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97ABF-90A8-4964-A7CE-BC27D7F7F050}" v="3" dt="2023-11-23T04:14:48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kuyama.keita.7s@ms.c.kyoto-u.ac.jp" userId="c90cdef5-c8b4-4e2f-b904-8f2f68c1fdb2" providerId="ADAL" clId="{23C97ABF-90A8-4964-A7CE-BC27D7F7F050}"/>
    <pc:docChg chg="custSel modSld">
      <pc:chgData name="fukuyama.keita.7s@ms.c.kyoto-u.ac.jp" userId="c90cdef5-c8b4-4e2f-b904-8f2f68c1fdb2" providerId="ADAL" clId="{23C97ABF-90A8-4964-A7CE-BC27D7F7F050}" dt="2023-11-23T04:14:48.719" v="5" actId="164"/>
      <pc:docMkLst>
        <pc:docMk/>
      </pc:docMkLst>
      <pc:sldChg chg="addSp delSp modSp mod">
        <pc:chgData name="fukuyama.keita.7s@ms.c.kyoto-u.ac.jp" userId="c90cdef5-c8b4-4e2f-b904-8f2f68c1fdb2" providerId="ADAL" clId="{23C97ABF-90A8-4964-A7CE-BC27D7F7F050}" dt="2023-11-23T04:14:48.719" v="5" actId="164"/>
        <pc:sldMkLst>
          <pc:docMk/>
          <pc:sldMk cId="0" sldId="256"/>
        </pc:sldMkLst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" creationId="{00000000-0000-0000-0000-000000000000}"/>
          </ac:spMkLst>
        </pc:spChg>
        <pc:spChg chg="del mod topLvl">
          <ac:chgData name="fukuyama.keita.7s@ms.c.kyoto-u.ac.jp" userId="c90cdef5-c8b4-4e2f-b904-8f2f68c1fdb2" providerId="ADAL" clId="{23C97ABF-90A8-4964-A7CE-BC27D7F7F050}" dt="2023-11-23T04:14:00.960" v="1" actId="478"/>
          <ac:spMkLst>
            <pc:docMk/>
            <pc:sldMk cId="0" sldId="256"/>
            <ac:spMk id="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6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7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8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9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0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1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2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3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4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5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6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7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8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19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0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1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2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3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4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5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6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7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8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29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0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1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2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3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4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5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6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7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8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39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0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1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2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3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4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5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6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7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8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2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2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2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2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2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3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3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3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3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3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3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3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3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3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3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4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4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4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4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4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4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4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4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4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4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5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5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5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5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5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5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5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5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5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5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6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6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6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6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6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6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6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6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6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6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7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7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7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7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7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7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7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7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7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7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8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8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8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8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8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8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8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8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8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8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9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9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9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9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9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9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9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9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9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499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0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0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0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0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0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0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0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0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0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0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1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1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1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1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1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15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16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17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18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19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20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21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22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23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24" creationId="{00000000-0000-0000-0000-000000000000}"/>
          </ac:spMkLst>
        </pc:spChg>
        <pc:spChg chg="mod topLvl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25" creationId="{00000000-0000-0000-0000-000000000000}"/>
          </ac:spMkLst>
        </pc:spChg>
        <pc:spChg chg="del mod topLvl">
          <ac:chgData name="fukuyama.keita.7s@ms.c.kyoto-u.ac.jp" userId="c90cdef5-c8b4-4e2f-b904-8f2f68c1fdb2" providerId="ADAL" clId="{23C97ABF-90A8-4964-A7CE-BC27D7F7F050}" dt="2023-11-23T04:14:04.571" v="2" actId="478"/>
          <ac:spMkLst>
            <pc:docMk/>
            <pc:sldMk cId="0" sldId="256"/>
            <ac:spMk id="5026" creationId="{00000000-0000-0000-0000-000000000000}"/>
          </ac:spMkLst>
        </pc:spChg>
        <pc:spChg chg="del mod topLvl">
          <ac:chgData name="fukuyama.keita.7s@ms.c.kyoto-u.ac.jp" userId="c90cdef5-c8b4-4e2f-b904-8f2f68c1fdb2" providerId="ADAL" clId="{23C97ABF-90A8-4964-A7CE-BC27D7F7F050}" dt="2023-11-23T04:14:04.571" v="2" actId="478"/>
          <ac:spMkLst>
            <pc:docMk/>
            <pc:sldMk cId="0" sldId="256"/>
            <ac:spMk id="5027" creationId="{00000000-0000-0000-0000-000000000000}"/>
          </ac:spMkLst>
        </pc:spChg>
        <pc:spChg chg="del mod topLvl">
          <ac:chgData name="fukuyama.keita.7s@ms.c.kyoto-u.ac.jp" userId="c90cdef5-c8b4-4e2f-b904-8f2f68c1fdb2" providerId="ADAL" clId="{23C97ABF-90A8-4964-A7CE-BC27D7F7F050}" dt="2023-11-23T04:14:04.571" v="2" actId="478"/>
          <ac:spMkLst>
            <pc:docMk/>
            <pc:sldMk cId="0" sldId="256"/>
            <ac:spMk id="5028" creationId="{00000000-0000-0000-0000-000000000000}"/>
          </ac:spMkLst>
        </pc:spChg>
        <pc:spChg chg="del mod topLvl">
          <ac:chgData name="fukuyama.keita.7s@ms.c.kyoto-u.ac.jp" userId="c90cdef5-c8b4-4e2f-b904-8f2f68c1fdb2" providerId="ADAL" clId="{23C97ABF-90A8-4964-A7CE-BC27D7F7F050}" dt="2023-11-23T04:14:04.571" v="2" actId="478"/>
          <ac:spMkLst>
            <pc:docMk/>
            <pc:sldMk cId="0" sldId="256"/>
            <ac:spMk id="5029" creationId="{00000000-0000-0000-0000-000000000000}"/>
          </ac:spMkLst>
        </pc:spChg>
        <pc:spChg chg="del mod topLvl">
          <ac:chgData name="fukuyama.keita.7s@ms.c.kyoto-u.ac.jp" userId="c90cdef5-c8b4-4e2f-b904-8f2f68c1fdb2" providerId="ADAL" clId="{23C97ABF-90A8-4964-A7CE-BC27D7F7F050}" dt="2023-11-23T04:14:04.571" v="2" actId="478"/>
          <ac:spMkLst>
            <pc:docMk/>
            <pc:sldMk cId="0" sldId="256"/>
            <ac:spMk id="5030" creationId="{00000000-0000-0000-0000-000000000000}"/>
          </ac:spMkLst>
        </pc:spChg>
        <pc:spChg chg="del mod topLvl">
          <ac:chgData name="fukuyama.keita.7s@ms.c.kyoto-u.ac.jp" userId="c90cdef5-c8b4-4e2f-b904-8f2f68c1fdb2" providerId="ADAL" clId="{23C97ABF-90A8-4964-A7CE-BC27D7F7F050}" dt="2023-11-23T04:14:04.571" v="2" actId="478"/>
          <ac:spMkLst>
            <pc:docMk/>
            <pc:sldMk cId="0" sldId="256"/>
            <ac:spMk id="5031" creationId="{00000000-0000-0000-0000-000000000000}"/>
          </ac:spMkLst>
        </pc:spChg>
        <pc:spChg chg="del mod topLvl">
          <ac:chgData name="fukuyama.keita.7s@ms.c.kyoto-u.ac.jp" userId="c90cdef5-c8b4-4e2f-b904-8f2f68c1fdb2" providerId="ADAL" clId="{23C97ABF-90A8-4964-A7CE-BC27D7F7F050}" dt="2023-11-23T04:14:04.571" v="2" actId="478"/>
          <ac:spMkLst>
            <pc:docMk/>
            <pc:sldMk cId="0" sldId="256"/>
            <ac:spMk id="5032" creationId="{00000000-0000-0000-0000-000000000000}"/>
          </ac:spMkLst>
        </pc:spChg>
        <pc:spChg chg="del mod topLvl">
          <ac:chgData name="fukuyama.keita.7s@ms.c.kyoto-u.ac.jp" userId="c90cdef5-c8b4-4e2f-b904-8f2f68c1fdb2" providerId="ADAL" clId="{23C97ABF-90A8-4964-A7CE-BC27D7F7F050}" dt="2023-11-23T04:14:04.571" v="2" actId="478"/>
          <ac:spMkLst>
            <pc:docMk/>
            <pc:sldMk cId="0" sldId="256"/>
            <ac:spMk id="5033" creationId="{00000000-0000-0000-0000-000000000000}"/>
          </ac:spMkLst>
        </pc:spChg>
        <pc:spChg chg="add mod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34" creationId="{23502689-761D-8E36-B3A0-4BEBEF95BE07}"/>
          </ac:spMkLst>
        </pc:spChg>
        <pc:spChg chg="add mod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35" creationId="{CBE57130-B510-6EE9-057D-6501B41DD34F}"/>
          </ac:spMkLst>
        </pc:spChg>
        <pc:spChg chg="add mod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36" creationId="{6460DD70-E2EF-74BA-CA1F-57ACFACE5922}"/>
          </ac:spMkLst>
        </pc:spChg>
        <pc:spChg chg="add mod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37" creationId="{CC9F9359-C13C-C3DC-D190-958F05E7A5F8}"/>
          </ac:spMkLst>
        </pc:spChg>
        <pc:spChg chg="add mod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38" creationId="{5B9FB0E5-851B-23AF-CCC8-7C3855B07626}"/>
          </ac:spMkLst>
        </pc:spChg>
        <pc:spChg chg="add mod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39" creationId="{D928AE19-98E8-580E-1046-0393D2996A3C}"/>
          </ac:spMkLst>
        </pc:spChg>
        <pc:spChg chg="add mod">
          <ac:chgData name="fukuyama.keita.7s@ms.c.kyoto-u.ac.jp" userId="c90cdef5-c8b4-4e2f-b904-8f2f68c1fdb2" providerId="ADAL" clId="{23C97ABF-90A8-4964-A7CE-BC27D7F7F050}" dt="2023-11-23T04:14:48.719" v="5" actId="164"/>
          <ac:spMkLst>
            <pc:docMk/>
            <pc:sldMk cId="0" sldId="256"/>
            <ac:spMk id="5040" creationId="{262EC319-3C81-186A-ED0A-68F81284E85C}"/>
          </ac:spMkLst>
        </pc:spChg>
        <pc:grpChg chg="del">
          <ac:chgData name="fukuyama.keita.7s@ms.c.kyoto-u.ac.jp" userId="c90cdef5-c8b4-4e2f-b904-8f2f68c1fdb2" providerId="ADAL" clId="{23C97ABF-90A8-4964-A7CE-BC27D7F7F050}" dt="2023-11-23T04:13:58.003" v="0" actId="165"/>
          <ac:grpSpMkLst>
            <pc:docMk/>
            <pc:sldMk cId="0" sldId="256"/>
            <ac:grpSpMk id="3" creationId="{00000000-0000-0000-0000-000000000000}"/>
          </ac:grpSpMkLst>
        </pc:grpChg>
        <pc:grpChg chg="add mod">
          <ac:chgData name="fukuyama.keita.7s@ms.c.kyoto-u.ac.jp" userId="c90cdef5-c8b4-4e2f-b904-8f2f68c1fdb2" providerId="ADAL" clId="{23C97ABF-90A8-4964-A7CE-BC27D7F7F050}" dt="2023-11-23T04:14:48.719" v="5" actId="164"/>
          <ac:grpSpMkLst>
            <pc:docMk/>
            <pc:sldMk cId="0" sldId="256"/>
            <ac:grpSpMk id="5041" creationId="{7B66C76A-74A3-AEF4-1E15-8E247A85505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/>
          </a:p>
        </p:txBody>
      </p:sp>
      <p:grpSp>
        <p:nvGrpSpPr>
          <p:cNvPr id="5041" name="グループ化 5040">
            <a:extLst>
              <a:ext uri="{FF2B5EF4-FFF2-40B4-BE49-F238E27FC236}">
                <a16:creationId xmlns:a16="http://schemas.microsoft.com/office/drawing/2014/main" id="{7B66C76A-74A3-AEF4-1E15-8E247A855059}"/>
              </a:ext>
            </a:extLst>
          </p:cNvPr>
          <p:cNvGrpSpPr/>
          <p:nvPr/>
        </p:nvGrpSpPr>
        <p:grpSpPr>
          <a:xfrm>
            <a:off x="1828800" y="1808048"/>
            <a:ext cx="5399989" cy="3260745"/>
            <a:chOff x="1828800" y="1808048"/>
            <a:chExt cx="5399989" cy="3260745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32399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2297193" y="1904715"/>
              <a:ext cx="4039894" cy="27142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229719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229800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229881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229962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230043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230124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230205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230286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230367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230448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230529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230610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230691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230772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230852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230933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231014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231095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231176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231257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231338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231419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231500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31581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231662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231743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231824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3"/>
            <p:cNvSpPr/>
            <p:nvPr/>
          </p:nvSpPr>
          <p:spPr>
            <a:xfrm>
              <a:off x="231905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4"/>
            <p:cNvSpPr/>
            <p:nvPr/>
          </p:nvSpPr>
          <p:spPr>
            <a:xfrm>
              <a:off x="231986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5"/>
            <p:cNvSpPr/>
            <p:nvPr/>
          </p:nvSpPr>
          <p:spPr>
            <a:xfrm>
              <a:off x="232067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6"/>
            <p:cNvSpPr/>
            <p:nvPr/>
          </p:nvSpPr>
          <p:spPr>
            <a:xfrm>
              <a:off x="232148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7"/>
            <p:cNvSpPr/>
            <p:nvPr/>
          </p:nvSpPr>
          <p:spPr>
            <a:xfrm>
              <a:off x="232229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8"/>
            <p:cNvSpPr/>
            <p:nvPr/>
          </p:nvSpPr>
          <p:spPr>
            <a:xfrm>
              <a:off x="232310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9"/>
            <p:cNvSpPr/>
            <p:nvPr/>
          </p:nvSpPr>
          <p:spPr>
            <a:xfrm>
              <a:off x="232391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0"/>
            <p:cNvSpPr/>
            <p:nvPr/>
          </p:nvSpPr>
          <p:spPr>
            <a:xfrm>
              <a:off x="232472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1"/>
            <p:cNvSpPr/>
            <p:nvPr/>
          </p:nvSpPr>
          <p:spPr>
            <a:xfrm>
              <a:off x="232553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2"/>
            <p:cNvSpPr/>
            <p:nvPr/>
          </p:nvSpPr>
          <p:spPr>
            <a:xfrm>
              <a:off x="232634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3"/>
            <p:cNvSpPr/>
            <p:nvPr/>
          </p:nvSpPr>
          <p:spPr>
            <a:xfrm>
              <a:off x="232715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4"/>
            <p:cNvSpPr/>
            <p:nvPr/>
          </p:nvSpPr>
          <p:spPr>
            <a:xfrm>
              <a:off x="232796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5"/>
            <p:cNvSpPr/>
            <p:nvPr/>
          </p:nvSpPr>
          <p:spPr>
            <a:xfrm>
              <a:off x="232877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6"/>
            <p:cNvSpPr/>
            <p:nvPr/>
          </p:nvSpPr>
          <p:spPr>
            <a:xfrm>
              <a:off x="232958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7"/>
            <p:cNvSpPr/>
            <p:nvPr/>
          </p:nvSpPr>
          <p:spPr>
            <a:xfrm>
              <a:off x="233039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8"/>
            <p:cNvSpPr/>
            <p:nvPr/>
          </p:nvSpPr>
          <p:spPr>
            <a:xfrm>
              <a:off x="233120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9"/>
            <p:cNvSpPr/>
            <p:nvPr/>
          </p:nvSpPr>
          <p:spPr>
            <a:xfrm>
              <a:off x="233201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0"/>
            <p:cNvSpPr/>
            <p:nvPr/>
          </p:nvSpPr>
          <p:spPr>
            <a:xfrm>
              <a:off x="233282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1"/>
            <p:cNvSpPr/>
            <p:nvPr/>
          </p:nvSpPr>
          <p:spPr>
            <a:xfrm>
              <a:off x="233363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2"/>
            <p:cNvSpPr/>
            <p:nvPr/>
          </p:nvSpPr>
          <p:spPr>
            <a:xfrm>
              <a:off x="233444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3"/>
            <p:cNvSpPr/>
            <p:nvPr/>
          </p:nvSpPr>
          <p:spPr>
            <a:xfrm>
              <a:off x="233525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4"/>
            <p:cNvSpPr/>
            <p:nvPr/>
          </p:nvSpPr>
          <p:spPr>
            <a:xfrm>
              <a:off x="233606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5"/>
            <p:cNvSpPr/>
            <p:nvPr/>
          </p:nvSpPr>
          <p:spPr>
            <a:xfrm>
              <a:off x="233687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6"/>
            <p:cNvSpPr/>
            <p:nvPr/>
          </p:nvSpPr>
          <p:spPr>
            <a:xfrm>
              <a:off x="233768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7"/>
            <p:cNvSpPr/>
            <p:nvPr/>
          </p:nvSpPr>
          <p:spPr>
            <a:xfrm>
              <a:off x="233849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8"/>
            <p:cNvSpPr/>
            <p:nvPr/>
          </p:nvSpPr>
          <p:spPr>
            <a:xfrm>
              <a:off x="233930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9"/>
            <p:cNvSpPr/>
            <p:nvPr/>
          </p:nvSpPr>
          <p:spPr>
            <a:xfrm>
              <a:off x="234011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0"/>
            <p:cNvSpPr/>
            <p:nvPr/>
          </p:nvSpPr>
          <p:spPr>
            <a:xfrm>
              <a:off x="234092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1"/>
            <p:cNvSpPr/>
            <p:nvPr/>
          </p:nvSpPr>
          <p:spPr>
            <a:xfrm>
              <a:off x="234173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2"/>
            <p:cNvSpPr/>
            <p:nvPr/>
          </p:nvSpPr>
          <p:spPr>
            <a:xfrm>
              <a:off x="234253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3"/>
            <p:cNvSpPr/>
            <p:nvPr/>
          </p:nvSpPr>
          <p:spPr>
            <a:xfrm>
              <a:off x="234334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4"/>
            <p:cNvSpPr/>
            <p:nvPr/>
          </p:nvSpPr>
          <p:spPr>
            <a:xfrm>
              <a:off x="234415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5"/>
            <p:cNvSpPr/>
            <p:nvPr/>
          </p:nvSpPr>
          <p:spPr>
            <a:xfrm>
              <a:off x="234496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6"/>
            <p:cNvSpPr/>
            <p:nvPr/>
          </p:nvSpPr>
          <p:spPr>
            <a:xfrm>
              <a:off x="234577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7"/>
            <p:cNvSpPr/>
            <p:nvPr/>
          </p:nvSpPr>
          <p:spPr>
            <a:xfrm>
              <a:off x="234658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8"/>
            <p:cNvSpPr/>
            <p:nvPr/>
          </p:nvSpPr>
          <p:spPr>
            <a:xfrm>
              <a:off x="234739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69"/>
            <p:cNvSpPr/>
            <p:nvPr/>
          </p:nvSpPr>
          <p:spPr>
            <a:xfrm>
              <a:off x="234820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0"/>
            <p:cNvSpPr/>
            <p:nvPr/>
          </p:nvSpPr>
          <p:spPr>
            <a:xfrm>
              <a:off x="234901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1"/>
            <p:cNvSpPr/>
            <p:nvPr/>
          </p:nvSpPr>
          <p:spPr>
            <a:xfrm>
              <a:off x="234982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2"/>
            <p:cNvSpPr/>
            <p:nvPr/>
          </p:nvSpPr>
          <p:spPr>
            <a:xfrm>
              <a:off x="235063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3"/>
            <p:cNvSpPr/>
            <p:nvPr/>
          </p:nvSpPr>
          <p:spPr>
            <a:xfrm>
              <a:off x="235144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4"/>
            <p:cNvSpPr/>
            <p:nvPr/>
          </p:nvSpPr>
          <p:spPr>
            <a:xfrm>
              <a:off x="235225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5"/>
            <p:cNvSpPr/>
            <p:nvPr/>
          </p:nvSpPr>
          <p:spPr>
            <a:xfrm>
              <a:off x="235306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6"/>
            <p:cNvSpPr/>
            <p:nvPr/>
          </p:nvSpPr>
          <p:spPr>
            <a:xfrm>
              <a:off x="235387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7"/>
            <p:cNvSpPr/>
            <p:nvPr/>
          </p:nvSpPr>
          <p:spPr>
            <a:xfrm>
              <a:off x="235468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8"/>
            <p:cNvSpPr/>
            <p:nvPr/>
          </p:nvSpPr>
          <p:spPr>
            <a:xfrm>
              <a:off x="235549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9"/>
            <p:cNvSpPr/>
            <p:nvPr/>
          </p:nvSpPr>
          <p:spPr>
            <a:xfrm>
              <a:off x="235630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0"/>
            <p:cNvSpPr/>
            <p:nvPr/>
          </p:nvSpPr>
          <p:spPr>
            <a:xfrm>
              <a:off x="235711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1"/>
            <p:cNvSpPr/>
            <p:nvPr/>
          </p:nvSpPr>
          <p:spPr>
            <a:xfrm>
              <a:off x="235792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2"/>
            <p:cNvSpPr/>
            <p:nvPr/>
          </p:nvSpPr>
          <p:spPr>
            <a:xfrm>
              <a:off x="235873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3"/>
            <p:cNvSpPr/>
            <p:nvPr/>
          </p:nvSpPr>
          <p:spPr>
            <a:xfrm>
              <a:off x="235954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4"/>
            <p:cNvSpPr/>
            <p:nvPr/>
          </p:nvSpPr>
          <p:spPr>
            <a:xfrm>
              <a:off x="236035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5"/>
            <p:cNvSpPr/>
            <p:nvPr/>
          </p:nvSpPr>
          <p:spPr>
            <a:xfrm>
              <a:off x="236116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6"/>
            <p:cNvSpPr/>
            <p:nvPr/>
          </p:nvSpPr>
          <p:spPr>
            <a:xfrm>
              <a:off x="236197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7"/>
            <p:cNvSpPr/>
            <p:nvPr/>
          </p:nvSpPr>
          <p:spPr>
            <a:xfrm>
              <a:off x="236278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8"/>
            <p:cNvSpPr/>
            <p:nvPr/>
          </p:nvSpPr>
          <p:spPr>
            <a:xfrm>
              <a:off x="236359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9"/>
            <p:cNvSpPr/>
            <p:nvPr/>
          </p:nvSpPr>
          <p:spPr>
            <a:xfrm>
              <a:off x="236440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0"/>
            <p:cNvSpPr/>
            <p:nvPr/>
          </p:nvSpPr>
          <p:spPr>
            <a:xfrm>
              <a:off x="236521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1"/>
            <p:cNvSpPr/>
            <p:nvPr/>
          </p:nvSpPr>
          <p:spPr>
            <a:xfrm>
              <a:off x="236602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2"/>
            <p:cNvSpPr/>
            <p:nvPr/>
          </p:nvSpPr>
          <p:spPr>
            <a:xfrm>
              <a:off x="236683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3"/>
            <p:cNvSpPr/>
            <p:nvPr/>
          </p:nvSpPr>
          <p:spPr>
            <a:xfrm>
              <a:off x="236764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4"/>
            <p:cNvSpPr/>
            <p:nvPr/>
          </p:nvSpPr>
          <p:spPr>
            <a:xfrm>
              <a:off x="236845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5"/>
            <p:cNvSpPr/>
            <p:nvPr/>
          </p:nvSpPr>
          <p:spPr>
            <a:xfrm>
              <a:off x="236926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6"/>
            <p:cNvSpPr/>
            <p:nvPr/>
          </p:nvSpPr>
          <p:spPr>
            <a:xfrm>
              <a:off x="237007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7"/>
            <p:cNvSpPr/>
            <p:nvPr/>
          </p:nvSpPr>
          <p:spPr>
            <a:xfrm>
              <a:off x="237088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8"/>
            <p:cNvSpPr/>
            <p:nvPr/>
          </p:nvSpPr>
          <p:spPr>
            <a:xfrm>
              <a:off x="237169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9"/>
            <p:cNvSpPr/>
            <p:nvPr/>
          </p:nvSpPr>
          <p:spPr>
            <a:xfrm>
              <a:off x="237250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0"/>
            <p:cNvSpPr/>
            <p:nvPr/>
          </p:nvSpPr>
          <p:spPr>
            <a:xfrm>
              <a:off x="237331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1"/>
            <p:cNvSpPr/>
            <p:nvPr/>
          </p:nvSpPr>
          <p:spPr>
            <a:xfrm>
              <a:off x="237412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2"/>
            <p:cNvSpPr/>
            <p:nvPr/>
          </p:nvSpPr>
          <p:spPr>
            <a:xfrm>
              <a:off x="237493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3"/>
            <p:cNvSpPr/>
            <p:nvPr/>
          </p:nvSpPr>
          <p:spPr>
            <a:xfrm>
              <a:off x="237574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4"/>
            <p:cNvSpPr/>
            <p:nvPr/>
          </p:nvSpPr>
          <p:spPr>
            <a:xfrm>
              <a:off x="237654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5"/>
            <p:cNvSpPr/>
            <p:nvPr/>
          </p:nvSpPr>
          <p:spPr>
            <a:xfrm>
              <a:off x="237735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6"/>
            <p:cNvSpPr/>
            <p:nvPr/>
          </p:nvSpPr>
          <p:spPr>
            <a:xfrm>
              <a:off x="237816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7"/>
            <p:cNvSpPr/>
            <p:nvPr/>
          </p:nvSpPr>
          <p:spPr>
            <a:xfrm>
              <a:off x="237897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8"/>
            <p:cNvSpPr/>
            <p:nvPr/>
          </p:nvSpPr>
          <p:spPr>
            <a:xfrm>
              <a:off x="237978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09"/>
            <p:cNvSpPr/>
            <p:nvPr/>
          </p:nvSpPr>
          <p:spPr>
            <a:xfrm>
              <a:off x="238059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0"/>
            <p:cNvSpPr/>
            <p:nvPr/>
          </p:nvSpPr>
          <p:spPr>
            <a:xfrm>
              <a:off x="238140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1"/>
            <p:cNvSpPr/>
            <p:nvPr/>
          </p:nvSpPr>
          <p:spPr>
            <a:xfrm>
              <a:off x="238221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2"/>
            <p:cNvSpPr/>
            <p:nvPr/>
          </p:nvSpPr>
          <p:spPr>
            <a:xfrm>
              <a:off x="238302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3"/>
            <p:cNvSpPr/>
            <p:nvPr/>
          </p:nvSpPr>
          <p:spPr>
            <a:xfrm>
              <a:off x="238383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4"/>
            <p:cNvSpPr/>
            <p:nvPr/>
          </p:nvSpPr>
          <p:spPr>
            <a:xfrm>
              <a:off x="238464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5"/>
            <p:cNvSpPr/>
            <p:nvPr/>
          </p:nvSpPr>
          <p:spPr>
            <a:xfrm>
              <a:off x="238545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6"/>
            <p:cNvSpPr/>
            <p:nvPr/>
          </p:nvSpPr>
          <p:spPr>
            <a:xfrm>
              <a:off x="238626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7"/>
            <p:cNvSpPr/>
            <p:nvPr/>
          </p:nvSpPr>
          <p:spPr>
            <a:xfrm>
              <a:off x="238707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8"/>
            <p:cNvSpPr/>
            <p:nvPr/>
          </p:nvSpPr>
          <p:spPr>
            <a:xfrm>
              <a:off x="238788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19"/>
            <p:cNvSpPr/>
            <p:nvPr/>
          </p:nvSpPr>
          <p:spPr>
            <a:xfrm>
              <a:off x="238869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0"/>
            <p:cNvSpPr/>
            <p:nvPr/>
          </p:nvSpPr>
          <p:spPr>
            <a:xfrm>
              <a:off x="238950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1"/>
            <p:cNvSpPr/>
            <p:nvPr/>
          </p:nvSpPr>
          <p:spPr>
            <a:xfrm>
              <a:off x="239031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2"/>
            <p:cNvSpPr/>
            <p:nvPr/>
          </p:nvSpPr>
          <p:spPr>
            <a:xfrm>
              <a:off x="239112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3"/>
            <p:cNvSpPr/>
            <p:nvPr/>
          </p:nvSpPr>
          <p:spPr>
            <a:xfrm>
              <a:off x="239193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4"/>
            <p:cNvSpPr/>
            <p:nvPr/>
          </p:nvSpPr>
          <p:spPr>
            <a:xfrm>
              <a:off x="239274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5"/>
            <p:cNvSpPr/>
            <p:nvPr/>
          </p:nvSpPr>
          <p:spPr>
            <a:xfrm>
              <a:off x="239355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6"/>
            <p:cNvSpPr/>
            <p:nvPr/>
          </p:nvSpPr>
          <p:spPr>
            <a:xfrm>
              <a:off x="239436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7"/>
            <p:cNvSpPr/>
            <p:nvPr/>
          </p:nvSpPr>
          <p:spPr>
            <a:xfrm>
              <a:off x="239517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8"/>
            <p:cNvSpPr/>
            <p:nvPr/>
          </p:nvSpPr>
          <p:spPr>
            <a:xfrm>
              <a:off x="239598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29"/>
            <p:cNvSpPr/>
            <p:nvPr/>
          </p:nvSpPr>
          <p:spPr>
            <a:xfrm>
              <a:off x="239679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0"/>
            <p:cNvSpPr/>
            <p:nvPr/>
          </p:nvSpPr>
          <p:spPr>
            <a:xfrm>
              <a:off x="239760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1"/>
            <p:cNvSpPr/>
            <p:nvPr/>
          </p:nvSpPr>
          <p:spPr>
            <a:xfrm>
              <a:off x="239841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2"/>
            <p:cNvSpPr/>
            <p:nvPr/>
          </p:nvSpPr>
          <p:spPr>
            <a:xfrm>
              <a:off x="239922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3"/>
            <p:cNvSpPr/>
            <p:nvPr/>
          </p:nvSpPr>
          <p:spPr>
            <a:xfrm>
              <a:off x="240003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4"/>
            <p:cNvSpPr/>
            <p:nvPr/>
          </p:nvSpPr>
          <p:spPr>
            <a:xfrm>
              <a:off x="240084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5"/>
            <p:cNvSpPr/>
            <p:nvPr/>
          </p:nvSpPr>
          <p:spPr>
            <a:xfrm>
              <a:off x="240165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6"/>
            <p:cNvSpPr/>
            <p:nvPr/>
          </p:nvSpPr>
          <p:spPr>
            <a:xfrm>
              <a:off x="240246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7"/>
            <p:cNvSpPr/>
            <p:nvPr/>
          </p:nvSpPr>
          <p:spPr>
            <a:xfrm>
              <a:off x="240327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8"/>
            <p:cNvSpPr/>
            <p:nvPr/>
          </p:nvSpPr>
          <p:spPr>
            <a:xfrm>
              <a:off x="240408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39"/>
            <p:cNvSpPr/>
            <p:nvPr/>
          </p:nvSpPr>
          <p:spPr>
            <a:xfrm>
              <a:off x="240489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0"/>
            <p:cNvSpPr/>
            <p:nvPr/>
          </p:nvSpPr>
          <p:spPr>
            <a:xfrm>
              <a:off x="240570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1"/>
            <p:cNvSpPr/>
            <p:nvPr/>
          </p:nvSpPr>
          <p:spPr>
            <a:xfrm>
              <a:off x="240651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2"/>
            <p:cNvSpPr/>
            <p:nvPr/>
          </p:nvSpPr>
          <p:spPr>
            <a:xfrm>
              <a:off x="240732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3"/>
            <p:cNvSpPr/>
            <p:nvPr/>
          </p:nvSpPr>
          <p:spPr>
            <a:xfrm>
              <a:off x="240813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4"/>
            <p:cNvSpPr/>
            <p:nvPr/>
          </p:nvSpPr>
          <p:spPr>
            <a:xfrm>
              <a:off x="240894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5"/>
            <p:cNvSpPr/>
            <p:nvPr/>
          </p:nvSpPr>
          <p:spPr>
            <a:xfrm>
              <a:off x="240974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6"/>
            <p:cNvSpPr/>
            <p:nvPr/>
          </p:nvSpPr>
          <p:spPr>
            <a:xfrm>
              <a:off x="241055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7"/>
            <p:cNvSpPr/>
            <p:nvPr/>
          </p:nvSpPr>
          <p:spPr>
            <a:xfrm>
              <a:off x="241136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8"/>
            <p:cNvSpPr/>
            <p:nvPr/>
          </p:nvSpPr>
          <p:spPr>
            <a:xfrm>
              <a:off x="241217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49"/>
            <p:cNvSpPr/>
            <p:nvPr/>
          </p:nvSpPr>
          <p:spPr>
            <a:xfrm>
              <a:off x="241298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0"/>
            <p:cNvSpPr/>
            <p:nvPr/>
          </p:nvSpPr>
          <p:spPr>
            <a:xfrm>
              <a:off x="241379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1"/>
            <p:cNvSpPr/>
            <p:nvPr/>
          </p:nvSpPr>
          <p:spPr>
            <a:xfrm>
              <a:off x="241460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2"/>
            <p:cNvSpPr/>
            <p:nvPr/>
          </p:nvSpPr>
          <p:spPr>
            <a:xfrm>
              <a:off x="241541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3"/>
            <p:cNvSpPr/>
            <p:nvPr/>
          </p:nvSpPr>
          <p:spPr>
            <a:xfrm>
              <a:off x="241622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4"/>
            <p:cNvSpPr/>
            <p:nvPr/>
          </p:nvSpPr>
          <p:spPr>
            <a:xfrm>
              <a:off x="241703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5"/>
            <p:cNvSpPr/>
            <p:nvPr/>
          </p:nvSpPr>
          <p:spPr>
            <a:xfrm>
              <a:off x="241784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6"/>
            <p:cNvSpPr/>
            <p:nvPr/>
          </p:nvSpPr>
          <p:spPr>
            <a:xfrm>
              <a:off x="241865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7"/>
            <p:cNvSpPr/>
            <p:nvPr/>
          </p:nvSpPr>
          <p:spPr>
            <a:xfrm>
              <a:off x="241946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8"/>
            <p:cNvSpPr/>
            <p:nvPr/>
          </p:nvSpPr>
          <p:spPr>
            <a:xfrm>
              <a:off x="242027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59"/>
            <p:cNvSpPr/>
            <p:nvPr/>
          </p:nvSpPr>
          <p:spPr>
            <a:xfrm>
              <a:off x="242108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60"/>
            <p:cNvSpPr/>
            <p:nvPr/>
          </p:nvSpPr>
          <p:spPr>
            <a:xfrm>
              <a:off x="242189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161"/>
            <p:cNvSpPr/>
            <p:nvPr/>
          </p:nvSpPr>
          <p:spPr>
            <a:xfrm>
              <a:off x="242270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62"/>
            <p:cNvSpPr/>
            <p:nvPr/>
          </p:nvSpPr>
          <p:spPr>
            <a:xfrm>
              <a:off x="242351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163"/>
            <p:cNvSpPr/>
            <p:nvPr/>
          </p:nvSpPr>
          <p:spPr>
            <a:xfrm>
              <a:off x="242432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4"/>
            <p:cNvSpPr/>
            <p:nvPr/>
          </p:nvSpPr>
          <p:spPr>
            <a:xfrm>
              <a:off x="242513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5"/>
            <p:cNvSpPr/>
            <p:nvPr/>
          </p:nvSpPr>
          <p:spPr>
            <a:xfrm>
              <a:off x="242594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6"/>
            <p:cNvSpPr/>
            <p:nvPr/>
          </p:nvSpPr>
          <p:spPr>
            <a:xfrm>
              <a:off x="242675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7"/>
            <p:cNvSpPr/>
            <p:nvPr/>
          </p:nvSpPr>
          <p:spPr>
            <a:xfrm>
              <a:off x="242756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8"/>
            <p:cNvSpPr/>
            <p:nvPr/>
          </p:nvSpPr>
          <p:spPr>
            <a:xfrm>
              <a:off x="242837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169"/>
            <p:cNvSpPr/>
            <p:nvPr/>
          </p:nvSpPr>
          <p:spPr>
            <a:xfrm>
              <a:off x="242918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170"/>
            <p:cNvSpPr/>
            <p:nvPr/>
          </p:nvSpPr>
          <p:spPr>
            <a:xfrm>
              <a:off x="242999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171"/>
            <p:cNvSpPr/>
            <p:nvPr/>
          </p:nvSpPr>
          <p:spPr>
            <a:xfrm>
              <a:off x="243080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172"/>
            <p:cNvSpPr/>
            <p:nvPr/>
          </p:nvSpPr>
          <p:spPr>
            <a:xfrm>
              <a:off x="243161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3"/>
            <p:cNvSpPr/>
            <p:nvPr/>
          </p:nvSpPr>
          <p:spPr>
            <a:xfrm>
              <a:off x="243242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4"/>
            <p:cNvSpPr/>
            <p:nvPr/>
          </p:nvSpPr>
          <p:spPr>
            <a:xfrm>
              <a:off x="243323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5"/>
            <p:cNvSpPr/>
            <p:nvPr/>
          </p:nvSpPr>
          <p:spPr>
            <a:xfrm>
              <a:off x="243404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6"/>
            <p:cNvSpPr/>
            <p:nvPr/>
          </p:nvSpPr>
          <p:spPr>
            <a:xfrm>
              <a:off x="243485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7"/>
            <p:cNvSpPr/>
            <p:nvPr/>
          </p:nvSpPr>
          <p:spPr>
            <a:xfrm>
              <a:off x="243566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8"/>
            <p:cNvSpPr/>
            <p:nvPr/>
          </p:nvSpPr>
          <p:spPr>
            <a:xfrm>
              <a:off x="243647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79"/>
            <p:cNvSpPr/>
            <p:nvPr/>
          </p:nvSpPr>
          <p:spPr>
            <a:xfrm>
              <a:off x="243728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80"/>
            <p:cNvSpPr/>
            <p:nvPr/>
          </p:nvSpPr>
          <p:spPr>
            <a:xfrm>
              <a:off x="243809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1"/>
            <p:cNvSpPr/>
            <p:nvPr/>
          </p:nvSpPr>
          <p:spPr>
            <a:xfrm>
              <a:off x="243890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2"/>
            <p:cNvSpPr/>
            <p:nvPr/>
          </p:nvSpPr>
          <p:spPr>
            <a:xfrm>
              <a:off x="243971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183"/>
            <p:cNvSpPr/>
            <p:nvPr/>
          </p:nvSpPr>
          <p:spPr>
            <a:xfrm>
              <a:off x="244052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184"/>
            <p:cNvSpPr/>
            <p:nvPr/>
          </p:nvSpPr>
          <p:spPr>
            <a:xfrm>
              <a:off x="244133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185"/>
            <p:cNvSpPr/>
            <p:nvPr/>
          </p:nvSpPr>
          <p:spPr>
            <a:xfrm>
              <a:off x="244214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l186"/>
            <p:cNvSpPr/>
            <p:nvPr/>
          </p:nvSpPr>
          <p:spPr>
            <a:xfrm>
              <a:off x="244295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l187"/>
            <p:cNvSpPr/>
            <p:nvPr/>
          </p:nvSpPr>
          <p:spPr>
            <a:xfrm>
              <a:off x="244375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l188"/>
            <p:cNvSpPr/>
            <p:nvPr/>
          </p:nvSpPr>
          <p:spPr>
            <a:xfrm>
              <a:off x="244456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l189"/>
            <p:cNvSpPr/>
            <p:nvPr/>
          </p:nvSpPr>
          <p:spPr>
            <a:xfrm>
              <a:off x="244537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l190"/>
            <p:cNvSpPr/>
            <p:nvPr/>
          </p:nvSpPr>
          <p:spPr>
            <a:xfrm>
              <a:off x="244618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l191"/>
            <p:cNvSpPr/>
            <p:nvPr/>
          </p:nvSpPr>
          <p:spPr>
            <a:xfrm>
              <a:off x="244699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92"/>
            <p:cNvSpPr/>
            <p:nvPr/>
          </p:nvSpPr>
          <p:spPr>
            <a:xfrm>
              <a:off x="244780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93"/>
            <p:cNvSpPr/>
            <p:nvPr/>
          </p:nvSpPr>
          <p:spPr>
            <a:xfrm>
              <a:off x="244861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4"/>
            <p:cNvSpPr/>
            <p:nvPr/>
          </p:nvSpPr>
          <p:spPr>
            <a:xfrm>
              <a:off x="244942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195"/>
            <p:cNvSpPr/>
            <p:nvPr/>
          </p:nvSpPr>
          <p:spPr>
            <a:xfrm>
              <a:off x="245023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196"/>
            <p:cNvSpPr/>
            <p:nvPr/>
          </p:nvSpPr>
          <p:spPr>
            <a:xfrm>
              <a:off x="245104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197"/>
            <p:cNvSpPr/>
            <p:nvPr/>
          </p:nvSpPr>
          <p:spPr>
            <a:xfrm>
              <a:off x="245185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198"/>
            <p:cNvSpPr/>
            <p:nvPr/>
          </p:nvSpPr>
          <p:spPr>
            <a:xfrm>
              <a:off x="245266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l199"/>
            <p:cNvSpPr/>
            <p:nvPr/>
          </p:nvSpPr>
          <p:spPr>
            <a:xfrm>
              <a:off x="245347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l200"/>
            <p:cNvSpPr/>
            <p:nvPr/>
          </p:nvSpPr>
          <p:spPr>
            <a:xfrm>
              <a:off x="245428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l201"/>
            <p:cNvSpPr/>
            <p:nvPr/>
          </p:nvSpPr>
          <p:spPr>
            <a:xfrm>
              <a:off x="245509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l202"/>
            <p:cNvSpPr/>
            <p:nvPr/>
          </p:nvSpPr>
          <p:spPr>
            <a:xfrm>
              <a:off x="245590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l203"/>
            <p:cNvSpPr/>
            <p:nvPr/>
          </p:nvSpPr>
          <p:spPr>
            <a:xfrm>
              <a:off x="245671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l204"/>
            <p:cNvSpPr/>
            <p:nvPr/>
          </p:nvSpPr>
          <p:spPr>
            <a:xfrm>
              <a:off x="245752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5"/>
            <p:cNvSpPr/>
            <p:nvPr/>
          </p:nvSpPr>
          <p:spPr>
            <a:xfrm>
              <a:off x="245833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6"/>
            <p:cNvSpPr/>
            <p:nvPr/>
          </p:nvSpPr>
          <p:spPr>
            <a:xfrm>
              <a:off x="245914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7"/>
            <p:cNvSpPr/>
            <p:nvPr/>
          </p:nvSpPr>
          <p:spPr>
            <a:xfrm>
              <a:off x="245995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8"/>
            <p:cNvSpPr/>
            <p:nvPr/>
          </p:nvSpPr>
          <p:spPr>
            <a:xfrm>
              <a:off x="246076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l209"/>
            <p:cNvSpPr/>
            <p:nvPr/>
          </p:nvSpPr>
          <p:spPr>
            <a:xfrm>
              <a:off x="246157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l210"/>
            <p:cNvSpPr/>
            <p:nvPr/>
          </p:nvSpPr>
          <p:spPr>
            <a:xfrm>
              <a:off x="246238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l211"/>
            <p:cNvSpPr/>
            <p:nvPr/>
          </p:nvSpPr>
          <p:spPr>
            <a:xfrm>
              <a:off x="246319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l212"/>
            <p:cNvSpPr/>
            <p:nvPr/>
          </p:nvSpPr>
          <p:spPr>
            <a:xfrm>
              <a:off x="246400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l213"/>
            <p:cNvSpPr/>
            <p:nvPr/>
          </p:nvSpPr>
          <p:spPr>
            <a:xfrm>
              <a:off x="246481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l214"/>
            <p:cNvSpPr/>
            <p:nvPr/>
          </p:nvSpPr>
          <p:spPr>
            <a:xfrm>
              <a:off x="246562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l215"/>
            <p:cNvSpPr/>
            <p:nvPr/>
          </p:nvSpPr>
          <p:spPr>
            <a:xfrm>
              <a:off x="246643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216"/>
            <p:cNvSpPr/>
            <p:nvPr/>
          </p:nvSpPr>
          <p:spPr>
            <a:xfrm>
              <a:off x="246724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217"/>
            <p:cNvSpPr/>
            <p:nvPr/>
          </p:nvSpPr>
          <p:spPr>
            <a:xfrm>
              <a:off x="246805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218"/>
            <p:cNvSpPr/>
            <p:nvPr/>
          </p:nvSpPr>
          <p:spPr>
            <a:xfrm>
              <a:off x="246886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l219"/>
            <p:cNvSpPr/>
            <p:nvPr/>
          </p:nvSpPr>
          <p:spPr>
            <a:xfrm>
              <a:off x="246967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l220"/>
            <p:cNvSpPr/>
            <p:nvPr/>
          </p:nvSpPr>
          <p:spPr>
            <a:xfrm>
              <a:off x="247048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l221"/>
            <p:cNvSpPr/>
            <p:nvPr/>
          </p:nvSpPr>
          <p:spPr>
            <a:xfrm>
              <a:off x="247129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l222"/>
            <p:cNvSpPr/>
            <p:nvPr/>
          </p:nvSpPr>
          <p:spPr>
            <a:xfrm>
              <a:off x="247210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l223"/>
            <p:cNvSpPr/>
            <p:nvPr/>
          </p:nvSpPr>
          <p:spPr>
            <a:xfrm>
              <a:off x="247291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l224"/>
            <p:cNvSpPr/>
            <p:nvPr/>
          </p:nvSpPr>
          <p:spPr>
            <a:xfrm>
              <a:off x="247372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l225"/>
            <p:cNvSpPr/>
            <p:nvPr/>
          </p:nvSpPr>
          <p:spPr>
            <a:xfrm>
              <a:off x="247453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l226"/>
            <p:cNvSpPr/>
            <p:nvPr/>
          </p:nvSpPr>
          <p:spPr>
            <a:xfrm>
              <a:off x="247534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l227"/>
            <p:cNvSpPr/>
            <p:nvPr/>
          </p:nvSpPr>
          <p:spPr>
            <a:xfrm>
              <a:off x="247615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l228"/>
            <p:cNvSpPr/>
            <p:nvPr/>
          </p:nvSpPr>
          <p:spPr>
            <a:xfrm>
              <a:off x="247696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l229"/>
            <p:cNvSpPr/>
            <p:nvPr/>
          </p:nvSpPr>
          <p:spPr>
            <a:xfrm>
              <a:off x="247776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l230"/>
            <p:cNvSpPr/>
            <p:nvPr/>
          </p:nvSpPr>
          <p:spPr>
            <a:xfrm>
              <a:off x="247857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l231"/>
            <p:cNvSpPr/>
            <p:nvPr/>
          </p:nvSpPr>
          <p:spPr>
            <a:xfrm>
              <a:off x="247938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l232"/>
            <p:cNvSpPr/>
            <p:nvPr/>
          </p:nvSpPr>
          <p:spPr>
            <a:xfrm>
              <a:off x="248019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l233"/>
            <p:cNvSpPr/>
            <p:nvPr/>
          </p:nvSpPr>
          <p:spPr>
            <a:xfrm>
              <a:off x="248100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l234"/>
            <p:cNvSpPr/>
            <p:nvPr/>
          </p:nvSpPr>
          <p:spPr>
            <a:xfrm>
              <a:off x="248181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l235"/>
            <p:cNvSpPr/>
            <p:nvPr/>
          </p:nvSpPr>
          <p:spPr>
            <a:xfrm>
              <a:off x="248262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l236"/>
            <p:cNvSpPr/>
            <p:nvPr/>
          </p:nvSpPr>
          <p:spPr>
            <a:xfrm>
              <a:off x="248343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l237"/>
            <p:cNvSpPr/>
            <p:nvPr/>
          </p:nvSpPr>
          <p:spPr>
            <a:xfrm>
              <a:off x="248424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l238"/>
            <p:cNvSpPr/>
            <p:nvPr/>
          </p:nvSpPr>
          <p:spPr>
            <a:xfrm>
              <a:off x="248505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l239"/>
            <p:cNvSpPr/>
            <p:nvPr/>
          </p:nvSpPr>
          <p:spPr>
            <a:xfrm>
              <a:off x="248586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l240"/>
            <p:cNvSpPr/>
            <p:nvPr/>
          </p:nvSpPr>
          <p:spPr>
            <a:xfrm>
              <a:off x="248667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l241"/>
            <p:cNvSpPr/>
            <p:nvPr/>
          </p:nvSpPr>
          <p:spPr>
            <a:xfrm>
              <a:off x="248748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l242"/>
            <p:cNvSpPr/>
            <p:nvPr/>
          </p:nvSpPr>
          <p:spPr>
            <a:xfrm>
              <a:off x="248829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l243"/>
            <p:cNvSpPr/>
            <p:nvPr/>
          </p:nvSpPr>
          <p:spPr>
            <a:xfrm>
              <a:off x="248910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l244"/>
            <p:cNvSpPr/>
            <p:nvPr/>
          </p:nvSpPr>
          <p:spPr>
            <a:xfrm>
              <a:off x="248991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l245"/>
            <p:cNvSpPr/>
            <p:nvPr/>
          </p:nvSpPr>
          <p:spPr>
            <a:xfrm>
              <a:off x="249072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l246"/>
            <p:cNvSpPr/>
            <p:nvPr/>
          </p:nvSpPr>
          <p:spPr>
            <a:xfrm>
              <a:off x="249153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l247"/>
            <p:cNvSpPr/>
            <p:nvPr/>
          </p:nvSpPr>
          <p:spPr>
            <a:xfrm>
              <a:off x="249234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l248"/>
            <p:cNvSpPr/>
            <p:nvPr/>
          </p:nvSpPr>
          <p:spPr>
            <a:xfrm>
              <a:off x="249315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l249"/>
            <p:cNvSpPr/>
            <p:nvPr/>
          </p:nvSpPr>
          <p:spPr>
            <a:xfrm>
              <a:off x="249396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l250"/>
            <p:cNvSpPr/>
            <p:nvPr/>
          </p:nvSpPr>
          <p:spPr>
            <a:xfrm>
              <a:off x="249477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l251"/>
            <p:cNvSpPr/>
            <p:nvPr/>
          </p:nvSpPr>
          <p:spPr>
            <a:xfrm>
              <a:off x="249558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l252"/>
            <p:cNvSpPr/>
            <p:nvPr/>
          </p:nvSpPr>
          <p:spPr>
            <a:xfrm>
              <a:off x="249639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l253"/>
            <p:cNvSpPr/>
            <p:nvPr/>
          </p:nvSpPr>
          <p:spPr>
            <a:xfrm>
              <a:off x="249720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l254"/>
            <p:cNvSpPr/>
            <p:nvPr/>
          </p:nvSpPr>
          <p:spPr>
            <a:xfrm>
              <a:off x="249801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l255"/>
            <p:cNvSpPr/>
            <p:nvPr/>
          </p:nvSpPr>
          <p:spPr>
            <a:xfrm>
              <a:off x="249882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l256"/>
            <p:cNvSpPr/>
            <p:nvPr/>
          </p:nvSpPr>
          <p:spPr>
            <a:xfrm>
              <a:off x="249963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l257"/>
            <p:cNvSpPr/>
            <p:nvPr/>
          </p:nvSpPr>
          <p:spPr>
            <a:xfrm>
              <a:off x="250044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l258"/>
            <p:cNvSpPr/>
            <p:nvPr/>
          </p:nvSpPr>
          <p:spPr>
            <a:xfrm>
              <a:off x="250125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l259"/>
            <p:cNvSpPr/>
            <p:nvPr/>
          </p:nvSpPr>
          <p:spPr>
            <a:xfrm>
              <a:off x="250206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l260"/>
            <p:cNvSpPr/>
            <p:nvPr/>
          </p:nvSpPr>
          <p:spPr>
            <a:xfrm>
              <a:off x="250287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l261"/>
            <p:cNvSpPr/>
            <p:nvPr/>
          </p:nvSpPr>
          <p:spPr>
            <a:xfrm>
              <a:off x="250368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l262"/>
            <p:cNvSpPr/>
            <p:nvPr/>
          </p:nvSpPr>
          <p:spPr>
            <a:xfrm>
              <a:off x="250449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l263"/>
            <p:cNvSpPr/>
            <p:nvPr/>
          </p:nvSpPr>
          <p:spPr>
            <a:xfrm>
              <a:off x="250530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l264"/>
            <p:cNvSpPr/>
            <p:nvPr/>
          </p:nvSpPr>
          <p:spPr>
            <a:xfrm>
              <a:off x="250611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l265"/>
            <p:cNvSpPr/>
            <p:nvPr/>
          </p:nvSpPr>
          <p:spPr>
            <a:xfrm>
              <a:off x="250692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l266"/>
            <p:cNvSpPr/>
            <p:nvPr/>
          </p:nvSpPr>
          <p:spPr>
            <a:xfrm>
              <a:off x="250773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l267"/>
            <p:cNvSpPr/>
            <p:nvPr/>
          </p:nvSpPr>
          <p:spPr>
            <a:xfrm>
              <a:off x="250854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l268"/>
            <p:cNvSpPr/>
            <p:nvPr/>
          </p:nvSpPr>
          <p:spPr>
            <a:xfrm>
              <a:off x="250935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l269"/>
            <p:cNvSpPr/>
            <p:nvPr/>
          </p:nvSpPr>
          <p:spPr>
            <a:xfrm>
              <a:off x="251016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l270"/>
            <p:cNvSpPr/>
            <p:nvPr/>
          </p:nvSpPr>
          <p:spPr>
            <a:xfrm>
              <a:off x="251096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l271"/>
            <p:cNvSpPr/>
            <p:nvPr/>
          </p:nvSpPr>
          <p:spPr>
            <a:xfrm>
              <a:off x="251177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l272"/>
            <p:cNvSpPr/>
            <p:nvPr/>
          </p:nvSpPr>
          <p:spPr>
            <a:xfrm>
              <a:off x="251258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l273"/>
            <p:cNvSpPr/>
            <p:nvPr/>
          </p:nvSpPr>
          <p:spPr>
            <a:xfrm>
              <a:off x="251339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l274"/>
            <p:cNvSpPr/>
            <p:nvPr/>
          </p:nvSpPr>
          <p:spPr>
            <a:xfrm>
              <a:off x="251420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l275"/>
            <p:cNvSpPr/>
            <p:nvPr/>
          </p:nvSpPr>
          <p:spPr>
            <a:xfrm>
              <a:off x="251501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l276"/>
            <p:cNvSpPr/>
            <p:nvPr/>
          </p:nvSpPr>
          <p:spPr>
            <a:xfrm>
              <a:off x="251582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l277"/>
            <p:cNvSpPr/>
            <p:nvPr/>
          </p:nvSpPr>
          <p:spPr>
            <a:xfrm>
              <a:off x="251663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l278"/>
            <p:cNvSpPr/>
            <p:nvPr/>
          </p:nvSpPr>
          <p:spPr>
            <a:xfrm>
              <a:off x="251744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l279"/>
            <p:cNvSpPr/>
            <p:nvPr/>
          </p:nvSpPr>
          <p:spPr>
            <a:xfrm>
              <a:off x="251825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l280"/>
            <p:cNvSpPr/>
            <p:nvPr/>
          </p:nvSpPr>
          <p:spPr>
            <a:xfrm>
              <a:off x="251906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l281"/>
            <p:cNvSpPr/>
            <p:nvPr/>
          </p:nvSpPr>
          <p:spPr>
            <a:xfrm>
              <a:off x="251987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l282"/>
            <p:cNvSpPr/>
            <p:nvPr/>
          </p:nvSpPr>
          <p:spPr>
            <a:xfrm>
              <a:off x="252068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l283"/>
            <p:cNvSpPr/>
            <p:nvPr/>
          </p:nvSpPr>
          <p:spPr>
            <a:xfrm>
              <a:off x="252149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l284"/>
            <p:cNvSpPr/>
            <p:nvPr/>
          </p:nvSpPr>
          <p:spPr>
            <a:xfrm>
              <a:off x="252230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l285"/>
            <p:cNvSpPr/>
            <p:nvPr/>
          </p:nvSpPr>
          <p:spPr>
            <a:xfrm>
              <a:off x="252311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l286"/>
            <p:cNvSpPr/>
            <p:nvPr/>
          </p:nvSpPr>
          <p:spPr>
            <a:xfrm>
              <a:off x="252392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l287"/>
            <p:cNvSpPr/>
            <p:nvPr/>
          </p:nvSpPr>
          <p:spPr>
            <a:xfrm>
              <a:off x="252473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l288"/>
            <p:cNvSpPr/>
            <p:nvPr/>
          </p:nvSpPr>
          <p:spPr>
            <a:xfrm>
              <a:off x="252554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l289"/>
            <p:cNvSpPr/>
            <p:nvPr/>
          </p:nvSpPr>
          <p:spPr>
            <a:xfrm>
              <a:off x="252635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l290"/>
            <p:cNvSpPr/>
            <p:nvPr/>
          </p:nvSpPr>
          <p:spPr>
            <a:xfrm>
              <a:off x="252716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l291"/>
            <p:cNvSpPr/>
            <p:nvPr/>
          </p:nvSpPr>
          <p:spPr>
            <a:xfrm>
              <a:off x="252797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l292"/>
            <p:cNvSpPr/>
            <p:nvPr/>
          </p:nvSpPr>
          <p:spPr>
            <a:xfrm>
              <a:off x="252878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l293"/>
            <p:cNvSpPr/>
            <p:nvPr/>
          </p:nvSpPr>
          <p:spPr>
            <a:xfrm>
              <a:off x="252959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l294"/>
            <p:cNvSpPr/>
            <p:nvPr/>
          </p:nvSpPr>
          <p:spPr>
            <a:xfrm>
              <a:off x="253040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l295"/>
            <p:cNvSpPr/>
            <p:nvPr/>
          </p:nvSpPr>
          <p:spPr>
            <a:xfrm>
              <a:off x="253121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l296"/>
            <p:cNvSpPr/>
            <p:nvPr/>
          </p:nvSpPr>
          <p:spPr>
            <a:xfrm>
              <a:off x="253202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l297"/>
            <p:cNvSpPr/>
            <p:nvPr/>
          </p:nvSpPr>
          <p:spPr>
            <a:xfrm>
              <a:off x="253283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l298"/>
            <p:cNvSpPr/>
            <p:nvPr/>
          </p:nvSpPr>
          <p:spPr>
            <a:xfrm>
              <a:off x="253364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l299"/>
            <p:cNvSpPr/>
            <p:nvPr/>
          </p:nvSpPr>
          <p:spPr>
            <a:xfrm>
              <a:off x="253445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l300"/>
            <p:cNvSpPr/>
            <p:nvPr/>
          </p:nvSpPr>
          <p:spPr>
            <a:xfrm>
              <a:off x="253526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l301"/>
            <p:cNvSpPr/>
            <p:nvPr/>
          </p:nvSpPr>
          <p:spPr>
            <a:xfrm>
              <a:off x="253607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l302"/>
            <p:cNvSpPr/>
            <p:nvPr/>
          </p:nvSpPr>
          <p:spPr>
            <a:xfrm>
              <a:off x="253688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l303"/>
            <p:cNvSpPr/>
            <p:nvPr/>
          </p:nvSpPr>
          <p:spPr>
            <a:xfrm>
              <a:off x="253769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l304"/>
            <p:cNvSpPr/>
            <p:nvPr/>
          </p:nvSpPr>
          <p:spPr>
            <a:xfrm>
              <a:off x="253850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l305"/>
            <p:cNvSpPr/>
            <p:nvPr/>
          </p:nvSpPr>
          <p:spPr>
            <a:xfrm>
              <a:off x="253931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l306"/>
            <p:cNvSpPr/>
            <p:nvPr/>
          </p:nvSpPr>
          <p:spPr>
            <a:xfrm>
              <a:off x="254012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l307"/>
            <p:cNvSpPr/>
            <p:nvPr/>
          </p:nvSpPr>
          <p:spPr>
            <a:xfrm>
              <a:off x="254093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l308"/>
            <p:cNvSpPr/>
            <p:nvPr/>
          </p:nvSpPr>
          <p:spPr>
            <a:xfrm>
              <a:off x="254174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l309"/>
            <p:cNvSpPr/>
            <p:nvPr/>
          </p:nvSpPr>
          <p:spPr>
            <a:xfrm>
              <a:off x="254255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l310"/>
            <p:cNvSpPr/>
            <p:nvPr/>
          </p:nvSpPr>
          <p:spPr>
            <a:xfrm>
              <a:off x="254336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l311"/>
            <p:cNvSpPr/>
            <p:nvPr/>
          </p:nvSpPr>
          <p:spPr>
            <a:xfrm>
              <a:off x="254417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l312"/>
            <p:cNvSpPr/>
            <p:nvPr/>
          </p:nvSpPr>
          <p:spPr>
            <a:xfrm>
              <a:off x="254497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l313"/>
            <p:cNvSpPr/>
            <p:nvPr/>
          </p:nvSpPr>
          <p:spPr>
            <a:xfrm>
              <a:off x="254578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l314"/>
            <p:cNvSpPr/>
            <p:nvPr/>
          </p:nvSpPr>
          <p:spPr>
            <a:xfrm>
              <a:off x="254659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l315"/>
            <p:cNvSpPr/>
            <p:nvPr/>
          </p:nvSpPr>
          <p:spPr>
            <a:xfrm>
              <a:off x="254740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l316"/>
            <p:cNvSpPr/>
            <p:nvPr/>
          </p:nvSpPr>
          <p:spPr>
            <a:xfrm>
              <a:off x="254821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l317"/>
            <p:cNvSpPr/>
            <p:nvPr/>
          </p:nvSpPr>
          <p:spPr>
            <a:xfrm>
              <a:off x="254902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l318"/>
            <p:cNvSpPr/>
            <p:nvPr/>
          </p:nvSpPr>
          <p:spPr>
            <a:xfrm>
              <a:off x="254983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l319"/>
            <p:cNvSpPr/>
            <p:nvPr/>
          </p:nvSpPr>
          <p:spPr>
            <a:xfrm>
              <a:off x="255064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l320"/>
            <p:cNvSpPr/>
            <p:nvPr/>
          </p:nvSpPr>
          <p:spPr>
            <a:xfrm>
              <a:off x="255145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l321"/>
            <p:cNvSpPr/>
            <p:nvPr/>
          </p:nvSpPr>
          <p:spPr>
            <a:xfrm>
              <a:off x="255226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l322"/>
            <p:cNvSpPr/>
            <p:nvPr/>
          </p:nvSpPr>
          <p:spPr>
            <a:xfrm>
              <a:off x="255307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l323"/>
            <p:cNvSpPr/>
            <p:nvPr/>
          </p:nvSpPr>
          <p:spPr>
            <a:xfrm>
              <a:off x="255388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l324"/>
            <p:cNvSpPr/>
            <p:nvPr/>
          </p:nvSpPr>
          <p:spPr>
            <a:xfrm>
              <a:off x="255469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l325"/>
            <p:cNvSpPr/>
            <p:nvPr/>
          </p:nvSpPr>
          <p:spPr>
            <a:xfrm>
              <a:off x="255550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l326"/>
            <p:cNvSpPr/>
            <p:nvPr/>
          </p:nvSpPr>
          <p:spPr>
            <a:xfrm>
              <a:off x="255631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l327"/>
            <p:cNvSpPr/>
            <p:nvPr/>
          </p:nvSpPr>
          <p:spPr>
            <a:xfrm>
              <a:off x="255712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l328"/>
            <p:cNvSpPr/>
            <p:nvPr/>
          </p:nvSpPr>
          <p:spPr>
            <a:xfrm>
              <a:off x="255793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l329"/>
            <p:cNvSpPr/>
            <p:nvPr/>
          </p:nvSpPr>
          <p:spPr>
            <a:xfrm>
              <a:off x="255874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l330"/>
            <p:cNvSpPr/>
            <p:nvPr/>
          </p:nvSpPr>
          <p:spPr>
            <a:xfrm>
              <a:off x="255955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l331"/>
            <p:cNvSpPr/>
            <p:nvPr/>
          </p:nvSpPr>
          <p:spPr>
            <a:xfrm>
              <a:off x="256036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l332"/>
            <p:cNvSpPr/>
            <p:nvPr/>
          </p:nvSpPr>
          <p:spPr>
            <a:xfrm>
              <a:off x="256117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l333"/>
            <p:cNvSpPr/>
            <p:nvPr/>
          </p:nvSpPr>
          <p:spPr>
            <a:xfrm>
              <a:off x="256198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l334"/>
            <p:cNvSpPr/>
            <p:nvPr/>
          </p:nvSpPr>
          <p:spPr>
            <a:xfrm>
              <a:off x="256279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l335"/>
            <p:cNvSpPr/>
            <p:nvPr/>
          </p:nvSpPr>
          <p:spPr>
            <a:xfrm>
              <a:off x="256360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l336"/>
            <p:cNvSpPr/>
            <p:nvPr/>
          </p:nvSpPr>
          <p:spPr>
            <a:xfrm>
              <a:off x="256441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l337"/>
            <p:cNvSpPr/>
            <p:nvPr/>
          </p:nvSpPr>
          <p:spPr>
            <a:xfrm>
              <a:off x="256522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l338"/>
            <p:cNvSpPr/>
            <p:nvPr/>
          </p:nvSpPr>
          <p:spPr>
            <a:xfrm>
              <a:off x="256603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l339"/>
            <p:cNvSpPr/>
            <p:nvPr/>
          </p:nvSpPr>
          <p:spPr>
            <a:xfrm>
              <a:off x="256684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l340"/>
            <p:cNvSpPr/>
            <p:nvPr/>
          </p:nvSpPr>
          <p:spPr>
            <a:xfrm>
              <a:off x="256765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l341"/>
            <p:cNvSpPr/>
            <p:nvPr/>
          </p:nvSpPr>
          <p:spPr>
            <a:xfrm>
              <a:off x="256846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l342"/>
            <p:cNvSpPr/>
            <p:nvPr/>
          </p:nvSpPr>
          <p:spPr>
            <a:xfrm>
              <a:off x="256927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l343"/>
            <p:cNvSpPr/>
            <p:nvPr/>
          </p:nvSpPr>
          <p:spPr>
            <a:xfrm>
              <a:off x="257008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l344"/>
            <p:cNvSpPr/>
            <p:nvPr/>
          </p:nvSpPr>
          <p:spPr>
            <a:xfrm>
              <a:off x="257089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l345"/>
            <p:cNvSpPr/>
            <p:nvPr/>
          </p:nvSpPr>
          <p:spPr>
            <a:xfrm>
              <a:off x="257170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l346"/>
            <p:cNvSpPr/>
            <p:nvPr/>
          </p:nvSpPr>
          <p:spPr>
            <a:xfrm>
              <a:off x="257251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l347"/>
            <p:cNvSpPr/>
            <p:nvPr/>
          </p:nvSpPr>
          <p:spPr>
            <a:xfrm>
              <a:off x="257332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l348"/>
            <p:cNvSpPr/>
            <p:nvPr/>
          </p:nvSpPr>
          <p:spPr>
            <a:xfrm>
              <a:off x="257413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l349"/>
            <p:cNvSpPr/>
            <p:nvPr/>
          </p:nvSpPr>
          <p:spPr>
            <a:xfrm>
              <a:off x="257494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l350"/>
            <p:cNvSpPr/>
            <p:nvPr/>
          </p:nvSpPr>
          <p:spPr>
            <a:xfrm>
              <a:off x="257575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l351"/>
            <p:cNvSpPr/>
            <p:nvPr/>
          </p:nvSpPr>
          <p:spPr>
            <a:xfrm>
              <a:off x="257656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l352"/>
            <p:cNvSpPr/>
            <p:nvPr/>
          </p:nvSpPr>
          <p:spPr>
            <a:xfrm>
              <a:off x="257737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l353"/>
            <p:cNvSpPr/>
            <p:nvPr/>
          </p:nvSpPr>
          <p:spPr>
            <a:xfrm>
              <a:off x="257818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l354"/>
            <p:cNvSpPr/>
            <p:nvPr/>
          </p:nvSpPr>
          <p:spPr>
            <a:xfrm>
              <a:off x="257898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l355"/>
            <p:cNvSpPr/>
            <p:nvPr/>
          </p:nvSpPr>
          <p:spPr>
            <a:xfrm>
              <a:off x="257979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l356"/>
            <p:cNvSpPr/>
            <p:nvPr/>
          </p:nvSpPr>
          <p:spPr>
            <a:xfrm>
              <a:off x="258060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l357"/>
            <p:cNvSpPr/>
            <p:nvPr/>
          </p:nvSpPr>
          <p:spPr>
            <a:xfrm>
              <a:off x="258141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l358"/>
            <p:cNvSpPr/>
            <p:nvPr/>
          </p:nvSpPr>
          <p:spPr>
            <a:xfrm>
              <a:off x="258222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l359"/>
            <p:cNvSpPr/>
            <p:nvPr/>
          </p:nvSpPr>
          <p:spPr>
            <a:xfrm>
              <a:off x="258303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l360"/>
            <p:cNvSpPr/>
            <p:nvPr/>
          </p:nvSpPr>
          <p:spPr>
            <a:xfrm>
              <a:off x="258384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l361"/>
            <p:cNvSpPr/>
            <p:nvPr/>
          </p:nvSpPr>
          <p:spPr>
            <a:xfrm>
              <a:off x="258465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l362"/>
            <p:cNvSpPr/>
            <p:nvPr/>
          </p:nvSpPr>
          <p:spPr>
            <a:xfrm>
              <a:off x="258546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l363"/>
            <p:cNvSpPr/>
            <p:nvPr/>
          </p:nvSpPr>
          <p:spPr>
            <a:xfrm>
              <a:off x="258627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l364"/>
            <p:cNvSpPr/>
            <p:nvPr/>
          </p:nvSpPr>
          <p:spPr>
            <a:xfrm>
              <a:off x="258708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l365"/>
            <p:cNvSpPr/>
            <p:nvPr/>
          </p:nvSpPr>
          <p:spPr>
            <a:xfrm>
              <a:off x="258789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l366"/>
            <p:cNvSpPr/>
            <p:nvPr/>
          </p:nvSpPr>
          <p:spPr>
            <a:xfrm>
              <a:off x="258870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l367"/>
            <p:cNvSpPr/>
            <p:nvPr/>
          </p:nvSpPr>
          <p:spPr>
            <a:xfrm>
              <a:off x="258951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l368"/>
            <p:cNvSpPr/>
            <p:nvPr/>
          </p:nvSpPr>
          <p:spPr>
            <a:xfrm>
              <a:off x="259032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l369"/>
            <p:cNvSpPr/>
            <p:nvPr/>
          </p:nvSpPr>
          <p:spPr>
            <a:xfrm>
              <a:off x="259113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l370"/>
            <p:cNvSpPr/>
            <p:nvPr/>
          </p:nvSpPr>
          <p:spPr>
            <a:xfrm>
              <a:off x="259194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l371"/>
            <p:cNvSpPr/>
            <p:nvPr/>
          </p:nvSpPr>
          <p:spPr>
            <a:xfrm>
              <a:off x="259275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l372"/>
            <p:cNvSpPr/>
            <p:nvPr/>
          </p:nvSpPr>
          <p:spPr>
            <a:xfrm>
              <a:off x="259356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l373"/>
            <p:cNvSpPr/>
            <p:nvPr/>
          </p:nvSpPr>
          <p:spPr>
            <a:xfrm>
              <a:off x="259437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l374"/>
            <p:cNvSpPr/>
            <p:nvPr/>
          </p:nvSpPr>
          <p:spPr>
            <a:xfrm>
              <a:off x="259518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l375"/>
            <p:cNvSpPr/>
            <p:nvPr/>
          </p:nvSpPr>
          <p:spPr>
            <a:xfrm>
              <a:off x="259599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l376"/>
            <p:cNvSpPr/>
            <p:nvPr/>
          </p:nvSpPr>
          <p:spPr>
            <a:xfrm>
              <a:off x="259680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l377"/>
            <p:cNvSpPr/>
            <p:nvPr/>
          </p:nvSpPr>
          <p:spPr>
            <a:xfrm>
              <a:off x="259761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l378"/>
            <p:cNvSpPr/>
            <p:nvPr/>
          </p:nvSpPr>
          <p:spPr>
            <a:xfrm>
              <a:off x="259842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l379"/>
            <p:cNvSpPr/>
            <p:nvPr/>
          </p:nvSpPr>
          <p:spPr>
            <a:xfrm>
              <a:off x="259923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l380"/>
            <p:cNvSpPr/>
            <p:nvPr/>
          </p:nvSpPr>
          <p:spPr>
            <a:xfrm>
              <a:off x="260004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l381"/>
            <p:cNvSpPr/>
            <p:nvPr/>
          </p:nvSpPr>
          <p:spPr>
            <a:xfrm>
              <a:off x="260085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l382"/>
            <p:cNvSpPr/>
            <p:nvPr/>
          </p:nvSpPr>
          <p:spPr>
            <a:xfrm>
              <a:off x="260166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l383"/>
            <p:cNvSpPr/>
            <p:nvPr/>
          </p:nvSpPr>
          <p:spPr>
            <a:xfrm>
              <a:off x="260247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l384"/>
            <p:cNvSpPr/>
            <p:nvPr/>
          </p:nvSpPr>
          <p:spPr>
            <a:xfrm>
              <a:off x="260328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l385"/>
            <p:cNvSpPr/>
            <p:nvPr/>
          </p:nvSpPr>
          <p:spPr>
            <a:xfrm>
              <a:off x="260409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l386"/>
            <p:cNvSpPr/>
            <p:nvPr/>
          </p:nvSpPr>
          <p:spPr>
            <a:xfrm>
              <a:off x="260490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l387"/>
            <p:cNvSpPr/>
            <p:nvPr/>
          </p:nvSpPr>
          <p:spPr>
            <a:xfrm>
              <a:off x="260571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l388"/>
            <p:cNvSpPr/>
            <p:nvPr/>
          </p:nvSpPr>
          <p:spPr>
            <a:xfrm>
              <a:off x="260652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l389"/>
            <p:cNvSpPr/>
            <p:nvPr/>
          </p:nvSpPr>
          <p:spPr>
            <a:xfrm>
              <a:off x="260733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l390"/>
            <p:cNvSpPr/>
            <p:nvPr/>
          </p:nvSpPr>
          <p:spPr>
            <a:xfrm>
              <a:off x="260814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l391"/>
            <p:cNvSpPr/>
            <p:nvPr/>
          </p:nvSpPr>
          <p:spPr>
            <a:xfrm>
              <a:off x="260895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l392"/>
            <p:cNvSpPr/>
            <p:nvPr/>
          </p:nvSpPr>
          <p:spPr>
            <a:xfrm>
              <a:off x="260976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l393"/>
            <p:cNvSpPr/>
            <p:nvPr/>
          </p:nvSpPr>
          <p:spPr>
            <a:xfrm>
              <a:off x="261057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l394"/>
            <p:cNvSpPr/>
            <p:nvPr/>
          </p:nvSpPr>
          <p:spPr>
            <a:xfrm>
              <a:off x="261138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l395"/>
            <p:cNvSpPr/>
            <p:nvPr/>
          </p:nvSpPr>
          <p:spPr>
            <a:xfrm>
              <a:off x="261219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l396"/>
            <p:cNvSpPr/>
            <p:nvPr/>
          </p:nvSpPr>
          <p:spPr>
            <a:xfrm>
              <a:off x="261299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l397"/>
            <p:cNvSpPr/>
            <p:nvPr/>
          </p:nvSpPr>
          <p:spPr>
            <a:xfrm>
              <a:off x="261380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l398"/>
            <p:cNvSpPr/>
            <p:nvPr/>
          </p:nvSpPr>
          <p:spPr>
            <a:xfrm>
              <a:off x="261461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l399"/>
            <p:cNvSpPr/>
            <p:nvPr/>
          </p:nvSpPr>
          <p:spPr>
            <a:xfrm>
              <a:off x="261542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l400"/>
            <p:cNvSpPr/>
            <p:nvPr/>
          </p:nvSpPr>
          <p:spPr>
            <a:xfrm>
              <a:off x="261623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l401"/>
            <p:cNvSpPr/>
            <p:nvPr/>
          </p:nvSpPr>
          <p:spPr>
            <a:xfrm>
              <a:off x="261704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l402"/>
            <p:cNvSpPr/>
            <p:nvPr/>
          </p:nvSpPr>
          <p:spPr>
            <a:xfrm>
              <a:off x="261785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l403"/>
            <p:cNvSpPr/>
            <p:nvPr/>
          </p:nvSpPr>
          <p:spPr>
            <a:xfrm>
              <a:off x="261866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l404"/>
            <p:cNvSpPr/>
            <p:nvPr/>
          </p:nvSpPr>
          <p:spPr>
            <a:xfrm>
              <a:off x="261947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l405"/>
            <p:cNvSpPr/>
            <p:nvPr/>
          </p:nvSpPr>
          <p:spPr>
            <a:xfrm>
              <a:off x="262028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l406"/>
            <p:cNvSpPr/>
            <p:nvPr/>
          </p:nvSpPr>
          <p:spPr>
            <a:xfrm>
              <a:off x="262109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l407"/>
            <p:cNvSpPr/>
            <p:nvPr/>
          </p:nvSpPr>
          <p:spPr>
            <a:xfrm>
              <a:off x="262190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l408"/>
            <p:cNvSpPr/>
            <p:nvPr/>
          </p:nvSpPr>
          <p:spPr>
            <a:xfrm>
              <a:off x="262271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l409"/>
            <p:cNvSpPr/>
            <p:nvPr/>
          </p:nvSpPr>
          <p:spPr>
            <a:xfrm>
              <a:off x="262352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l410"/>
            <p:cNvSpPr/>
            <p:nvPr/>
          </p:nvSpPr>
          <p:spPr>
            <a:xfrm>
              <a:off x="262433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l411"/>
            <p:cNvSpPr/>
            <p:nvPr/>
          </p:nvSpPr>
          <p:spPr>
            <a:xfrm>
              <a:off x="262514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l412"/>
            <p:cNvSpPr/>
            <p:nvPr/>
          </p:nvSpPr>
          <p:spPr>
            <a:xfrm>
              <a:off x="262595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l413"/>
            <p:cNvSpPr/>
            <p:nvPr/>
          </p:nvSpPr>
          <p:spPr>
            <a:xfrm>
              <a:off x="262676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l414"/>
            <p:cNvSpPr/>
            <p:nvPr/>
          </p:nvSpPr>
          <p:spPr>
            <a:xfrm>
              <a:off x="262757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l415"/>
            <p:cNvSpPr/>
            <p:nvPr/>
          </p:nvSpPr>
          <p:spPr>
            <a:xfrm>
              <a:off x="262838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l416"/>
            <p:cNvSpPr/>
            <p:nvPr/>
          </p:nvSpPr>
          <p:spPr>
            <a:xfrm>
              <a:off x="262919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l417"/>
            <p:cNvSpPr/>
            <p:nvPr/>
          </p:nvSpPr>
          <p:spPr>
            <a:xfrm>
              <a:off x="263000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l418"/>
            <p:cNvSpPr/>
            <p:nvPr/>
          </p:nvSpPr>
          <p:spPr>
            <a:xfrm>
              <a:off x="263081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l419"/>
            <p:cNvSpPr/>
            <p:nvPr/>
          </p:nvSpPr>
          <p:spPr>
            <a:xfrm>
              <a:off x="263162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l420"/>
            <p:cNvSpPr/>
            <p:nvPr/>
          </p:nvSpPr>
          <p:spPr>
            <a:xfrm>
              <a:off x="263243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l421"/>
            <p:cNvSpPr/>
            <p:nvPr/>
          </p:nvSpPr>
          <p:spPr>
            <a:xfrm>
              <a:off x="263324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l422"/>
            <p:cNvSpPr/>
            <p:nvPr/>
          </p:nvSpPr>
          <p:spPr>
            <a:xfrm>
              <a:off x="263405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l423"/>
            <p:cNvSpPr/>
            <p:nvPr/>
          </p:nvSpPr>
          <p:spPr>
            <a:xfrm>
              <a:off x="263486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l424"/>
            <p:cNvSpPr/>
            <p:nvPr/>
          </p:nvSpPr>
          <p:spPr>
            <a:xfrm>
              <a:off x="263567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l425"/>
            <p:cNvSpPr/>
            <p:nvPr/>
          </p:nvSpPr>
          <p:spPr>
            <a:xfrm>
              <a:off x="263648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l426"/>
            <p:cNvSpPr/>
            <p:nvPr/>
          </p:nvSpPr>
          <p:spPr>
            <a:xfrm>
              <a:off x="263729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l427"/>
            <p:cNvSpPr/>
            <p:nvPr/>
          </p:nvSpPr>
          <p:spPr>
            <a:xfrm>
              <a:off x="263810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l428"/>
            <p:cNvSpPr/>
            <p:nvPr/>
          </p:nvSpPr>
          <p:spPr>
            <a:xfrm>
              <a:off x="263891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l429"/>
            <p:cNvSpPr/>
            <p:nvPr/>
          </p:nvSpPr>
          <p:spPr>
            <a:xfrm>
              <a:off x="263972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l430"/>
            <p:cNvSpPr/>
            <p:nvPr/>
          </p:nvSpPr>
          <p:spPr>
            <a:xfrm>
              <a:off x="264053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l431"/>
            <p:cNvSpPr/>
            <p:nvPr/>
          </p:nvSpPr>
          <p:spPr>
            <a:xfrm>
              <a:off x="264134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l432"/>
            <p:cNvSpPr/>
            <p:nvPr/>
          </p:nvSpPr>
          <p:spPr>
            <a:xfrm>
              <a:off x="264215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l433"/>
            <p:cNvSpPr/>
            <p:nvPr/>
          </p:nvSpPr>
          <p:spPr>
            <a:xfrm>
              <a:off x="264296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l434"/>
            <p:cNvSpPr/>
            <p:nvPr/>
          </p:nvSpPr>
          <p:spPr>
            <a:xfrm>
              <a:off x="264377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l435"/>
            <p:cNvSpPr/>
            <p:nvPr/>
          </p:nvSpPr>
          <p:spPr>
            <a:xfrm>
              <a:off x="264458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l436"/>
            <p:cNvSpPr/>
            <p:nvPr/>
          </p:nvSpPr>
          <p:spPr>
            <a:xfrm>
              <a:off x="264539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l437"/>
            <p:cNvSpPr/>
            <p:nvPr/>
          </p:nvSpPr>
          <p:spPr>
            <a:xfrm>
              <a:off x="264619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l438"/>
            <p:cNvSpPr/>
            <p:nvPr/>
          </p:nvSpPr>
          <p:spPr>
            <a:xfrm>
              <a:off x="264700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l439"/>
            <p:cNvSpPr/>
            <p:nvPr/>
          </p:nvSpPr>
          <p:spPr>
            <a:xfrm>
              <a:off x="264781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l440"/>
            <p:cNvSpPr/>
            <p:nvPr/>
          </p:nvSpPr>
          <p:spPr>
            <a:xfrm>
              <a:off x="264862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l441"/>
            <p:cNvSpPr/>
            <p:nvPr/>
          </p:nvSpPr>
          <p:spPr>
            <a:xfrm>
              <a:off x="264943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l442"/>
            <p:cNvSpPr/>
            <p:nvPr/>
          </p:nvSpPr>
          <p:spPr>
            <a:xfrm>
              <a:off x="265024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l443"/>
            <p:cNvSpPr/>
            <p:nvPr/>
          </p:nvSpPr>
          <p:spPr>
            <a:xfrm>
              <a:off x="265105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l444"/>
            <p:cNvSpPr/>
            <p:nvPr/>
          </p:nvSpPr>
          <p:spPr>
            <a:xfrm>
              <a:off x="265186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l445"/>
            <p:cNvSpPr/>
            <p:nvPr/>
          </p:nvSpPr>
          <p:spPr>
            <a:xfrm>
              <a:off x="265267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l446"/>
            <p:cNvSpPr/>
            <p:nvPr/>
          </p:nvSpPr>
          <p:spPr>
            <a:xfrm>
              <a:off x="265348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l447"/>
            <p:cNvSpPr/>
            <p:nvPr/>
          </p:nvSpPr>
          <p:spPr>
            <a:xfrm>
              <a:off x="265429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l448"/>
            <p:cNvSpPr/>
            <p:nvPr/>
          </p:nvSpPr>
          <p:spPr>
            <a:xfrm>
              <a:off x="265510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l449"/>
            <p:cNvSpPr/>
            <p:nvPr/>
          </p:nvSpPr>
          <p:spPr>
            <a:xfrm>
              <a:off x="265591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l450"/>
            <p:cNvSpPr/>
            <p:nvPr/>
          </p:nvSpPr>
          <p:spPr>
            <a:xfrm>
              <a:off x="265672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l451"/>
            <p:cNvSpPr/>
            <p:nvPr/>
          </p:nvSpPr>
          <p:spPr>
            <a:xfrm>
              <a:off x="265753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l452"/>
            <p:cNvSpPr/>
            <p:nvPr/>
          </p:nvSpPr>
          <p:spPr>
            <a:xfrm>
              <a:off x="265834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l453"/>
            <p:cNvSpPr/>
            <p:nvPr/>
          </p:nvSpPr>
          <p:spPr>
            <a:xfrm>
              <a:off x="265915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l454"/>
            <p:cNvSpPr/>
            <p:nvPr/>
          </p:nvSpPr>
          <p:spPr>
            <a:xfrm>
              <a:off x="265996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l455"/>
            <p:cNvSpPr/>
            <p:nvPr/>
          </p:nvSpPr>
          <p:spPr>
            <a:xfrm>
              <a:off x="266077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l456"/>
            <p:cNvSpPr/>
            <p:nvPr/>
          </p:nvSpPr>
          <p:spPr>
            <a:xfrm>
              <a:off x="266158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l457"/>
            <p:cNvSpPr/>
            <p:nvPr/>
          </p:nvSpPr>
          <p:spPr>
            <a:xfrm>
              <a:off x="266239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l458"/>
            <p:cNvSpPr/>
            <p:nvPr/>
          </p:nvSpPr>
          <p:spPr>
            <a:xfrm>
              <a:off x="266320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l459"/>
            <p:cNvSpPr/>
            <p:nvPr/>
          </p:nvSpPr>
          <p:spPr>
            <a:xfrm>
              <a:off x="266401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l460"/>
            <p:cNvSpPr/>
            <p:nvPr/>
          </p:nvSpPr>
          <p:spPr>
            <a:xfrm>
              <a:off x="266482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l461"/>
            <p:cNvSpPr/>
            <p:nvPr/>
          </p:nvSpPr>
          <p:spPr>
            <a:xfrm>
              <a:off x="266563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l462"/>
            <p:cNvSpPr/>
            <p:nvPr/>
          </p:nvSpPr>
          <p:spPr>
            <a:xfrm>
              <a:off x="266644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l463"/>
            <p:cNvSpPr/>
            <p:nvPr/>
          </p:nvSpPr>
          <p:spPr>
            <a:xfrm>
              <a:off x="266725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l464"/>
            <p:cNvSpPr/>
            <p:nvPr/>
          </p:nvSpPr>
          <p:spPr>
            <a:xfrm>
              <a:off x="266806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l465"/>
            <p:cNvSpPr/>
            <p:nvPr/>
          </p:nvSpPr>
          <p:spPr>
            <a:xfrm>
              <a:off x="266887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l466"/>
            <p:cNvSpPr/>
            <p:nvPr/>
          </p:nvSpPr>
          <p:spPr>
            <a:xfrm>
              <a:off x="266968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l467"/>
            <p:cNvSpPr/>
            <p:nvPr/>
          </p:nvSpPr>
          <p:spPr>
            <a:xfrm>
              <a:off x="267049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l468"/>
            <p:cNvSpPr/>
            <p:nvPr/>
          </p:nvSpPr>
          <p:spPr>
            <a:xfrm>
              <a:off x="267130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l469"/>
            <p:cNvSpPr/>
            <p:nvPr/>
          </p:nvSpPr>
          <p:spPr>
            <a:xfrm>
              <a:off x="267211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l470"/>
            <p:cNvSpPr/>
            <p:nvPr/>
          </p:nvSpPr>
          <p:spPr>
            <a:xfrm>
              <a:off x="267292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l471"/>
            <p:cNvSpPr/>
            <p:nvPr/>
          </p:nvSpPr>
          <p:spPr>
            <a:xfrm>
              <a:off x="267373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l472"/>
            <p:cNvSpPr/>
            <p:nvPr/>
          </p:nvSpPr>
          <p:spPr>
            <a:xfrm>
              <a:off x="267454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l473"/>
            <p:cNvSpPr/>
            <p:nvPr/>
          </p:nvSpPr>
          <p:spPr>
            <a:xfrm>
              <a:off x="267535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l474"/>
            <p:cNvSpPr/>
            <p:nvPr/>
          </p:nvSpPr>
          <p:spPr>
            <a:xfrm>
              <a:off x="267616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l475"/>
            <p:cNvSpPr/>
            <p:nvPr/>
          </p:nvSpPr>
          <p:spPr>
            <a:xfrm>
              <a:off x="267697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l476"/>
            <p:cNvSpPr/>
            <p:nvPr/>
          </p:nvSpPr>
          <p:spPr>
            <a:xfrm>
              <a:off x="267778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l477"/>
            <p:cNvSpPr/>
            <p:nvPr/>
          </p:nvSpPr>
          <p:spPr>
            <a:xfrm>
              <a:off x="267859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l478"/>
            <p:cNvSpPr/>
            <p:nvPr/>
          </p:nvSpPr>
          <p:spPr>
            <a:xfrm>
              <a:off x="267940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l479"/>
            <p:cNvSpPr/>
            <p:nvPr/>
          </p:nvSpPr>
          <p:spPr>
            <a:xfrm>
              <a:off x="268020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l480"/>
            <p:cNvSpPr/>
            <p:nvPr/>
          </p:nvSpPr>
          <p:spPr>
            <a:xfrm>
              <a:off x="268101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l481"/>
            <p:cNvSpPr/>
            <p:nvPr/>
          </p:nvSpPr>
          <p:spPr>
            <a:xfrm>
              <a:off x="268182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l482"/>
            <p:cNvSpPr/>
            <p:nvPr/>
          </p:nvSpPr>
          <p:spPr>
            <a:xfrm>
              <a:off x="268263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l483"/>
            <p:cNvSpPr/>
            <p:nvPr/>
          </p:nvSpPr>
          <p:spPr>
            <a:xfrm>
              <a:off x="268344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l484"/>
            <p:cNvSpPr/>
            <p:nvPr/>
          </p:nvSpPr>
          <p:spPr>
            <a:xfrm>
              <a:off x="268425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l485"/>
            <p:cNvSpPr/>
            <p:nvPr/>
          </p:nvSpPr>
          <p:spPr>
            <a:xfrm>
              <a:off x="268506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l486"/>
            <p:cNvSpPr/>
            <p:nvPr/>
          </p:nvSpPr>
          <p:spPr>
            <a:xfrm>
              <a:off x="268587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l487"/>
            <p:cNvSpPr/>
            <p:nvPr/>
          </p:nvSpPr>
          <p:spPr>
            <a:xfrm>
              <a:off x="268668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l488"/>
            <p:cNvSpPr/>
            <p:nvPr/>
          </p:nvSpPr>
          <p:spPr>
            <a:xfrm>
              <a:off x="268749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l489"/>
            <p:cNvSpPr/>
            <p:nvPr/>
          </p:nvSpPr>
          <p:spPr>
            <a:xfrm>
              <a:off x="268830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l490"/>
            <p:cNvSpPr/>
            <p:nvPr/>
          </p:nvSpPr>
          <p:spPr>
            <a:xfrm>
              <a:off x="268911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l491"/>
            <p:cNvSpPr/>
            <p:nvPr/>
          </p:nvSpPr>
          <p:spPr>
            <a:xfrm>
              <a:off x="268992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l492"/>
            <p:cNvSpPr/>
            <p:nvPr/>
          </p:nvSpPr>
          <p:spPr>
            <a:xfrm>
              <a:off x="269073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l493"/>
            <p:cNvSpPr/>
            <p:nvPr/>
          </p:nvSpPr>
          <p:spPr>
            <a:xfrm>
              <a:off x="269154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l494"/>
            <p:cNvSpPr/>
            <p:nvPr/>
          </p:nvSpPr>
          <p:spPr>
            <a:xfrm>
              <a:off x="269235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l495"/>
            <p:cNvSpPr/>
            <p:nvPr/>
          </p:nvSpPr>
          <p:spPr>
            <a:xfrm>
              <a:off x="269316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l496"/>
            <p:cNvSpPr/>
            <p:nvPr/>
          </p:nvSpPr>
          <p:spPr>
            <a:xfrm>
              <a:off x="269397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l497"/>
            <p:cNvSpPr/>
            <p:nvPr/>
          </p:nvSpPr>
          <p:spPr>
            <a:xfrm>
              <a:off x="269478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l498"/>
            <p:cNvSpPr/>
            <p:nvPr/>
          </p:nvSpPr>
          <p:spPr>
            <a:xfrm>
              <a:off x="269559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l499"/>
            <p:cNvSpPr/>
            <p:nvPr/>
          </p:nvSpPr>
          <p:spPr>
            <a:xfrm>
              <a:off x="269640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l500"/>
            <p:cNvSpPr/>
            <p:nvPr/>
          </p:nvSpPr>
          <p:spPr>
            <a:xfrm>
              <a:off x="269721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l501"/>
            <p:cNvSpPr/>
            <p:nvPr/>
          </p:nvSpPr>
          <p:spPr>
            <a:xfrm>
              <a:off x="269802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l502"/>
            <p:cNvSpPr/>
            <p:nvPr/>
          </p:nvSpPr>
          <p:spPr>
            <a:xfrm>
              <a:off x="269883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l503"/>
            <p:cNvSpPr/>
            <p:nvPr/>
          </p:nvSpPr>
          <p:spPr>
            <a:xfrm>
              <a:off x="269964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l504"/>
            <p:cNvSpPr/>
            <p:nvPr/>
          </p:nvSpPr>
          <p:spPr>
            <a:xfrm>
              <a:off x="270045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l505"/>
            <p:cNvSpPr/>
            <p:nvPr/>
          </p:nvSpPr>
          <p:spPr>
            <a:xfrm>
              <a:off x="270126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l506"/>
            <p:cNvSpPr/>
            <p:nvPr/>
          </p:nvSpPr>
          <p:spPr>
            <a:xfrm>
              <a:off x="270207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l507"/>
            <p:cNvSpPr/>
            <p:nvPr/>
          </p:nvSpPr>
          <p:spPr>
            <a:xfrm>
              <a:off x="270288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l508"/>
            <p:cNvSpPr/>
            <p:nvPr/>
          </p:nvSpPr>
          <p:spPr>
            <a:xfrm>
              <a:off x="270369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l509"/>
            <p:cNvSpPr/>
            <p:nvPr/>
          </p:nvSpPr>
          <p:spPr>
            <a:xfrm>
              <a:off x="270450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l510"/>
            <p:cNvSpPr/>
            <p:nvPr/>
          </p:nvSpPr>
          <p:spPr>
            <a:xfrm>
              <a:off x="270531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l511"/>
            <p:cNvSpPr/>
            <p:nvPr/>
          </p:nvSpPr>
          <p:spPr>
            <a:xfrm>
              <a:off x="270612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l512"/>
            <p:cNvSpPr/>
            <p:nvPr/>
          </p:nvSpPr>
          <p:spPr>
            <a:xfrm>
              <a:off x="270693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l513"/>
            <p:cNvSpPr/>
            <p:nvPr/>
          </p:nvSpPr>
          <p:spPr>
            <a:xfrm>
              <a:off x="270774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l514"/>
            <p:cNvSpPr/>
            <p:nvPr/>
          </p:nvSpPr>
          <p:spPr>
            <a:xfrm>
              <a:off x="270855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l515"/>
            <p:cNvSpPr/>
            <p:nvPr/>
          </p:nvSpPr>
          <p:spPr>
            <a:xfrm>
              <a:off x="270936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l516"/>
            <p:cNvSpPr/>
            <p:nvPr/>
          </p:nvSpPr>
          <p:spPr>
            <a:xfrm>
              <a:off x="271017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l517"/>
            <p:cNvSpPr/>
            <p:nvPr/>
          </p:nvSpPr>
          <p:spPr>
            <a:xfrm>
              <a:off x="271098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l518"/>
            <p:cNvSpPr/>
            <p:nvPr/>
          </p:nvSpPr>
          <p:spPr>
            <a:xfrm>
              <a:off x="271179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l519"/>
            <p:cNvSpPr/>
            <p:nvPr/>
          </p:nvSpPr>
          <p:spPr>
            <a:xfrm>
              <a:off x="271260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l520"/>
            <p:cNvSpPr/>
            <p:nvPr/>
          </p:nvSpPr>
          <p:spPr>
            <a:xfrm>
              <a:off x="271341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l521"/>
            <p:cNvSpPr/>
            <p:nvPr/>
          </p:nvSpPr>
          <p:spPr>
            <a:xfrm>
              <a:off x="271421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l522"/>
            <p:cNvSpPr/>
            <p:nvPr/>
          </p:nvSpPr>
          <p:spPr>
            <a:xfrm>
              <a:off x="271502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l523"/>
            <p:cNvSpPr/>
            <p:nvPr/>
          </p:nvSpPr>
          <p:spPr>
            <a:xfrm>
              <a:off x="271583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l524"/>
            <p:cNvSpPr/>
            <p:nvPr/>
          </p:nvSpPr>
          <p:spPr>
            <a:xfrm>
              <a:off x="271664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l525"/>
            <p:cNvSpPr/>
            <p:nvPr/>
          </p:nvSpPr>
          <p:spPr>
            <a:xfrm>
              <a:off x="271745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l526"/>
            <p:cNvSpPr/>
            <p:nvPr/>
          </p:nvSpPr>
          <p:spPr>
            <a:xfrm>
              <a:off x="271826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l527"/>
            <p:cNvSpPr/>
            <p:nvPr/>
          </p:nvSpPr>
          <p:spPr>
            <a:xfrm>
              <a:off x="271907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l528"/>
            <p:cNvSpPr/>
            <p:nvPr/>
          </p:nvSpPr>
          <p:spPr>
            <a:xfrm>
              <a:off x="271988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l529"/>
            <p:cNvSpPr/>
            <p:nvPr/>
          </p:nvSpPr>
          <p:spPr>
            <a:xfrm>
              <a:off x="272069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l530"/>
            <p:cNvSpPr/>
            <p:nvPr/>
          </p:nvSpPr>
          <p:spPr>
            <a:xfrm>
              <a:off x="272150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l531"/>
            <p:cNvSpPr/>
            <p:nvPr/>
          </p:nvSpPr>
          <p:spPr>
            <a:xfrm>
              <a:off x="272231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l532"/>
            <p:cNvSpPr/>
            <p:nvPr/>
          </p:nvSpPr>
          <p:spPr>
            <a:xfrm>
              <a:off x="272312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l533"/>
            <p:cNvSpPr/>
            <p:nvPr/>
          </p:nvSpPr>
          <p:spPr>
            <a:xfrm>
              <a:off x="272393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l534"/>
            <p:cNvSpPr/>
            <p:nvPr/>
          </p:nvSpPr>
          <p:spPr>
            <a:xfrm>
              <a:off x="272474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l535"/>
            <p:cNvSpPr/>
            <p:nvPr/>
          </p:nvSpPr>
          <p:spPr>
            <a:xfrm>
              <a:off x="272555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l536"/>
            <p:cNvSpPr/>
            <p:nvPr/>
          </p:nvSpPr>
          <p:spPr>
            <a:xfrm>
              <a:off x="272636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l537"/>
            <p:cNvSpPr/>
            <p:nvPr/>
          </p:nvSpPr>
          <p:spPr>
            <a:xfrm>
              <a:off x="272717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l538"/>
            <p:cNvSpPr/>
            <p:nvPr/>
          </p:nvSpPr>
          <p:spPr>
            <a:xfrm>
              <a:off x="272798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l539"/>
            <p:cNvSpPr/>
            <p:nvPr/>
          </p:nvSpPr>
          <p:spPr>
            <a:xfrm>
              <a:off x="272879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l540"/>
            <p:cNvSpPr/>
            <p:nvPr/>
          </p:nvSpPr>
          <p:spPr>
            <a:xfrm>
              <a:off x="272960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l541"/>
            <p:cNvSpPr/>
            <p:nvPr/>
          </p:nvSpPr>
          <p:spPr>
            <a:xfrm>
              <a:off x="273041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l542"/>
            <p:cNvSpPr/>
            <p:nvPr/>
          </p:nvSpPr>
          <p:spPr>
            <a:xfrm>
              <a:off x="273122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l543"/>
            <p:cNvSpPr/>
            <p:nvPr/>
          </p:nvSpPr>
          <p:spPr>
            <a:xfrm>
              <a:off x="273203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l544"/>
            <p:cNvSpPr/>
            <p:nvPr/>
          </p:nvSpPr>
          <p:spPr>
            <a:xfrm>
              <a:off x="273284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l545"/>
            <p:cNvSpPr/>
            <p:nvPr/>
          </p:nvSpPr>
          <p:spPr>
            <a:xfrm>
              <a:off x="273365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l546"/>
            <p:cNvSpPr/>
            <p:nvPr/>
          </p:nvSpPr>
          <p:spPr>
            <a:xfrm>
              <a:off x="273446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l547"/>
            <p:cNvSpPr/>
            <p:nvPr/>
          </p:nvSpPr>
          <p:spPr>
            <a:xfrm>
              <a:off x="273527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l548"/>
            <p:cNvSpPr/>
            <p:nvPr/>
          </p:nvSpPr>
          <p:spPr>
            <a:xfrm>
              <a:off x="273608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l549"/>
            <p:cNvSpPr/>
            <p:nvPr/>
          </p:nvSpPr>
          <p:spPr>
            <a:xfrm>
              <a:off x="273689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l550"/>
            <p:cNvSpPr/>
            <p:nvPr/>
          </p:nvSpPr>
          <p:spPr>
            <a:xfrm>
              <a:off x="273770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l551"/>
            <p:cNvSpPr/>
            <p:nvPr/>
          </p:nvSpPr>
          <p:spPr>
            <a:xfrm>
              <a:off x="273851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l552"/>
            <p:cNvSpPr/>
            <p:nvPr/>
          </p:nvSpPr>
          <p:spPr>
            <a:xfrm>
              <a:off x="273932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l553"/>
            <p:cNvSpPr/>
            <p:nvPr/>
          </p:nvSpPr>
          <p:spPr>
            <a:xfrm>
              <a:off x="274013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l554"/>
            <p:cNvSpPr/>
            <p:nvPr/>
          </p:nvSpPr>
          <p:spPr>
            <a:xfrm>
              <a:off x="274094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l555"/>
            <p:cNvSpPr/>
            <p:nvPr/>
          </p:nvSpPr>
          <p:spPr>
            <a:xfrm>
              <a:off x="274175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l556"/>
            <p:cNvSpPr/>
            <p:nvPr/>
          </p:nvSpPr>
          <p:spPr>
            <a:xfrm>
              <a:off x="274256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l557"/>
            <p:cNvSpPr/>
            <p:nvPr/>
          </p:nvSpPr>
          <p:spPr>
            <a:xfrm>
              <a:off x="274337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l558"/>
            <p:cNvSpPr/>
            <p:nvPr/>
          </p:nvSpPr>
          <p:spPr>
            <a:xfrm>
              <a:off x="274418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l559"/>
            <p:cNvSpPr/>
            <p:nvPr/>
          </p:nvSpPr>
          <p:spPr>
            <a:xfrm>
              <a:off x="274499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l560"/>
            <p:cNvSpPr/>
            <p:nvPr/>
          </p:nvSpPr>
          <p:spPr>
            <a:xfrm>
              <a:off x="274580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l561"/>
            <p:cNvSpPr/>
            <p:nvPr/>
          </p:nvSpPr>
          <p:spPr>
            <a:xfrm>
              <a:off x="274661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l562"/>
            <p:cNvSpPr/>
            <p:nvPr/>
          </p:nvSpPr>
          <p:spPr>
            <a:xfrm>
              <a:off x="274742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l563"/>
            <p:cNvSpPr/>
            <p:nvPr/>
          </p:nvSpPr>
          <p:spPr>
            <a:xfrm>
              <a:off x="274822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l564"/>
            <p:cNvSpPr/>
            <p:nvPr/>
          </p:nvSpPr>
          <p:spPr>
            <a:xfrm>
              <a:off x="274903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l565"/>
            <p:cNvSpPr/>
            <p:nvPr/>
          </p:nvSpPr>
          <p:spPr>
            <a:xfrm>
              <a:off x="274984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l566"/>
            <p:cNvSpPr/>
            <p:nvPr/>
          </p:nvSpPr>
          <p:spPr>
            <a:xfrm>
              <a:off x="275065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l567"/>
            <p:cNvSpPr/>
            <p:nvPr/>
          </p:nvSpPr>
          <p:spPr>
            <a:xfrm>
              <a:off x="275146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l568"/>
            <p:cNvSpPr/>
            <p:nvPr/>
          </p:nvSpPr>
          <p:spPr>
            <a:xfrm>
              <a:off x="275227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l569"/>
            <p:cNvSpPr/>
            <p:nvPr/>
          </p:nvSpPr>
          <p:spPr>
            <a:xfrm>
              <a:off x="275308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l570"/>
            <p:cNvSpPr/>
            <p:nvPr/>
          </p:nvSpPr>
          <p:spPr>
            <a:xfrm>
              <a:off x="275389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l571"/>
            <p:cNvSpPr/>
            <p:nvPr/>
          </p:nvSpPr>
          <p:spPr>
            <a:xfrm>
              <a:off x="275470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l572"/>
            <p:cNvSpPr/>
            <p:nvPr/>
          </p:nvSpPr>
          <p:spPr>
            <a:xfrm>
              <a:off x="275551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l573"/>
            <p:cNvSpPr/>
            <p:nvPr/>
          </p:nvSpPr>
          <p:spPr>
            <a:xfrm>
              <a:off x="275632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l574"/>
            <p:cNvSpPr/>
            <p:nvPr/>
          </p:nvSpPr>
          <p:spPr>
            <a:xfrm>
              <a:off x="275713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l575"/>
            <p:cNvSpPr/>
            <p:nvPr/>
          </p:nvSpPr>
          <p:spPr>
            <a:xfrm>
              <a:off x="275794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l576"/>
            <p:cNvSpPr/>
            <p:nvPr/>
          </p:nvSpPr>
          <p:spPr>
            <a:xfrm>
              <a:off x="275875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l577"/>
            <p:cNvSpPr/>
            <p:nvPr/>
          </p:nvSpPr>
          <p:spPr>
            <a:xfrm>
              <a:off x="275956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l578"/>
            <p:cNvSpPr/>
            <p:nvPr/>
          </p:nvSpPr>
          <p:spPr>
            <a:xfrm>
              <a:off x="276037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l579"/>
            <p:cNvSpPr/>
            <p:nvPr/>
          </p:nvSpPr>
          <p:spPr>
            <a:xfrm>
              <a:off x="276118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l580"/>
            <p:cNvSpPr/>
            <p:nvPr/>
          </p:nvSpPr>
          <p:spPr>
            <a:xfrm>
              <a:off x="276199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l581"/>
            <p:cNvSpPr/>
            <p:nvPr/>
          </p:nvSpPr>
          <p:spPr>
            <a:xfrm>
              <a:off x="276280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l582"/>
            <p:cNvSpPr/>
            <p:nvPr/>
          </p:nvSpPr>
          <p:spPr>
            <a:xfrm>
              <a:off x="276361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l583"/>
            <p:cNvSpPr/>
            <p:nvPr/>
          </p:nvSpPr>
          <p:spPr>
            <a:xfrm>
              <a:off x="276442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l584"/>
            <p:cNvSpPr/>
            <p:nvPr/>
          </p:nvSpPr>
          <p:spPr>
            <a:xfrm>
              <a:off x="276523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l585"/>
            <p:cNvSpPr/>
            <p:nvPr/>
          </p:nvSpPr>
          <p:spPr>
            <a:xfrm>
              <a:off x="276604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l586"/>
            <p:cNvSpPr/>
            <p:nvPr/>
          </p:nvSpPr>
          <p:spPr>
            <a:xfrm>
              <a:off x="276685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l587"/>
            <p:cNvSpPr/>
            <p:nvPr/>
          </p:nvSpPr>
          <p:spPr>
            <a:xfrm>
              <a:off x="276766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l588"/>
            <p:cNvSpPr/>
            <p:nvPr/>
          </p:nvSpPr>
          <p:spPr>
            <a:xfrm>
              <a:off x="276847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l589"/>
            <p:cNvSpPr/>
            <p:nvPr/>
          </p:nvSpPr>
          <p:spPr>
            <a:xfrm>
              <a:off x="276928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l590"/>
            <p:cNvSpPr/>
            <p:nvPr/>
          </p:nvSpPr>
          <p:spPr>
            <a:xfrm>
              <a:off x="277009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l591"/>
            <p:cNvSpPr/>
            <p:nvPr/>
          </p:nvSpPr>
          <p:spPr>
            <a:xfrm>
              <a:off x="277090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l592"/>
            <p:cNvSpPr/>
            <p:nvPr/>
          </p:nvSpPr>
          <p:spPr>
            <a:xfrm>
              <a:off x="277171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l593"/>
            <p:cNvSpPr/>
            <p:nvPr/>
          </p:nvSpPr>
          <p:spPr>
            <a:xfrm>
              <a:off x="277252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l594"/>
            <p:cNvSpPr/>
            <p:nvPr/>
          </p:nvSpPr>
          <p:spPr>
            <a:xfrm>
              <a:off x="277333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l595"/>
            <p:cNvSpPr/>
            <p:nvPr/>
          </p:nvSpPr>
          <p:spPr>
            <a:xfrm>
              <a:off x="277414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l596"/>
            <p:cNvSpPr/>
            <p:nvPr/>
          </p:nvSpPr>
          <p:spPr>
            <a:xfrm>
              <a:off x="277495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l597"/>
            <p:cNvSpPr/>
            <p:nvPr/>
          </p:nvSpPr>
          <p:spPr>
            <a:xfrm>
              <a:off x="277576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l598"/>
            <p:cNvSpPr/>
            <p:nvPr/>
          </p:nvSpPr>
          <p:spPr>
            <a:xfrm>
              <a:off x="277657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l599"/>
            <p:cNvSpPr/>
            <p:nvPr/>
          </p:nvSpPr>
          <p:spPr>
            <a:xfrm>
              <a:off x="277738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l600"/>
            <p:cNvSpPr/>
            <p:nvPr/>
          </p:nvSpPr>
          <p:spPr>
            <a:xfrm>
              <a:off x="277819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l601"/>
            <p:cNvSpPr/>
            <p:nvPr/>
          </p:nvSpPr>
          <p:spPr>
            <a:xfrm>
              <a:off x="277900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l602"/>
            <p:cNvSpPr/>
            <p:nvPr/>
          </p:nvSpPr>
          <p:spPr>
            <a:xfrm>
              <a:off x="277981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l603"/>
            <p:cNvSpPr/>
            <p:nvPr/>
          </p:nvSpPr>
          <p:spPr>
            <a:xfrm>
              <a:off x="278062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l604"/>
            <p:cNvSpPr/>
            <p:nvPr/>
          </p:nvSpPr>
          <p:spPr>
            <a:xfrm>
              <a:off x="278142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l605"/>
            <p:cNvSpPr/>
            <p:nvPr/>
          </p:nvSpPr>
          <p:spPr>
            <a:xfrm>
              <a:off x="278223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l606"/>
            <p:cNvSpPr/>
            <p:nvPr/>
          </p:nvSpPr>
          <p:spPr>
            <a:xfrm>
              <a:off x="278304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l607"/>
            <p:cNvSpPr/>
            <p:nvPr/>
          </p:nvSpPr>
          <p:spPr>
            <a:xfrm>
              <a:off x="278385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l608"/>
            <p:cNvSpPr/>
            <p:nvPr/>
          </p:nvSpPr>
          <p:spPr>
            <a:xfrm>
              <a:off x="278466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l609"/>
            <p:cNvSpPr/>
            <p:nvPr/>
          </p:nvSpPr>
          <p:spPr>
            <a:xfrm>
              <a:off x="278547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l610"/>
            <p:cNvSpPr/>
            <p:nvPr/>
          </p:nvSpPr>
          <p:spPr>
            <a:xfrm>
              <a:off x="278628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l611"/>
            <p:cNvSpPr/>
            <p:nvPr/>
          </p:nvSpPr>
          <p:spPr>
            <a:xfrm>
              <a:off x="278709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l612"/>
            <p:cNvSpPr/>
            <p:nvPr/>
          </p:nvSpPr>
          <p:spPr>
            <a:xfrm>
              <a:off x="278790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l613"/>
            <p:cNvSpPr/>
            <p:nvPr/>
          </p:nvSpPr>
          <p:spPr>
            <a:xfrm>
              <a:off x="278871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l614"/>
            <p:cNvSpPr/>
            <p:nvPr/>
          </p:nvSpPr>
          <p:spPr>
            <a:xfrm>
              <a:off x="278952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l615"/>
            <p:cNvSpPr/>
            <p:nvPr/>
          </p:nvSpPr>
          <p:spPr>
            <a:xfrm>
              <a:off x="279033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l616"/>
            <p:cNvSpPr/>
            <p:nvPr/>
          </p:nvSpPr>
          <p:spPr>
            <a:xfrm>
              <a:off x="279114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l617"/>
            <p:cNvSpPr/>
            <p:nvPr/>
          </p:nvSpPr>
          <p:spPr>
            <a:xfrm>
              <a:off x="279195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l618"/>
            <p:cNvSpPr/>
            <p:nvPr/>
          </p:nvSpPr>
          <p:spPr>
            <a:xfrm>
              <a:off x="279276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l619"/>
            <p:cNvSpPr/>
            <p:nvPr/>
          </p:nvSpPr>
          <p:spPr>
            <a:xfrm>
              <a:off x="279357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l620"/>
            <p:cNvSpPr/>
            <p:nvPr/>
          </p:nvSpPr>
          <p:spPr>
            <a:xfrm>
              <a:off x="279438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l621"/>
            <p:cNvSpPr/>
            <p:nvPr/>
          </p:nvSpPr>
          <p:spPr>
            <a:xfrm>
              <a:off x="279519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l622"/>
            <p:cNvSpPr/>
            <p:nvPr/>
          </p:nvSpPr>
          <p:spPr>
            <a:xfrm>
              <a:off x="279600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l623"/>
            <p:cNvSpPr/>
            <p:nvPr/>
          </p:nvSpPr>
          <p:spPr>
            <a:xfrm>
              <a:off x="279681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l624"/>
            <p:cNvSpPr/>
            <p:nvPr/>
          </p:nvSpPr>
          <p:spPr>
            <a:xfrm>
              <a:off x="279762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l625"/>
            <p:cNvSpPr/>
            <p:nvPr/>
          </p:nvSpPr>
          <p:spPr>
            <a:xfrm>
              <a:off x="279843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l626"/>
            <p:cNvSpPr/>
            <p:nvPr/>
          </p:nvSpPr>
          <p:spPr>
            <a:xfrm>
              <a:off x="279924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l627"/>
            <p:cNvSpPr/>
            <p:nvPr/>
          </p:nvSpPr>
          <p:spPr>
            <a:xfrm>
              <a:off x="280005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l628"/>
            <p:cNvSpPr/>
            <p:nvPr/>
          </p:nvSpPr>
          <p:spPr>
            <a:xfrm>
              <a:off x="280086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l629"/>
            <p:cNvSpPr/>
            <p:nvPr/>
          </p:nvSpPr>
          <p:spPr>
            <a:xfrm>
              <a:off x="280167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l630"/>
            <p:cNvSpPr/>
            <p:nvPr/>
          </p:nvSpPr>
          <p:spPr>
            <a:xfrm>
              <a:off x="280248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l631"/>
            <p:cNvSpPr/>
            <p:nvPr/>
          </p:nvSpPr>
          <p:spPr>
            <a:xfrm>
              <a:off x="280329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l632"/>
            <p:cNvSpPr/>
            <p:nvPr/>
          </p:nvSpPr>
          <p:spPr>
            <a:xfrm>
              <a:off x="280410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l633"/>
            <p:cNvSpPr/>
            <p:nvPr/>
          </p:nvSpPr>
          <p:spPr>
            <a:xfrm>
              <a:off x="280491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l634"/>
            <p:cNvSpPr/>
            <p:nvPr/>
          </p:nvSpPr>
          <p:spPr>
            <a:xfrm>
              <a:off x="280572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l635"/>
            <p:cNvSpPr/>
            <p:nvPr/>
          </p:nvSpPr>
          <p:spPr>
            <a:xfrm>
              <a:off x="280653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l636"/>
            <p:cNvSpPr/>
            <p:nvPr/>
          </p:nvSpPr>
          <p:spPr>
            <a:xfrm>
              <a:off x="280734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l637"/>
            <p:cNvSpPr/>
            <p:nvPr/>
          </p:nvSpPr>
          <p:spPr>
            <a:xfrm>
              <a:off x="280815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l638"/>
            <p:cNvSpPr/>
            <p:nvPr/>
          </p:nvSpPr>
          <p:spPr>
            <a:xfrm>
              <a:off x="280896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l639"/>
            <p:cNvSpPr/>
            <p:nvPr/>
          </p:nvSpPr>
          <p:spPr>
            <a:xfrm>
              <a:off x="280977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l640"/>
            <p:cNvSpPr/>
            <p:nvPr/>
          </p:nvSpPr>
          <p:spPr>
            <a:xfrm>
              <a:off x="281058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l641"/>
            <p:cNvSpPr/>
            <p:nvPr/>
          </p:nvSpPr>
          <p:spPr>
            <a:xfrm>
              <a:off x="281139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l642"/>
            <p:cNvSpPr/>
            <p:nvPr/>
          </p:nvSpPr>
          <p:spPr>
            <a:xfrm>
              <a:off x="281220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l643"/>
            <p:cNvSpPr/>
            <p:nvPr/>
          </p:nvSpPr>
          <p:spPr>
            <a:xfrm>
              <a:off x="281301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l644"/>
            <p:cNvSpPr/>
            <p:nvPr/>
          </p:nvSpPr>
          <p:spPr>
            <a:xfrm>
              <a:off x="281382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l645"/>
            <p:cNvSpPr/>
            <p:nvPr/>
          </p:nvSpPr>
          <p:spPr>
            <a:xfrm>
              <a:off x="281463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l646"/>
            <p:cNvSpPr/>
            <p:nvPr/>
          </p:nvSpPr>
          <p:spPr>
            <a:xfrm>
              <a:off x="281543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l647"/>
            <p:cNvSpPr/>
            <p:nvPr/>
          </p:nvSpPr>
          <p:spPr>
            <a:xfrm>
              <a:off x="281624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l648"/>
            <p:cNvSpPr/>
            <p:nvPr/>
          </p:nvSpPr>
          <p:spPr>
            <a:xfrm>
              <a:off x="281705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l649"/>
            <p:cNvSpPr/>
            <p:nvPr/>
          </p:nvSpPr>
          <p:spPr>
            <a:xfrm>
              <a:off x="281786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l650"/>
            <p:cNvSpPr/>
            <p:nvPr/>
          </p:nvSpPr>
          <p:spPr>
            <a:xfrm>
              <a:off x="281867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l651"/>
            <p:cNvSpPr/>
            <p:nvPr/>
          </p:nvSpPr>
          <p:spPr>
            <a:xfrm>
              <a:off x="281948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l652"/>
            <p:cNvSpPr/>
            <p:nvPr/>
          </p:nvSpPr>
          <p:spPr>
            <a:xfrm>
              <a:off x="282029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l653"/>
            <p:cNvSpPr/>
            <p:nvPr/>
          </p:nvSpPr>
          <p:spPr>
            <a:xfrm>
              <a:off x="282110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l654"/>
            <p:cNvSpPr/>
            <p:nvPr/>
          </p:nvSpPr>
          <p:spPr>
            <a:xfrm>
              <a:off x="282191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l655"/>
            <p:cNvSpPr/>
            <p:nvPr/>
          </p:nvSpPr>
          <p:spPr>
            <a:xfrm>
              <a:off x="282272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l656"/>
            <p:cNvSpPr/>
            <p:nvPr/>
          </p:nvSpPr>
          <p:spPr>
            <a:xfrm>
              <a:off x="282353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l657"/>
            <p:cNvSpPr/>
            <p:nvPr/>
          </p:nvSpPr>
          <p:spPr>
            <a:xfrm>
              <a:off x="282434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l658"/>
            <p:cNvSpPr/>
            <p:nvPr/>
          </p:nvSpPr>
          <p:spPr>
            <a:xfrm>
              <a:off x="282515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l659"/>
            <p:cNvSpPr/>
            <p:nvPr/>
          </p:nvSpPr>
          <p:spPr>
            <a:xfrm>
              <a:off x="282596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l660"/>
            <p:cNvSpPr/>
            <p:nvPr/>
          </p:nvSpPr>
          <p:spPr>
            <a:xfrm>
              <a:off x="282677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l661"/>
            <p:cNvSpPr/>
            <p:nvPr/>
          </p:nvSpPr>
          <p:spPr>
            <a:xfrm>
              <a:off x="282758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l662"/>
            <p:cNvSpPr/>
            <p:nvPr/>
          </p:nvSpPr>
          <p:spPr>
            <a:xfrm>
              <a:off x="282839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l663"/>
            <p:cNvSpPr/>
            <p:nvPr/>
          </p:nvSpPr>
          <p:spPr>
            <a:xfrm>
              <a:off x="282920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l664"/>
            <p:cNvSpPr/>
            <p:nvPr/>
          </p:nvSpPr>
          <p:spPr>
            <a:xfrm>
              <a:off x="283001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l665"/>
            <p:cNvSpPr/>
            <p:nvPr/>
          </p:nvSpPr>
          <p:spPr>
            <a:xfrm>
              <a:off x="283082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l666"/>
            <p:cNvSpPr/>
            <p:nvPr/>
          </p:nvSpPr>
          <p:spPr>
            <a:xfrm>
              <a:off x="283163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l667"/>
            <p:cNvSpPr/>
            <p:nvPr/>
          </p:nvSpPr>
          <p:spPr>
            <a:xfrm>
              <a:off x="283244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l668"/>
            <p:cNvSpPr/>
            <p:nvPr/>
          </p:nvSpPr>
          <p:spPr>
            <a:xfrm>
              <a:off x="283325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l669"/>
            <p:cNvSpPr/>
            <p:nvPr/>
          </p:nvSpPr>
          <p:spPr>
            <a:xfrm>
              <a:off x="283406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l670"/>
            <p:cNvSpPr/>
            <p:nvPr/>
          </p:nvSpPr>
          <p:spPr>
            <a:xfrm>
              <a:off x="283487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l671"/>
            <p:cNvSpPr/>
            <p:nvPr/>
          </p:nvSpPr>
          <p:spPr>
            <a:xfrm>
              <a:off x="283568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l672"/>
            <p:cNvSpPr/>
            <p:nvPr/>
          </p:nvSpPr>
          <p:spPr>
            <a:xfrm>
              <a:off x="283649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l673"/>
            <p:cNvSpPr/>
            <p:nvPr/>
          </p:nvSpPr>
          <p:spPr>
            <a:xfrm>
              <a:off x="283730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l674"/>
            <p:cNvSpPr/>
            <p:nvPr/>
          </p:nvSpPr>
          <p:spPr>
            <a:xfrm>
              <a:off x="283811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l675"/>
            <p:cNvSpPr/>
            <p:nvPr/>
          </p:nvSpPr>
          <p:spPr>
            <a:xfrm>
              <a:off x="283892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l676"/>
            <p:cNvSpPr/>
            <p:nvPr/>
          </p:nvSpPr>
          <p:spPr>
            <a:xfrm>
              <a:off x="283973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l677"/>
            <p:cNvSpPr/>
            <p:nvPr/>
          </p:nvSpPr>
          <p:spPr>
            <a:xfrm>
              <a:off x="284054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l678"/>
            <p:cNvSpPr/>
            <p:nvPr/>
          </p:nvSpPr>
          <p:spPr>
            <a:xfrm>
              <a:off x="284135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l679"/>
            <p:cNvSpPr/>
            <p:nvPr/>
          </p:nvSpPr>
          <p:spPr>
            <a:xfrm>
              <a:off x="284216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l680"/>
            <p:cNvSpPr/>
            <p:nvPr/>
          </p:nvSpPr>
          <p:spPr>
            <a:xfrm>
              <a:off x="284297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l681"/>
            <p:cNvSpPr/>
            <p:nvPr/>
          </p:nvSpPr>
          <p:spPr>
            <a:xfrm>
              <a:off x="284378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l682"/>
            <p:cNvSpPr/>
            <p:nvPr/>
          </p:nvSpPr>
          <p:spPr>
            <a:xfrm>
              <a:off x="284459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l683"/>
            <p:cNvSpPr/>
            <p:nvPr/>
          </p:nvSpPr>
          <p:spPr>
            <a:xfrm>
              <a:off x="284540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l684"/>
            <p:cNvSpPr/>
            <p:nvPr/>
          </p:nvSpPr>
          <p:spPr>
            <a:xfrm>
              <a:off x="284621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l685"/>
            <p:cNvSpPr/>
            <p:nvPr/>
          </p:nvSpPr>
          <p:spPr>
            <a:xfrm>
              <a:off x="284702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l686"/>
            <p:cNvSpPr/>
            <p:nvPr/>
          </p:nvSpPr>
          <p:spPr>
            <a:xfrm>
              <a:off x="284783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l687"/>
            <p:cNvSpPr/>
            <p:nvPr/>
          </p:nvSpPr>
          <p:spPr>
            <a:xfrm>
              <a:off x="284864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l688"/>
            <p:cNvSpPr/>
            <p:nvPr/>
          </p:nvSpPr>
          <p:spPr>
            <a:xfrm>
              <a:off x="284944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l689"/>
            <p:cNvSpPr/>
            <p:nvPr/>
          </p:nvSpPr>
          <p:spPr>
            <a:xfrm>
              <a:off x="285025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l690"/>
            <p:cNvSpPr/>
            <p:nvPr/>
          </p:nvSpPr>
          <p:spPr>
            <a:xfrm>
              <a:off x="285106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l691"/>
            <p:cNvSpPr/>
            <p:nvPr/>
          </p:nvSpPr>
          <p:spPr>
            <a:xfrm>
              <a:off x="285187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l692"/>
            <p:cNvSpPr/>
            <p:nvPr/>
          </p:nvSpPr>
          <p:spPr>
            <a:xfrm>
              <a:off x="285268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l693"/>
            <p:cNvSpPr/>
            <p:nvPr/>
          </p:nvSpPr>
          <p:spPr>
            <a:xfrm>
              <a:off x="285349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l694"/>
            <p:cNvSpPr/>
            <p:nvPr/>
          </p:nvSpPr>
          <p:spPr>
            <a:xfrm>
              <a:off x="285430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l695"/>
            <p:cNvSpPr/>
            <p:nvPr/>
          </p:nvSpPr>
          <p:spPr>
            <a:xfrm>
              <a:off x="285511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l696"/>
            <p:cNvSpPr/>
            <p:nvPr/>
          </p:nvSpPr>
          <p:spPr>
            <a:xfrm>
              <a:off x="285592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l697"/>
            <p:cNvSpPr/>
            <p:nvPr/>
          </p:nvSpPr>
          <p:spPr>
            <a:xfrm>
              <a:off x="285673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l698"/>
            <p:cNvSpPr/>
            <p:nvPr/>
          </p:nvSpPr>
          <p:spPr>
            <a:xfrm>
              <a:off x="285754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l699"/>
            <p:cNvSpPr/>
            <p:nvPr/>
          </p:nvSpPr>
          <p:spPr>
            <a:xfrm>
              <a:off x="285835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l700"/>
            <p:cNvSpPr/>
            <p:nvPr/>
          </p:nvSpPr>
          <p:spPr>
            <a:xfrm>
              <a:off x="285916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l701"/>
            <p:cNvSpPr/>
            <p:nvPr/>
          </p:nvSpPr>
          <p:spPr>
            <a:xfrm>
              <a:off x="285997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l702"/>
            <p:cNvSpPr/>
            <p:nvPr/>
          </p:nvSpPr>
          <p:spPr>
            <a:xfrm>
              <a:off x="286078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l703"/>
            <p:cNvSpPr/>
            <p:nvPr/>
          </p:nvSpPr>
          <p:spPr>
            <a:xfrm>
              <a:off x="286159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l704"/>
            <p:cNvSpPr/>
            <p:nvPr/>
          </p:nvSpPr>
          <p:spPr>
            <a:xfrm>
              <a:off x="286240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l705"/>
            <p:cNvSpPr/>
            <p:nvPr/>
          </p:nvSpPr>
          <p:spPr>
            <a:xfrm>
              <a:off x="286321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l706"/>
            <p:cNvSpPr/>
            <p:nvPr/>
          </p:nvSpPr>
          <p:spPr>
            <a:xfrm>
              <a:off x="286402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l707"/>
            <p:cNvSpPr/>
            <p:nvPr/>
          </p:nvSpPr>
          <p:spPr>
            <a:xfrm>
              <a:off x="286483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l708"/>
            <p:cNvSpPr/>
            <p:nvPr/>
          </p:nvSpPr>
          <p:spPr>
            <a:xfrm>
              <a:off x="286564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l709"/>
            <p:cNvSpPr/>
            <p:nvPr/>
          </p:nvSpPr>
          <p:spPr>
            <a:xfrm>
              <a:off x="286645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l710"/>
            <p:cNvSpPr/>
            <p:nvPr/>
          </p:nvSpPr>
          <p:spPr>
            <a:xfrm>
              <a:off x="286726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l711"/>
            <p:cNvSpPr/>
            <p:nvPr/>
          </p:nvSpPr>
          <p:spPr>
            <a:xfrm>
              <a:off x="286807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l712"/>
            <p:cNvSpPr/>
            <p:nvPr/>
          </p:nvSpPr>
          <p:spPr>
            <a:xfrm>
              <a:off x="286888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l713"/>
            <p:cNvSpPr/>
            <p:nvPr/>
          </p:nvSpPr>
          <p:spPr>
            <a:xfrm>
              <a:off x="286969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l714"/>
            <p:cNvSpPr/>
            <p:nvPr/>
          </p:nvSpPr>
          <p:spPr>
            <a:xfrm>
              <a:off x="287050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l715"/>
            <p:cNvSpPr/>
            <p:nvPr/>
          </p:nvSpPr>
          <p:spPr>
            <a:xfrm>
              <a:off x="287131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l716"/>
            <p:cNvSpPr/>
            <p:nvPr/>
          </p:nvSpPr>
          <p:spPr>
            <a:xfrm>
              <a:off x="287212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l717"/>
            <p:cNvSpPr/>
            <p:nvPr/>
          </p:nvSpPr>
          <p:spPr>
            <a:xfrm>
              <a:off x="287293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l718"/>
            <p:cNvSpPr/>
            <p:nvPr/>
          </p:nvSpPr>
          <p:spPr>
            <a:xfrm>
              <a:off x="287374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l719"/>
            <p:cNvSpPr/>
            <p:nvPr/>
          </p:nvSpPr>
          <p:spPr>
            <a:xfrm>
              <a:off x="287455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l720"/>
            <p:cNvSpPr/>
            <p:nvPr/>
          </p:nvSpPr>
          <p:spPr>
            <a:xfrm>
              <a:off x="287536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l721"/>
            <p:cNvSpPr/>
            <p:nvPr/>
          </p:nvSpPr>
          <p:spPr>
            <a:xfrm>
              <a:off x="287617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l722"/>
            <p:cNvSpPr/>
            <p:nvPr/>
          </p:nvSpPr>
          <p:spPr>
            <a:xfrm>
              <a:off x="287698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l723"/>
            <p:cNvSpPr/>
            <p:nvPr/>
          </p:nvSpPr>
          <p:spPr>
            <a:xfrm>
              <a:off x="287779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l724"/>
            <p:cNvSpPr/>
            <p:nvPr/>
          </p:nvSpPr>
          <p:spPr>
            <a:xfrm>
              <a:off x="287860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l725"/>
            <p:cNvSpPr/>
            <p:nvPr/>
          </p:nvSpPr>
          <p:spPr>
            <a:xfrm>
              <a:off x="287941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l726"/>
            <p:cNvSpPr/>
            <p:nvPr/>
          </p:nvSpPr>
          <p:spPr>
            <a:xfrm>
              <a:off x="288022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l727"/>
            <p:cNvSpPr/>
            <p:nvPr/>
          </p:nvSpPr>
          <p:spPr>
            <a:xfrm>
              <a:off x="288103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l728"/>
            <p:cNvSpPr/>
            <p:nvPr/>
          </p:nvSpPr>
          <p:spPr>
            <a:xfrm>
              <a:off x="288184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l729"/>
            <p:cNvSpPr/>
            <p:nvPr/>
          </p:nvSpPr>
          <p:spPr>
            <a:xfrm>
              <a:off x="288265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l730"/>
            <p:cNvSpPr/>
            <p:nvPr/>
          </p:nvSpPr>
          <p:spPr>
            <a:xfrm>
              <a:off x="288345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l731"/>
            <p:cNvSpPr/>
            <p:nvPr/>
          </p:nvSpPr>
          <p:spPr>
            <a:xfrm>
              <a:off x="288426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l732"/>
            <p:cNvSpPr/>
            <p:nvPr/>
          </p:nvSpPr>
          <p:spPr>
            <a:xfrm>
              <a:off x="288507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l733"/>
            <p:cNvSpPr/>
            <p:nvPr/>
          </p:nvSpPr>
          <p:spPr>
            <a:xfrm>
              <a:off x="288588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l734"/>
            <p:cNvSpPr/>
            <p:nvPr/>
          </p:nvSpPr>
          <p:spPr>
            <a:xfrm>
              <a:off x="288669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l735"/>
            <p:cNvSpPr/>
            <p:nvPr/>
          </p:nvSpPr>
          <p:spPr>
            <a:xfrm>
              <a:off x="288750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l736"/>
            <p:cNvSpPr/>
            <p:nvPr/>
          </p:nvSpPr>
          <p:spPr>
            <a:xfrm>
              <a:off x="288831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l737"/>
            <p:cNvSpPr/>
            <p:nvPr/>
          </p:nvSpPr>
          <p:spPr>
            <a:xfrm>
              <a:off x="288912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l738"/>
            <p:cNvSpPr/>
            <p:nvPr/>
          </p:nvSpPr>
          <p:spPr>
            <a:xfrm>
              <a:off x="288993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l739"/>
            <p:cNvSpPr/>
            <p:nvPr/>
          </p:nvSpPr>
          <p:spPr>
            <a:xfrm>
              <a:off x="289074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l740"/>
            <p:cNvSpPr/>
            <p:nvPr/>
          </p:nvSpPr>
          <p:spPr>
            <a:xfrm>
              <a:off x="289155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l741"/>
            <p:cNvSpPr/>
            <p:nvPr/>
          </p:nvSpPr>
          <p:spPr>
            <a:xfrm>
              <a:off x="289236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l742"/>
            <p:cNvSpPr/>
            <p:nvPr/>
          </p:nvSpPr>
          <p:spPr>
            <a:xfrm>
              <a:off x="289317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l743"/>
            <p:cNvSpPr/>
            <p:nvPr/>
          </p:nvSpPr>
          <p:spPr>
            <a:xfrm>
              <a:off x="289398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l744"/>
            <p:cNvSpPr/>
            <p:nvPr/>
          </p:nvSpPr>
          <p:spPr>
            <a:xfrm>
              <a:off x="289479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l745"/>
            <p:cNvSpPr/>
            <p:nvPr/>
          </p:nvSpPr>
          <p:spPr>
            <a:xfrm>
              <a:off x="289560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l746"/>
            <p:cNvSpPr/>
            <p:nvPr/>
          </p:nvSpPr>
          <p:spPr>
            <a:xfrm>
              <a:off x="289641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l747"/>
            <p:cNvSpPr/>
            <p:nvPr/>
          </p:nvSpPr>
          <p:spPr>
            <a:xfrm>
              <a:off x="289722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l748"/>
            <p:cNvSpPr/>
            <p:nvPr/>
          </p:nvSpPr>
          <p:spPr>
            <a:xfrm>
              <a:off x="289803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l749"/>
            <p:cNvSpPr/>
            <p:nvPr/>
          </p:nvSpPr>
          <p:spPr>
            <a:xfrm>
              <a:off x="289884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l750"/>
            <p:cNvSpPr/>
            <p:nvPr/>
          </p:nvSpPr>
          <p:spPr>
            <a:xfrm>
              <a:off x="289965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l751"/>
            <p:cNvSpPr/>
            <p:nvPr/>
          </p:nvSpPr>
          <p:spPr>
            <a:xfrm>
              <a:off x="290046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l752"/>
            <p:cNvSpPr/>
            <p:nvPr/>
          </p:nvSpPr>
          <p:spPr>
            <a:xfrm>
              <a:off x="290127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l753"/>
            <p:cNvSpPr/>
            <p:nvPr/>
          </p:nvSpPr>
          <p:spPr>
            <a:xfrm>
              <a:off x="290208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l754"/>
            <p:cNvSpPr/>
            <p:nvPr/>
          </p:nvSpPr>
          <p:spPr>
            <a:xfrm>
              <a:off x="290289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l755"/>
            <p:cNvSpPr/>
            <p:nvPr/>
          </p:nvSpPr>
          <p:spPr>
            <a:xfrm>
              <a:off x="290370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l756"/>
            <p:cNvSpPr/>
            <p:nvPr/>
          </p:nvSpPr>
          <p:spPr>
            <a:xfrm>
              <a:off x="290451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l757"/>
            <p:cNvSpPr/>
            <p:nvPr/>
          </p:nvSpPr>
          <p:spPr>
            <a:xfrm>
              <a:off x="290532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l758"/>
            <p:cNvSpPr/>
            <p:nvPr/>
          </p:nvSpPr>
          <p:spPr>
            <a:xfrm>
              <a:off x="290613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l759"/>
            <p:cNvSpPr/>
            <p:nvPr/>
          </p:nvSpPr>
          <p:spPr>
            <a:xfrm>
              <a:off x="290694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l760"/>
            <p:cNvSpPr/>
            <p:nvPr/>
          </p:nvSpPr>
          <p:spPr>
            <a:xfrm>
              <a:off x="290775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l761"/>
            <p:cNvSpPr/>
            <p:nvPr/>
          </p:nvSpPr>
          <p:spPr>
            <a:xfrm>
              <a:off x="290856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l762"/>
            <p:cNvSpPr/>
            <p:nvPr/>
          </p:nvSpPr>
          <p:spPr>
            <a:xfrm>
              <a:off x="290937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l763"/>
            <p:cNvSpPr/>
            <p:nvPr/>
          </p:nvSpPr>
          <p:spPr>
            <a:xfrm>
              <a:off x="291018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l764"/>
            <p:cNvSpPr/>
            <p:nvPr/>
          </p:nvSpPr>
          <p:spPr>
            <a:xfrm>
              <a:off x="291099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l765"/>
            <p:cNvSpPr/>
            <p:nvPr/>
          </p:nvSpPr>
          <p:spPr>
            <a:xfrm>
              <a:off x="291180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l766"/>
            <p:cNvSpPr/>
            <p:nvPr/>
          </p:nvSpPr>
          <p:spPr>
            <a:xfrm>
              <a:off x="291261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l767"/>
            <p:cNvSpPr/>
            <p:nvPr/>
          </p:nvSpPr>
          <p:spPr>
            <a:xfrm>
              <a:off x="291342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l768"/>
            <p:cNvSpPr/>
            <p:nvPr/>
          </p:nvSpPr>
          <p:spPr>
            <a:xfrm>
              <a:off x="291423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l769"/>
            <p:cNvSpPr/>
            <p:nvPr/>
          </p:nvSpPr>
          <p:spPr>
            <a:xfrm>
              <a:off x="291504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l770"/>
            <p:cNvSpPr/>
            <p:nvPr/>
          </p:nvSpPr>
          <p:spPr>
            <a:xfrm>
              <a:off x="291585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l771"/>
            <p:cNvSpPr/>
            <p:nvPr/>
          </p:nvSpPr>
          <p:spPr>
            <a:xfrm>
              <a:off x="291665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l772"/>
            <p:cNvSpPr/>
            <p:nvPr/>
          </p:nvSpPr>
          <p:spPr>
            <a:xfrm>
              <a:off x="291746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l773"/>
            <p:cNvSpPr/>
            <p:nvPr/>
          </p:nvSpPr>
          <p:spPr>
            <a:xfrm>
              <a:off x="291827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l774"/>
            <p:cNvSpPr/>
            <p:nvPr/>
          </p:nvSpPr>
          <p:spPr>
            <a:xfrm>
              <a:off x="291908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l775"/>
            <p:cNvSpPr/>
            <p:nvPr/>
          </p:nvSpPr>
          <p:spPr>
            <a:xfrm>
              <a:off x="291989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l776"/>
            <p:cNvSpPr/>
            <p:nvPr/>
          </p:nvSpPr>
          <p:spPr>
            <a:xfrm>
              <a:off x="292070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l777"/>
            <p:cNvSpPr/>
            <p:nvPr/>
          </p:nvSpPr>
          <p:spPr>
            <a:xfrm>
              <a:off x="292151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l778"/>
            <p:cNvSpPr/>
            <p:nvPr/>
          </p:nvSpPr>
          <p:spPr>
            <a:xfrm>
              <a:off x="292232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l779"/>
            <p:cNvSpPr/>
            <p:nvPr/>
          </p:nvSpPr>
          <p:spPr>
            <a:xfrm>
              <a:off x="292313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l780"/>
            <p:cNvSpPr/>
            <p:nvPr/>
          </p:nvSpPr>
          <p:spPr>
            <a:xfrm>
              <a:off x="292394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l781"/>
            <p:cNvSpPr/>
            <p:nvPr/>
          </p:nvSpPr>
          <p:spPr>
            <a:xfrm>
              <a:off x="292475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l782"/>
            <p:cNvSpPr/>
            <p:nvPr/>
          </p:nvSpPr>
          <p:spPr>
            <a:xfrm>
              <a:off x="292556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l783"/>
            <p:cNvSpPr/>
            <p:nvPr/>
          </p:nvSpPr>
          <p:spPr>
            <a:xfrm>
              <a:off x="292637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l784"/>
            <p:cNvSpPr/>
            <p:nvPr/>
          </p:nvSpPr>
          <p:spPr>
            <a:xfrm>
              <a:off x="292718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l785"/>
            <p:cNvSpPr/>
            <p:nvPr/>
          </p:nvSpPr>
          <p:spPr>
            <a:xfrm>
              <a:off x="292799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l786"/>
            <p:cNvSpPr/>
            <p:nvPr/>
          </p:nvSpPr>
          <p:spPr>
            <a:xfrm>
              <a:off x="292880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l787"/>
            <p:cNvSpPr/>
            <p:nvPr/>
          </p:nvSpPr>
          <p:spPr>
            <a:xfrm>
              <a:off x="292961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l788"/>
            <p:cNvSpPr/>
            <p:nvPr/>
          </p:nvSpPr>
          <p:spPr>
            <a:xfrm>
              <a:off x="293042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l789"/>
            <p:cNvSpPr/>
            <p:nvPr/>
          </p:nvSpPr>
          <p:spPr>
            <a:xfrm>
              <a:off x="293123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l790"/>
            <p:cNvSpPr/>
            <p:nvPr/>
          </p:nvSpPr>
          <p:spPr>
            <a:xfrm>
              <a:off x="293204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l791"/>
            <p:cNvSpPr/>
            <p:nvPr/>
          </p:nvSpPr>
          <p:spPr>
            <a:xfrm>
              <a:off x="293285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l792"/>
            <p:cNvSpPr/>
            <p:nvPr/>
          </p:nvSpPr>
          <p:spPr>
            <a:xfrm>
              <a:off x="293366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l793"/>
            <p:cNvSpPr/>
            <p:nvPr/>
          </p:nvSpPr>
          <p:spPr>
            <a:xfrm>
              <a:off x="293447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l794"/>
            <p:cNvSpPr/>
            <p:nvPr/>
          </p:nvSpPr>
          <p:spPr>
            <a:xfrm>
              <a:off x="293528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l795"/>
            <p:cNvSpPr/>
            <p:nvPr/>
          </p:nvSpPr>
          <p:spPr>
            <a:xfrm>
              <a:off x="293609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l796"/>
            <p:cNvSpPr/>
            <p:nvPr/>
          </p:nvSpPr>
          <p:spPr>
            <a:xfrm>
              <a:off x="293690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l797"/>
            <p:cNvSpPr/>
            <p:nvPr/>
          </p:nvSpPr>
          <p:spPr>
            <a:xfrm>
              <a:off x="293771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l798"/>
            <p:cNvSpPr/>
            <p:nvPr/>
          </p:nvSpPr>
          <p:spPr>
            <a:xfrm>
              <a:off x="293852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l799"/>
            <p:cNvSpPr/>
            <p:nvPr/>
          </p:nvSpPr>
          <p:spPr>
            <a:xfrm>
              <a:off x="293933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l800"/>
            <p:cNvSpPr/>
            <p:nvPr/>
          </p:nvSpPr>
          <p:spPr>
            <a:xfrm>
              <a:off x="294014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l801"/>
            <p:cNvSpPr/>
            <p:nvPr/>
          </p:nvSpPr>
          <p:spPr>
            <a:xfrm>
              <a:off x="294095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l802"/>
            <p:cNvSpPr/>
            <p:nvPr/>
          </p:nvSpPr>
          <p:spPr>
            <a:xfrm>
              <a:off x="294176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l803"/>
            <p:cNvSpPr/>
            <p:nvPr/>
          </p:nvSpPr>
          <p:spPr>
            <a:xfrm>
              <a:off x="294257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l804"/>
            <p:cNvSpPr/>
            <p:nvPr/>
          </p:nvSpPr>
          <p:spPr>
            <a:xfrm>
              <a:off x="294338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l805"/>
            <p:cNvSpPr/>
            <p:nvPr/>
          </p:nvSpPr>
          <p:spPr>
            <a:xfrm>
              <a:off x="294419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l806"/>
            <p:cNvSpPr/>
            <p:nvPr/>
          </p:nvSpPr>
          <p:spPr>
            <a:xfrm>
              <a:off x="294500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l807"/>
            <p:cNvSpPr/>
            <p:nvPr/>
          </p:nvSpPr>
          <p:spPr>
            <a:xfrm>
              <a:off x="294581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l808"/>
            <p:cNvSpPr/>
            <p:nvPr/>
          </p:nvSpPr>
          <p:spPr>
            <a:xfrm>
              <a:off x="294662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l809"/>
            <p:cNvSpPr/>
            <p:nvPr/>
          </p:nvSpPr>
          <p:spPr>
            <a:xfrm>
              <a:off x="294743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l810"/>
            <p:cNvSpPr/>
            <p:nvPr/>
          </p:nvSpPr>
          <p:spPr>
            <a:xfrm>
              <a:off x="294824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l811"/>
            <p:cNvSpPr/>
            <p:nvPr/>
          </p:nvSpPr>
          <p:spPr>
            <a:xfrm>
              <a:off x="294905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l812"/>
            <p:cNvSpPr/>
            <p:nvPr/>
          </p:nvSpPr>
          <p:spPr>
            <a:xfrm>
              <a:off x="294986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l813"/>
            <p:cNvSpPr/>
            <p:nvPr/>
          </p:nvSpPr>
          <p:spPr>
            <a:xfrm>
              <a:off x="295066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l814"/>
            <p:cNvSpPr/>
            <p:nvPr/>
          </p:nvSpPr>
          <p:spPr>
            <a:xfrm>
              <a:off x="295147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l815"/>
            <p:cNvSpPr/>
            <p:nvPr/>
          </p:nvSpPr>
          <p:spPr>
            <a:xfrm>
              <a:off x="295228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l816"/>
            <p:cNvSpPr/>
            <p:nvPr/>
          </p:nvSpPr>
          <p:spPr>
            <a:xfrm>
              <a:off x="295309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l817"/>
            <p:cNvSpPr/>
            <p:nvPr/>
          </p:nvSpPr>
          <p:spPr>
            <a:xfrm>
              <a:off x="295390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l818"/>
            <p:cNvSpPr/>
            <p:nvPr/>
          </p:nvSpPr>
          <p:spPr>
            <a:xfrm>
              <a:off x="295471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l819"/>
            <p:cNvSpPr/>
            <p:nvPr/>
          </p:nvSpPr>
          <p:spPr>
            <a:xfrm>
              <a:off x="295552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l820"/>
            <p:cNvSpPr/>
            <p:nvPr/>
          </p:nvSpPr>
          <p:spPr>
            <a:xfrm>
              <a:off x="2956338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l821"/>
            <p:cNvSpPr/>
            <p:nvPr/>
          </p:nvSpPr>
          <p:spPr>
            <a:xfrm>
              <a:off x="295714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l822"/>
            <p:cNvSpPr/>
            <p:nvPr/>
          </p:nvSpPr>
          <p:spPr>
            <a:xfrm>
              <a:off x="295795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l823"/>
            <p:cNvSpPr/>
            <p:nvPr/>
          </p:nvSpPr>
          <p:spPr>
            <a:xfrm>
              <a:off x="295876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l824"/>
            <p:cNvSpPr/>
            <p:nvPr/>
          </p:nvSpPr>
          <p:spPr>
            <a:xfrm>
              <a:off x="295957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l825"/>
            <p:cNvSpPr/>
            <p:nvPr/>
          </p:nvSpPr>
          <p:spPr>
            <a:xfrm>
              <a:off x="2960387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l826"/>
            <p:cNvSpPr/>
            <p:nvPr/>
          </p:nvSpPr>
          <p:spPr>
            <a:xfrm>
              <a:off x="296119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l827"/>
            <p:cNvSpPr/>
            <p:nvPr/>
          </p:nvSpPr>
          <p:spPr>
            <a:xfrm>
              <a:off x="296200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l828"/>
            <p:cNvSpPr/>
            <p:nvPr/>
          </p:nvSpPr>
          <p:spPr>
            <a:xfrm>
              <a:off x="296281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l829"/>
            <p:cNvSpPr/>
            <p:nvPr/>
          </p:nvSpPr>
          <p:spPr>
            <a:xfrm>
              <a:off x="2963626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l830"/>
            <p:cNvSpPr/>
            <p:nvPr/>
          </p:nvSpPr>
          <p:spPr>
            <a:xfrm>
              <a:off x="296443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l831"/>
            <p:cNvSpPr/>
            <p:nvPr/>
          </p:nvSpPr>
          <p:spPr>
            <a:xfrm>
              <a:off x="296524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l832"/>
            <p:cNvSpPr/>
            <p:nvPr/>
          </p:nvSpPr>
          <p:spPr>
            <a:xfrm>
              <a:off x="296605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l833"/>
            <p:cNvSpPr/>
            <p:nvPr/>
          </p:nvSpPr>
          <p:spPr>
            <a:xfrm>
              <a:off x="2966865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l834"/>
            <p:cNvSpPr/>
            <p:nvPr/>
          </p:nvSpPr>
          <p:spPr>
            <a:xfrm>
              <a:off x="296767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l835"/>
            <p:cNvSpPr/>
            <p:nvPr/>
          </p:nvSpPr>
          <p:spPr>
            <a:xfrm>
              <a:off x="296848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l836"/>
            <p:cNvSpPr/>
            <p:nvPr/>
          </p:nvSpPr>
          <p:spPr>
            <a:xfrm>
              <a:off x="296929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l837"/>
            <p:cNvSpPr/>
            <p:nvPr/>
          </p:nvSpPr>
          <p:spPr>
            <a:xfrm>
              <a:off x="2970104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l838"/>
            <p:cNvSpPr/>
            <p:nvPr/>
          </p:nvSpPr>
          <p:spPr>
            <a:xfrm>
              <a:off x="297091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l839"/>
            <p:cNvSpPr/>
            <p:nvPr/>
          </p:nvSpPr>
          <p:spPr>
            <a:xfrm>
              <a:off x="297172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l840"/>
            <p:cNvSpPr/>
            <p:nvPr/>
          </p:nvSpPr>
          <p:spPr>
            <a:xfrm>
              <a:off x="297253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l841"/>
            <p:cNvSpPr/>
            <p:nvPr/>
          </p:nvSpPr>
          <p:spPr>
            <a:xfrm>
              <a:off x="2973343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l842"/>
            <p:cNvSpPr/>
            <p:nvPr/>
          </p:nvSpPr>
          <p:spPr>
            <a:xfrm>
              <a:off x="297415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l843"/>
            <p:cNvSpPr/>
            <p:nvPr/>
          </p:nvSpPr>
          <p:spPr>
            <a:xfrm>
              <a:off x="297496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l844"/>
            <p:cNvSpPr/>
            <p:nvPr/>
          </p:nvSpPr>
          <p:spPr>
            <a:xfrm>
              <a:off x="297577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l845"/>
            <p:cNvSpPr/>
            <p:nvPr/>
          </p:nvSpPr>
          <p:spPr>
            <a:xfrm>
              <a:off x="297658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l846"/>
            <p:cNvSpPr/>
            <p:nvPr/>
          </p:nvSpPr>
          <p:spPr>
            <a:xfrm>
              <a:off x="2977392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l847"/>
            <p:cNvSpPr/>
            <p:nvPr/>
          </p:nvSpPr>
          <p:spPr>
            <a:xfrm>
              <a:off x="297820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l848"/>
            <p:cNvSpPr/>
            <p:nvPr/>
          </p:nvSpPr>
          <p:spPr>
            <a:xfrm>
              <a:off x="297901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l849"/>
            <p:cNvSpPr/>
            <p:nvPr/>
          </p:nvSpPr>
          <p:spPr>
            <a:xfrm>
              <a:off x="297982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l850"/>
            <p:cNvSpPr/>
            <p:nvPr/>
          </p:nvSpPr>
          <p:spPr>
            <a:xfrm>
              <a:off x="2980631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l851"/>
            <p:cNvSpPr/>
            <p:nvPr/>
          </p:nvSpPr>
          <p:spPr>
            <a:xfrm>
              <a:off x="298144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l852"/>
            <p:cNvSpPr/>
            <p:nvPr/>
          </p:nvSpPr>
          <p:spPr>
            <a:xfrm>
              <a:off x="298225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l853"/>
            <p:cNvSpPr/>
            <p:nvPr/>
          </p:nvSpPr>
          <p:spPr>
            <a:xfrm>
              <a:off x="298306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l854"/>
            <p:cNvSpPr/>
            <p:nvPr/>
          </p:nvSpPr>
          <p:spPr>
            <a:xfrm>
              <a:off x="2983870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l855"/>
            <p:cNvSpPr/>
            <p:nvPr/>
          </p:nvSpPr>
          <p:spPr>
            <a:xfrm>
              <a:off x="298467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l856"/>
            <p:cNvSpPr/>
            <p:nvPr/>
          </p:nvSpPr>
          <p:spPr>
            <a:xfrm>
              <a:off x="2985489" y="2447573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l857"/>
            <p:cNvSpPr/>
            <p:nvPr/>
          </p:nvSpPr>
          <p:spPr>
            <a:xfrm>
              <a:off x="2986299" y="2447573"/>
              <a:ext cx="809" cy="1628573"/>
            </a:xfrm>
            <a:custGeom>
              <a:avLst/>
              <a:gdLst/>
              <a:ahLst/>
              <a:cxnLst/>
              <a:rect l="0" t="0" r="0" b="0"/>
              <a:pathLst>
                <a:path w="809" h="1628573">
                  <a:moveTo>
                    <a:pt x="0" y="0"/>
                  </a:moveTo>
                  <a:lnTo>
                    <a:pt x="809" y="1628573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l858"/>
            <p:cNvSpPr/>
            <p:nvPr/>
          </p:nvSpPr>
          <p:spPr>
            <a:xfrm>
              <a:off x="29871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l859"/>
            <p:cNvSpPr/>
            <p:nvPr/>
          </p:nvSpPr>
          <p:spPr>
            <a:xfrm>
              <a:off x="29879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l860"/>
            <p:cNvSpPr/>
            <p:nvPr/>
          </p:nvSpPr>
          <p:spPr>
            <a:xfrm>
              <a:off x="29887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l861"/>
            <p:cNvSpPr/>
            <p:nvPr/>
          </p:nvSpPr>
          <p:spPr>
            <a:xfrm>
              <a:off x="29895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l862"/>
            <p:cNvSpPr/>
            <p:nvPr/>
          </p:nvSpPr>
          <p:spPr>
            <a:xfrm>
              <a:off x="29903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l863"/>
            <p:cNvSpPr/>
            <p:nvPr/>
          </p:nvSpPr>
          <p:spPr>
            <a:xfrm>
              <a:off x="29911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l864"/>
            <p:cNvSpPr/>
            <p:nvPr/>
          </p:nvSpPr>
          <p:spPr>
            <a:xfrm>
              <a:off x="29919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l865"/>
            <p:cNvSpPr/>
            <p:nvPr/>
          </p:nvSpPr>
          <p:spPr>
            <a:xfrm>
              <a:off x="29927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l866"/>
            <p:cNvSpPr/>
            <p:nvPr/>
          </p:nvSpPr>
          <p:spPr>
            <a:xfrm>
              <a:off x="29935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l867"/>
            <p:cNvSpPr/>
            <p:nvPr/>
          </p:nvSpPr>
          <p:spPr>
            <a:xfrm>
              <a:off x="29943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l868"/>
            <p:cNvSpPr/>
            <p:nvPr/>
          </p:nvSpPr>
          <p:spPr>
            <a:xfrm>
              <a:off x="29952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l869"/>
            <p:cNvSpPr/>
            <p:nvPr/>
          </p:nvSpPr>
          <p:spPr>
            <a:xfrm>
              <a:off x="29960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l870"/>
            <p:cNvSpPr/>
            <p:nvPr/>
          </p:nvSpPr>
          <p:spPr>
            <a:xfrm>
              <a:off x="29968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l871"/>
            <p:cNvSpPr/>
            <p:nvPr/>
          </p:nvSpPr>
          <p:spPr>
            <a:xfrm>
              <a:off x="29976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l872"/>
            <p:cNvSpPr/>
            <p:nvPr/>
          </p:nvSpPr>
          <p:spPr>
            <a:xfrm>
              <a:off x="29984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l873"/>
            <p:cNvSpPr/>
            <p:nvPr/>
          </p:nvSpPr>
          <p:spPr>
            <a:xfrm>
              <a:off x="29992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l874"/>
            <p:cNvSpPr/>
            <p:nvPr/>
          </p:nvSpPr>
          <p:spPr>
            <a:xfrm>
              <a:off x="30000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l875"/>
            <p:cNvSpPr/>
            <p:nvPr/>
          </p:nvSpPr>
          <p:spPr>
            <a:xfrm>
              <a:off x="30008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l876"/>
            <p:cNvSpPr/>
            <p:nvPr/>
          </p:nvSpPr>
          <p:spPr>
            <a:xfrm>
              <a:off x="30016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l877"/>
            <p:cNvSpPr/>
            <p:nvPr/>
          </p:nvSpPr>
          <p:spPr>
            <a:xfrm>
              <a:off x="30024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l878"/>
            <p:cNvSpPr/>
            <p:nvPr/>
          </p:nvSpPr>
          <p:spPr>
            <a:xfrm>
              <a:off x="30033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l879"/>
            <p:cNvSpPr/>
            <p:nvPr/>
          </p:nvSpPr>
          <p:spPr>
            <a:xfrm>
              <a:off x="30041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l880"/>
            <p:cNvSpPr/>
            <p:nvPr/>
          </p:nvSpPr>
          <p:spPr>
            <a:xfrm>
              <a:off x="30049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l881"/>
            <p:cNvSpPr/>
            <p:nvPr/>
          </p:nvSpPr>
          <p:spPr>
            <a:xfrm>
              <a:off x="30057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l882"/>
            <p:cNvSpPr/>
            <p:nvPr/>
          </p:nvSpPr>
          <p:spPr>
            <a:xfrm>
              <a:off x="30065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l883"/>
            <p:cNvSpPr/>
            <p:nvPr/>
          </p:nvSpPr>
          <p:spPr>
            <a:xfrm>
              <a:off x="30073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l884"/>
            <p:cNvSpPr/>
            <p:nvPr/>
          </p:nvSpPr>
          <p:spPr>
            <a:xfrm>
              <a:off x="30081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l885"/>
            <p:cNvSpPr/>
            <p:nvPr/>
          </p:nvSpPr>
          <p:spPr>
            <a:xfrm>
              <a:off x="30089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l886"/>
            <p:cNvSpPr/>
            <p:nvPr/>
          </p:nvSpPr>
          <p:spPr>
            <a:xfrm>
              <a:off x="30097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l887"/>
            <p:cNvSpPr/>
            <p:nvPr/>
          </p:nvSpPr>
          <p:spPr>
            <a:xfrm>
              <a:off x="30105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l888"/>
            <p:cNvSpPr/>
            <p:nvPr/>
          </p:nvSpPr>
          <p:spPr>
            <a:xfrm>
              <a:off x="30114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l889"/>
            <p:cNvSpPr/>
            <p:nvPr/>
          </p:nvSpPr>
          <p:spPr>
            <a:xfrm>
              <a:off x="30122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l890"/>
            <p:cNvSpPr/>
            <p:nvPr/>
          </p:nvSpPr>
          <p:spPr>
            <a:xfrm>
              <a:off x="30130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l891"/>
            <p:cNvSpPr/>
            <p:nvPr/>
          </p:nvSpPr>
          <p:spPr>
            <a:xfrm>
              <a:off x="30138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l892"/>
            <p:cNvSpPr/>
            <p:nvPr/>
          </p:nvSpPr>
          <p:spPr>
            <a:xfrm>
              <a:off x="30146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l893"/>
            <p:cNvSpPr/>
            <p:nvPr/>
          </p:nvSpPr>
          <p:spPr>
            <a:xfrm>
              <a:off x="30154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l894"/>
            <p:cNvSpPr/>
            <p:nvPr/>
          </p:nvSpPr>
          <p:spPr>
            <a:xfrm>
              <a:off x="30162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l895"/>
            <p:cNvSpPr/>
            <p:nvPr/>
          </p:nvSpPr>
          <p:spPr>
            <a:xfrm>
              <a:off x="30170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pl896"/>
            <p:cNvSpPr/>
            <p:nvPr/>
          </p:nvSpPr>
          <p:spPr>
            <a:xfrm>
              <a:off x="30178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l897"/>
            <p:cNvSpPr/>
            <p:nvPr/>
          </p:nvSpPr>
          <p:spPr>
            <a:xfrm>
              <a:off x="30186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pl898"/>
            <p:cNvSpPr/>
            <p:nvPr/>
          </p:nvSpPr>
          <p:spPr>
            <a:xfrm>
              <a:off x="30194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pl899"/>
            <p:cNvSpPr/>
            <p:nvPr/>
          </p:nvSpPr>
          <p:spPr>
            <a:xfrm>
              <a:off x="30203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pl900"/>
            <p:cNvSpPr/>
            <p:nvPr/>
          </p:nvSpPr>
          <p:spPr>
            <a:xfrm>
              <a:off x="30211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l901"/>
            <p:cNvSpPr/>
            <p:nvPr/>
          </p:nvSpPr>
          <p:spPr>
            <a:xfrm>
              <a:off x="30219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l902"/>
            <p:cNvSpPr/>
            <p:nvPr/>
          </p:nvSpPr>
          <p:spPr>
            <a:xfrm>
              <a:off x="30227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pl903"/>
            <p:cNvSpPr/>
            <p:nvPr/>
          </p:nvSpPr>
          <p:spPr>
            <a:xfrm>
              <a:off x="30235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pl904"/>
            <p:cNvSpPr/>
            <p:nvPr/>
          </p:nvSpPr>
          <p:spPr>
            <a:xfrm>
              <a:off x="30243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pl905"/>
            <p:cNvSpPr/>
            <p:nvPr/>
          </p:nvSpPr>
          <p:spPr>
            <a:xfrm>
              <a:off x="30251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7" name="pl906"/>
            <p:cNvSpPr/>
            <p:nvPr/>
          </p:nvSpPr>
          <p:spPr>
            <a:xfrm>
              <a:off x="30259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pl907"/>
            <p:cNvSpPr/>
            <p:nvPr/>
          </p:nvSpPr>
          <p:spPr>
            <a:xfrm>
              <a:off x="30267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9" name="pl908"/>
            <p:cNvSpPr/>
            <p:nvPr/>
          </p:nvSpPr>
          <p:spPr>
            <a:xfrm>
              <a:off x="30275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pl909"/>
            <p:cNvSpPr/>
            <p:nvPr/>
          </p:nvSpPr>
          <p:spPr>
            <a:xfrm>
              <a:off x="30284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1" name="pl910"/>
            <p:cNvSpPr/>
            <p:nvPr/>
          </p:nvSpPr>
          <p:spPr>
            <a:xfrm>
              <a:off x="30292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pl911"/>
            <p:cNvSpPr/>
            <p:nvPr/>
          </p:nvSpPr>
          <p:spPr>
            <a:xfrm>
              <a:off x="30300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pl912"/>
            <p:cNvSpPr/>
            <p:nvPr/>
          </p:nvSpPr>
          <p:spPr>
            <a:xfrm>
              <a:off x="30308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pl913"/>
            <p:cNvSpPr/>
            <p:nvPr/>
          </p:nvSpPr>
          <p:spPr>
            <a:xfrm>
              <a:off x="30316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5" name="pl914"/>
            <p:cNvSpPr/>
            <p:nvPr/>
          </p:nvSpPr>
          <p:spPr>
            <a:xfrm>
              <a:off x="30324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pl915"/>
            <p:cNvSpPr/>
            <p:nvPr/>
          </p:nvSpPr>
          <p:spPr>
            <a:xfrm>
              <a:off x="30332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7" name="pl916"/>
            <p:cNvSpPr/>
            <p:nvPr/>
          </p:nvSpPr>
          <p:spPr>
            <a:xfrm>
              <a:off x="30340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8" name="pl917"/>
            <p:cNvSpPr/>
            <p:nvPr/>
          </p:nvSpPr>
          <p:spPr>
            <a:xfrm>
              <a:off x="30348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9" name="pl918"/>
            <p:cNvSpPr/>
            <p:nvPr/>
          </p:nvSpPr>
          <p:spPr>
            <a:xfrm>
              <a:off x="30356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pl919"/>
            <p:cNvSpPr/>
            <p:nvPr/>
          </p:nvSpPr>
          <p:spPr>
            <a:xfrm>
              <a:off x="30365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1" name="pl920"/>
            <p:cNvSpPr/>
            <p:nvPr/>
          </p:nvSpPr>
          <p:spPr>
            <a:xfrm>
              <a:off x="30373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2" name="pl921"/>
            <p:cNvSpPr/>
            <p:nvPr/>
          </p:nvSpPr>
          <p:spPr>
            <a:xfrm>
              <a:off x="30381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3" name="pl922"/>
            <p:cNvSpPr/>
            <p:nvPr/>
          </p:nvSpPr>
          <p:spPr>
            <a:xfrm>
              <a:off x="30389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pl923"/>
            <p:cNvSpPr/>
            <p:nvPr/>
          </p:nvSpPr>
          <p:spPr>
            <a:xfrm>
              <a:off x="30397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pl924"/>
            <p:cNvSpPr/>
            <p:nvPr/>
          </p:nvSpPr>
          <p:spPr>
            <a:xfrm>
              <a:off x="30405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l925"/>
            <p:cNvSpPr/>
            <p:nvPr/>
          </p:nvSpPr>
          <p:spPr>
            <a:xfrm>
              <a:off x="30413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pl926"/>
            <p:cNvSpPr/>
            <p:nvPr/>
          </p:nvSpPr>
          <p:spPr>
            <a:xfrm>
              <a:off x="30421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pl927"/>
            <p:cNvSpPr/>
            <p:nvPr/>
          </p:nvSpPr>
          <p:spPr>
            <a:xfrm>
              <a:off x="30429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9" name="pl928"/>
            <p:cNvSpPr/>
            <p:nvPr/>
          </p:nvSpPr>
          <p:spPr>
            <a:xfrm>
              <a:off x="30437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0" name="pl929"/>
            <p:cNvSpPr/>
            <p:nvPr/>
          </p:nvSpPr>
          <p:spPr>
            <a:xfrm>
              <a:off x="30446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1" name="pl930"/>
            <p:cNvSpPr/>
            <p:nvPr/>
          </p:nvSpPr>
          <p:spPr>
            <a:xfrm>
              <a:off x="30454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2" name="pl931"/>
            <p:cNvSpPr/>
            <p:nvPr/>
          </p:nvSpPr>
          <p:spPr>
            <a:xfrm>
              <a:off x="30462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3" name="pl932"/>
            <p:cNvSpPr/>
            <p:nvPr/>
          </p:nvSpPr>
          <p:spPr>
            <a:xfrm>
              <a:off x="30470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4" name="pl933"/>
            <p:cNvSpPr/>
            <p:nvPr/>
          </p:nvSpPr>
          <p:spPr>
            <a:xfrm>
              <a:off x="30478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5" name="pl934"/>
            <p:cNvSpPr/>
            <p:nvPr/>
          </p:nvSpPr>
          <p:spPr>
            <a:xfrm>
              <a:off x="30486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6" name="pl935"/>
            <p:cNvSpPr/>
            <p:nvPr/>
          </p:nvSpPr>
          <p:spPr>
            <a:xfrm>
              <a:off x="30494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7" name="pl936"/>
            <p:cNvSpPr/>
            <p:nvPr/>
          </p:nvSpPr>
          <p:spPr>
            <a:xfrm>
              <a:off x="30502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pl937"/>
            <p:cNvSpPr/>
            <p:nvPr/>
          </p:nvSpPr>
          <p:spPr>
            <a:xfrm>
              <a:off x="30510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9" name="pl938"/>
            <p:cNvSpPr/>
            <p:nvPr/>
          </p:nvSpPr>
          <p:spPr>
            <a:xfrm>
              <a:off x="30518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0" name="pl939"/>
            <p:cNvSpPr/>
            <p:nvPr/>
          </p:nvSpPr>
          <p:spPr>
            <a:xfrm>
              <a:off x="30526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1" name="pl940"/>
            <p:cNvSpPr/>
            <p:nvPr/>
          </p:nvSpPr>
          <p:spPr>
            <a:xfrm>
              <a:off x="30535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2" name="pl941"/>
            <p:cNvSpPr/>
            <p:nvPr/>
          </p:nvSpPr>
          <p:spPr>
            <a:xfrm>
              <a:off x="30543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pl942"/>
            <p:cNvSpPr/>
            <p:nvPr/>
          </p:nvSpPr>
          <p:spPr>
            <a:xfrm>
              <a:off x="30551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l943"/>
            <p:cNvSpPr/>
            <p:nvPr/>
          </p:nvSpPr>
          <p:spPr>
            <a:xfrm>
              <a:off x="30559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pl944"/>
            <p:cNvSpPr/>
            <p:nvPr/>
          </p:nvSpPr>
          <p:spPr>
            <a:xfrm>
              <a:off x="30567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6" name="pl945"/>
            <p:cNvSpPr/>
            <p:nvPr/>
          </p:nvSpPr>
          <p:spPr>
            <a:xfrm>
              <a:off x="30575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7" name="pl946"/>
            <p:cNvSpPr/>
            <p:nvPr/>
          </p:nvSpPr>
          <p:spPr>
            <a:xfrm>
              <a:off x="30583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8" name="pl947"/>
            <p:cNvSpPr/>
            <p:nvPr/>
          </p:nvSpPr>
          <p:spPr>
            <a:xfrm>
              <a:off x="30591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9" name="pl948"/>
            <p:cNvSpPr/>
            <p:nvPr/>
          </p:nvSpPr>
          <p:spPr>
            <a:xfrm>
              <a:off x="30599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0" name="pl949"/>
            <p:cNvSpPr/>
            <p:nvPr/>
          </p:nvSpPr>
          <p:spPr>
            <a:xfrm>
              <a:off x="30607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1" name="pl950"/>
            <p:cNvSpPr/>
            <p:nvPr/>
          </p:nvSpPr>
          <p:spPr>
            <a:xfrm>
              <a:off x="30616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2" name="pl951"/>
            <p:cNvSpPr/>
            <p:nvPr/>
          </p:nvSpPr>
          <p:spPr>
            <a:xfrm>
              <a:off x="30624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3" name="pl952"/>
            <p:cNvSpPr/>
            <p:nvPr/>
          </p:nvSpPr>
          <p:spPr>
            <a:xfrm>
              <a:off x="30632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4" name="pl953"/>
            <p:cNvSpPr/>
            <p:nvPr/>
          </p:nvSpPr>
          <p:spPr>
            <a:xfrm>
              <a:off x="30640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5" name="pl954"/>
            <p:cNvSpPr/>
            <p:nvPr/>
          </p:nvSpPr>
          <p:spPr>
            <a:xfrm>
              <a:off x="30648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pl955"/>
            <p:cNvSpPr/>
            <p:nvPr/>
          </p:nvSpPr>
          <p:spPr>
            <a:xfrm>
              <a:off x="30656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7" name="pl956"/>
            <p:cNvSpPr/>
            <p:nvPr/>
          </p:nvSpPr>
          <p:spPr>
            <a:xfrm>
              <a:off x="30664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8" name="pl957"/>
            <p:cNvSpPr/>
            <p:nvPr/>
          </p:nvSpPr>
          <p:spPr>
            <a:xfrm>
              <a:off x="30672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9" name="pl958"/>
            <p:cNvSpPr/>
            <p:nvPr/>
          </p:nvSpPr>
          <p:spPr>
            <a:xfrm>
              <a:off x="30680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0" name="pl959"/>
            <p:cNvSpPr/>
            <p:nvPr/>
          </p:nvSpPr>
          <p:spPr>
            <a:xfrm>
              <a:off x="30688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1" name="pl960"/>
            <p:cNvSpPr/>
            <p:nvPr/>
          </p:nvSpPr>
          <p:spPr>
            <a:xfrm>
              <a:off x="30697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2" name="pl961"/>
            <p:cNvSpPr/>
            <p:nvPr/>
          </p:nvSpPr>
          <p:spPr>
            <a:xfrm>
              <a:off x="30705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3" name="pl962"/>
            <p:cNvSpPr/>
            <p:nvPr/>
          </p:nvSpPr>
          <p:spPr>
            <a:xfrm>
              <a:off x="30713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pl963"/>
            <p:cNvSpPr/>
            <p:nvPr/>
          </p:nvSpPr>
          <p:spPr>
            <a:xfrm>
              <a:off x="30721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5" name="pl964"/>
            <p:cNvSpPr/>
            <p:nvPr/>
          </p:nvSpPr>
          <p:spPr>
            <a:xfrm>
              <a:off x="30729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6" name="pl965"/>
            <p:cNvSpPr/>
            <p:nvPr/>
          </p:nvSpPr>
          <p:spPr>
            <a:xfrm>
              <a:off x="30737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7" name="pl966"/>
            <p:cNvSpPr/>
            <p:nvPr/>
          </p:nvSpPr>
          <p:spPr>
            <a:xfrm>
              <a:off x="30745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8" name="pl967"/>
            <p:cNvSpPr/>
            <p:nvPr/>
          </p:nvSpPr>
          <p:spPr>
            <a:xfrm>
              <a:off x="30753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9" name="pl968"/>
            <p:cNvSpPr/>
            <p:nvPr/>
          </p:nvSpPr>
          <p:spPr>
            <a:xfrm>
              <a:off x="30761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0" name="pl969"/>
            <p:cNvSpPr/>
            <p:nvPr/>
          </p:nvSpPr>
          <p:spPr>
            <a:xfrm>
              <a:off x="30769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1" name="pl970"/>
            <p:cNvSpPr/>
            <p:nvPr/>
          </p:nvSpPr>
          <p:spPr>
            <a:xfrm>
              <a:off x="30778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2" name="pl971"/>
            <p:cNvSpPr/>
            <p:nvPr/>
          </p:nvSpPr>
          <p:spPr>
            <a:xfrm>
              <a:off x="30786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3" name="pl972"/>
            <p:cNvSpPr/>
            <p:nvPr/>
          </p:nvSpPr>
          <p:spPr>
            <a:xfrm>
              <a:off x="30794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4" name="pl973"/>
            <p:cNvSpPr/>
            <p:nvPr/>
          </p:nvSpPr>
          <p:spPr>
            <a:xfrm>
              <a:off x="30802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pl974"/>
            <p:cNvSpPr/>
            <p:nvPr/>
          </p:nvSpPr>
          <p:spPr>
            <a:xfrm>
              <a:off x="30810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pl975"/>
            <p:cNvSpPr/>
            <p:nvPr/>
          </p:nvSpPr>
          <p:spPr>
            <a:xfrm>
              <a:off x="30818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pl976"/>
            <p:cNvSpPr/>
            <p:nvPr/>
          </p:nvSpPr>
          <p:spPr>
            <a:xfrm>
              <a:off x="30826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8" name="pl977"/>
            <p:cNvSpPr/>
            <p:nvPr/>
          </p:nvSpPr>
          <p:spPr>
            <a:xfrm>
              <a:off x="30834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9" name="pl978"/>
            <p:cNvSpPr/>
            <p:nvPr/>
          </p:nvSpPr>
          <p:spPr>
            <a:xfrm>
              <a:off x="30842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0" name="pl979"/>
            <p:cNvSpPr/>
            <p:nvPr/>
          </p:nvSpPr>
          <p:spPr>
            <a:xfrm>
              <a:off x="30850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1" name="pl980"/>
            <p:cNvSpPr/>
            <p:nvPr/>
          </p:nvSpPr>
          <p:spPr>
            <a:xfrm>
              <a:off x="30858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2" name="pl981"/>
            <p:cNvSpPr/>
            <p:nvPr/>
          </p:nvSpPr>
          <p:spPr>
            <a:xfrm>
              <a:off x="30867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3" name="pl982"/>
            <p:cNvSpPr/>
            <p:nvPr/>
          </p:nvSpPr>
          <p:spPr>
            <a:xfrm>
              <a:off x="30875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pl983"/>
            <p:cNvSpPr/>
            <p:nvPr/>
          </p:nvSpPr>
          <p:spPr>
            <a:xfrm>
              <a:off x="30883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5" name="pl984"/>
            <p:cNvSpPr/>
            <p:nvPr/>
          </p:nvSpPr>
          <p:spPr>
            <a:xfrm>
              <a:off x="30891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6" name="pl985"/>
            <p:cNvSpPr/>
            <p:nvPr/>
          </p:nvSpPr>
          <p:spPr>
            <a:xfrm>
              <a:off x="30899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7" name="pl986"/>
            <p:cNvSpPr/>
            <p:nvPr/>
          </p:nvSpPr>
          <p:spPr>
            <a:xfrm>
              <a:off x="30907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8" name="pl987"/>
            <p:cNvSpPr/>
            <p:nvPr/>
          </p:nvSpPr>
          <p:spPr>
            <a:xfrm>
              <a:off x="30915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9" name="pl988"/>
            <p:cNvSpPr/>
            <p:nvPr/>
          </p:nvSpPr>
          <p:spPr>
            <a:xfrm>
              <a:off x="30923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0" name="pl989"/>
            <p:cNvSpPr/>
            <p:nvPr/>
          </p:nvSpPr>
          <p:spPr>
            <a:xfrm>
              <a:off x="30931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1" name="pl990"/>
            <p:cNvSpPr/>
            <p:nvPr/>
          </p:nvSpPr>
          <p:spPr>
            <a:xfrm>
              <a:off x="30939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2" name="pl991"/>
            <p:cNvSpPr/>
            <p:nvPr/>
          </p:nvSpPr>
          <p:spPr>
            <a:xfrm>
              <a:off x="30948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3" name="pl992"/>
            <p:cNvSpPr/>
            <p:nvPr/>
          </p:nvSpPr>
          <p:spPr>
            <a:xfrm>
              <a:off x="30956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pl993"/>
            <p:cNvSpPr/>
            <p:nvPr/>
          </p:nvSpPr>
          <p:spPr>
            <a:xfrm>
              <a:off x="30964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pl994"/>
            <p:cNvSpPr/>
            <p:nvPr/>
          </p:nvSpPr>
          <p:spPr>
            <a:xfrm>
              <a:off x="30972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pl995"/>
            <p:cNvSpPr/>
            <p:nvPr/>
          </p:nvSpPr>
          <p:spPr>
            <a:xfrm>
              <a:off x="30980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pl996"/>
            <p:cNvSpPr/>
            <p:nvPr/>
          </p:nvSpPr>
          <p:spPr>
            <a:xfrm>
              <a:off x="30988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pl997"/>
            <p:cNvSpPr/>
            <p:nvPr/>
          </p:nvSpPr>
          <p:spPr>
            <a:xfrm>
              <a:off x="30996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9" name="pl998"/>
            <p:cNvSpPr/>
            <p:nvPr/>
          </p:nvSpPr>
          <p:spPr>
            <a:xfrm>
              <a:off x="31004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0" name="pl999"/>
            <p:cNvSpPr/>
            <p:nvPr/>
          </p:nvSpPr>
          <p:spPr>
            <a:xfrm>
              <a:off x="31012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1" name="pl1000"/>
            <p:cNvSpPr/>
            <p:nvPr/>
          </p:nvSpPr>
          <p:spPr>
            <a:xfrm>
              <a:off x="31020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2" name="pl1001"/>
            <p:cNvSpPr/>
            <p:nvPr/>
          </p:nvSpPr>
          <p:spPr>
            <a:xfrm>
              <a:off x="31029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3" name="pl1002"/>
            <p:cNvSpPr/>
            <p:nvPr/>
          </p:nvSpPr>
          <p:spPr>
            <a:xfrm>
              <a:off x="31037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4" name="pl1003"/>
            <p:cNvSpPr/>
            <p:nvPr/>
          </p:nvSpPr>
          <p:spPr>
            <a:xfrm>
              <a:off x="31045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5" name="pl1004"/>
            <p:cNvSpPr/>
            <p:nvPr/>
          </p:nvSpPr>
          <p:spPr>
            <a:xfrm>
              <a:off x="31053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6" name="pl1005"/>
            <p:cNvSpPr/>
            <p:nvPr/>
          </p:nvSpPr>
          <p:spPr>
            <a:xfrm>
              <a:off x="31061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7" name="pl1006"/>
            <p:cNvSpPr/>
            <p:nvPr/>
          </p:nvSpPr>
          <p:spPr>
            <a:xfrm>
              <a:off x="31069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8" name="pl1007"/>
            <p:cNvSpPr/>
            <p:nvPr/>
          </p:nvSpPr>
          <p:spPr>
            <a:xfrm>
              <a:off x="31077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9" name="pl1008"/>
            <p:cNvSpPr/>
            <p:nvPr/>
          </p:nvSpPr>
          <p:spPr>
            <a:xfrm>
              <a:off x="31085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0" name="pl1009"/>
            <p:cNvSpPr/>
            <p:nvPr/>
          </p:nvSpPr>
          <p:spPr>
            <a:xfrm>
              <a:off x="31093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1" name="pl1010"/>
            <p:cNvSpPr/>
            <p:nvPr/>
          </p:nvSpPr>
          <p:spPr>
            <a:xfrm>
              <a:off x="31101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2" name="pl1011"/>
            <p:cNvSpPr/>
            <p:nvPr/>
          </p:nvSpPr>
          <p:spPr>
            <a:xfrm>
              <a:off x="31110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3" name="pl1012"/>
            <p:cNvSpPr/>
            <p:nvPr/>
          </p:nvSpPr>
          <p:spPr>
            <a:xfrm>
              <a:off x="31118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4" name="pl1013"/>
            <p:cNvSpPr/>
            <p:nvPr/>
          </p:nvSpPr>
          <p:spPr>
            <a:xfrm>
              <a:off x="31126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5" name="pl1014"/>
            <p:cNvSpPr/>
            <p:nvPr/>
          </p:nvSpPr>
          <p:spPr>
            <a:xfrm>
              <a:off x="31134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6" name="pl1015"/>
            <p:cNvSpPr/>
            <p:nvPr/>
          </p:nvSpPr>
          <p:spPr>
            <a:xfrm>
              <a:off x="31142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7" name="pl1016"/>
            <p:cNvSpPr/>
            <p:nvPr/>
          </p:nvSpPr>
          <p:spPr>
            <a:xfrm>
              <a:off x="31150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8" name="pl1017"/>
            <p:cNvSpPr/>
            <p:nvPr/>
          </p:nvSpPr>
          <p:spPr>
            <a:xfrm>
              <a:off x="31158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9" name="pl1018"/>
            <p:cNvSpPr/>
            <p:nvPr/>
          </p:nvSpPr>
          <p:spPr>
            <a:xfrm>
              <a:off x="31166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0" name="pl1019"/>
            <p:cNvSpPr/>
            <p:nvPr/>
          </p:nvSpPr>
          <p:spPr>
            <a:xfrm>
              <a:off x="31174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1" name="pl1020"/>
            <p:cNvSpPr/>
            <p:nvPr/>
          </p:nvSpPr>
          <p:spPr>
            <a:xfrm>
              <a:off x="31182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pl1021"/>
            <p:cNvSpPr/>
            <p:nvPr/>
          </p:nvSpPr>
          <p:spPr>
            <a:xfrm>
              <a:off x="31191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pl1022"/>
            <p:cNvSpPr/>
            <p:nvPr/>
          </p:nvSpPr>
          <p:spPr>
            <a:xfrm>
              <a:off x="31199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4" name="pl1023"/>
            <p:cNvSpPr/>
            <p:nvPr/>
          </p:nvSpPr>
          <p:spPr>
            <a:xfrm>
              <a:off x="31207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5" name="pl1024"/>
            <p:cNvSpPr/>
            <p:nvPr/>
          </p:nvSpPr>
          <p:spPr>
            <a:xfrm>
              <a:off x="31215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6" name="pl1025"/>
            <p:cNvSpPr/>
            <p:nvPr/>
          </p:nvSpPr>
          <p:spPr>
            <a:xfrm>
              <a:off x="31223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7" name="pl1026"/>
            <p:cNvSpPr/>
            <p:nvPr/>
          </p:nvSpPr>
          <p:spPr>
            <a:xfrm>
              <a:off x="31231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pl1027"/>
            <p:cNvSpPr/>
            <p:nvPr/>
          </p:nvSpPr>
          <p:spPr>
            <a:xfrm>
              <a:off x="31239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pl1028"/>
            <p:cNvSpPr/>
            <p:nvPr/>
          </p:nvSpPr>
          <p:spPr>
            <a:xfrm>
              <a:off x="31247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0" name="pl1029"/>
            <p:cNvSpPr/>
            <p:nvPr/>
          </p:nvSpPr>
          <p:spPr>
            <a:xfrm>
              <a:off x="31255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1" name="pl1030"/>
            <p:cNvSpPr/>
            <p:nvPr/>
          </p:nvSpPr>
          <p:spPr>
            <a:xfrm>
              <a:off x="31263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2" name="pl1031"/>
            <p:cNvSpPr/>
            <p:nvPr/>
          </p:nvSpPr>
          <p:spPr>
            <a:xfrm>
              <a:off x="31271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3" name="pl1032"/>
            <p:cNvSpPr/>
            <p:nvPr/>
          </p:nvSpPr>
          <p:spPr>
            <a:xfrm>
              <a:off x="31280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4" name="pl1033"/>
            <p:cNvSpPr/>
            <p:nvPr/>
          </p:nvSpPr>
          <p:spPr>
            <a:xfrm>
              <a:off x="31288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5" name="pl1034"/>
            <p:cNvSpPr/>
            <p:nvPr/>
          </p:nvSpPr>
          <p:spPr>
            <a:xfrm>
              <a:off x="31296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6" name="pl1035"/>
            <p:cNvSpPr/>
            <p:nvPr/>
          </p:nvSpPr>
          <p:spPr>
            <a:xfrm>
              <a:off x="31304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7" name="pl1036"/>
            <p:cNvSpPr/>
            <p:nvPr/>
          </p:nvSpPr>
          <p:spPr>
            <a:xfrm>
              <a:off x="31312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8" name="pl1037"/>
            <p:cNvSpPr/>
            <p:nvPr/>
          </p:nvSpPr>
          <p:spPr>
            <a:xfrm>
              <a:off x="31320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9" name="pl1038"/>
            <p:cNvSpPr/>
            <p:nvPr/>
          </p:nvSpPr>
          <p:spPr>
            <a:xfrm>
              <a:off x="31328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0" name="pl1039"/>
            <p:cNvSpPr/>
            <p:nvPr/>
          </p:nvSpPr>
          <p:spPr>
            <a:xfrm>
              <a:off x="31336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1" name="pl1040"/>
            <p:cNvSpPr/>
            <p:nvPr/>
          </p:nvSpPr>
          <p:spPr>
            <a:xfrm>
              <a:off x="31344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2" name="pl1041"/>
            <p:cNvSpPr/>
            <p:nvPr/>
          </p:nvSpPr>
          <p:spPr>
            <a:xfrm>
              <a:off x="31352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3" name="pl1042"/>
            <p:cNvSpPr/>
            <p:nvPr/>
          </p:nvSpPr>
          <p:spPr>
            <a:xfrm>
              <a:off x="31361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4" name="pl1043"/>
            <p:cNvSpPr/>
            <p:nvPr/>
          </p:nvSpPr>
          <p:spPr>
            <a:xfrm>
              <a:off x="31369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5" name="pl1044"/>
            <p:cNvSpPr/>
            <p:nvPr/>
          </p:nvSpPr>
          <p:spPr>
            <a:xfrm>
              <a:off x="31377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6" name="pl1045"/>
            <p:cNvSpPr/>
            <p:nvPr/>
          </p:nvSpPr>
          <p:spPr>
            <a:xfrm>
              <a:off x="31385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7" name="pl1046"/>
            <p:cNvSpPr/>
            <p:nvPr/>
          </p:nvSpPr>
          <p:spPr>
            <a:xfrm>
              <a:off x="31393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8" name="pl1047"/>
            <p:cNvSpPr/>
            <p:nvPr/>
          </p:nvSpPr>
          <p:spPr>
            <a:xfrm>
              <a:off x="31401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9" name="pl1048"/>
            <p:cNvSpPr/>
            <p:nvPr/>
          </p:nvSpPr>
          <p:spPr>
            <a:xfrm>
              <a:off x="31409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0" name="pl1049"/>
            <p:cNvSpPr/>
            <p:nvPr/>
          </p:nvSpPr>
          <p:spPr>
            <a:xfrm>
              <a:off x="31417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1" name="pl1050"/>
            <p:cNvSpPr/>
            <p:nvPr/>
          </p:nvSpPr>
          <p:spPr>
            <a:xfrm>
              <a:off x="31425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2" name="pl1051"/>
            <p:cNvSpPr/>
            <p:nvPr/>
          </p:nvSpPr>
          <p:spPr>
            <a:xfrm>
              <a:off x="31433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3" name="pl1052"/>
            <p:cNvSpPr/>
            <p:nvPr/>
          </p:nvSpPr>
          <p:spPr>
            <a:xfrm>
              <a:off x="31442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l1053"/>
            <p:cNvSpPr/>
            <p:nvPr/>
          </p:nvSpPr>
          <p:spPr>
            <a:xfrm>
              <a:off x="31450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l1054"/>
            <p:cNvSpPr/>
            <p:nvPr/>
          </p:nvSpPr>
          <p:spPr>
            <a:xfrm>
              <a:off x="31458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l1055"/>
            <p:cNvSpPr/>
            <p:nvPr/>
          </p:nvSpPr>
          <p:spPr>
            <a:xfrm>
              <a:off x="31466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l1056"/>
            <p:cNvSpPr/>
            <p:nvPr/>
          </p:nvSpPr>
          <p:spPr>
            <a:xfrm>
              <a:off x="31474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l1057"/>
            <p:cNvSpPr/>
            <p:nvPr/>
          </p:nvSpPr>
          <p:spPr>
            <a:xfrm>
              <a:off x="31482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l1058"/>
            <p:cNvSpPr/>
            <p:nvPr/>
          </p:nvSpPr>
          <p:spPr>
            <a:xfrm>
              <a:off x="31490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pl1059"/>
            <p:cNvSpPr/>
            <p:nvPr/>
          </p:nvSpPr>
          <p:spPr>
            <a:xfrm>
              <a:off x="31498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1" name="pl1060"/>
            <p:cNvSpPr/>
            <p:nvPr/>
          </p:nvSpPr>
          <p:spPr>
            <a:xfrm>
              <a:off x="31506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2" name="pl1061"/>
            <p:cNvSpPr/>
            <p:nvPr/>
          </p:nvSpPr>
          <p:spPr>
            <a:xfrm>
              <a:off x="31514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3" name="pl1062"/>
            <p:cNvSpPr/>
            <p:nvPr/>
          </p:nvSpPr>
          <p:spPr>
            <a:xfrm>
              <a:off x="31523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4" name="pl1063"/>
            <p:cNvSpPr/>
            <p:nvPr/>
          </p:nvSpPr>
          <p:spPr>
            <a:xfrm>
              <a:off x="31531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5" name="pl1064"/>
            <p:cNvSpPr/>
            <p:nvPr/>
          </p:nvSpPr>
          <p:spPr>
            <a:xfrm>
              <a:off x="31539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6" name="pl1065"/>
            <p:cNvSpPr/>
            <p:nvPr/>
          </p:nvSpPr>
          <p:spPr>
            <a:xfrm>
              <a:off x="31547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7" name="pl1066"/>
            <p:cNvSpPr/>
            <p:nvPr/>
          </p:nvSpPr>
          <p:spPr>
            <a:xfrm>
              <a:off x="31555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8" name="pl1067"/>
            <p:cNvSpPr/>
            <p:nvPr/>
          </p:nvSpPr>
          <p:spPr>
            <a:xfrm>
              <a:off x="31563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9" name="pl1068"/>
            <p:cNvSpPr/>
            <p:nvPr/>
          </p:nvSpPr>
          <p:spPr>
            <a:xfrm>
              <a:off x="31571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l1069"/>
            <p:cNvSpPr/>
            <p:nvPr/>
          </p:nvSpPr>
          <p:spPr>
            <a:xfrm>
              <a:off x="31579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l1070"/>
            <p:cNvSpPr/>
            <p:nvPr/>
          </p:nvSpPr>
          <p:spPr>
            <a:xfrm>
              <a:off x="31587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l1071"/>
            <p:cNvSpPr/>
            <p:nvPr/>
          </p:nvSpPr>
          <p:spPr>
            <a:xfrm>
              <a:off x="31595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3" name="pl1072"/>
            <p:cNvSpPr/>
            <p:nvPr/>
          </p:nvSpPr>
          <p:spPr>
            <a:xfrm>
              <a:off x="31603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4" name="pl1073"/>
            <p:cNvSpPr/>
            <p:nvPr/>
          </p:nvSpPr>
          <p:spPr>
            <a:xfrm>
              <a:off x="31612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5" name="pl1074"/>
            <p:cNvSpPr/>
            <p:nvPr/>
          </p:nvSpPr>
          <p:spPr>
            <a:xfrm>
              <a:off x="31620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6" name="pl1075"/>
            <p:cNvSpPr/>
            <p:nvPr/>
          </p:nvSpPr>
          <p:spPr>
            <a:xfrm>
              <a:off x="31628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7" name="pl1076"/>
            <p:cNvSpPr/>
            <p:nvPr/>
          </p:nvSpPr>
          <p:spPr>
            <a:xfrm>
              <a:off x="31636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8" name="pl1077"/>
            <p:cNvSpPr/>
            <p:nvPr/>
          </p:nvSpPr>
          <p:spPr>
            <a:xfrm>
              <a:off x="31644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9" name="pl1078"/>
            <p:cNvSpPr/>
            <p:nvPr/>
          </p:nvSpPr>
          <p:spPr>
            <a:xfrm>
              <a:off x="31652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0" name="pl1079"/>
            <p:cNvSpPr/>
            <p:nvPr/>
          </p:nvSpPr>
          <p:spPr>
            <a:xfrm>
              <a:off x="31660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1" name="pl1080"/>
            <p:cNvSpPr/>
            <p:nvPr/>
          </p:nvSpPr>
          <p:spPr>
            <a:xfrm>
              <a:off x="31668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2" name="pl1081"/>
            <p:cNvSpPr/>
            <p:nvPr/>
          </p:nvSpPr>
          <p:spPr>
            <a:xfrm>
              <a:off x="31676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3" name="pl1082"/>
            <p:cNvSpPr/>
            <p:nvPr/>
          </p:nvSpPr>
          <p:spPr>
            <a:xfrm>
              <a:off x="31684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4" name="pl1083"/>
            <p:cNvSpPr/>
            <p:nvPr/>
          </p:nvSpPr>
          <p:spPr>
            <a:xfrm>
              <a:off x="31693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5" name="pl1084"/>
            <p:cNvSpPr/>
            <p:nvPr/>
          </p:nvSpPr>
          <p:spPr>
            <a:xfrm>
              <a:off x="31701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6" name="pl1085"/>
            <p:cNvSpPr/>
            <p:nvPr/>
          </p:nvSpPr>
          <p:spPr>
            <a:xfrm>
              <a:off x="31709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7" name="pl1086"/>
            <p:cNvSpPr/>
            <p:nvPr/>
          </p:nvSpPr>
          <p:spPr>
            <a:xfrm>
              <a:off x="31717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8" name="pl1087"/>
            <p:cNvSpPr/>
            <p:nvPr/>
          </p:nvSpPr>
          <p:spPr>
            <a:xfrm>
              <a:off x="31725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9" name="pl1088"/>
            <p:cNvSpPr/>
            <p:nvPr/>
          </p:nvSpPr>
          <p:spPr>
            <a:xfrm>
              <a:off x="31733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0" name="pl1089"/>
            <p:cNvSpPr/>
            <p:nvPr/>
          </p:nvSpPr>
          <p:spPr>
            <a:xfrm>
              <a:off x="31741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1" name="pl1090"/>
            <p:cNvSpPr/>
            <p:nvPr/>
          </p:nvSpPr>
          <p:spPr>
            <a:xfrm>
              <a:off x="31749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2" name="pl1091"/>
            <p:cNvSpPr/>
            <p:nvPr/>
          </p:nvSpPr>
          <p:spPr>
            <a:xfrm>
              <a:off x="31757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3" name="pl1092"/>
            <p:cNvSpPr/>
            <p:nvPr/>
          </p:nvSpPr>
          <p:spPr>
            <a:xfrm>
              <a:off x="31765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4" name="pl1093"/>
            <p:cNvSpPr/>
            <p:nvPr/>
          </p:nvSpPr>
          <p:spPr>
            <a:xfrm>
              <a:off x="31774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5" name="pl1094"/>
            <p:cNvSpPr/>
            <p:nvPr/>
          </p:nvSpPr>
          <p:spPr>
            <a:xfrm>
              <a:off x="31782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6" name="pl1095"/>
            <p:cNvSpPr/>
            <p:nvPr/>
          </p:nvSpPr>
          <p:spPr>
            <a:xfrm>
              <a:off x="31790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7" name="pl1096"/>
            <p:cNvSpPr/>
            <p:nvPr/>
          </p:nvSpPr>
          <p:spPr>
            <a:xfrm>
              <a:off x="31798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8" name="pl1097"/>
            <p:cNvSpPr/>
            <p:nvPr/>
          </p:nvSpPr>
          <p:spPr>
            <a:xfrm>
              <a:off x="31806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9" name="pl1098"/>
            <p:cNvSpPr/>
            <p:nvPr/>
          </p:nvSpPr>
          <p:spPr>
            <a:xfrm>
              <a:off x="31814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0" name="pl1099"/>
            <p:cNvSpPr/>
            <p:nvPr/>
          </p:nvSpPr>
          <p:spPr>
            <a:xfrm>
              <a:off x="31822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1" name="pl1100"/>
            <p:cNvSpPr/>
            <p:nvPr/>
          </p:nvSpPr>
          <p:spPr>
            <a:xfrm>
              <a:off x="31830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2" name="pl1101"/>
            <p:cNvSpPr/>
            <p:nvPr/>
          </p:nvSpPr>
          <p:spPr>
            <a:xfrm>
              <a:off x="31838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3" name="pl1102"/>
            <p:cNvSpPr/>
            <p:nvPr/>
          </p:nvSpPr>
          <p:spPr>
            <a:xfrm>
              <a:off x="31846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4" name="pl1103"/>
            <p:cNvSpPr/>
            <p:nvPr/>
          </p:nvSpPr>
          <p:spPr>
            <a:xfrm>
              <a:off x="31855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5" name="pl1104"/>
            <p:cNvSpPr/>
            <p:nvPr/>
          </p:nvSpPr>
          <p:spPr>
            <a:xfrm>
              <a:off x="31863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6" name="pl1105"/>
            <p:cNvSpPr/>
            <p:nvPr/>
          </p:nvSpPr>
          <p:spPr>
            <a:xfrm>
              <a:off x="31871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7" name="pl1106"/>
            <p:cNvSpPr/>
            <p:nvPr/>
          </p:nvSpPr>
          <p:spPr>
            <a:xfrm>
              <a:off x="31879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8" name="pl1107"/>
            <p:cNvSpPr/>
            <p:nvPr/>
          </p:nvSpPr>
          <p:spPr>
            <a:xfrm>
              <a:off x="31887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9" name="pl1108"/>
            <p:cNvSpPr/>
            <p:nvPr/>
          </p:nvSpPr>
          <p:spPr>
            <a:xfrm>
              <a:off x="31895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0" name="pl1109"/>
            <p:cNvSpPr/>
            <p:nvPr/>
          </p:nvSpPr>
          <p:spPr>
            <a:xfrm>
              <a:off x="31903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1" name="pl1110"/>
            <p:cNvSpPr/>
            <p:nvPr/>
          </p:nvSpPr>
          <p:spPr>
            <a:xfrm>
              <a:off x="31911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2" name="pl1111"/>
            <p:cNvSpPr/>
            <p:nvPr/>
          </p:nvSpPr>
          <p:spPr>
            <a:xfrm>
              <a:off x="31919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3" name="pl1112"/>
            <p:cNvSpPr/>
            <p:nvPr/>
          </p:nvSpPr>
          <p:spPr>
            <a:xfrm>
              <a:off x="31927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4" name="pl1113"/>
            <p:cNvSpPr/>
            <p:nvPr/>
          </p:nvSpPr>
          <p:spPr>
            <a:xfrm>
              <a:off x="31935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5" name="pl1114"/>
            <p:cNvSpPr/>
            <p:nvPr/>
          </p:nvSpPr>
          <p:spPr>
            <a:xfrm>
              <a:off x="31944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6" name="pl1115"/>
            <p:cNvSpPr/>
            <p:nvPr/>
          </p:nvSpPr>
          <p:spPr>
            <a:xfrm>
              <a:off x="31952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7" name="pl1116"/>
            <p:cNvSpPr/>
            <p:nvPr/>
          </p:nvSpPr>
          <p:spPr>
            <a:xfrm>
              <a:off x="31960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8" name="pl1117"/>
            <p:cNvSpPr/>
            <p:nvPr/>
          </p:nvSpPr>
          <p:spPr>
            <a:xfrm>
              <a:off x="31968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9" name="pl1118"/>
            <p:cNvSpPr/>
            <p:nvPr/>
          </p:nvSpPr>
          <p:spPr>
            <a:xfrm>
              <a:off x="31976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0" name="pl1119"/>
            <p:cNvSpPr/>
            <p:nvPr/>
          </p:nvSpPr>
          <p:spPr>
            <a:xfrm>
              <a:off x="31984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1" name="pl1120"/>
            <p:cNvSpPr/>
            <p:nvPr/>
          </p:nvSpPr>
          <p:spPr>
            <a:xfrm>
              <a:off x="31992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2" name="pl1121"/>
            <p:cNvSpPr/>
            <p:nvPr/>
          </p:nvSpPr>
          <p:spPr>
            <a:xfrm>
              <a:off x="32000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3" name="pl1122"/>
            <p:cNvSpPr/>
            <p:nvPr/>
          </p:nvSpPr>
          <p:spPr>
            <a:xfrm>
              <a:off x="32008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4" name="pl1123"/>
            <p:cNvSpPr/>
            <p:nvPr/>
          </p:nvSpPr>
          <p:spPr>
            <a:xfrm>
              <a:off x="32016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5" name="pl1124"/>
            <p:cNvSpPr/>
            <p:nvPr/>
          </p:nvSpPr>
          <p:spPr>
            <a:xfrm>
              <a:off x="32025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" name="pl1125"/>
            <p:cNvSpPr/>
            <p:nvPr/>
          </p:nvSpPr>
          <p:spPr>
            <a:xfrm>
              <a:off x="32033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" name="pl1126"/>
            <p:cNvSpPr/>
            <p:nvPr/>
          </p:nvSpPr>
          <p:spPr>
            <a:xfrm>
              <a:off x="32041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" name="pl1127"/>
            <p:cNvSpPr/>
            <p:nvPr/>
          </p:nvSpPr>
          <p:spPr>
            <a:xfrm>
              <a:off x="32049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" name="pl1128"/>
            <p:cNvSpPr/>
            <p:nvPr/>
          </p:nvSpPr>
          <p:spPr>
            <a:xfrm>
              <a:off x="32057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" name="pl1129"/>
            <p:cNvSpPr/>
            <p:nvPr/>
          </p:nvSpPr>
          <p:spPr>
            <a:xfrm>
              <a:off x="32065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1" name="pl1130"/>
            <p:cNvSpPr/>
            <p:nvPr/>
          </p:nvSpPr>
          <p:spPr>
            <a:xfrm>
              <a:off x="32073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2" name="pl1131"/>
            <p:cNvSpPr/>
            <p:nvPr/>
          </p:nvSpPr>
          <p:spPr>
            <a:xfrm>
              <a:off x="32081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3" name="pl1132"/>
            <p:cNvSpPr/>
            <p:nvPr/>
          </p:nvSpPr>
          <p:spPr>
            <a:xfrm>
              <a:off x="32089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4" name="pl1133"/>
            <p:cNvSpPr/>
            <p:nvPr/>
          </p:nvSpPr>
          <p:spPr>
            <a:xfrm>
              <a:off x="32097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5" name="pl1134"/>
            <p:cNvSpPr/>
            <p:nvPr/>
          </p:nvSpPr>
          <p:spPr>
            <a:xfrm>
              <a:off x="32106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6" name="pl1135"/>
            <p:cNvSpPr/>
            <p:nvPr/>
          </p:nvSpPr>
          <p:spPr>
            <a:xfrm>
              <a:off x="32114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7" name="pl1136"/>
            <p:cNvSpPr/>
            <p:nvPr/>
          </p:nvSpPr>
          <p:spPr>
            <a:xfrm>
              <a:off x="32122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8" name="pl1137"/>
            <p:cNvSpPr/>
            <p:nvPr/>
          </p:nvSpPr>
          <p:spPr>
            <a:xfrm>
              <a:off x="32130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9" name="pl1138"/>
            <p:cNvSpPr/>
            <p:nvPr/>
          </p:nvSpPr>
          <p:spPr>
            <a:xfrm>
              <a:off x="32138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0" name="pl1139"/>
            <p:cNvSpPr/>
            <p:nvPr/>
          </p:nvSpPr>
          <p:spPr>
            <a:xfrm>
              <a:off x="32146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1" name="pl1140"/>
            <p:cNvSpPr/>
            <p:nvPr/>
          </p:nvSpPr>
          <p:spPr>
            <a:xfrm>
              <a:off x="32154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2" name="pl1141"/>
            <p:cNvSpPr/>
            <p:nvPr/>
          </p:nvSpPr>
          <p:spPr>
            <a:xfrm>
              <a:off x="32162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3" name="pl1142"/>
            <p:cNvSpPr/>
            <p:nvPr/>
          </p:nvSpPr>
          <p:spPr>
            <a:xfrm>
              <a:off x="32170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4" name="pl1143"/>
            <p:cNvSpPr/>
            <p:nvPr/>
          </p:nvSpPr>
          <p:spPr>
            <a:xfrm>
              <a:off x="32178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5" name="pl1144"/>
            <p:cNvSpPr/>
            <p:nvPr/>
          </p:nvSpPr>
          <p:spPr>
            <a:xfrm>
              <a:off x="32187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6" name="pl1145"/>
            <p:cNvSpPr/>
            <p:nvPr/>
          </p:nvSpPr>
          <p:spPr>
            <a:xfrm>
              <a:off x="32195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" name="pl1146"/>
            <p:cNvSpPr/>
            <p:nvPr/>
          </p:nvSpPr>
          <p:spPr>
            <a:xfrm>
              <a:off x="32203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8" name="pl1147"/>
            <p:cNvSpPr/>
            <p:nvPr/>
          </p:nvSpPr>
          <p:spPr>
            <a:xfrm>
              <a:off x="32211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9" name="pl1148"/>
            <p:cNvSpPr/>
            <p:nvPr/>
          </p:nvSpPr>
          <p:spPr>
            <a:xfrm>
              <a:off x="32219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0" name="pl1149"/>
            <p:cNvSpPr/>
            <p:nvPr/>
          </p:nvSpPr>
          <p:spPr>
            <a:xfrm>
              <a:off x="32227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1" name="pl1150"/>
            <p:cNvSpPr/>
            <p:nvPr/>
          </p:nvSpPr>
          <p:spPr>
            <a:xfrm>
              <a:off x="32235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2" name="pl1151"/>
            <p:cNvSpPr/>
            <p:nvPr/>
          </p:nvSpPr>
          <p:spPr>
            <a:xfrm>
              <a:off x="32243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3" name="pl1152"/>
            <p:cNvSpPr/>
            <p:nvPr/>
          </p:nvSpPr>
          <p:spPr>
            <a:xfrm>
              <a:off x="32251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4" name="pl1153"/>
            <p:cNvSpPr/>
            <p:nvPr/>
          </p:nvSpPr>
          <p:spPr>
            <a:xfrm>
              <a:off x="32259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5" name="pl1154"/>
            <p:cNvSpPr/>
            <p:nvPr/>
          </p:nvSpPr>
          <p:spPr>
            <a:xfrm>
              <a:off x="32267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6" name="pl1155"/>
            <p:cNvSpPr/>
            <p:nvPr/>
          </p:nvSpPr>
          <p:spPr>
            <a:xfrm>
              <a:off x="32276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7" name="pl1156"/>
            <p:cNvSpPr/>
            <p:nvPr/>
          </p:nvSpPr>
          <p:spPr>
            <a:xfrm>
              <a:off x="32284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8" name="pl1157"/>
            <p:cNvSpPr/>
            <p:nvPr/>
          </p:nvSpPr>
          <p:spPr>
            <a:xfrm>
              <a:off x="32292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9" name="pl1158"/>
            <p:cNvSpPr/>
            <p:nvPr/>
          </p:nvSpPr>
          <p:spPr>
            <a:xfrm>
              <a:off x="32300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0" name="pl1159"/>
            <p:cNvSpPr/>
            <p:nvPr/>
          </p:nvSpPr>
          <p:spPr>
            <a:xfrm>
              <a:off x="32308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1" name="pl1160"/>
            <p:cNvSpPr/>
            <p:nvPr/>
          </p:nvSpPr>
          <p:spPr>
            <a:xfrm>
              <a:off x="32316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2" name="pl1161"/>
            <p:cNvSpPr/>
            <p:nvPr/>
          </p:nvSpPr>
          <p:spPr>
            <a:xfrm>
              <a:off x="32324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3" name="pl1162"/>
            <p:cNvSpPr/>
            <p:nvPr/>
          </p:nvSpPr>
          <p:spPr>
            <a:xfrm>
              <a:off x="32332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4" name="pl1163"/>
            <p:cNvSpPr/>
            <p:nvPr/>
          </p:nvSpPr>
          <p:spPr>
            <a:xfrm>
              <a:off x="32340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5" name="pl1164"/>
            <p:cNvSpPr/>
            <p:nvPr/>
          </p:nvSpPr>
          <p:spPr>
            <a:xfrm>
              <a:off x="32348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6" name="pl1165"/>
            <p:cNvSpPr/>
            <p:nvPr/>
          </p:nvSpPr>
          <p:spPr>
            <a:xfrm>
              <a:off x="32357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7" name="pl1166"/>
            <p:cNvSpPr/>
            <p:nvPr/>
          </p:nvSpPr>
          <p:spPr>
            <a:xfrm>
              <a:off x="32365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8" name="pl1167"/>
            <p:cNvSpPr/>
            <p:nvPr/>
          </p:nvSpPr>
          <p:spPr>
            <a:xfrm>
              <a:off x="32373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9" name="pl1168"/>
            <p:cNvSpPr/>
            <p:nvPr/>
          </p:nvSpPr>
          <p:spPr>
            <a:xfrm>
              <a:off x="32381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0" name="pl1169"/>
            <p:cNvSpPr/>
            <p:nvPr/>
          </p:nvSpPr>
          <p:spPr>
            <a:xfrm>
              <a:off x="32389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1" name="pl1170"/>
            <p:cNvSpPr/>
            <p:nvPr/>
          </p:nvSpPr>
          <p:spPr>
            <a:xfrm>
              <a:off x="32397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2" name="pl1171"/>
            <p:cNvSpPr/>
            <p:nvPr/>
          </p:nvSpPr>
          <p:spPr>
            <a:xfrm>
              <a:off x="32405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3" name="pl1172"/>
            <p:cNvSpPr/>
            <p:nvPr/>
          </p:nvSpPr>
          <p:spPr>
            <a:xfrm>
              <a:off x="32413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4" name="pl1173"/>
            <p:cNvSpPr/>
            <p:nvPr/>
          </p:nvSpPr>
          <p:spPr>
            <a:xfrm>
              <a:off x="32421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5" name="pl1174"/>
            <p:cNvSpPr/>
            <p:nvPr/>
          </p:nvSpPr>
          <p:spPr>
            <a:xfrm>
              <a:off x="32429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6" name="pl1175"/>
            <p:cNvSpPr/>
            <p:nvPr/>
          </p:nvSpPr>
          <p:spPr>
            <a:xfrm>
              <a:off x="32438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" name="pl1176"/>
            <p:cNvSpPr/>
            <p:nvPr/>
          </p:nvSpPr>
          <p:spPr>
            <a:xfrm>
              <a:off x="32446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8" name="pl1177"/>
            <p:cNvSpPr/>
            <p:nvPr/>
          </p:nvSpPr>
          <p:spPr>
            <a:xfrm>
              <a:off x="32454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9" name="pl1178"/>
            <p:cNvSpPr/>
            <p:nvPr/>
          </p:nvSpPr>
          <p:spPr>
            <a:xfrm>
              <a:off x="32462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0" name="pl1179"/>
            <p:cNvSpPr/>
            <p:nvPr/>
          </p:nvSpPr>
          <p:spPr>
            <a:xfrm>
              <a:off x="32470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1" name="pl1180"/>
            <p:cNvSpPr/>
            <p:nvPr/>
          </p:nvSpPr>
          <p:spPr>
            <a:xfrm>
              <a:off x="32478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2" name="pl1181"/>
            <p:cNvSpPr/>
            <p:nvPr/>
          </p:nvSpPr>
          <p:spPr>
            <a:xfrm>
              <a:off x="32486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3" name="pl1182"/>
            <p:cNvSpPr/>
            <p:nvPr/>
          </p:nvSpPr>
          <p:spPr>
            <a:xfrm>
              <a:off x="32494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4" name="pl1183"/>
            <p:cNvSpPr/>
            <p:nvPr/>
          </p:nvSpPr>
          <p:spPr>
            <a:xfrm>
              <a:off x="32502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5" name="pl1184"/>
            <p:cNvSpPr/>
            <p:nvPr/>
          </p:nvSpPr>
          <p:spPr>
            <a:xfrm>
              <a:off x="32510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6" name="pl1185"/>
            <p:cNvSpPr/>
            <p:nvPr/>
          </p:nvSpPr>
          <p:spPr>
            <a:xfrm>
              <a:off x="32519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" name="pl1186"/>
            <p:cNvSpPr/>
            <p:nvPr/>
          </p:nvSpPr>
          <p:spPr>
            <a:xfrm>
              <a:off x="32527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" name="pl1187"/>
            <p:cNvSpPr/>
            <p:nvPr/>
          </p:nvSpPr>
          <p:spPr>
            <a:xfrm>
              <a:off x="32535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9" name="pl1188"/>
            <p:cNvSpPr/>
            <p:nvPr/>
          </p:nvSpPr>
          <p:spPr>
            <a:xfrm>
              <a:off x="32543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0" name="pl1189"/>
            <p:cNvSpPr/>
            <p:nvPr/>
          </p:nvSpPr>
          <p:spPr>
            <a:xfrm>
              <a:off x="32551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1" name="pl1190"/>
            <p:cNvSpPr/>
            <p:nvPr/>
          </p:nvSpPr>
          <p:spPr>
            <a:xfrm>
              <a:off x="32559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2" name="pl1191"/>
            <p:cNvSpPr/>
            <p:nvPr/>
          </p:nvSpPr>
          <p:spPr>
            <a:xfrm>
              <a:off x="32567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3" name="pl1192"/>
            <p:cNvSpPr/>
            <p:nvPr/>
          </p:nvSpPr>
          <p:spPr>
            <a:xfrm>
              <a:off x="32575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4" name="pl1193"/>
            <p:cNvSpPr/>
            <p:nvPr/>
          </p:nvSpPr>
          <p:spPr>
            <a:xfrm>
              <a:off x="32583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5" name="pl1194"/>
            <p:cNvSpPr/>
            <p:nvPr/>
          </p:nvSpPr>
          <p:spPr>
            <a:xfrm>
              <a:off x="32591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6" name="pl1195"/>
            <p:cNvSpPr/>
            <p:nvPr/>
          </p:nvSpPr>
          <p:spPr>
            <a:xfrm>
              <a:off x="32599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7" name="pl1196"/>
            <p:cNvSpPr/>
            <p:nvPr/>
          </p:nvSpPr>
          <p:spPr>
            <a:xfrm>
              <a:off x="32608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" name="pl1197"/>
            <p:cNvSpPr/>
            <p:nvPr/>
          </p:nvSpPr>
          <p:spPr>
            <a:xfrm>
              <a:off x="32616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9" name="pl1198"/>
            <p:cNvSpPr/>
            <p:nvPr/>
          </p:nvSpPr>
          <p:spPr>
            <a:xfrm>
              <a:off x="32624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0" name="pl1199"/>
            <p:cNvSpPr/>
            <p:nvPr/>
          </p:nvSpPr>
          <p:spPr>
            <a:xfrm>
              <a:off x="32632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1" name="pl1200"/>
            <p:cNvSpPr/>
            <p:nvPr/>
          </p:nvSpPr>
          <p:spPr>
            <a:xfrm>
              <a:off x="32640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2" name="pl1201"/>
            <p:cNvSpPr/>
            <p:nvPr/>
          </p:nvSpPr>
          <p:spPr>
            <a:xfrm>
              <a:off x="32648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3" name="pl1202"/>
            <p:cNvSpPr/>
            <p:nvPr/>
          </p:nvSpPr>
          <p:spPr>
            <a:xfrm>
              <a:off x="32656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4" name="pl1203"/>
            <p:cNvSpPr/>
            <p:nvPr/>
          </p:nvSpPr>
          <p:spPr>
            <a:xfrm>
              <a:off x="32664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5" name="pl1204"/>
            <p:cNvSpPr/>
            <p:nvPr/>
          </p:nvSpPr>
          <p:spPr>
            <a:xfrm>
              <a:off x="32672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6" name="pl1205"/>
            <p:cNvSpPr/>
            <p:nvPr/>
          </p:nvSpPr>
          <p:spPr>
            <a:xfrm>
              <a:off x="32680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7" name="pl1206"/>
            <p:cNvSpPr/>
            <p:nvPr/>
          </p:nvSpPr>
          <p:spPr>
            <a:xfrm>
              <a:off x="32689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8" name="pl1207"/>
            <p:cNvSpPr/>
            <p:nvPr/>
          </p:nvSpPr>
          <p:spPr>
            <a:xfrm>
              <a:off x="32697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9" name="pl1208"/>
            <p:cNvSpPr/>
            <p:nvPr/>
          </p:nvSpPr>
          <p:spPr>
            <a:xfrm>
              <a:off x="32705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0" name="pl1209"/>
            <p:cNvSpPr/>
            <p:nvPr/>
          </p:nvSpPr>
          <p:spPr>
            <a:xfrm>
              <a:off x="32713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1" name="pl1210"/>
            <p:cNvSpPr/>
            <p:nvPr/>
          </p:nvSpPr>
          <p:spPr>
            <a:xfrm>
              <a:off x="32721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2" name="pl1211"/>
            <p:cNvSpPr/>
            <p:nvPr/>
          </p:nvSpPr>
          <p:spPr>
            <a:xfrm>
              <a:off x="32729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3" name="pl1212"/>
            <p:cNvSpPr/>
            <p:nvPr/>
          </p:nvSpPr>
          <p:spPr>
            <a:xfrm>
              <a:off x="32737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4" name="pl1213"/>
            <p:cNvSpPr/>
            <p:nvPr/>
          </p:nvSpPr>
          <p:spPr>
            <a:xfrm>
              <a:off x="32745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5" name="pl1214"/>
            <p:cNvSpPr/>
            <p:nvPr/>
          </p:nvSpPr>
          <p:spPr>
            <a:xfrm>
              <a:off x="32753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6" name="pl1215"/>
            <p:cNvSpPr/>
            <p:nvPr/>
          </p:nvSpPr>
          <p:spPr>
            <a:xfrm>
              <a:off x="32761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7" name="pl1216"/>
            <p:cNvSpPr/>
            <p:nvPr/>
          </p:nvSpPr>
          <p:spPr>
            <a:xfrm>
              <a:off x="32770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8" name="pl1217"/>
            <p:cNvSpPr/>
            <p:nvPr/>
          </p:nvSpPr>
          <p:spPr>
            <a:xfrm>
              <a:off x="32778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9" name="pl1218"/>
            <p:cNvSpPr/>
            <p:nvPr/>
          </p:nvSpPr>
          <p:spPr>
            <a:xfrm>
              <a:off x="32786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0" name="pl1219"/>
            <p:cNvSpPr/>
            <p:nvPr/>
          </p:nvSpPr>
          <p:spPr>
            <a:xfrm>
              <a:off x="32794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1" name="pl1220"/>
            <p:cNvSpPr/>
            <p:nvPr/>
          </p:nvSpPr>
          <p:spPr>
            <a:xfrm>
              <a:off x="32802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2" name="pl1221"/>
            <p:cNvSpPr/>
            <p:nvPr/>
          </p:nvSpPr>
          <p:spPr>
            <a:xfrm>
              <a:off x="32810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3" name="pl1222"/>
            <p:cNvSpPr/>
            <p:nvPr/>
          </p:nvSpPr>
          <p:spPr>
            <a:xfrm>
              <a:off x="32818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4" name="pl1223"/>
            <p:cNvSpPr/>
            <p:nvPr/>
          </p:nvSpPr>
          <p:spPr>
            <a:xfrm>
              <a:off x="32826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5" name="pl1224"/>
            <p:cNvSpPr/>
            <p:nvPr/>
          </p:nvSpPr>
          <p:spPr>
            <a:xfrm>
              <a:off x="32834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6" name="pl1225"/>
            <p:cNvSpPr/>
            <p:nvPr/>
          </p:nvSpPr>
          <p:spPr>
            <a:xfrm>
              <a:off x="32842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7" name="pl1226"/>
            <p:cNvSpPr/>
            <p:nvPr/>
          </p:nvSpPr>
          <p:spPr>
            <a:xfrm>
              <a:off x="32851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8" name="pl1227"/>
            <p:cNvSpPr/>
            <p:nvPr/>
          </p:nvSpPr>
          <p:spPr>
            <a:xfrm>
              <a:off x="32859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9" name="pl1228"/>
            <p:cNvSpPr/>
            <p:nvPr/>
          </p:nvSpPr>
          <p:spPr>
            <a:xfrm>
              <a:off x="32867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0" name="pl1229"/>
            <p:cNvSpPr/>
            <p:nvPr/>
          </p:nvSpPr>
          <p:spPr>
            <a:xfrm>
              <a:off x="32875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1" name="pl1230"/>
            <p:cNvSpPr/>
            <p:nvPr/>
          </p:nvSpPr>
          <p:spPr>
            <a:xfrm>
              <a:off x="32883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2" name="pl1231"/>
            <p:cNvSpPr/>
            <p:nvPr/>
          </p:nvSpPr>
          <p:spPr>
            <a:xfrm>
              <a:off x="32891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3" name="pl1232"/>
            <p:cNvSpPr/>
            <p:nvPr/>
          </p:nvSpPr>
          <p:spPr>
            <a:xfrm>
              <a:off x="32899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4" name="pl1233"/>
            <p:cNvSpPr/>
            <p:nvPr/>
          </p:nvSpPr>
          <p:spPr>
            <a:xfrm>
              <a:off x="32907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5" name="pl1234"/>
            <p:cNvSpPr/>
            <p:nvPr/>
          </p:nvSpPr>
          <p:spPr>
            <a:xfrm>
              <a:off x="32915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6" name="pl1235"/>
            <p:cNvSpPr/>
            <p:nvPr/>
          </p:nvSpPr>
          <p:spPr>
            <a:xfrm>
              <a:off x="32923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7" name="pl1236"/>
            <p:cNvSpPr/>
            <p:nvPr/>
          </p:nvSpPr>
          <p:spPr>
            <a:xfrm>
              <a:off x="32931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8" name="pl1237"/>
            <p:cNvSpPr/>
            <p:nvPr/>
          </p:nvSpPr>
          <p:spPr>
            <a:xfrm>
              <a:off x="32940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9" name="pl1238"/>
            <p:cNvSpPr/>
            <p:nvPr/>
          </p:nvSpPr>
          <p:spPr>
            <a:xfrm>
              <a:off x="32948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0" name="pl1239"/>
            <p:cNvSpPr/>
            <p:nvPr/>
          </p:nvSpPr>
          <p:spPr>
            <a:xfrm>
              <a:off x="32956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1" name="pl1240"/>
            <p:cNvSpPr/>
            <p:nvPr/>
          </p:nvSpPr>
          <p:spPr>
            <a:xfrm>
              <a:off x="32964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2" name="pl1241"/>
            <p:cNvSpPr/>
            <p:nvPr/>
          </p:nvSpPr>
          <p:spPr>
            <a:xfrm>
              <a:off x="32972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3" name="pl1242"/>
            <p:cNvSpPr/>
            <p:nvPr/>
          </p:nvSpPr>
          <p:spPr>
            <a:xfrm>
              <a:off x="32980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4" name="pl1243"/>
            <p:cNvSpPr/>
            <p:nvPr/>
          </p:nvSpPr>
          <p:spPr>
            <a:xfrm>
              <a:off x="32988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5" name="pl1244"/>
            <p:cNvSpPr/>
            <p:nvPr/>
          </p:nvSpPr>
          <p:spPr>
            <a:xfrm>
              <a:off x="32996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6" name="pl1245"/>
            <p:cNvSpPr/>
            <p:nvPr/>
          </p:nvSpPr>
          <p:spPr>
            <a:xfrm>
              <a:off x="33004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7" name="pl1246"/>
            <p:cNvSpPr/>
            <p:nvPr/>
          </p:nvSpPr>
          <p:spPr>
            <a:xfrm>
              <a:off x="33012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8" name="pl1247"/>
            <p:cNvSpPr/>
            <p:nvPr/>
          </p:nvSpPr>
          <p:spPr>
            <a:xfrm>
              <a:off x="33021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9" name="pl1248"/>
            <p:cNvSpPr/>
            <p:nvPr/>
          </p:nvSpPr>
          <p:spPr>
            <a:xfrm>
              <a:off x="33029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0" name="pl1249"/>
            <p:cNvSpPr/>
            <p:nvPr/>
          </p:nvSpPr>
          <p:spPr>
            <a:xfrm>
              <a:off x="33037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1" name="pl1250"/>
            <p:cNvSpPr/>
            <p:nvPr/>
          </p:nvSpPr>
          <p:spPr>
            <a:xfrm>
              <a:off x="33045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2" name="pl1251"/>
            <p:cNvSpPr/>
            <p:nvPr/>
          </p:nvSpPr>
          <p:spPr>
            <a:xfrm>
              <a:off x="33053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3" name="pl1252"/>
            <p:cNvSpPr/>
            <p:nvPr/>
          </p:nvSpPr>
          <p:spPr>
            <a:xfrm>
              <a:off x="33061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4" name="pl1253"/>
            <p:cNvSpPr/>
            <p:nvPr/>
          </p:nvSpPr>
          <p:spPr>
            <a:xfrm>
              <a:off x="33069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5" name="pl1254"/>
            <p:cNvSpPr/>
            <p:nvPr/>
          </p:nvSpPr>
          <p:spPr>
            <a:xfrm>
              <a:off x="33077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6" name="pl1255"/>
            <p:cNvSpPr/>
            <p:nvPr/>
          </p:nvSpPr>
          <p:spPr>
            <a:xfrm>
              <a:off x="33085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7" name="pl1256"/>
            <p:cNvSpPr/>
            <p:nvPr/>
          </p:nvSpPr>
          <p:spPr>
            <a:xfrm>
              <a:off x="33093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8" name="pl1257"/>
            <p:cNvSpPr/>
            <p:nvPr/>
          </p:nvSpPr>
          <p:spPr>
            <a:xfrm>
              <a:off x="33102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9" name="pl1258"/>
            <p:cNvSpPr/>
            <p:nvPr/>
          </p:nvSpPr>
          <p:spPr>
            <a:xfrm>
              <a:off x="33110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0" name="pl1259"/>
            <p:cNvSpPr/>
            <p:nvPr/>
          </p:nvSpPr>
          <p:spPr>
            <a:xfrm>
              <a:off x="33118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1" name="pl1260"/>
            <p:cNvSpPr/>
            <p:nvPr/>
          </p:nvSpPr>
          <p:spPr>
            <a:xfrm>
              <a:off x="33126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2" name="pl1261"/>
            <p:cNvSpPr/>
            <p:nvPr/>
          </p:nvSpPr>
          <p:spPr>
            <a:xfrm>
              <a:off x="33134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3" name="pl1262"/>
            <p:cNvSpPr/>
            <p:nvPr/>
          </p:nvSpPr>
          <p:spPr>
            <a:xfrm>
              <a:off x="33142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4" name="pl1263"/>
            <p:cNvSpPr/>
            <p:nvPr/>
          </p:nvSpPr>
          <p:spPr>
            <a:xfrm>
              <a:off x="33150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5" name="pl1264"/>
            <p:cNvSpPr/>
            <p:nvPr/>
          </p:nvSpPr>
          <p:spPr>
            <a:xfrm>
              <a:off x="33158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6" name="pl1265"/>
            <p:cNvSpPr/>
            <p:nvPr/>
          </p:nvSpPr>
          <p:spPr>
            <a:xfrm>
              <a:off x="33166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7" name="pl1266"/>
            <p:cNvSpPr/>
            <p:nvPr/>
          </p:nvSpPr>
          <p:spPr>
            <a:xfrm>
              <a:off x="33174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8" name="pl1267"/>
            <p:cNvSpPr/>
            <p:nvPr/>
          </p:nvSpPr>
          <p:spPr>
            <a:xfrm>
              <a:off x="33183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9" name="pl1268"/>
            <p:cNvSpPr/>
            <p:nvPr/>
          </p:nvSpPr>
          <p:spPr>
            <a:xfrm>
              <a:off x="33191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0" name="pl1269"/>
            <p:cNvSpPr/>
            <p:nvPr/>
          </p:nvSpPr>
          <p:spPr>
            <a:xfrm>
              <a:off x="33199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1" name="pl1270"/>
            <p:cNvSpPr/>
            <p:nvPr/>
          </p:nvSpPr>
          <p:spPr>
            <a:xfrm>
              <a:off x="33207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2" name="pl1271"/>
            <p:cNvSpPr/>
            <p:nvPr/>
          </p:nvSpPr>
          <p:spPr>
            <a:xfrm>
              <a:off x="33215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3" name="pl1272"/>
            <p:cNvSpPr/>
            <p:nvPr/>
          </p:nvSpPr>
          <p:spPr>
            <a:xfrm>
              <a:off x="33223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4" name="pl1273"/>
            <p:cNvSpPr/>
            <p:nvPr/>
          </p:nvSpPr>
          <p:spPr>
            <a:xfrm>
              <a:off x="33231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5" name="pl1274"/>
            <p:cNvSpPr/>
            <p:nvPr/>
          </p:nvSpPr>
          <p:spPr>
            <a:xfrm>
              <a:off x="33239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6" name="pl1275"/>
            <p:cNvSpPr/>
            <p:nvPr/>
          </p:nvSpPr>
          <p:spPr>
            <a:xfrm>
              <a:off x="33247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7" name="pl1276"/>
            <p:cNvSpPr/>
            <p:nvPr/>
          </p:nvSpPr>
          <p:spPr>
            <a:xfrm>
              <a:off x="33255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8" name="pl1277"/>
            <p:cNvSpPr/>
            <p:nvPr/>
          </p:nvSpPr>
          <p:spPr>
            <a:xfrm>
              <a:off x="33263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9" name="pl1278"/>
            <p:cNvSpPr/>
            <p:nvPr/>
          </p:nvSpPr>
          <p:spPr>
            <a:xfrm>
              <a:off x="33272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0" name="pl1279"/>
            <p:cNvSpPr/>
            <p:nvPr/>
          </p:nvSpPr>
          <p:spPr>
            <a:xfrm>
              <a:off x="33280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1" name="pl1280"/>
            <p:cNvSpPr/>
            <p:nvPr/>
          </p:nvSpPr>
          <p:spPr>
            <a:xfrm>
              <a:off x="33288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2" name="pl1281"/>
            <p:cNvSpPr/>
            <p:nvPr/>
          </p:nvSpPr>
          <p:spPr>
            <a:xfrm>
              <a:off x="33296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3" name="pl1282"/>
            <p:cNvSpPr/>
            <p:nvPr/>
          </p:nvSpPr>
          <p:spPr>
            <a:xfrm>
              <a:off x="33304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4" name="pl1283"/>
            <p:cNvSpPr/>
            <p:nvPr/>
          </p:nvSpPr>
          <p:spPr>
            <a:xfrm>
              <a:off x="33312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5" name="pl1284"/>
            <p:cNvSpPr/>
            <p:nvPr/>
          </p:nvSpPr>
          <p:spPr>
            <a:xfrm>
              <a:off x="33320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6" name="pl1285"/>
            <p:cNvSpPr/>
            <p:nvPr/>
          </p:nvSpPr>
          <p:spPr>
            <a:xfrm>
              <a:off x="33328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7" name="pl1286"/>
            <p:cNvSpPr/>
            <p:nvPr/>
          </p:nvSpPr>
          <p:spPr>
            <a:xfrm>
              <a:off x="33336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8" name="pl1287"/>
            <p:cNvSpPr/>
            <p:nvPr/>
          </p:nvSpPr>
          <p:spPr>
            <a:xfrm>
              <a:off x="33344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9" name="pl1288"/>
            <p:cNvSpPr/>
            <p:nvPr/>
          </p:nvSpPr>
          <p:spPr>
            <a:xfrm>
              <a:off x="33353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0" name="pl1289"/>
            <p:cNvSpPr/>
            <p:nvPr/>
          </p:nvSpPr>
          <p:spPr>
            <a:xfrm>
              <a:off x="33361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1" name="pl1290"/>
            <p:cNvSpPr/>
            <p:nvPr/>
          </p:nvSpPr>
          <p:spPr>
            <a:xfrm>
              <a:off x="33369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2" name="pl1291"/>
            <p:cNvSpPr/>
            <p:nvPr/>
          </p:nvSpPr>
          <p:spPr>
            <a:xfrm>
              <a:off x="33377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3" name="pl1292"/>
            <p:cNvSpPr/>
            <p:nvPr/>
          </p:nvSpPr>
          <p:spPr>
            <a:xfrm>
              <a:off x="33385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4" name="pl1293"/>
            <p:cNvSpPr/>
            <p:nvPr/>
          </p:nvSpPr>
          <p:spPr>
            <a:xfrm>
              <a:off x="33393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5" name="pl1294"/>
            <p:cNvSpPr/>
            <p:nvPr/>
          </p:nvSpPr>
          <p:spPr>
            <a:xfrm>
              <a:off x="33401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6" name="pl1295"/>
            <p:cNvSpPr/>
            <p:nvPr/>
          </p:nvSpPr>
          <p:spPr>
            <a:xfrm>
              <a:off x="33409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7" name="pl1296"/>
            <p:cNvSpPr/>
            <p:nvPr/>
          </p:nvSpPr>
          <p:spPr>
            <a:xfrm>
              <a:off x="33417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8" name="pl1297"/>
            <p:cNvSpPr/>
            <p:nvPr/>
          </p:nvSpPr>
          <p:spPr>
            <a:xfrm>
              <a:off x="33425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9" name="pl1298"/>
            <p:cNvSpPr/>
            <p:nvPr/>
          </p:nvSpPr>
          <p:spPr>
            <a:xfrm>
              <a:off x="33434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0" name="pl1299"/>
            <p:cNvSpPr/>
            <p:nvPr/>
          </p:nvSpPr>
          <p:spPr>
            <a:xfrm>
              <a:off x="33442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1" name="pl1300"/>
            <p:cNvSpPr/>
            <p:nvPr/>
          </p:nvSpPr>
          <p:spPr>
            <a:xfrm>
              <a:off x="33450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2" name="pl1301"/>
            <p:cNvSpPr/>
            <p:nvPr/>
          </p:nvSpPr>
          <p:spPr>
            <a:xfrm>
              <a:off x="33458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3" name="pl1302"/>
            <p:cNvSpPr/>
            <p:nvPr/>
          </p:nvSpPr>
          <p:spPr>
            <a:xfrm>
              <a:off x="33466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4" name="pl1303"/>
            <p:cNvSpPr/>
            <p:nvPr/>
          </p:nvSpPr>
          <p:spPr>
            <a:xfrm>
              <a:off x="33474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5" name="pl1304"/>
            <p:cNvSpPr/>
            <p:nvPr/>
          </p:nvSpPr>
          <p:spPr>
            <a:xfrm>
              <a:off x="33482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6" name="pl1305"/>
            <p:cNvSpPr/>
            <p:nvPr/>
          </p:nvSpPr>
          <p:spPr>
            <a:xfrm>
              <a:off x="33490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7" name="pl1306"/>
            <p:cNvSpPr/>
            <p:nvPr/>
          </p:nvSpPr>
          <p:spPr>
            <a:xfrm>
              <a:off x="33498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8" name="pl1307"/>
            <p:cNvSpPr/>
            <p:nvPr/>
          </p:nvSpPr>
          <p:spPr>
            <a:xfrm>
              <a:off x="33506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9" name="pl1308"/>
            <p:cNvSpPr/>
            <p:nvPr/>
          </p:nvSpPr>
          <p:spPr>
            <a:xfrm>
              <a:off x="33515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0" name="pl1309"/>
            <p:cNvSpPr/>
            <p:nvPr/>
          </p:nvSpPr>
          <p:spPr>
            <a:xfrm>
              <a:off x="33523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1" name="pl1310"/>
            <p:cNvSpPr/>
            <p:nvPr/>
          </p:nvSpPr>
          <p:spPr>
            <a:xfrm>
              <a:off x="33531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2" name="pl1311"/>
            <p:cNvSpPr/>
            <p:nvPr/>
          </p:nvSpPr>
          <p:spPr>
            <a:xfrm>
              <a:off x="33539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3" name="pl1312"/>
            <p:cNvSpPr/>
            <p:nvPr/>
          </p:nvSpPr>
          <p:spPr>
            <a:xfrm>
              <a:off x="33547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4" name="pl1313"/>
            <p:cNvSpPr/>
            <p:nvPr/>
          </p:nvSpPr>
          <p:spPr>
            <a:xfrm>
              <a:off x="33555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5" name="pl1314"/>
            <p:cNvSpPr/>
            <p:nvPr/>
          </p:nvSpPr>
          <p:spPr>
            <a:xfrm>
              <a:off x="33563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6" name="pl1315"/>
            <p:cNvSpPr/>
            <p:nvPr/>
          </p:nvSpPr>
          <p:spPr>
            <a:xfrm>
              <a:off x="33571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7" name="pl1316"/>
            <p:cNvSpPr/>
            <p:nvPr/>
          </p:nvSpPr>
          <p:spPr>
            <a:xfrm>
              <a:off x="33579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8" name="pl1317"/>
            <p:cNvSpPr/>
            <p:nvPr/>
          </p:nvSpPr>
          <p:spPr>
            <a:xfrm>
              <a:off x="33587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9" name="pl1318"/>
            <p:cNvSpPr/>
            <p:nvPr/>
          </p:nvSpPr>
          <p:spPr>
            <a:xfrm>
              <a:off x="33595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0" name="pl1319"/>
            <p:cNvSpPr/>
            <p:nvPr/>
          </p:nvSpPr>
          <p:spPr>
            <a:xfrm>
              <a:off x="33604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1" name="pl1320"/>
            <p:cNvSpPr/>
            <p:nvPr/>
          </p:nvSpPr>
          <p:spPr>
            <a:xfrm>
              <a:off x="33612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2" name="pl1321"/>
            <p:cNvSpPr/>
            <p:nvPr/>
          </p:nvSpPr>
          <p:spPr>
            <a:xfrm>
              <a:off x="33620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3" name="pl1322"/>
            <p:cNvSpPr/>
            <p:nvPr/>
          </p:nvSpPr>
          <p:spPr>
            <a:xfrm>
              <a:off x="33628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4" name="pl1323"/>
            <p:cNvSpPr/>
            <p:nvPr/>
          </p:nvSpPr>
          <p:spPr>
            <a:xfrm>
              <a:off x="33636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5" name="pl1324"/>
            <p:cNvSpPr/>
            <p:nvPr/>
          </p:nvSpPr>
          <p:spPr>
            <a:xfrm>
              <a:off x="33644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6" name="pl1325"/>
            <p:cNvSpPr/>
            <p:nvPr/>
          </p:nvSpPr>
          <p:spPr>
            <a:xfrm>
              <a:off x="33652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7" name="pl1326"/>
            <p:cNvSpPr/>
            <p:nvPr/>
          </p:nvSpPr>
          <p:spPr>
            <a:xfrm>
              <a:off x="33660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8" name="pl1327"/>
            <p:cNvSpPr/>
            <p:nvPr/>
          </p:nvSpPr>
          <p:spPr>
            <a:xfrm>
              <a:off x="33668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9" name="pl1328"/>
            <p:cNvSpPr/>
            <p:nvPr/>
          </p:nvSpPr>
          <p:spPr>
            <a:xfrm>
              <a:off x="33676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0" name="pl1329"/>
            <p:cNvSpPr/>
            <p:nvPr/>
          </p:nvSpPr>
          <p:spPr>
            <a:xfrm>
              <a:off x="33685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1" name="pl1330"/>
            <p:cNvSpPr/>
            <p:nvPr/>
          </p:nvSpPr>
          <p:spPr>
            <a:xfrm>
              <a:off x="33693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2" name="pl1331"/>
            <p:cNvSpPr/>
            <p:nvPr/>
          </p:nvSpPr>
          <p:spPr>
            <a:xfrm>
              <a:off x="33701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3" name="pl1332"/>
            <p:cNvSpPr/>
            <p:nvPr/>
          </p:nvSpPr>
          <p:spPr>
            <a:xfrm>
              <a:off x="33709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4" name="pl1333"/>
            <p:cNvSpPr/>
            <p:nvPr/>
          </p:nvSpPr>
          <p:spPr>
            <a:xfrm>
              <a:off x="33717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5" name="pl1334"/>
            <p:cNvSpPr/>
            <p:nvPr/>
          </p:nvSpPr>
          <p:spPr>
            <a:xfrm>
              <a:off x="33725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6" name="pl1335"/>
            <p:cNvSpPr/>
            <p:nvPr/>
          </p:nvSpPr>
          <p:spPr>
            <a:xfrm>
              <a:off x="33733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7" name="pl1336"/>
            <p:cNvSpPr/>
            <p:nvPr/>
          </p:nvSpPr>
          <p:spPr>
            <a:xfrm>
              <a:off x="33741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8" name="pl1337"/>
            <p:cNvSpPr/>
            <p:nvPr/>
          </p:nvSpPr>
          <p:spPr>
            <a:xfrm>
              <a:off x="33749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9" name="pl1338"/>
            <p:cNvSpPr/>
            <p:nvPr/>
          </p:nvSpPr>
          <p:spPr>
            <a:xfrm>
              <a:off x="33757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0" name="pl1339"/>
            <p:cNvSpPr/>
            <p:nvPr/>
          </p:nvSpPr>
          <p:spPr>
            <a:xfrm>
              <a:off x="33766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1" name="pl1340"/>
            <p:cNvSpPr/>
            <p:nvPr/>
          </p:nvSpPr>
          <p:spPr>
            <a:xfrm>
              <a:off x="33774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2" name="pl1341"/>
            <p:cNvSpPr/>
            <p:nvPr/>
          </p:nvSpPr>
          <p:spPr>
            <a:xfrm>
              <a:off x="33782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3" name="pl1342"/>
            <p:cNvSpPr/>
            <p:nvPr/>
          </p:nvSpPr>
          <p:spPr>
            <a:xfrm>
              <a:off x="33790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4" name="pl1343"/>
            <p:cNvSpPr/>
            <p:nvPr/>
          </p:nvSpPr>
          <p:spPr>
            <a:xfrm>
              <a:off x="33798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5" name="pl1344"/>
            <p:cNvSpPr/>
            <p:nvPr/>
          </p:nvSpPr>
          <p:spPr>
            <a:xfrm>
              <a:off x="33806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6" name="pl1345"/>
            <p:cNvSpPr/>
            <p:nvPr/>
          </p:nvSpPr>
          <p:spPr>
            <a:xfrm>
              <a:off x="33814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7" name="pl1346"/>
            <p:cNvSpPr/>
            <p:nvPr/>
          </p:nvSpPr>
          <p:spPr>
            <a:xfrm>
              <a:off x="33822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8" name="pl1347"/>
            <p:cNvSpPr/>
            <p:nvPr/>
          </p:nvSpPr>
          <p:spPr>
            <a:xfrm>
              <a:off x="33830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9" name="pl1348"/>
            <p:cNvSpPr/>
            <p:nvPr/>
          </p:nvSpPr>
          <p:spPr>
            <a:xfrm>
              <a:off x="33838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0" name="pl1349"/>
            <p:cNvSpPr/>
            <p:nvPr/>
          </p:nvSpPr>
          <p:spPr>
            <a:xfrm>
              <a:off x="33847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1" name="pl1350"/>
            <p:cNvSpPr/>
            <p:nvPr/>
          </p:nvSpPr>
          <p:spPr>
            <a:xfrm>
              <a:off x="33855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2" name="pl1351"/>
            <p:cNvSpPr/>
            <p:nvPr/>
          </p:nvSpPr>
          <p:spPr>
            <a:xfrm>
              <a:off x="33863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3" name="pl1352"/>
            <p:cNvSpPr/>
            <p:nvPr/>
          </p:nvSpPr>
          <p:spPr>
            <a:xfrm>
              <a:off x="33871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4" name="pl1353"/>
            <p:cNvSpPr/>
            <p:nvPr/>
          </p:nvSpPr>
          <p:spPr>
            <a:xfrm>
              <a:off x="33879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5" name="pl1354"/>
            <p:cNvSpPr/>
            <p:nvPr/>
          </p:nvSpPr>
          <p:spPr>
            <a:xfrm>
              <a:off x="33887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6" name="pl1355"/>
            <p:cNvSpPr/>
            <p:nvPr/>
          </p:nvSpPr>
          <p:spPr>
            <a:xfrm>
              <a:off x="33895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7" name="pl1356"/>
            <p:cNvSpPr/>
            <p:nvPr/>
          </p:nvSpPr>
          <p:spPr>
            <a:xfrm>
              <a:off x="33903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8" name="pl1357"/>
            <p:cNvSpPr/>
            <p:nvPr/>
          </p:nvSpPr>
          <p:spPr>
            <a:xfrm>
              <a:off x="33911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9" name="pl1358"/>
            <p:cNvSpPr/>
            <p:nvPr/>
          </p:nvSpPr>
          <p:spPr>
            <a:xfrm>
              <a:off x="33919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0" name="pl1359"/>
            <p:cNvSpPr/>
            <p:nvPr/>
          </p:nvSpPr>
          <p:spPr>
            <a:xfrm>
              <a:off x="33927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1" name="pl1360"/>
            <p:cNvSpPr/>
            <p:nvPr/>
          </p:nvSpPr>
          <p:spPr>
            <a:xfrm>
              <a:off x="33936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2" name="pl1361"/>
            <p:cNvSpPr/>
            <p:nvPr/>
          </p:nvSpPr>
          <p:spPr>
            <a:xfrm>
              <a:off x="33944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3" name="pl1362"/>
            <p:cNvSpPr/>
            <p:nvPr/>
          </p:nvSpPr>
          <p:spPr>
            <a:xfrm>
              <a:off x="33952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4" name="pl1363"/>
            <p:cNvSpPr/>
            <p:nvPr/>
          </p:nvSpPr>
          <p:spPr>
            <a:xfrm>
              <a:off x="33960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5" name="pl1364"/>
            <p:cNvSpPr/>
            <p:nvPr/>
          </p:nvSpPr>
          <p:spPr>
            <a:xfrm>
              <a:off x="33968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6" name="pl1365"/>
            <p:cNvSpPr/>
            <p:nvPr/>
          </p:nvSpPr>
          <p:spPr>
            <a:xfrm>
              <a:off x="33976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7" name="pl1366"/>
            <p:cNvSpPr/>
            <p:nvPr/>
          </p:nvSpPr>
          <p:spPr>
            <a:xfrm>
              <a:off x="33984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8" name="pl1367"/>
            <p:cNvSpPr/>
            <p:nvPr/>
          </p:nvSpPr>
          <p:spPr>
            <a:xfrm>
              <a:off x="33992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9" name="pl1368"/>
            <p:cNvSpPr/>
            <p:nvPr/>
          </p:nvSpPr>
          <p:spPr>
            <a:xfrm>
              <a:off x="34000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0" name="pl1369"/>
            <p:cNvSpPr/>
            <p:nvPr/>
          </p:nvSpPr>
          <p:spPr>
            <a:xfrm>
              <a:off x="34008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1" name="pl1370"/>
            <p:cNvSpPr/>
            <p:nvPr/>
          </p:nvSpPr>
          <p:spPr>
            <a:xfrm>
              <a:off x="34017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2" name="pl1371"/>
            <p:cNvSpPr/>
            <p:nvPr/>
          </p:nvSpPr>
          <p:spPr>
            <a:xfrm>
              <a:off x="34025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3" name="pl1372"/>
            <p:cNvSpPr/>
            <p:nvPr/>
          </p:nvSpPr>
          <p:spPr>
            <a:xfrm>
              <a:off x="34033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4" name="pl1373"/>
            <p:cNvSpPr/>
            <p:nvPr/>
          </p:nvSpPr>
          <p:spPr>
            <a:xfrm>
              <a:off x="34041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5" name="pl1374"/>
            <p:cNvSpPr/>
            <p:nvPr/>
          </p:nvSpPr>
          <p:spPr>
            <a:xfrm>
              <a:off x="34049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6" name="pl1375"/>
            <p:cNvSpPr/>
            <p:nvPr/>
          </p:nvSpPr>
          <p:spPr>
            <a:xfrm>
              <a:off x="34057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7" name="pl1376"/>
            <p:cNvSpPr/>
            <p:nvPr/>
          </p:nvSpPr>
          <p:spPr>
            <a:xfrm>
              <a:off x="34065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8" name="pl1377"/>
            <p:cNvSpPr/>
            <p:nvPr/>
          </p:nvSpPr>
          <p:spPr>
            <a:xfrm>
              <a:off x="34073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9" name="pl1378"/>
            <p:cNvSpPr/>
            <p:nvPr/>
          </p:nvSpPr>
          <p:spPr>
            <a:xfrm>
              <a:off x="34081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0" name="pl1379"/>
            <p:cNvSpPr/>
            <p:nvPr/>
          </p:nvSpPr>
          <p:spPr>
            <a:xfrm>
              <a:off x="34089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1" name="pl1380"/>
            <p:cNvSpPr/>
            <p:nvPr/>
          </p:nvSpPr>
          <p:spPr>
            <a:xfrm>
              <a:off x="34098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2" name="pl1381"/>
            <p:cNvSpPr/>
            <p:nvPr/>
          </p:nvSpPr>
          <p:spPr>
            <a:xfrm>
              <a:off x="34106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3" name="pl1382"/>
            <p:cNvSpPr/>
            <p:nvPr/>
          </p:nvSpPr>
          <p:spPr>
            <a:xfrm>
              <a:off x="34114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4" name="pl1383"/>
            <p:cNvSpPr/>
            <p:nvPr/>
          </p:nvSpPr>
          <p:spPr>
            <a:xfrm>
              <a:off x="34122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5" name="pl1384"/>
            <p:cNvSpPr/>
            <p:nvPr/>
          </p:nvSpPr>
          <p:spPr>
            <a:xfrm>
              <a:off x="34130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6" name="pl1385"/>
            <p:cNvSpPr/>
            <p:nvPr/>
          </p:nvSpPr>
          <p:spPr>
            <a:xfrm>
              <a:off x="34138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7" name="pl1386"/>
            <p:cNvSpPr/>
            <p:nvPr/>
          </p:nvSpPr>
          <p:spPr>
            <a:xfrm>
              <a:off x="34146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8" name="pl1387"/>
            <p:cNvSpPr/>
            <p:nvPr/>
          </p:nvSpPr>
          <p:spPr>
            <a:xfrm>
              <a:off x="34154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9" name="pl1388"/>
            <p:cNvSpPr/>
            <p:nvPr/>
          </p:nvSpPr>
          <p:spPr>
            <a:xfrm>
              <a:off x="34162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0" name="pl1389"/>
            <p:cNvSpPr/>
            <p:nvPr/>
          </p:nvSpPr>
          <p:spPr>
            <a:xfrm>
              <a:off x="34170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1" name="pl1390"/>
            <p:cNvSpPr/>
            <p:nvPr/>
          </p:nvSpPr>
          <p:spPr>
            <a:xfrm>
              <a:off x="34179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2" name="pl1391"/>
            <p:cNvSpPr/>
            <p:nvPr/>
          </p:nvSpPr>
          <p:spPr>
            <a:xfrm>
              <a:off x="34187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3" name="pl1392"/>
            <p:cNvSpPr/>
            <p:nvPr/>
          </p:nvSpPr>
          <p:spPr>
            <a:xfrm>
              <a:off x="34195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4" name="pl1393"/>
            <p:cNvSpPr/>
            <p:nvPr/>
          </p:nvSpPr>
          <p:spPr>
            <a:xfrm>
              <a:off x="34203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5" name="pl1394"/>
            <p:cNvSpPr/>
            <p:nvPr/>
          </p:nvSpPr>
          <p:spPr>
            <a:xfrm>
              <a:off x="34211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6" name="pl1395"/>
            <p:cNvSpPr/>
            <p:nvPr/>
          </p:nvSpPr>
          <p:spPr>
            <a:xfrm>
              <a:off x="34219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7" name="pl1396"/>
            <p:cNvSpPr/>
            <p:nvPr/>
          </p:nvSpPr>
          <p:spPr>
            <a:xfrm>
              <a:off x="34227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8" name="pl1397"/>
            <p:cNvSpPr/>
            <p:nvPr/>
          </p:nvSpPr>
          <p:spPr>
            <a:xfrm>
              <a:off x="34235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9" name="pl1398"/>
            <p:cNvSpPr/>
            <p:nvPr/>
          </p:nvSpPr>
          <p:spPr>
            <a:xfrm>
              <a:off x="34243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0" name="pl1399"/>
            <p:cNvSpPr/>
            <p:nvPr/>
          </p:nvSpPr>
          <p:spPr>
            <a:xfrm>
              <a:off x="34251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1" name="pl1400"/>
            <p:cNvSpPr/>
            <p:nvPr/>
          </p:nvSpPr>
          <p:spPr>
            <a:xfrm>
              <a:off x="34259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2" name="pl1401"/>
            <p:cNvSpPr/>
            <p:nvPr/>
          </p:nvSpPr>
          <p:spPr>
            <a:xfrm>
              <a:off x="34268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3" name="pl1402"/>
            <p:cNvSpPr/>
            <p:nvPr/>
          </p:nvSpPr>
          <p:spPr>
            <a:xfrm>
              <a:off x="34276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4" name="pl1403"/>
            <p:cNvSpPr/>
            <p:nvPr/>
          </p:nvSpPr>
          <p:spPr>
            <a:xfrm>
              <a:off x="34284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5" name="pl1404"/>
            <p:cNvSpPr/>
            <p:nvPr/>
          </p:nvSpPr>
          <p:spPr>
            <a:xfrm>
              <a:off x="34292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6" name="pl1405"/>
            <p:cNvSpPr/>
            <p:nvPr/>
          </p:nvSpPr>
          <p:spPr>
            <a:xfrm>
              <a:off x="34300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7" name="pl1406"/>
            <p:cNvSpPr/>
            <p:nvPr/>
          </p:nvSpPr>
          <p:spPr>
            <a:xfrm>
              <a:off x="34308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8" name="pl1407"/>
            <p:cNvSpPr/>
            <p:nvPr/>
          </p:nvSpPr>
          <p:spPr>
            <a:xfrm>
              <a:off x="34316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9" name="pl1408"/>
            <p:cNvSpPr/>
            <p:nvPr/>
          </p:nvSpPr>
          <p:spPr>
            <a:xfrm>
              <a:off x="34324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0" name="pl1409"/>
            <p:cNvSpPr/>
            <p:nvPr/>
          </p:nvSpPr>
          <p:spPr>
            <a:xfrm>
              <a:off x="34332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1" name="pl1410"/>
            <p:cNvSpPr/>
            <p:nvPr/>
          </p:nvSpPr>
          <p:spPr>
            <a:xfrm>
              <a:off x="34340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2" name="pl1411"/>
            <p:cNvSpPr/>
            <p:nvPr/>
          </p:nvSpPr>
          <p:spPr>
            <a:xfrm>
              <a:off x="34349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3" name="pl1412"/>
            <p:cNvSpPr/>
            <p:nvPr/>
          </p:nvSpPr>
          <p:spPr>
            <a:xfrm>
              <a:off x="34357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4" name="pl1413"/>
            <p:cNvSpPr/>
            <p:nvPr/>
          </p:nvSpPr>
          <p:spPr>
            <a:xfrm>
              <a:off x="34365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5" name="pl1414"/>
            <p:cNvSpPr/>
            <p:nvPr/>
          </p:nvSpPr>
          <p:spPr>
            <a:xfrm>
              <a:off x="34373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6" name="pl1415"/>
            <p:cNvSpPr/>
            <p:nvPr/>
          </p:nvSpPr>
          <p:spPr>
            <a:xfrm>
              <a:off x="34381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7" name="pl1416"/>
            <p:cNvSpPr/>
            <p:nvPr/>
          </p:nvSpPr>
          <p:spPr>
            <a:xfrm>
              <a:off x="34389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8" name="pl1417"/>
            <p:cNvSpPr/>
            <p:nvPr/>
          </p:nvSpPr>
          <p:spPr>
            <a:xfrm>
              <a:off x="34397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9" name="pl1418"/>
            <p:cNvSpPr/>
            <p:nvPr/>
          </p:nvSpPr>
          <p:spPr>
            <a:xfrm>
              <a:off x="34405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0" name="pl1419"/>
            <p:cNvSpPr/>
            <p:nvPr/>
          </p:nvSpPr>
          <p:spPr>
            <a:xfrm>
              <a:off x="34413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1" name="pl1420"/>
            <p:cNvSpPr/>
            <p:nvPr/>
          </p:nvSpPr>
          <p:spPr>
            <a:xfrm>
              <a:off x="34421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2" name="pl1421"/>
            <p:cNvSpPr/>
            <p:nvPr/>
          </p:nvSpPr>
          <p:spPr>
            <a:xfrm>
              <a:off x="34430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3" name="pl1422"/>
            <p:cNvSpPr/>
            <p:nvPr/>
          </p:nvSpPr>
          <p:spPr>
            <a:xfrm>
              <a:off x="34438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4" name="pl1423"/>
            <p:cNvSpPr/>
            <p:nvPr/>
          </p:nvSpPr>
          <p:spPr>
            <a:xfrm>
              <a:off x="34446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5" name="pl1424"/>
            <p:cNvSpPr/>
            <p:nvPr/>
          </p:nvSpPr>
          <p:spPr>
            <a:xfrm>
              <a:off x="34454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6" name="pl1425"/>
            <p:cNvSpPr/>
            <p:nvPr/>
          </p:nvSpPr>
          <p:spPr>
            <a:xfrm>
              <a:off x="34462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7" name="pl1426"/>
            <p:cNvSpPr/>
            <p:nvPr/>
          </p:nvSpPr>
          <p:spPr>
            <a:xfrm>
              <a:off x="34470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8" name="pl1427"/>
            <p:cNvSpPr/>
            <p:nvPr/>
          </p:nvSpPr>
          <p:spPr>
            <a:xfrm>
              <a:off x="34478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9" name="pl1428"/>
            <p:cNvSpPr/>
            <p:nvPr/>
          </p:nvSpPr>
          <p:spPr>
            <a:xfrm>
              <a:off x="34486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0" name="pl1429"/>
            <p:cNvSpPr/>
            <p:nvPr/>
          </p:nvSpPr>
          <p:spPr>
            <a:xfrm>
              <a:off x="34494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1" name="pl1430"/>
            <p:cNvSpPr/>
            <p:nvPr/>
          </p:nvSpPr>
          <p:spPr>
            <a:xfrm>
              <a:off x="34502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2" name="pl1431"/>
            <p:cNvSpPr/>
            <p:nvPr/>
          </p:nvSpPr>
          <p:spPr>
            <a:xfrm>
              <a:off x="34511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3" name="pl1432"/>
            <p:cNvSpPr/>
            <p:nvPr/>
          </p:nvSpPr>
          <p:spPr>
            <a:xfrm>
              <a:off x="34519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4" name="pl1433"/>
            <p:cNvSpPr/>
            <p:nvPr/>
          </p:nvSpPr>
          <p:spPr>
            <a:xfrm>
              <a:off x="34527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5" name="pl1434"/>
            <p:cNvSpPr/>
            <p:nvPr/>
          </p:nvSpPr>
          <p:spPr>
            <a:xfrm>
              <a:off x="34535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6" name="pl1435"/>
            <p:cNvSpPr/>
            <p:nvPr/>
          </p:nvSpPr>
          <p:spPr>
            <a:xfrm>
              <a:off x="34543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7" name="pl1436"/>
            <p:cNvSpPr/>
            <p:nvPr/>
          </p:nvSpPr>
          <p:spPr>
            <a:xfrm>
              <a:off x="34551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8" name="pl1437"/>
            <p:cNvSpPr/>
            <p:nvPr/>
          </p:nvSpPr>
          <p:spPr>
            <a:xfrm>
              <a:off x="34559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9" name="pl1438"/>
            <p:cNvSpPr/>
            <p:nvPr/>
          </p:nvSpPr>
          <p:spPr>
            <a:xfrm>
              <a:off x="34567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0" name="pl1439"/>
            <p:cNvSpPr/>
            <p:nvPr/>
          </p:nvSpPr>
          <p:spPr>
            <a:xfrm>
              <a:off x="34575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1" name="pl1440"/>
            <p:cNvSpPr/>
            <p:nvPr/>
          </p:nvSpPr>
          <p:spPr>
            <a:xfrm>
              <a:off x="34583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2" name="pl1441"/>
            <p:cNvSpPr/>
            <p:nvPr/>
          </p:nvSpPr>
          <p:spPr>
            <a:xfrm>
              <a:off x="34591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3" name="pl1442"/>
            <p:cNvSpPr/>
            <p:nvPr/>
          </p:nvSpPr>
          <p:spPr>
            <a:xfrm>
              <a:off x="34600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4" name="pl1443"/>
            <p:cNvSpPr/>
            <p:nvPr/>
          </p:nvSpPr>
          <p:spPr>
            <a:xfrm>
              <a:off x="34608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5" name="pl1444"/>
            <p:cNvSpPr/>
            <p:nvPr/>
          </p:nvSpPr>
          <p:spPr>
            <a:xfrm>
              <a:off x="34616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6" name="pl1445"/>
            <p:cNvSpPr/>
            <p:nvPr/>
          </p:nvSpPr>
          <p:spPr>
            <a:xfrm>
              <a:off x="34624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7" name="pl1446"/>
            <p:cNvSpPr/>
            <p:nvPr/>
          </p:nvSpPr>
          <p:spPr>
            <a:xfrm>
              <a:off x="34632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8" name="pl1447"/>
            <p:cNvSpPr/>
            <p:nvPr/>
          </p:nvSpPr>
          <p:spPr>
            <a:xfrm>
              <a:off x="34640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9" name="pl1448"/>
            <p:cNvSpPr/>
            <p:nvPr/>
          </p:nvSpPr>
          <p:spPr>
            <a:xfrm>
              <a:off x="34648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0" name="pl1449"/>
            <p:cNvSpPr/>
            <p:nvPr/>
          </p:nvSpPr>
          <p:spPr>
            <a:xfrm>
              <a:off x="34656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1" name="pl1450"/>
            <p:cNvSpPr/>
            <p:nvPr/>
          </p:nvSpPr>
          <p:spPr>
            <a:xfrm>
              <a:off x="34664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2" name="pl1451"/>
            <p:cNvSpPr/>
            <p:nvPr/>
          </p:nvSpPr>
          <p:spPr>
            <a:xfrm>
              <a:off x="34672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3" name="pl1452"/>
            <p:cNvSpPr/>
            <p:nvPr/>
          </p:nvSpPr>
          <p:spPr>
            <a:xfrm>
              <a:off x="34681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4" name="pl1453"/>
            <p:cNvSpPr/>
            <p:nvPr/>
          </p:nvSpPr>
          <p:spPr>
            <a:xfrm>
              <a:off x="34689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5" name="pl1454"/>
            <p:cNvSpPr/>
            <p:nvPr/>
          </p:nvSpPr>
          <p:spPr>
            <a:xfrm>
              <a:off x="34697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6" name="pl1455"/>
            <p:cNvSpPr/>
            <p:nvPr/>
          </p:nvSpPr>
          <p:spPr>
            <a:xfrm>
              <a:off x="34705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7" name="pl1456"/>
            <p:cNvSpPr/>
            <p:nvPr/>
          </p:nvSpPr>
          <p:spPr>
            <a:xfrm>
              <a:off x="34713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8" name="pl1457"/>
            <p:cNvSpPr/>
            <p:nvPr/>
          </p:nvSpPr>
          <p:spPr>
            <a:xfrm>
              <a:off x="34721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9" name="pl1458"/>
            <p:cNvSpPr/>
            <p:nvPr/>
          </p:nvSpPr>
          <p:spPr>
            <a:xfrm>
              <a:off x="34729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0" name="pl1459"/>
            <p:cNvSpPr/>
            <p:nvPr/>
          </p:nvSpPr>
          <p:spPr>
            <a:xfrm>
              <a:off x="34737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1" name="pl1460"/>
            <p:cNvSpPr/>
            <p:nvPr/>
          </p:nvSpPr>
          <p:spPr>
            <a:xfrm>
              <a:off x="34745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2" name="pl1461"/>
            <p:cNvSpPr/>
            <p:nvPr/>
          </p:nvSpPr>
          <p:spPr>
            <a:xfrm>
              <a:off x="34753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3" name="pl1462"/>
            <p:cNvSpPr/>
            <p:nvPr/>
          </p:nvSpPr>
          <p:spPr>
            <a:xfrm>
              <a:off x="34762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4" name="pl1463"/>
            <p:cNvSpPr/>
            <p:nvPr/>
          </p:nvSpPr>
          <p:spPr>
            <a:xfrm>
              <a:off x="34770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5" name="pl1464"/>
            <p:cNvSpPr/>
            <p:nvPr/>
          </p:nvSpPr>
          <p:spPr>
            <a:xfrm>
              <a:off x="34778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6" name="pl1465"/>
            <p:cNvSpPr/>
            <p:nvPr/>
          </p:nvSpPr>
          <p:spPr>
            <a:xfrm>
              <a:off x="34786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7" name="pl1466"/>
            <p:cNvSpPr/>
            <p:nvPr/>
          </p:nvSpPr>
          <p:spPr>
            <a:xfrm>
              <a:off x="34794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8" name="pl1467"/>
            <p:cNvSpPr/>
            <p:nvPr/>
          </p:nvSpPr>
          <p:spPr>
            <a:xfrm>
              <a:off x="34802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9" name="pl1468"/>
            <p:cNvSpPr/>
            <p:nvPr/>
          </p:nvSpPr>
          <p:spPr>
            <a:xfrm>
              <a:off x="34810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0" name="pl1469"/>
            <p:cNvSpPr/>
            <p:nvPr/>
          </p:nvSpPr>
          <p:spPr>
            <a:xfrm>
              <a:off x="34818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1" name="pl1470"/>
            <p:cNvSpPr/>
            <p:nvPr/>
          </p:nvSpPr>
          <p:spPr>
            <a:xfrm>
              <a:off x="34826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2" name="pl1471"/>
            <p:cNvSpPr/>
            <p:nvPr/>
          </p:nvSpPr>
          <p:spPr>
            <a:xfrm>
              <a:off x="34834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3" name="pl1472"/>
            <p:cNvSpPr/>
            <p:nvPr/>
          </p:nvSpPr>
          <p:spPr>
            <a:xfrm>
              <a:off x="34843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4" name="pl1473"/>
            <p:cNvSpPr/>
            <p:nvPr/>
          </p:nvSpPr>
          <p:spPr>
            <a:xfrm>
              <a:off x="34851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5" name="pl1474"/>
            <p:cNvSpPr/>
            <p:nvPr/>
          </p:nvSpPr>
          <p:spPr>
            <a:xfrm>
              <a:off x="34859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6" name="pl1475"/>
            <p:cNvSpPr/>
            <p:nvPr/>
          </p:nvSpPr>
          <p:spPr>
            <a:xfrm>
              <a:off x="34867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7" name="pl1476"/>
            <p:cNvSpPr/>
            <p:nvPr/>
          </p:nvSpPr>
          <p:spPr>
            <a:xfrm>
              <a:off x="34875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8" name="pl1477"/>
            <p:cNvSpPr/>
            <p:nvPr/>
          </p:nvSpPr>
          <p:spPr>
            <a:xfrm>
              <a:off x="34883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9" name="pl1478"/>
            <p:cNvSpPr/>
            <p:nvPr/>
          </p:nvSpPr>
          <p:spPr>
            <a:xfrm>
              <a:off x="34891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0" name="pl1479"/>
            <p:cNvSpPr/>
            <p:nvPr/>
          </p:nvSpPr>
          <p:spPr>
            <a:xfrm>
              <a:off x="34899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1" name="pl1480"/>
            <p:cNvSpPr/>
            <p:nvPr/>
          </p:nvSpPr>
          <p:spPr>
            <a:xfrm>
              <a:off x="34907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2" name="pl1481"/>
            <p:cNvSpPr/>
            <p:nvPr/>
          </p:nvSpPr>
          <p:spPr>
            <a:xfrm>
              <a:off x="34915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3" name="pl1482"/>
            <p:cNvSpPr/>
            <p:nvPr/>
          </p:nvSpPr>
          <p:spPr>
            <a:xfrm>
              <a:off x="34923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4" name="pl1483"/>
            <p:cNvSpPr/>
            <p:nvPr/>
          </p:nvSpPr>
          <p:spPr>
            <a:xfrm>
              <a:off x="34932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5" name="pl1484"/>
            <p:cNvSpPr/>
            <p:nvPr/>
          </p:nvSpPr>
          <p:spPr>
            <a:xfrm>
              <a:off x="34940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6" name="pl1485"/>
            <p:cNvSpPr/>
            <p:nvPr/>
          </p:nvSpPr>
          <p:spPr>
            <a:xfrm>
              <a:off x="34948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7" name="pl1486"/>
            <p:cNvSpPr/>
            <p:nvPr/>
          </p:nvSpPr>
          <p:spPr>
            <a:xfrm>
              <a:off x="34956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8" name="pl1487"/>
            <p:cNvSpPr/>
            <p:nvPr/>
          </p:nvSpPr>
          <p:spPr>
            <a:xfrm>
              <a:off x="34964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9" name="pl1488"/>
            <p:cNvSpPr/>
            <p:nvPr/>
          </p:nvSpPr>
          <p:spPr>
            <a:xfrm>
              <a:off x="34972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0" name="pl1489"/>
            <p:cNvSpPr/>
            <p:nvPr/>
          </p:nvSpPr>
          <p:spPr>
            <a:xfrm>
              <a:off x="34980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1" name="pl1490"/>
            <p:cNvSpPr/>
            <p:nvPr/>
          </p:nvSpPr>
          <p:spPr>
            <a:xfrm>
              <a:off x="34988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2" name="pl1491"/>
            <p:cNvSpPr/>
            <p:nvPr/>
          </p:nvSpPr>
          <p:spPr>
            <a:xfrm>
              <a:off x="34996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3" name="pl1492"/>
            <p:cNvSpPr/>
            <p:nvPr/>
          </p:nvSpPr>
          <p:spPr>
            <a:xfrm>
              <a:off x="35004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4" name="pl1493"/>
            <p:cNvSpPr/>
            <p:nvPr/>
          </p:nvSpPr>
          <p:spPr>
            <a:xfrm>
              <a:off x="35013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5" name="pl1494"/>
            <p:cNvSpPr/>
            <p:nvPr/>
          </p:nvSpPr>
          <p:spPr>
            <a:xfrm>
              <a:off x="35021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6" name="pl1495"/>
            <p:cNvSpPr/>
            <p:nvPr/>
          </p:nvSpPr>
          <p:spPr>
            <a:xfrm>
              <a:off x="35029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7" name="pl1496"/>
            <p:cNvSpPr/>
            <p:nvPr/>
          </p:nvSpPr>
          <p:spPr>
            <a:xfrm>
              <a:off x="35037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8" name="pl1497"/>
            <p:cNvSpPr/>
            <p:nvPr/>
          </p:nvSpPr>
          <p:spPr>
            <a:xfrm>
              <a:off x="35045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9" name="pl1498"/>
            <p:cNvSpPr/>
            <p:nvPr/>
          </p:nvSpPr>
          <p:spPr>
            <a:xfrm>
              <a:off x="35053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0" name="pl1499"/>
            <p:cNvSpPr/>
            <p:nvPr/>
          </p:nvSpPr>
          <p:spPr>
            <a:xfrm>
              <a:off x="35061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1" name="pl1500"/>
            <p:cNvSpPr/>
            <p:nvPr/>
          </p:nvSpPr>
          <p:spPr>
            <a:xfrm>
              <a:off x="35069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2" name="pl1501"/>
            <p:cNvSpPr/>
            <p:nvPr/>
          </p:nvSpPr>
          <p:spPr>
            <a:xfrm>
              <a:off x="35077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3" name="pl1502"/>
            <p:cNvSpPr/>
            <p:nvPr/>
          </p:nvSpPr>
          <p:spPr>
            <a:xfrm>
              <a:off x="35085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4" name="pl1503"/>
            <p:cNvSpPr/>
            <p:nvPr/>
          </p:nvSpPr>
          <p:spPr>
            <a:xfrm>
              <a:off x="35094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5" name="pl1504"/>
            <p:cNvSpPr/>
            <p:nvPr/>
          </p:nvSpPr>
          <p:spPr>
            <a:xfrm>
              <a:off x="35102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6" name="pl1505"/>
            <p:cNvSpPr/>
            <p:nvPr/>
          </p:nvSpPr>
          <p:spPr>
            <a:xfrm>
              <a:off x="35110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7" name="pl1506"/>
            <p:cNvSpPr/>
            <p:nvPr/>
          </p:nvSpPr>
          <p:spPr>
            <a:xfrm>
              <a:off x="35118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8" name="pl1507"/>
            <p:cNvSpPr/>
            <p:nvPr/>
          </p:nvSpPr>
          <p:spPr>
            <a:xfrm>
              <a:off x="35126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9" name="pl1508"/>
            <p:cNvSpPr/>
            <p:nvPr/>
          </p:nvSpPr>
          <p:spPr>
            <a:xfrm>
              <a:off x="35134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0" name="pl1509"/>
            <p:cNvSpPr/>
            <p:nvPr/>
          </p:nvSpPr>
          <p:spPr>
            <a:xfrm>
              <a:off x="35142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1" name="pl1510"/>
            <p:cNvSpPr/>
            <p:nvPr/>
          </p:nvSpPr>
          <p:spPr>
            <a:xfrm>
              <a:off x="35150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2" name="pl1511"/>
            <p:cNvSpPr/>
            <p:nvPr/>
          </p:nvSpPr>
          <p:spPr>
            <a:xfrm>
              <a:off x="35158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3" name="pl1512"/>
            <p:cNvSpPr/>
            <p:nvPr/>
          </p:nvSpPr>
          <p:spPr>
            <a:xfrm>
              <a:off x="35166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4" name="pl1513"/>
            <p:cNvSpPr/>
            <p:nvPr/>
          </p:nvSpPr>
          <p:spPr>
            <a:xfrm>
              <a:off x="35175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5" name="pl1514"/>
            <p:cNvSpPr/>
            <p:nvPr/>
          </p:nvSpPr>
          <p:spPr>
            <a:xfrm>
              <a:off x="35183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6" name="pl1515"/>
            <p:cNvSpPr/>
            <p:nvPr/>
          </p:nvSpPr>
          <p:spPr>
            <a:xfrm>
              <a:off x="35191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7" name="pl1516"/>
            <p:cNvSpPr/>
            <p:nvPr/>
          </p:nvSpPr>
          <p:spPr>
            <a:xfrm>
              <a:off x="35199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8" name="pl1517"/>
            <p:cNvSpPr/>
            <p:nvPr/>
          </p:nvSpPr>
          <p:spPr>
            <a:xfrm>
              <a:off x="35207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9" name="pl1518"/>
            <p:cNvSpPr/>
            <p:nvPr/>
          </p:nvSpPr>
          <p:spPr>
            <a:xfrm>
              <a:off x="35215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0" name="pl1519"/>
            <p:cNvSpPr/>
            <p:nvPr/>
          </p:nvSpPr>
          <p:spPr>
            <a:xfrm>
              <a:off x="35223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1" name="pl1520"/>
            <p:cNvSpPr/>
            <p:nvPr/>
          </p:nvSpPr>
          <p:spPr>
            <a:xfrm>
              <a:off x="35231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2" name="pl1521"/>
            <p:cNvSpPr/>
            <p:nvPr/>
          </p:nvSpPr>
          <p:spPr>
            <a:xfrm>
              <a:off x="35239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3" name="pl1522"/>
            <p:cNvSpPr/>
            <p:nvPr/>
          </p:nvSpPr>
          <p:spPr>
            <a:xfrm>
              <a:off x="35247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4" name="pl1523"/>
            <p:cNvSpPr/>
            <p:nvPr/>
          </p:nvSpPr>
          <p:spPr>
            <a:xfrm>
              <a:off x="35255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5" name="pl1524"/>
            <p:cNvSpPr/>
            <p:nvPr/>
          </p:nvSpPr>
          <p:spPr>
            <a:xfrm>
              <a:off x="35264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6" name="pl1525"/>
            <p:cNvSpPr/>
            <p:nvPr/>
          </p:nvSpPr>
          <p:spPr>
            <a:xfrm>
              <a:off x="35272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7" name="pl1526"/>
            <p:cNvSpPr/>
            <p:nvPr/>
          </p:nvSpPr>
          <p:spPr>
            <a:xfrm>
              <a:off x="35280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8" name="pl1527"/>
            <p:cNvSpPr/>
            <p:nvPr/>
          </p:nvSpPr>
          <p:spPr>
            <a:xfrm>
              <a:off x="35288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9" name="pl1528"/>
            <p:cNvSpPr/>
            <p:nvPr/>
          </p:nvSpPr>
          <p:spPr>
            <a:xfrm>
              <a:off x="35296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0" name="pl1529"/>
            <p:cNvSpPr/>
            <p:nvPr/>
          </p:nvSpPr>
          <p:spPr>
            <a:xfrm>
              <a:off x="35304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1" name="pl1530"/>
            <p:cNvSpPr/>
            <p:nvPr/>
          </p:nvSpPr>
          <p:spPr>
            <a:xfrm>
              <a:off x="35312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2" name="pl1531"/>
            <p:cNvSpPr/>
            <p:nvPr/>
          </p:nvSpPr>
          <p:spPr>
            <a:xfrm>
              <a:off x="35320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3" name="pl1532"/>
            <p:cNvSpPr/>
            <p:nvPr/>
          </p:nvSpPr>
          <p:spPr>
            <a:xfrm>
              <a:off x="35328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4" name="pl1533"/>
            <p:cNvSpPr/>
            <p:nvPr/>
          </p:nvSpPr>
          <p:spPr>
            <a:xfrm>
              <a:off x="35336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5" name="pl1534"/>
            <p:cNvSpPr/>
            <p:nvPr/>
          </p:nvSpPr>
          <p:spPr>
            <a:xfrm>
              <a:off x="35345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6" name="pl1535"/>
            <p:cNvSpPr/>
            <p:nvPr/>
          </p:nvSpPr>
          <p:spPr>
            <a:xfrm>
              <a:off x="35353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7" name="pl1536"/>
            <p:cNvSpPr/>
            <p:nvPr/>
          </p:nvSpPr>
          <p:spPr>
            <a:xfrm>
              <a:off x="35361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8" name="pl1537"/>
            <p:cNvSpPr/>
            <p:nvPr/>
          </p:nvSpPr>
          <p:spPr>
            <a:xfrm>
              <a:off x="35369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9" name="pl1538"/>
            <p:cNvSpPr/>
            <p:nvPr/>
          </p:nvSpPr>
          <p:spPr>
            <a:xfrm>
              <a:off x="35377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0" name="pl1539"/>
            <p:cNvSpPr/>
            <p:nvPr/>
          </p:nvSpPr>
          <p:spPr>
            <a:xfrm>
              <a:off x="35385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1" name="pl1540"/>
            <p:cNvSpPr/>
            <p:nvPr/>
          </p:nvSpPr>
          <p:spPr>
            <a:xfrm>
              <a:off x="35393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2" name="pl1541"/>
            <p:cNvSpPr/>
            <p:nvPr/>
          </p:nvSpPr>
          <p:spPr>
            <a:xfrm>
              <a:off x="35401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3" name="pl1542"/>
            <p:cNvSpPr/>
            <p:nvPr/>
          </p:nvSpPr>
          <p:spPr>
            <a:xfrm>
              <a:off x="35409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4" name="pl1543"/>
            <p:cNvSpPr/>
            <p:nvPr/>
          </p:nvSpPr>
          <p:spPr>
            <a:xfrm>
              <a:off x="35417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5" name="pl1544"/>
            <p:cNvSpPr/>
            <p:nvPr/>
          </p:nvSpPr>
          <p:spPr>
            <a:xfrm>
              <a:off x="35426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6" name="pl1545"/>
            <p:cNvSpPr/>
            <p:nvPr/>
          </p:nvSpPr>
          <p:spPr>
            <a:xfrm>
              <a:off x="35434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7" name="pl1546"/>
            <p:cNvSpPr/>
            <p:nvPr/>
          </p:nvSpPr>
          <p:spPr>
            <a:xfrm>
              <a:off x="35442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8" name="pl1547"/>
            <p:cNvSpPr/>
            <p:nvPr/>
          </p:nvSpPr>
          <p:spPr>
            <a:xfrm>
              <a:off x="35450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9" name="pl1548"/>
            <p:cNvSpPr/>
            <p:nvPr/>
          </p:nvSpPr>
          <p:spPr>
            <a:xfrm>
              <a:off x="35458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0" name="pl1549"/>
            <p:cNvSpPr/>
            <p:nvPr/>
          </p:nvSpPr>
          <p:spPr>
            <a:xfrm>
              <a:off x="35466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1" name="pl1550"/>
            <p:cNvSpPr/>
            <p:nvPr/>
          </p:nvSpPr>
          <p:spPr>
            <a:xfrm>
              <a:off x="35474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2" name="pl1551"/>
            <p:cNvSpPr/>
            <p:nvPr/>
          </p:nvSpPr>
          <p:spPr>
            <a:xfrm>
              <a:off x="35482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3" name="pl1552"/>
            <p:cNvSpPr/>
            <p:nvPr/>
          </p:nvSpPr>
          <p:spPr>
            <a:xfrm>
              <a:off x="35490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4" name="pl1553"/>
            <p:cNvSpPr/>
            <p:nvPr/>
          </p:nvSpPr>
          <p:spPr>
            <a:xfrm>
              <a:off x="35498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5" name="pl1554"/>
            <p:cNvSpPr/>
            <p:nvPr/>
          </p:nvSpPr>
          <p:spPr>
            <a:xfrm>
              <a:off x="35507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6" name="pl1555"/>
            <p:cNvSpPr/>
            <p:nvPr/>
          </p:nvSpPr>
          <p:spPr>
            <a:xfrm>
              <a:off x="35515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7" name="pl1556"/>
            <p:cNvSpPr/>
            <p:nvPr/>
          </p:nvSpPr>
          <p:spPr>
            <a:xfrm>
              <a:off x="35523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8" name="pl1557"/>
            <p:cNvSpPr/>
            <p:nvPr/>
          </p:nvSpPr>
          <p:spPr>
            <a:xfrm>
              <a:off x="35531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9" name="pl1558"/>
            <p:cNvSpPr/>
            <p:nvPr/>
          </p:nvSpPr>
          <p:spPr>
            <a:xfrm>
              <a:off x="35539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0" name="pl1559"/>
            <p:cNvSpPr/>
            <p:nvPr/>
          </p:nvSpPr>
          <p:spPr>
            <a:xfrm>
              <a:off x="35547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1" name="pl1560"/>
            <p:cNvSpPr/>
            <p:nvPr/>
          </p:nvSpPr>
          <p:spPr>
            <a:xfrm>
              <a:off x="35555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2" name="pl1561"/>
            <p:cNvSpPr/>
            <p:nvPr/>
          </p:nvSpPr>
          <p:spPr>
            <a:xfrm>
              <a:off x="35563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3" name="pl1562"/>
            <p:cNvSpPr/>
            <p:nvPr/>
          </p:nvSpPr>
          <p:spPr>
            <a:xfrm>
              <a:off x="35571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4" name="pl1563"/>
            <p:cNvSpPr/>
            <p:nvPr/>
          </p:nvSpPr>
          <p:spPr>
            <a:xfrm>
              <a:off x="35579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5" name="pl1564"/>
            <p:cNvSpPr/>
            <p:nvPr/>
          </p:nvSpPr>
          <p:spPr>
            <a:xfrm>
              <a:off x="35587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6" name="pl1565"/>
            <p:cNvSpPr/>
            <p:nvPr/>
          </p:nvSpPr>
          <p:spPr>
            <a:xfrm>
              <a:off x="35596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7" name="pl1566"/>
            <p:cNvSpPr/>
            <p:nvPr/>
          </p:nvSpPr>
          <p:spPr>
            <a:xfrm>
              <a:off x="35604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8" name="pl1567"/>
            <p:cNvSpPr/>
            <p:nvPr/>
          </p:nvSpPr>
          <p:spPr>
            <a:xfrm>
              <a:off x="35612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9" name="pl1568"/>
            <p:cNvSpPr/>
            <p:nvPr/>
          </p:nvSpPr>
          <p:spPr>
            <a:xfrm>
              <a:off x="35620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0" name="pl1569"/>
            <p:cNvSpPr/>
            <p:nvPr/>
          </p:nvSpPr>
          <p:spPr>
            <a:xfrm>
              <a:off x="35628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1" name="pl1570"/>
            <p:cNvSpPr/>
            <p:nvPr/>
          </p:nvSpPr>
          <p:spPr>
            <a:xfrm>
              <a:off x="35636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2" name="pl1571"/>
            <p:cNvSpPr/>
            <p:nvPr/>
          </p:nvSpPr>
          <p:spPr>
            <a:xfrm>
              <a:off x="35644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3" name="pl1572"/>
            <p:cNvSpPr/>
            <p:nvPr/>
          </p:nvSpPr>
          <p:spPr>
            <a:xfrm>
              <a:off x="35652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4" name="pl1573"/>
            <p:cNvSpPr/>
            <p:nvPr/>
          </p:nvSpPr>
          <p:spPr>
            <a:xfrm>
              <a:off x="35660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5" name="pl1574"/>
            <p:cNvSpPr/>
            <p:nvPr/>
          </p:nvSpPr>
          <p:spPr>
            <a:xfrm>
              <a:off x="35668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6" name="pl1575"/>
            <p:cNvSpPr/>
            <p:nvPr/>
          </p:nvSpPr>
          <p:spPr>
            <a:xfrm>
              <a:off x="35677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7" name="pl1576"/>
            <p:cNvSpPr/>
            <p:nvPr/>
          </p:nvSpPr>
          <p:spPr>
            <a:xfrm>
              <a:off x="35685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8" name="pl1577"/>
            <p:cNvSpPr/>
            <p:nvPr/>
          </p:nvSpPr>
          <p:spPr>
            <a:xfrm>
              <a:off x="35693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9" name="pl1578"/>
            <p:cNvSpPr/>
            <p:nvPr/>
          </p:nvSpPr>
          <p:spPr>
            <a:xfrm>
              <a:off x="35701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0" name="pl1579"/>
            <p:cNvSpPr/>
            <p:nvPr/>
          </p:nvSpPr>
          <p:spPr>
            <a:xfrm>
              <a:off x="35709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1" name="pl1580"/>
            <p:cNvSpPr/>
            <p:nvPr/>
          </p:nvSpPr>
          <p:spPr>
            <a:xfrm>
              <a:off x="35717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2" name="pl1581"/>
            <p:cNvSpPr/>
            <p:nvPr/>
          </p:nvSpPr>
          <p:spPr>
            <a:xfrm>
              <a:off x="35725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3" name="pl1582"/>
            <p:cNvSpPr/>
            <p:nvPr/>
          </p:nvSpPr>
          <p:spPr>
            <a:xfrm>
              <a:off x="35733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4" name="pl1583"/>
            <p:cNvSpPr/>
            <p:nvPr/>
          </p:nvSpPr>
          <p:spPr>
            <a:xfrm>
              <a:off x="35741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5" name="pl1584"/>
            <p:cNvSpPr/>
            <p:nvPr/>
          </p:nvSpPr>
          <p:spPr>
            <a:xfrm>
              <a:off x="35749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6" name="pl1585"/>
            <p:cNvSpPr/>
            <p:nvPr/>
          </p:nvSpPr>
          <p:spPr>
            <a:xfrm>
              <a:off x="35758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7" name="pl1586"/>
            <p:cNvSpPr/>
            <p:nvPr/>
          </p:nvSpPr>
          <p:spPr>
            <a:xfrm>
              <a:off x="35766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8" name="pl1587"/>
            <p:cNvSpPr/>
            <p:nvPr/>
          </p:nvSpPr>
          <p:spPr>
            <a:xfrm>
              <a:off x="35774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9" name="pl1588"/>
            <p:cNvSpPr/>
            <p:nvPr/>
          </p:nvSpPr>
          <p:spPr>
            <a:xfrm>
              <a:off x="35782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0" name="pl1589"/>
            <p:cNvSpPr/>
            <p:nvPr/>
          </p:nvSpPr>
          <p:spPr>
            <a:xfrm>
              <a:off x="35790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1" name="pl1590"/>
            <p:cNvSpPr/>
            <p:nvPr/>
          </p:nvSpPr>
          <p:spPr>
            <a:xfrm>
              <a:off x="35798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" name="pl1591"/>
            <p:cNvSpPr/>
            <p:nvPr/>
          </p:nvSpPr>
          <p:spPr>
            <a:xfrm>
              <a:off x="35806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3" name="pl1592"/>
            <p:cNvSpPr/>
            <p:nvPr/>
          </p:nvSpPr>
          <p:spPr>
            <a:xfrm>
              <a:off x="35814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4" name="pl1593"/>
            <p:cNvSpPr/>
            <p:nvPr/>
          </p:nvSpPr>
          <p:spPr>
            <a:xfrm>
              <a:off x="35822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5" name="pl1594"/>
            <p:cNvSpPr/>
            <p:nvPr/>
          </p:nvSpPr>
          <p:spPr>
            <a:xfrm>
              <a:off x="35830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6" name="pl1595"/>
            <p:cNvSpPr/>
            <p:nvPr/>
          </p:nvSpPr>
          <p:spPr>
            <a:xfrm>
              <a:off x="35839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7" name="pl1596"/>
            <p:cNvSpPr/>
            <p:nvPr/>
          </p:nvSpPr>
          <p:spPr>
            <a:xfrm>
              <a:off x="35847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8" name="pl1597"/>
            <p:cNvSpPr/>
            <p:nvPr/>
          </p:nvSpPr>
          <p:spPr>
            <a:xfrm>
              <a:off x="35855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9" name="pl1598"/>
            <p:cNvSpPr/>
            <p:nvPr/>
          </p:nvSpPr>
          <p:spPr>
            <a:xfrm>
              <a:off x="35863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0" name="pl1599"/>
            <p:cNvSpPr/>
            <p:nvPr/>
          </p:nvSpPr>
          <p:spPr>
            <a:xfrm>
              <a:off x="35871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1" name="pl1600"/>
            <p:cNvSpPr/>
            <p:nvPr/>
          </p:nvSpPr>
          <p:spPr>
            <a:xfrm>
              <a:off x="35879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2" name="pl1601"/>
            <p:cNvSpPr/>
            <p:nvPr/>
          </p:nvSpPr>
          <p:spPr>
            <a:xfrm>
              <a:off x="35887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3" name="pl1602"/>
            <p:cNvSpPr/>
            <p:nvPr/>
          </p:nvSpPr>
          <p:spPr>
            <a:xfrm>
              <a:off x="35895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4" name="pl1603"/>
            <p:cNvSpPr/>
            <p:nvPr/>
          </p:nvSpPr>
          <p:spPr>
            <a:xfrm>
              <a:off x="35903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5" name="pl1604"/>
            <p:cNvSpPr/>
            <p:nvPr/>
          </p:nvSpPr>
          <p:spPr>
            <a:xfrm>
              <a:off x="35911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6" name="pl1605"/>
            <p:cNvSpPr/>
            <p:nvPr/>
          </p:nvSpPr>
          <p:spPr>
            <a:xfrm>
              <a:off x="35920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7" name="pl1606"/>
            <p:cNvSpPr/>
            <p:nvPr/>
          </p:nvSpPr>
          <p:spPr>
            <a:xfrm>
              <a:off x="35928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8" name="pl1607"/>
            <p:cNvSpPr/>
            <p:nvPr/>
          </p:nvSpPr>
          <p:spPr>
            <a:xfrm>
              <a:off x="35936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9" name="pl1608"/>
            <p:cNvSpPr/>
            <p:nvPr/>
          </p:nvSpPr>
          <p:spPr>
            <a:xfrm>
              <a:off x="35944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0" name="pl1609"/>
            <p:cNvSpPr/>
            <p:nvPr/>
          </p:nvSpPr>
          <p:spPr>
            <a:xfrm>
              <a:off x="35952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1" name="pl1610"/>
            <p:cNvSpPr/>
            <p:nvPr/>
          </p:nvSpPr>
          <p:spPr>
            <a:xfrm>
              <a:off x="35960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2" name="pl1611"/>
            <p:cNvSpPr/>
            <p:nvPr/>
          </p:nvSpPr>
          <p:spPr>
            <a:xfrm>
              <a:off x="35968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3" name="pl1612"/>
            <p:cNvSpPr/>
            <p:nvPr/>
          </p:nvSpPr>
          <p:spPr>
            <a:xfrm>
              <a:off x="35976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4" name="pl1613"/>
            <p:cNvSpPr/>
            <p:nvPr/>
          </p:nvSpPr>
          <p:spPr>
            <a:xfrm>
              <a:off x="35984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5" name="pl1614"/>
            <p:cNvSpPr/>
            <p:nvPr/>
          </p:nvSpPr>
          <p:spPr>
            <a:xfrm>
              <a:off x="35992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6" name="pl1615"/>
            <p:cNvSpPr/>
            <p:nvPr/>
          </p:nvSpPr>
          <p:spPr>
            <a:xfrm>
              <a:off x="36000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7" name="pl1616"/>
            <p:cNvSpPr/>
            <p:nvPr/>
          </p:nvSpPr>
          <p:spPr>
            <a:xfrm>
              <a:off x="36009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8" name="pl1617"/>
            <p:cNvSpPr/>
            <p:nvPr/>
          </p:nvSpPr>
          <p:spPr>
            <a:xfrm>
              <a:off x="36017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9" name="pl1618"/>
            <p:cNvSpPr/>
            <p:nvPr/>
          </p:nvSpPr>
          <p:spPr>
            <a:xfrm>
              <a:off x="36025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0" name="pl1619"/>
            <p:cNvSpPr/>
            <p:nvPr/>
          </p:nvSpPr>
          <p:spPr>
            <a:xfrm>
              <a:off x="36033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1" name="pl1620"/>
            <p:cNvSpPr/>
            <p:nvPr/>
          </p:nvSpPr>
          <p:spPr>
            <a:xfrm>
              <a:off x="36041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2" name="pl1621"/>
            <p:cNvSpPr/>
            <p:nvPr/>
          </p:nvSpPr>
          <p:spPr>
            <a:xfrm>
              <a:off x="36049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3" name="pl1622"/>
            <p:cNvSpPr/>
            <p:nvPr/>
          </p:nvSpPr>
          <p:spPr>
            <a:xfrm>
              <a:off x="36057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4" name="pl1623"/>
            <p:cNvSpPr/>
            <p:nvPr/>
          </p:nvSpPr>
          <p:spPr>
            <a:xfrm>
              <a:off x="36065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5" name="pl1624"/>
            <p:cNvSpPr/>
            <p:nvPr/>
          </p:nvSpPr>
          <p:spPr>
            <a:xfrm>
              <a:off x="36073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6" name="pl1625"/>
            <p:cNvSpPr/>
            <p:nvPr/>
          </p:nvSpPr>
          <p:spPr>
            <a:xfrm>
              <a:off x="36081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7" name="pl1626"/>
            <p:cNvSpPr/>
            <p:nvPr/>
          </p:nvSpPr>
          <p:spPr>
            <a:xfrm>
              <a:off x="36090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8" name="pl1627"/>
            <p:cNvSpPr/>
            <p:nvPr/>
          </p:nvSpPr>
          <p:spPr>
            <a:xfrm>
              <a:off x="36098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9" name="pl1628"/>
            <p:cNvSpPr/>
            <p:nvPr/>
          </p:nvSpPr>
          <p:spPr>
            <a:xfrm>
              <a:off x="36106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0" name="pl1629"/>
            <p:cNvSpPr/>
            <p:nvPr/>
          </p:nvSpPr>
          <p:spPr>
            <a:xfrm>
              <a:off x="36114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1" name="pl1630"/>
            <p:cNvSpPr/>
            <p:nvPr/>
          </p:nvSpPr>
          <p:spPr>
            <a:xfrm>
              <a:off x="36122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2" name="pl1631"/>
            <p:cNvSpPr/>
            <p:nvPr/>
          </p:nvSpPr>
          <p:spPr>
            <a:xfrm>
              <a:off x="36130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3" name="pl1632"/>
            <p:cNvSpPr/>
            <p:nvPr/>
          </p:nvSpPr>
          <p:spPr>
            <a:xfrm>
              <a:off x="36138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4" name="pl1633"/>
            <p:cNvSpPr/>
            <p:nvPr/>
          </p:nvSpPr>
          <p:spPr>
            <a:xfrm>
              <a:off x="36146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5" name="pl1634"/>
            <p:cNvSpPr/>
            <p:nvPr/>
          </p:nvSpPr>
          <p:spPr>
            <a:xfrm>
              <a:off x="36154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6" name="pl1635"/>
            <p:cNvSpPr/>
            <p:nvPr/>
          </p:nvSpPr>
          <p:spPr>
            <a:xfrm>
              <a:off x="36162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7" name="pl1636"/>
            <p:cNvSpPr/>
            <p:nvPr/>
          </p:nvSpPr>
          <p:spPr>
            <a:xfrm>
              <a:off x="36171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8" name="pl1637"/>
            <p:cNvSpPr/>
            <p:nvPr/>
          </p:nvSpPr>
          <p:spPr>
            <a:xfrm>
              <a:off x="36179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9" name="pl1638"/>
            <p:cNvSpPr/>
            <p:nvPr/>
          </p:nvSpPr>
          <p:spPr>
            <a:xfrm>
              <a:off x="36187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0" name="pl1639"/>
            <p:cNvSpPr/>
            <p:nvPr/>
          </p:nvSpPr>
          <p:spPr>
            <a:xfrm>
              <a:off x="36195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1" name="pl1640"/>
            <p:cNvSpPr/>
            <p:nvPr/>
          </p:nvSpPr>
          <p:spPr>
            <a:xfrm>
              <a:off x="36203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2" name="pl1641"/>
            <p:cNvSpPr/>
            <p:nvPr/>
          </p:nvSpPr>
          <p:spPr>
            <a:xfrm>
              <a:off x="36211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3" name="pl1642"/>
            <p:cNvSpPr/>
            <p:nvPr/>
          </p:nvSpPr>
          <p:spPr>
            <a:xfrm>
              <a:off x="36219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4" name="pl1643"/>
            <p:cNvSpPr/>
            <p:nvPr/>
          </p:nvSpPr>
          <p:spPr>
            <a:xfrm>
              <a:off x="36227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5" name="pl1644"/>
            <p:cNvSpPr/>
            <p:nvPr/>
          </p:nvSpPr>
          <p:spPr>
            <a:xfrm>
              <a:off x="36235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6" name="pl1645"/>
            <p:cNvSpPr/>
            <p:nvPr/>
          </p:nvSpPr>
          <p:spPr>
            <a:xfrm>
              <a:off x="36243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7" name="pl1646"/>
            <p:cNvSpPr/>
            <p:nvPr/>
          </p:nvSpPr>
          <p:spPr>
            <a:xfrm>
              <a:off x="36252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8" name="pl1647"/>
            <p:cNvSpPr/>
            <p:nvPr/>
          </p:nvSpPr>
          <p:spPr>
            <a:xfrm>
              <a:off x="36260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9" name="pl1648"/>
            <p:cNvSpPr/>
            <p:nvPr/>
          </p:nvSpPr>
          <p:spPr>
            <a:xfrm>
              <a:off x="36268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0" name="pl1649"/>
            <p:cNvSpPr/>
            <p:nvPr/>
          </p:nvSpPr>
          <p:spPr>
            <a:xfrm>
              <a:off x="36276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1" name="pl1650"/>
            <p:cNvSpPr/>
            <p:nvPr/>
          </p:nvSpPr>
          <p:spPr>
            <a:xfrm>
              <a:off x="36284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2" name="pl1651"/>
            <p:cNvSpPr/>
            <p:nvPr/>
          </p:nvSpPr>
          <p:spPr>
            <a:xfrm>
              <a:off x="36292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3" name="pl1652"/>
            <p:cNvSpPr/>
            <p:nvPr/>
          </p:nvSpPr>
          <p:spPr>
            <a:xfrm>
              <a:off x="36300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4" name="pl1653"/>
            <p:cNvSpPr/>
            <p:nvPr/>
          </p:nvSpPr>
          <p:spPr>
            <a:xfrm>
              <a:off x="36308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5" name="pl1654"/>
            <p:cNvSpPr/>
            <p:nvPr/>
          </p:nvSpPr>
          <p:spPr>
            <a:xfrm>
              <a:off x="36316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6" name="pl1655"/>
            <p:cNvSpPr/>
            <p:nvPr/>
          </p:nvSpPr>
          <p:spPr>
            <a:xfrm>
              <a:off x="36324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7" name="pl1656"/>
            <p:cNvSpPr/>
            <p:nvPr/>
          </p:nvSpPr>
          <p:spPr>
            <a:xfrm>
              <a:off x="36332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8" name="pl1657"/>
            <p:cNvSpPr/>
            <p:nvPr/>
          </p:nvSpPr>
          <p:spPr>
            <a:xfrm>
              <a:off x="36341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9" name="pl1658"/>
            <p:cNvSpPr/>
            <p:nvPr/>
          </p:nvSpPr>
          <p:spPr>
            <a:xfrm>
              <a:off x="36349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0" name="pl1659"/>
            <p:cNvSpPr/>
            <p:nvPr/>
          </p:nvSpPr>
          <p:spPr>
            <a:xfrm>
              <a:off x="36357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1" name="pl1660"/>
            <p:cNvSpPr/>
            <p:nvPr/>
          </p:nvSpPr>
          <p:spPr>
            <a:xfrm>
              <a:off x="36365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2" name="pl1661"/>
            <p:cNvSpPr/>
            <p:nvPr/>
          </p:nvSpPr>
          <p:spPr>
            <a:xfrm>
              <a:off x="36373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3" name="pl1662"/>
            <p:cNvSpPr/>
            <p:nvPr/>
          </p:nvSpPr>
          <p:spPr>
            <a:xfrm>
              <a:off x="36381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4" name="pl1663"/>
            <p:cNvSpPr/>
            <p:nvPr/>
          </p:nvSpPr>
          <p:spPr>
            <a:xfrm>
              <a:off x="36389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5" name="pl1664"/>
            <p:cNvSpPr/>
            <p:nvPr/>
          </p:nvSpPr>
          <p:spPr>
            <a:xfrm>
              <a:off x="36397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6" name="pl1665"/>
            <p:cNvSpPr/>
            <p:nvPr/>
          </p:nvSpPr>
          <p:spPr>
            <a:xfrm>
              <a:off x="36405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7" name="pl1666"/>
            <p:cNvSpPr/>
            <p:nvPr/>
          </p:nvSpPr>
          <p:spPr>
            <a:xfrm>
              <a:off x="36413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8" name="pl1667"/>
            <p:cNvSpPr/>
            <p:nvPr/>
          </p:nvSpPr>
          <p:spPr>
            <a:xfrm>
              <a:off x="36422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9" name="pl1668"/>
            <p:cNvSpPr/>
            <p:nvPr/>
          </p:nvSpPr>
          <p:spPr>
            <a:xfrm>
              <a:off x="36430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0" name="pl1669"/>
            <p:cNvSpPr/>
            <p:nvPr/>
          </p:nvSpPr>
          <p:spPr>
            <a:xfrm>
              <a:off x="36438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1" name="pl1670"/>
            <p:cNvSpPr/>
            <p:nvPr/>
          </p:nvSpPr>
          <p:spPr>
            <a:xfrm>
              <a:off x="36446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2" name="pl1671"/>
            <p:cNvSpPr/>
            <p:nvPr/>
          </p:nvSpPr>
          <p:spPr>
            <a:xfrm>
              <a:off x="36454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3" name="pl1672"/>
            <p:cNvSpPr/>
            <p:nvPr/>
          </p:nvSpPr>
          <p:spPr>
            <a:xfrm>
              <a:off x="36462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4" name="pl1673"/>
            <p:cNvSpPr/>
            <p:nvPr/>
          </p:nvSpPr>
          <p:spPr>
            <a:xfrm>
              <a:off x="36470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5" name="pl1674"/>
            <p:cNvSpPr/>
            <p:nvPr/>
          </p:nvSpPr>
          <p:spPr>
            <a:xfrm>
              <a:off x="36478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6" name="pl1675"/>
            <p:cNvSpPr/>
            <p:nvPr/>
          </p:nvSpPr>
          <p:spPr>
            <a:xfrm>
              <a:off x="36486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7" name="pl1676"/>
            <p:cNvSpPr/>
            <p:nvPr/>
          </p:nvSpPr>
          <p:spPr>
            <a:xfrm>
              <a:off x="36494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8" name="pl1677"/>
            <p:cNvSpPr/>
            <p:nvPr/>
          </p:nvSpPr>
          <p:spPr>
            <a:xfrm>
              <a:off x="36503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9" name="pl1678"/>
            <p:cNvSpPr/>
            <p:nvPr/>
          </p:nvSpPr>
          <p:spPr>
            <a:xfrm>
              <a:off x="36511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0" name="pl1679"/>
            <p:cNvSpPr/>
            <p:nvPr/>
          </p:nvSpPr>
          <p:spPr>
            <a:xfrm>
              <a:off x="36519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1" name="pl1680"/>
            <p:cNvSpPr/>
            <p:nvPr/>
          </p:nvSpPr>
          <p:spPr>
            <a:xfrm>
              <a:off x="36527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2" name="pl1681"/>
            <p:cNvSpPr/>
            <p:nvPr/>
          </p:nvSpPr>
          <p:spPr>
            <a:xfrm>
              <a:off x="36535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3" name="pl1682"/>
            <p:cNvSpPr/>
            <p:nvPr/>
          </p:nvSpPr>
          <p:spPr>
            <a:xfrm>
              <a:off x="36543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4" name="pl1683"/>
            <p:cNvSpPr/>
            <p:nvPr/>
          </p:nvSpPr>
          <p:spPr>
            <a:xfrm>
              <a:off x="36551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5" name="pl1684"/>
            <p:cNvSpPr/>
            <p:nvPr/>
          </p:nvSpPr>
          <p:spPr>
            <a:xfrm>
              <a:off x="36559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6" name="pl1685"/>
            <p:cNvSpPr/>
            <p:nvPr/>
          </p:nvSpPr>
          <p:spPr>
            <a:xfrm>
              <a:off x="36567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7" name="pl1686"/>
            <p:cNvSpPr/>
            <p:nvPr/>
          </p:nvSpPr>
          <p:spPr>
            <a:xfrm>
              <a:off x="36575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8" name="pl1687"/>
            <p:cNvSpPr/>
            <p:nvPr/>
          </p:nvSpPr>
          <p:spPr>
            <a:xfrm>
              <a:off x="36584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9" name="pl1688"/>
            <p:cNvSpPr/>
            <p:nvPr/>
          </p:nvSpPr>
          <p:spPr>
            <a:xfrm>
              <a:off x="36592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0" name="pl1689"/>
            <p:cNvSpPr/>
            <p:nvPr/>
          </p:nvSpPr>
          <p:spPr>
            <a:xfrm>
              <a:off x="36600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1" name="pl1690"/>
            <p:cNvSpPr/>
            <p:nvPr/>
          </p:nvSpPr>
          <p:spPr>
            <a:xfrm>
              <a:off x="36608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2" name="pl1691"/>
            <p:cNvSpPr/>
            <p:nvPr/>
          </p:nvSpPr>
          <p:spPr>
            <a:xfrm>
              <a:off x="36616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3" name="pl1692"/>
            <p:cNvSpPr/>
            <p:nvPr/>
          </p:nvSpPr>
          <p:spPr>
            <a:xfrm>
              <a:off x="36624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4" name="pl1693"/>
            <p:cNvSpPr/>
            <p:nvPr/>
          </p:nvSpPr>
          <p:spPr>
            <a:xfrm>
              <a:off x="36632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5" name="pl1694"/>
            <p:cNvSpPr/>
            <p:nvPr/>
          </p:nvSpPr>
          <p:spPr>
            <a:xfrm>
              <a:off x="36640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6" name="pl1695"/>
            <p:cNvSpPr/>
            <p:nvPr/>
          </p:nvSpPr>
          <p:spPr>
            <a:xfrm>
              <a:off x="36648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7" name="pl1696"/>
            <p:cNvSpPr/>
            <p:nvPr/>
          </p:nvSpPr>
          <p:spPr>
            <a:xfrm>
              <a:off x="36656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8" name="pl1697"/>
            <p:cNvSpPr/>
            <p:nvPr/>
          </p:nvSpPr>
          <p:spPr>
            <a:xfrm>
              <a:off x="36664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9" name="pl1698"/>
            <p:cNvSpPr/>
            <p:nvPr/>
          </p:nvSpPr>
          <p:spPr>
            <a:xfrm>
              <a:off x="36673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0" name="pl1699"/>
            <p:cNvSpPr/>
            <p:nvPr/>
          </p:nvSpPr>
          <p:spPr>
            <a:xfrm>
              <a:off x="36681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1" name="pl1700"/>
            <p:cNvSpPr/>
            <p:nvPr/>
          </p:nvSpPr>
          <p:spPr>
            <a:xfrm>
              <a:off x="36689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2" name="pl1701"/>
            <p:cNvSpPr/>
            <p:nvPr/>
          </p:nvSpPr>
          <p:spPr>
            <a:xfrm>
              <a:off x="36697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3" name="pl1702"/>
            <p:cNvSpPr/>
            <p:nvPr/>
          </p:nvSpPr>
          <p:spPr>
            <a:xfrm>
              <a:off x="36705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4" name="pl1703"/>
            <p:cNvSpPr/>
            <p:nvPr/>
          </p:nvSpPr>
          <p:spPr>
            <a:xfrm>
              <a:off x="36713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5" name="pl1704"/>
            <p:cNvSpPr/>
            <p:nvPr/>
          </p:nvSpPr>
          <p:spPr>
            <a:xfrm>
              <a:off x="36721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6" name="pl1705"/>
            <p:cNvSpPr/>
            <p:nvPr/>
          </p:nvSpPr>
          <p:spPr>
            <a:xfrm>
              <a:off x="36729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7" name="pl1706"/>
            <p:cNvSpPr/>
            <p:nvPr/>
          </p:nvSpPr>
          <p:spPr>
            <a:xfrm>
              <a:off x="36737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8" name="pl1707"/>
            <p:cNvSpPr/>
            <p:nvPr/>
          </p:nvSpPr>
          <p:spPr>
            <a:xfrm>
              <a:off x="36745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9" name="pl1708"/>
            <p:cNvSpPr/>
            <p:nvPr/>
          </p:nvSpPr>
          <p:spPr>
            <a:xfrm>
              <a:off x="36754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0" name="pl1709"/>
            <p:cNvSpPr/>
            <p:nvPr/>
          </p:nvSpPr>
          <p:spPr>
            <a:xfrm>
              <a:off x="36762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1" name="pl1710"/>
            <p:cNvSpPr/>
            <p:nvPr/>
          </p:nvSpPr>
          <p:spPr>
            <a:xfrm>
              <a:off x="36770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2" name="pl1711"/>
            <p:cNvSpPr/>
            <p:nvPr/>
          </p:nvSpPr>
          <p:spPr>
            <a:xfrm>
              <a:off x="36778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3" name="pl1712"/>
            <p:cNvSpPr/>
            <p:nvPr/>
          </p:nvSpPr>
          <p:spPr>
            <a:xfrm>
              <a:off x="36786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4" name="pl1713"/>
            <p:cNvSpPr/>
            <p:nvPr/>
          </p:nvSpPr>
          <p:spPr>
            <a:xfrm>
              <a:off x="36794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5" name="pl1714"/>
            <p:cNvSpPr/>
            <p:nvPr/>
          </p:nvSpPr>
          <p:spPr>
            <a:xfrm>
              <a:off x="36802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6" name="pl1715"/>
            <p:cNvSpPr/>
            <p:nvPr/>
          </p:nvSpPr>
          <p:spPr>
            <a:xfrm>
              <a:off x="36810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7" name="pl1716"/>
            <p:cNvSpPr/>
            <p:nvPr/>
          </p:nvSpPr>
          <p:spPr>
            <a:xfrm>
              <a:off x="36818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8" name="pl1717"/>
            <p:cNvSpPr/>
            <p:nvPr/>
          </p:nvSpPr>
          <p:spPr>
            <a:xfrm>
              <a:off x="36826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9" name="pl1718"/>
            <p:cNvSpPr/>
            <p:nvPr/>
          </p:nvSpPr>
          <p:spPr>
            <a:xfrm>
              <a:off x="36835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0" name="pl1719"/>
            <p:cNvSpPr/>
            <p:nvPr/>
          </p:nvSpPr>
          <p:spPr>
            <a:xfrm>
              <a:off x="36843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1" name="pl1720"/>
            <p:cNvSpPr/>
            <p:nvPr/>
          </p:nvSpPr>
          <p:spPr>
            <a:xfrm>
              <a:off x="36851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2" name="pl1721"/>
            <p:cNvSpPr/>
            <p:nvPr/>
          </p:nvSpPr>
          <p:spPr>
            <a:xfrm>
              <a:off x="36859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3" name="pl1722"/>
            <p:cNvSpPr/>
            <p:nvPr/>
          </p:nvSpPr>
          <p:spPr>
            <a:xfrm>
              <a:off x="36867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4" name="pl1723"/>
            <p:cNvSpPr/>
            <p:nvPr/>
          </p:nvSpPr>
          <p:spPr>
            <a:xfrm>
              <a:off x="36875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5" name="pl1724"/>
            <p:cNvSpPr/>
            <p:nvPr/>
          </p:nvSpPr>
          <p:spPr>
            <a:xfrm>
              <a:off x="36883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6" name="pl1725"/>
            <p:cNvSpPr/>
            <p:nvPr/>
          </p:nvSpPr>
          <p:spPr>
            <a:xfrm>
              <a:off x="36891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7" name="pl1726"/>
            <p:cNvSpPr/>
            <p:nvPr/>
          </p:nvSpPr>
          <p:spPr>
            <a:xfrm>
              <a:off x="36899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8" name="pl1727"/>
            <p:cNvSpPr/>
            <p:nvPr/>
          </p:nvSpPr>
          <p:spPr>
            <a:xfrm>
              <a:off x="36907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9" name="pl1728"/>
            <p:cNvSpPr/>
            <p:nvPr/>
          </p:nvSpPr>
          <p:spPr>
            <a:xfrm>
              <a:off x="36916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0" name="pl1729"/>
            <p:cNvSpPr/>
            <p:nvPr/>
          </p:nvSpPr>
          <p:spPr>
            <a:xfrm>
              <a:off x="36924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1" name="pl1730"/>
            <p:cNvSpPr/>
            <p:nvPr/>
          </p:nvSpPr>
          <p:spPr>
            <a:xfrm>
              <a:off x="36932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2" name="pl1731"/>
            <p:cNvSpPr/>
            <p:nvPr/>
          </p:nvSpPr>
          <p:spPr>
            <a:xfrm>
              <a:off x="36940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3" name="pl1732"/>
            <p:cNvSpPr/>
            <p:nvPr/>
          </p:nvSpPr>
          <p:spPr>
            <a:xfrm>
              <a:off x="36948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4" name="pl1733"/>
            <p:cNvSpPr/>
            <p:nvPr/>
          </p:nvSpPr>
          <p:spPr>
            <a:xfrm>
              <a:off x="36956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5" name="pl1734"/>
            <p:cNvSpPr/>
            <p:nvPr/>
          </p:nvSpPr>
          <p:spPr>
            <a:xfrm>
              <a:off x="36964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6" name="pl1735"/>
            <p:cNvSpPr/>
            <p:nvPr/>
          </p:nvSpPr>
          <p:spPr>
            <a:xfrm>
              <a:off x="36972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7" name="pl1736"/>
            <p:cNvSpPr/>
            <p:nvPr/>
          </p:nvSpPr>
          <p:spPr>
            <a:xfrm>
              <a:off x="36980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8" name="pl1737"/>
            <p:cNvSpPr/>
            <p:nvPr/>
          </p:nvSpPr>
          <p:spPr>
            <a:xfrm>
              <a:off x="36988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9" name="pl1738"/>
            <p:cNvSpPr/>
            <p:nvPr/>
          </p:nvSpPr>
          <p:spPr>
            <a:xfrm>
              <a:off x="36996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0" name="pl1739"/>
            <p:cNvSpPr/>
            <p:nvPr/>
          </p:nvSpPr>
          <p:spPr>
            <a:xfrm>
              <a:off x="37005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1" name="pl1740"/>
            <p:cNvSpPr/>
            <p:nvPr/>
          </p:nvSpPr>
          <p:spPr>
            <a:xfrm>
              <a:off x="37013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2" name="pl1741"/>
            <p:cNvSpPr/>
            <p:nvPr/>
          </p:nvSpPr>
          <p:spPr>
            <a:xfrm>
              <a:off x="37021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3" name="pl1742"/>
            <p:cNvSpPr/>
            <p:nvPr/>
          </p:nvSpPr>
          <p:spPr>
            <a:xfrm>
              <a:off x="37029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4" name="pl1743"/>
            <p:cNvSpPr/>
            <p:nvPr/>
          </p:nvSpPr>
          <p:spPr>
            <a:xfrm>
              <a:off x="37037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5" name="pl1744"/>
            <p:cNvSpPr/>
            <p:nvPr/>
          </p:nvSpPr>
          <p:spPr>
            <a:xfrm>
              <a:off x="37045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6" name="pl1745"/>
            <p:cNvSpPr/>
            <p:nvPr/>
          </p:nvSpPr>
          <p:spPr>
            <a:xfrm>
              <a:off x="37053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7" name="pl1746"/>
            <p:cNvSpPr/>
            <p:nvPr/>
          </p:nvSpPr>
          <p:spPr>
            <a:xfrm>
              <a:off x="37061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8" name="pl1747"/>
            <p:cNvSpPr/>
            <p:nvPr/>
          </p:nvSpPr>
          <p:spPr>
            <a:xfrm>
              <a:off x="37069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9" name="pl1748"/>
            <p:cNvSpPr/>
            <p:nvPr/>
          </p:nvSpPr>
          <p:spPr>
            <a:xfrm>
              <a:off x="37077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0" name="pl1749"/>
            <p:cNvSpPr/>
            <p:nvPr/>
          </p:nvSpPr>
          <p:spPr>
            <a:xfrm>
              <a:off x="37086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1" name="pl1750"/>
            <p:cNvSpPr/>
            <p:nvPr/>
          </p:nvSpPr>
          <p:spPr>
            <a:xfrm>
              <a:off x="37094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2" name="pl1751"/>
            <p:cNvSpPr/>
            <p:nvPr/>
          </p:nvSpPr>
          <p:spPr>
            <a:xfrm>
              <a:off x="37102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3" name="pl1752"/>
            <p:cNvSpPr/>
            <p:nvPr/>
          </p:nvSpPr>
          <p:spPr>
            <a:xfrm>
              <a:off x="37110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4" name="pl1753"/>
            <p:cNvSpPr/>
            <p:nvPr/>
          </p:nvSpPr>
          <p:spPr>
            <a:xfrm>
              <a:off x="37118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5" name="pl1754"/>
            <p:cNvSpPr/>
            <p:nvPr/>
          </p:nvSpPr>
          <p:spPr>
            <a:xfrm>
              <a:off x="37126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6" name="pl1755"/>
            <p:cNvSpPr/>
            <p:nvPr/>
          </p:nvSpPr>
          <p:spPr>
            <a:xfrm>
              <a:off x="37134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7" name="pl1756"/>
            <p:cNvSpPr/>
            <p:nvPr/>
          </p:nvSpPr>
          <p:spPr>
            <a:xfrm>
              <a:off x="37142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8" name="pl1757"/>
            <p:cNvSpPr/>
            <p:nvPr/>
          </p:nvSpPr>
          <p:spPr>
            <a:xfrm>
              <a:off x="37150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9" name="pl1758"/>
            <p:cNvSpPr/>
            <p:nvPr/>
          </p:nvSpPr>
          <p:spPr>
            <a:xfrm>
              <a:off x="37158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0" name="pl1759"/>
            <p:cNvSpPr/>
            <p:nvPr/>
          </p:nvSpPr>
          <p:spPr>
            <a:xfrm>
              <a:off x="37167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1" name="pl1760"/>
            <p:cNvSpPr/>
            <p:nvPr/>
          </p:nvSpPr>
          <p:spPr>
            <a:xfrm>
              <a:off x="37175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2" name="pl1761"/>
            <p:cNvSpPr/>
            <p:nvPr/>
          </p:nvSpPr>
          <p:spPr>
            <a:xfrm>
              <a:off x="37183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3" name="pl1762"/>
            <p:cNvSpPr/>
            <p:nvPr/>
          </p:nvSpPr>
          <p:spPr>
            <a:xfrm>
              <a:off x="37191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4" name="pl1763"/>
            <p:cNvSpPr/>
            <p:nvPr/>
          </p:nvSpPr>
          <p:spPr>
            <a:xfrm>
              <a:off x="37199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5" name="pl1764"/>
            <p:cNvSpPr/>
            <p:nvPr/>
          </p:nvSpPr>
          <p:spPr>
            <a:xfrm>
              <a:off x="37207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6" name="pl1765"/>
            <p:cNvSpPr/>
            <p:nvPr/>
          </p:nvSpPr>
          <p:spPr>
            <a:xfrm>
              <a:off x="37215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7" name="pl1766"/>
            <p:cNvSpPr/>
            <p:nvPr/>
          </p:nvSpPr>
          <p:spPr>
            <a:xfrm>
              <a:off x="37223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8" name="pl1767"/>
            <p:cNvSpPr/>
            <p:nvPr/>
          </p:nvSpPr>
          <p:spPr>
            <a:xfrm>
              <a:off x="37231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9" name="pl1768"/>
            <p:cNvSpPr/>
            <p:nvPr/>
          </p:nvSpPr>
          <p:spPr>
            <a:xfrm>
              <a:off x="37239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0" name="pl1769"/>
            <p:cNvSpPr/>
            <p:nvPr/>
          </p:nvSpPr>
          <p:spPr>
            <a:xfrm>
              <a:off x="37248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1" name="pl1770"/>
            <p:cNvSpPr/>
            <p:nvPr/>
          </p:nvSpPr>
          <p:spPr>
            <a:xfrm>
              <a:off x="37256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2" name="pl1771"/>
            <p:cNvSpPr/>
            <p:nvPr/>
          </p:nvSpPr>
          <p:spPr>
            <a:xfrm>
              <a:off x="37264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3" name="pl1772"/>
            <p:cNvSpPr/>
            <p:nvPr/>
          </p:nvSpPr>
          <p:spPr>
            <a:xfrm>
              <a:off x="37272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4" name="pl1773"/>
            <p:cNvSpPr/>
            <p:nvPr/>
          </p:nvSpPr>
          <p:spPr>
            <a:xfrm>
              <a:off x="37280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5" name="pl1774"/>
            <p:cNvSpPr/>
            <p:nvPr/>
          </p:nvSpPr>
          <p:spPr>
            <a:xfrm>
              <a:off x="37288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6" name="pl1775"/>
            <p:cNvSpPr/>
            <p:nvPr/>
          </p:nvSpPr>
          <p:spPr>
            <a:xfrm>
              <a:off x="37296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7" name="pl1776"/>
            <p:cNvSpPr/>
            <p:nvPr/>
          </p:nvSpPr>
          <p:spPr>
            <a:xfrm>
              <a:off x="37304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8" name="pl1777"/>
            <p:cNvSpPr/>
            <p:nvPr/>
          </p:nvSpPr>
          <p:spPr>
            <a:xfrm>
              <a:off x="37312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9" name="pl1778"/>
            <p:cNvSpPr/>
            <p:nvPr/>
          </p:nvSpPr>
          <p:spPr>
            <a:xfrm>
              <a:off x="37320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0" name="pl1779"/>
            <p:cNvSpPr/>
            <p:nvPr/>
          </p:nvSpPr>
          <p:spPr>
            <a:xfrm>
              <a:off x="37328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1" name="pl1780"/>
            <p:cNvSpPr/>
            <p:nvPr/>
          </p:nvSpPr>
          <p:spPr>
            <a:xfrm>
              <a:off x="37337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2" name="pl1781"/>
            <p:cNvSpPr/>
            <p:nvPr/>
          </p:nvSpPr>
          <p:spPr>
            <a:xfrm>
              <a:off x="37345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3" name="pl1782"/>
            <p:cNvSpPr/>
            <p:nvPr/>
          </p:nvSpPr>
          <p:spPr>
            <a:xfrm>
              <a:off x="37353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4" name="pl1783"/>
            <p:cNvSpPr/>
            <p:nvPr/>
          </p:nvSpPr>
          <p:spPr>
            <a:xfrm>
              <a:off x="37361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5" name="pl1784"/>
            <p:cNvSpPr/>
            <p:nvPr/>
          </p:nvSpPr>
          <p:spPr>
            <a:xfrm>
              <a:off x="37369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6" name="pl1785"/>
            <p:cNvSpPr/>
            <p:nvPr/>
          </p:nvSpPr>
          <p:spPr>
            <a:xfrm>
              <a:off x="37377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7" name="pl1786"/>
            <p:cNvSpPr/>
            <p:nvPr/>
          </p:nvSpPr>
          <p:spPr>
            <a:xfrm>
              <a:off x="37385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8" name="pl1787"/>
            <p:cNvSpPr/>
            <p:nvPr/>
          </p:nvSpPr>
          <p:spPr>
            <a:xfrm>
              <a:off x="37393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9" name="pl1788"/>
            <p:cNvSpPr/>
            <p:nvPr/>
          </p:nvSpPr>
          <p:spPr>
            <a:xfrm>
              <a:off x="37401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0" name="pl1789"/>
            <p:cNvSpPr/>
            <p:nvPr/>
          </p:nvSpPr>
          <p:spPr>
            <a:xfrm>
              <a:off x="37409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1" name="pl1790"/>
            <p:cNvSpPr/>
            <p:nvPr/>
          </p:nvSpPr>
          <p:spPr>
            <a:xfrm>
              <a:off x="37418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2" name="pl1791"/>
            <p:cNvSpPr/>
            <p:nvPr/>
          </p:nvSpPr>
          <p:spPr>
            <a:xfrm>
              <a:off x="37426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3" name="pl1792"/>
            <p:cNvSpPr/>
            <p:nvPr/>
          </p:nvSpPr>
          <p:spPr>
            <a:xfrm>
              <a:off x="37434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4" name="pl1793"/>
            <p:cNvSpPr/>
            <p:nvPr/>
          </p:nvSpPr>
          <p:spPr>
            <a:xfrm>
              <a:off x="37442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5" name="pl1794"/>
            <p:cNvSpPr/>
            <p:nvPr/>
          </p:nvSpPr>
          <p:spPr>
            <a:xfrm>
              <a:off x="37450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6" name="pl1795"/>
            <p:cNvSpPr/>
            <p:nvPr/>
          </p:nvSpPr>
          <p:spPr>
            <a:xfrm>
              <a:off x="37458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7" name="pl1796"/>
            <p:cNvSpPr/>
            <p:nvPr/>
          </p:nvSpPr>
          <p:spPr>
            <a:xfrm>
              <a:off x="37466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8" name="pl1797"/>
            <p:cNvSpPr/>
            <p:nvPr/>
          </p:nvSpPr>
          <p:spPr>
            <a:xfrm>
              <a:off x="37474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9" name="pl1798"/>
            <p:cNvSpPr/>
            <p:nvPr/>
          </p:nvSpPr>
          <p:spPr>
            <a:xfrm>
              <a:off x="37482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0" name="pl1799"/>
            <p:cNvSpPr/>
            <p:nvPr/>
          </p:nvSpPr>
          <p:spPr>
            <a:xfrm>
              <a:off x="37490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1" name="pl1800"/>
            <p:cNvSpPr/>
            <p:nvPr/>
          </p:nvSpPr>
          <p:spPr>
            <a:xfrm>
              <a:off x="37499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2" name="pl1801"/>
            <p:cNvSpPr/>
            <p:nvPr/>
          </p:nvSpPr>
          <p:spPr>
            <a:xfrm>
              <a:off x="37507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3" name="pl1802"/>
            <p:cNvSpPr/>
            <p:nvPr/>
          </p:nvSpPr>
          <p:spPr>
            <a:xfrm>
              <a:off x="37515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4" name="pl1803"/>
            <p:cNvSpPr/>
            <p:nvPr/>
          </p:nvSpPr>
          <p:spPr>
            <a:xfrm>
              <a:off x="37523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5" name="pl1804"/>
            <p:cNvSpPr/>
            <p:nvPr/>
          </p:nvSpPr>
          <p:spPr>
            <a:xfrm>
              <a:off x="37531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6" name="pl1805"/>
            <p:cNvSpPr/>
            <p:nvPr/>
          </p:nvSpPr>
          <p:spPr>
            <a:xfrm>
              <a:off x="37539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7" name="pl1806"/>
            <p:cNvSpPr/>
            <p:nvPr/>
          </p:nvSpPr>
          <p:spPr>
            <a:xfrm>
              <a:off x="37547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8" name="pl1807"/>
            <p:cNvSpPr/>
            <p:nvPr/>
          </p:nvSpPr>
          <p:spPr>
            <a:xfrm>
              <a:off x="37555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9" name="pl1808"/>
            <p:cNvSpPr/>
            <p:nvPr/>
          </p:nvSpPr>
          <p:spPr>
            <a:xfrm>
              <a:off x="37563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0" name="pl1809"/>
            <p:cNvSpPr/>
            <p:nvPr/>
          </p:nvSpPr>
          <p:spPr>
            <a:xfrm>
              <a:off x="37571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1" name="pl1810"/>
            <p:cNvSpPr/>
            <p:nvPr/>
          </p:nvSpPr>
          <p:spPr>
            <a:xfrm>
              <a:off x="37580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2" name="pl1811"/>
            <p:cNvSpPr/>
            <p:nvPr/>
          </p:nvSpPr>
          <p:spPr>
            <a:xfrm>
              <a:off x="37588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3" name="pl1812"/>
            <p:cNvSpPr/>
            <p:nvPr/>
          </p:nvSpPr>
          <p:spPr>
            <a:xfrm>
              <a:off x="37596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4" name="pl1813"/>
            <p:cNvSpPr/>
            <p:nvPr/>
          </p:nvSpPr>
          <p:spPr>
            <a:xfrm>
              <a:off x="37604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5" name="pl1814"/>
            <p:cNvSpPr/>
            <p:nvPr/>
          </p:nvSpPr>
          <p:spPr>
            <a:xfrm>
              <a:off x="37612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6" name="pl1815"/>
            <p:cNvSpPr/>
            <p:nvPr/>
          </p:nvSpPr>
          <p:spPr>
            <a:xfrm>
              <a:off x="37620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7" name="pl1816"/>
            <p:cNvSpPr/>
            <p:nvPr/>
          </p:nvSpPr>
          <p:spPr>
            <a:xfrm>
              <a:off x="37628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8" name="pl1817"/>
            <p:cNvSpPr/>
            <p:nvPr/>
          </p:nvSpPr>
          <p:spPr>
            <a:xfrm>
              <a:off x="37636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9" name="pl1818"/>
            <p:cNvSpPr/>
            <p:nvPr/>
          </p:nvSpPr>
          <p:spPr>
            <a:xfrm>
              <a:off x="37644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0" name="pl1819"/>
            <p:cNvSpPr/>
            <p:nvPr/>
          </p:nvSpPr>
          <p:spPr>
            <a:xfrm>
              <a:off x="37652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1" name="pl1820"/>
            <p:cNvSpPr/>
            <p:nvPr/>
          </p:nvSpPr>
          <p:spPr>
            <a:xfrm>
              <a:off x="37660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2" name="pl1821"/>
            <p:cNvSpPr/>
            <p:nvPr/>
          </p:nvSpPr>
          <p:spPr>
            <a:xfrm>
              <a:off x="37669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3" name="pl1822"/>
            <p:cNvSpPr/>
            <p:nvPr/>
          </p:nvSpPr>
          <p:spPr>
            <a:xfrm>
              <a:off x="37677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4" name="pl1823"/>
            <p:cNvSpPr/>
            <p:nvPr/>
          </p:nvSpPr>
          <p:spPr>
            <a:xfrm>
              <a:off x="37685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5" name="pl1824"/>
            <p:cNvSpPr/>
            <p:nvPr/>
          </p:nvSpPr>
          <p:spPr>
            <a:xfrm>
              <a:off x="37693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6" name="pl1825"/>
            <p:cNvSpPr/>
            <p:nvPr/>
          </p:nvSpPr>
          <p:spPr>
            <a:xfrm>
              <a:off x="37701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7" name="pl1826"/>
            <p:cNvSpPr/>
            <p:nvPr/>
          </p:nvSpPr>
          <p:spPr>
            <a:xfrm>
              <a:off x="37709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8" name="pl1827"/>
            <p:cNvSpPr/>
            <p:nvPr/>
          </p:nvSpPr>
          <p:spPr>
            <a:xfrm>
              <a:off x="37717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9" name="pl1828"/>
            <p:cNvSpPr/>
            <p:nvPr/>
          </p:nvSpPr>
          <p:spPr>
            <a:xfrm>
              <a:off x="37725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0" name="pl1829"/>
            <p:cNvSpPr/>
            <p:nvPr/>
          </p:nvSpPr>
          <p:spPr>
            <a:xfrm>
              <a:off x="37733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1" name="pl1830"/>
            <p:cNvSpPr/>
            <p:nvPr/>
          </p:nvSpPr>
          <p:spPr>
            <a:xfrm>
              <a:off x="37741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2" name="pl1831"/>
            <p:cNvSpPr/>
            <p:nvPr/>
          </p:nvSpPr>
          <p:spPr>
            <a:xfrm>
              <a:off x="37750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3" name="pl1832"/>
            <p:cNvSpPr/>
            <p:nvPr/>
          </p:nvSpPr>
          <p:spPr>
            <a:xfrm>
              <a:off x="37758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4" name="pl1833"/>
            <p:cNvSpPr/>
            <p:nvPr/>
          </p:nvSpPr>
          <p:spPr>
            <a:xfrm>
              <a:off x="37766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5" name="pl1834"/>
            <p:cNvSpPr/>
            <p:nvPr/>
          </p:nvSpPr>
          <p:spPr>
            <a:xfrm>
              <a:off x="37774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6" name="pl1835"/>
            <p:cNvSpPr/>
            <p:nvPr/>
          </p:nvSpPr>
          <p:spPr>
            <a:xfrm>
              <a:off x="37782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7" name="pl1836"/>
            <p:cNvSpPr/>
            <p:nvPr/>
          </p:nvSpPr>
          <p:spPr>
            <a:xfrm>
              <a:off x="37790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8" name="pl1837"/>
            <p:cNvSpPr/>
            <p:nvPr/>
          </p:nvSpPr>
          <p:spPr>
            <a:xfrm>
              <a:off x="37798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9" name="pl1838"/>
            <p:cNvSpPr/>
            <p:nvPr/>
          </p:nvSpPr>
          <p:spPr>
            <a:xfrm>
              <a:off x="37806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0" name="pl1839"/>
            <p:cNvSpPr/>
            <p:nvPr/>
          </p:nvSpPr>
          <p:spPr>
            <a:xfrm>
              <a:off x="37814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1" name="pl1840"/>
            <p:cNvSpPr/>
            <p:nvPr/>
          </p:nvSpPr>
          <p:spPr>
            <a:xfrm>
              <a:off x="37822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2" name="pl1841"/>
            <p:cNvSpPr/>
            <p:nvPr/>
          </p:nvSpPr>
          <p:spPr>
            <a:xfrm>
              <a:off x="37831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3" name="pl1842"/>
            <p:cNvSpPr/>
            <p:nvPr/>
          </p:nvSpPr>
          <p:spPr>
            <a:xfrm>
              <a:off x="37839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4" name="pl1843"/>
            <p:cNvSpPr/>
            <p:nvPr/>
          </p:nvSpPr>
          <p:spPr>
            <a:xfrm>
              <a:off x="37847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5" name="pl1844"/>
            <p:cNvSpPr/>
            <p:nvPr/>
          </p:nvSpPr>
          <p:spPr>
            <a:xfrm>
              <a:off x="37855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6" name="pl1845"/>
            <p:cNvSpPr/>
            <p:nvPr/>
          </p:nvSpPr>
          <p:spPr>
            <a:xfrm>
              <a:off x="37863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7" name="pl1846"/>
            <p:cNvSpPr/>
            <p:nvPr/>
          </p:nvSpPr>
          <p:spPr>
            <a:xfrm>
              <a:off x="37871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8" name="pl1847"/>
            <p:cNvSpPr/>
            <p:nvPr/>
          </p:nvSpPr>
          <p:spPr>
            <a:xfrm>
              <a:off x="37879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9" name="pl1848"/>
            <p:cNvSpPr/>
            <p:nvPr/>
          </p:nvSpPr>
          <p:spPr>
            <a:xfrm>
              <a:off x="37887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0" name="pl1849"/>
            <p:cNvSpPr/>
            <p:nvPr/>
          </p:nvSpPr>
          <p:spPr>
            <a:xfrm>
              <a:off x="37895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1" name="pl1850"/>
            <p:cNvSpPr/>
            <p:nvPr/>
          </p:nvSpPr>
          <p:spPr>
            <a:xfrm>
              <a:off x="37903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2" name="pl1851"/>
            <p:cNvSpPr/>
            <p:nvPr/>
          </p:nvSpPr>
          <p:spPr>
            <a:xfrm>
              <a:off x="37912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3" name="pl1852"/>
            <p:cNvSpPr/>
            <p:nvPr/>
          </p:nvSpPr>
          <p:spPr>
            <a:xfrm>
              <a:off x="37920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4" name="pl1853"/>
            <p:cNvSpPr/>
            <p:nvPr/>
          </p:nvSpPr>
          <p:spPr>
            <a:xfrm>
              <a:off x="37928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5" name="pl1854"/>
            <p:cNvSpPr/>
            <p:nvPr/>
          </p:nvSpPr>
          <p:spPr>
            <a:xfrm>
              <a:off x="37936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6" name="pl1855"/>
            <p:cNvSpPr/>
            <p:nvPr/>
          </p:nvSpPr>
          <p:spPr>
            <a:xfrm>
              <a:off x="37944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7" name="pl1856"/>
            <p:cNvSpPr/>
            <p:nvPr/>
          </p:nvSpPr>
          <p:spPr>
            <a:xfrm>
              <a:off x="37952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8" name="pl1857"/>
            <p:cNvSpPr/>
            <p:nvPr/>
          </p:nvSpPr>
          <p:spPr>
            <a:xfrm>
              <a:off x="37960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9" name="pl1858"/>
            <p:cNvSpPr/>
            <p:nvPr/>
          </p:nvSpPr>
          <p:spPr>
            <a:xfrm>
              <a:off x="37968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0" name="pl1859"/>
            <p:cNvSpPr/>
            <p:nvPr/>
          </p:nvSpPr>
          <p:spPr>
            <a:xfrm>
              <a:off x="37976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1" name="pl1860"/>
            <p:cNvSpPr/>
            <p:nvPr/>
          </p:nvSpPr>
          <p:spPr>
            <a:xfrm>
              <a:off x="37984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2" name="pl1861"/>
            <p:cNvSpPr/>
            <p:nvPr/>
          </p:nvSpPr>
          <p:spPr>
            <a:xfrm>
              <a:off x="37992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3" name="pl1862"/>
            <p:cNvSpPr/>
            <p:nvPr/>
          </p:nvSpPr>
          <p:spPr>
            <a:xfrm>
              <a:off x="38001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4" name="pl1863"/>
            <p:cNvSpPr/>
            <p:nvPr/>
          </p:nvSpPr>
          <p:spPr>
            <a:xfrm>
              <a:off x="38009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5" name="pl1864"/>
            <p:cNvSpPr/>
            <p:nvPr/>
          </p:nvSpPr>
          <p:spPr>
            <a:xfrm>
              <a:off x="38017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6" name="pl1865"/>
            <p:cNvSpPr/>
            <p:nvPr/>
          </p:nvSpPr>
          <p:spPr>
            <a:xfrm>
              <a:off x="38025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7" name="pl1866"/>
            <p:cNvSpPr/>
            <p:nvPr/>
          </p:nvSpPr>
          <p:spPr>
            <a:xfrm>
              <a:off x="38033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8" name="pl1867"/>
            <p:cNvSpPr/>
            <p:nvPr/>
          </p:nvSpPr>
          <p:spPr>
            <a:xfrm>
              <a:off x="38041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9" name="pl1868"/>
            <p:cNvSpPr/>
            <p:nvPr/>
          </p:nvSpPr>
          <p:spPr>
            <a:xfrm>
              <a:off x="38049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0" name="pl1869"/>
            <p:cNvSpPr/>
            <p:nvPr/>
          </p:nvSpPr>
          <p:spPr>
            <a:xfrm>
              <a:off x="38057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1" name="pl1870"/>
            <p:cNvSpPr/>
            <p:nvPr/>
          </p:nvSpPr>
          <p:spPr>
            <a:xfrm>
              <a:off x="38065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2" name="pl1871"/>
            <p:cNvSpPr/>
            <p:nvPr/>
          </p:nvSpPr>
          <p:spPr>
            <a:xfrm>
              <a:off x="38073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3" name="pl1872"/>
            <p:cNvSpPr/>
            <p:nvPr/>
          </p:nvSpPr>
          <p:spPr>
            <a:xfrm>
              <a:off x="38082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4" name="pl1873"/>
            <p:cNvSpPr/>
            <p:nvPr/>
          </p:nvSpPr>
          <p:spPr>
            <a:xfrm>
              <a:off x="38090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5" name="pl1874"/>
            <p:cNvSpPr/>
            <p:nvPr/>
          </p:nvSpPr>
          <p:spPr>
            <a:xfrm>
              <a:off x="38098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6" name="pl1875"/>
            <p:cNvSpPr/>
            <p:nvPr/>
          </p:nvSpPr>
          <p:spPr>
            <a:xfrm>
              <a:off x="38106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7" name="pl1876"/>
            <p:cNvSpPr/>
            <p:nvPr/>
          </p:nvSpPr>
          <p:spPr>
            <a:xfrm>
              <a:off x="38114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8" name="pl1877"/>
            <p:cNvSpPr/>
            <p:nvPr/>
          </p:nvSpPr>
          <p:spPr>
            <a:xfrm>
              <a:off x="38122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9" name="pl1878"/>
            <p:cNvSpPr/>
            <p:nvPr/>
          </p:nvSpPr>
          <p:spPr>
            <a:xfrm>
              <a:off x="38130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0" name="pl1879"/>
            <p:cNvSpPr/>
            <p:nvPr/>
          </p:nvSpPr>
          <p:spPr>
            <a:xfrm>
              <a:off x="38138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1" name="pl1880"/>
            <p:cNvSpPr/>
            <p:nvPr/>
          </p:nvSpPr>
          <p:spPr>
            <a:xfrm>
              <a:off x="38146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2" name="pl1881"/>
            <p:cNvSpPr/>
            <p:nvPr/>
          </p:nvSpPr>
          <p:spPr>
            <a:xfrm>
              <a:off x="38154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3" name="pl1882"/>
            <p:cNvSpPr/>
            <p:nvPr/>
          </p:nvSpPr>
          <p:spPr>
            <a:xfrm>
              <a:off x="38163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4" name="pl1883"/>
            <p:cNvSpPr/>
            <p:nvPr/>
          </p:nvSpPr>
          <p:spPr>
            <a:xfrm>
              <a:off x="38171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5" name="pl1884"/>
            <p:cNvSpPr/>
            <p:nvPr/>
          </p:nvSpPr>
          <p:spPr>
            <a:xfrm>
              <a:off x="38179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6" name="pl1885"/>
            <p:cNvSpPr/>
            <p:nvPr/>
          </p:nvSpPr>
          <p:spPr>
            <a:xfrm>
              <a:off x="38187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7" name="pl1886"/>
            <p:cNvSpPr/>
            <p:nvPr/>
          </p:nvSpPr>
          <p:spPr>
            <a:xfrm>
              <a:off x="38195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8" name="pl1887"/>
            <p:cNvSpPr/>
            <p:nvPr/>
          </p:nvSpPr>
          <p:spPr>
            <a:xfrm>
              <a:off x="38203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9" name="pl1888"/>
            <p:cNvSpPr/>
            <p:nvPr/>
          </p:nvSpPr>
          <p:spPr>
            <a:xfrm>
              <a:off x="38211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0" name="pl1889"/>
            <p:cNvSpPr/>
            <p:nvPr/>
          </p:nvSpPr>
          <p:spPr>
            <a:xfrm>
              <a:off x="38219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1" name="pl1890"/>
            <p:cNvSpPr/>
            <p:nvPr/>
          </p:nvSpPr>
          <p:spPr>
            <a:xfrm>
              <a:off x="38227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2" name="pl1891"/>
            <p:cNvSpPr/>
            <p:nvPr/>
          </p:nvSpPr>
          <p:spPr>
            <a:xfrm>
              <a:off x="38235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3" name="pl1892"/>
            <p:cNvSpPr/>
            <p:nvPr/>
          </p:nvSpPr>
          <p:spPr>
            <a:xfrm>
              <a:off x="38244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4" name="pl1893"/>
            <p:cNvSpPr/>
            <p:nvPr/>
          </p:nvSpPr>
          <p:spPr>
            <a:xfrm>
              <a:off x="38252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5" name="pl1894"/>
            <p:cNvSpPr/>
            <p:nvPr/>
          </p:nvSpPr>
          <p:spPr>
            <a:xfrm>
              <a:off x="38260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6" name="pl1895"/>
            <p:cNvSpPr/>
            <p:nvPr/>
          </p:nvSpPr>
          <p:spPr>
            <a:xfrm>
              <a:off x="38268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7" name="pl1896"/>
            <p:cNvSpPr/>
            <p:nvPr/>
          </p:nvSpPr>
          <p:spPr>
            <a:xfrm>
              <a:off x="38276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8" name="pl1897"/>
            <p:cNvSpPr/>
            <p:nvPr/>
          </p:nvSpPr>
          <p:spPr>
            <a:xfrm>
              <a:off x="38284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9" name="pl1898"/>
            <p:cNvSpPr/>
            <p:nvPr/>
          </p:nvSpPr>
          <p:spPr>
            <a:xfrm>
              <a:off x="38292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0" name="pl1899"/>
            <p:cNvSpPr/>
            <p:nvPr/>
          </p:nvSpPr>
          <p:spPr>
            <a:xfrm>
              <a:off x="38300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1" name="pl1900"/>
            <p:cNvSpPr/>
            <p:nvPr/>
          </p:nvSpPr>
          <p:spPr>
            <a:xfrm>
              <a:off x="38308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2" name="pl1901"/>
            <p:cNvSpPr/>
            <p:nvPr/>
          </p:nvSpPr>
          <p:spPr>
            <a:xfrm>
              <a:off x="38316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3" name="pl1902"/>
            <p:cNvSpPr/>
            <p:nvPr/>
          </p:nvSpPr>
          <p:spPr>
            <a:xfrm>
              <a:off x="38324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4" name="pl1903"/>
            <p:cNvSpPr/>
            <p:nvPr/>
          </p:nvSpPr>
          <p:spPr>
            <a:xfrm>
              <a:off x="38333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5" name="pl1904"/>
            <p:cNvSpPr/>
            <p:nvPr/>
          </p:nvSpPr>
          <p:spPr>
            <a:xfrm>
              <a:off x="38341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6" name="pl1905"/>
            <p:cNvSpPr/>
            <p:nvPr/>
          </p:nvSpPr>
          <p:spPr>
            <a:xfrm>
              <a:off x="38349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7" name="pl1906"/>
            <p:cNvSpPr/>
            <p:nvPr/>
          </p:nvSpPr>
          <p:spPr>
            <a:xfrm>
              <a:off x="38357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8" name="pl1907"/>
            <p:cNvSpPr/>
            <p:nvPr/>
          </p:nvSpPr>
          <p:spPr>
            <a:xfrm>
              <a:off x="38365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9" name="pl1908"/>
            <p:cNvSpPr/>
            <p:nvPr/>
          </p:nvSpPr>
          <p:spPr>
            <a:xfrm>
              <a:off x="38373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0" name="pl1909"/>
            <p:cNvSpPr/>
            <p:nvPr/>
          </p:nvSpPr>
          <p:spPr>
            <a:xfrm>
              <a:off x="38381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1" name="pl1910"/>
            <p:cNvSpPr/>
            <p:nvPr/>
          </p:nvSpPr>
          <p:spPr>
            <a:xfrm>
              <a:off x="38389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2" name="pl1911"/>
            <p:cNvSpPr/>
            <p:nvPr/>
          </p:nvSpPr>
          <p:spPr>
            <a:xfrm>
              <a:off x="38397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3" name="pl1912"/>
            <p:cNvSpPr/>
            <p:nvPr/>
          </p:nvSpPr>
          <p:spPr>
            <a:xfrm>
              <a:off x="38405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4" name="pl1913"/>
            <p:cNvSpPr/>
            <p:nvPr/>
          </p:nvSpPr>
          <p:spPr>
            <a:xfrm>
              <a:off x="38414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5" name="pl1914"/>
            <p:cNvSpPr/>
            <p:nvPr/>
          </p:nvSpPr>
          <p:spPr>
            <a:xfrm>
              <a:off x="38422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6" name="pl1915"/>
            <p:cNvSpPr/>
            <p:nvPr/>
          </p:nvSpPr>
          <p:spPr>
            <a:xfrm>
              <a:off x="38430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7" name="pl1916"/>
            <p:cNvSpPr/>
            <p:nvPr/>
          </p:nvSpPr>
          <p:spPr>
            <a:xfrm>
              <a:off x="38438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8" name="pl1917"/>
            <p:cNvSpPr/>
            <p:nvPr/>
          </p:nvSpPr>
          <p:spPr>
            <a:xfrm>
              <a:off x="38446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9" name="pl1918"/>
            <p:cNvSpPr/>
            <p:nvPr/>
          </p:nvSpPr>
          <p:spPr>
            <a:xfrm>
              <a:off x="38454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0" name="pl1919"/>
            <p:cNvSpPr/>
            <p:nvPr/>
          </p:nvSpPr>
          <p:spPr>
            <a:xfrm>
              <a:off x="38462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1" name="pl1920"/>
            <p:cNvSpPr/>
            <p:nvPr/>
          </p:nvSpPr>
          <p:spPr>
            <a:xfrm>
              <a:off x="38470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2" name="pl1921"/>
            <p:cNvSpPr/>
            <p:nvPr/>
          </p:nvSpPr>
          <p:spPr>
            <a:xfrm>
              <a:off x="38478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3" name="pl1922"/>
            <p:cNvSpPr/>
            <p:nvPr/>
          </p:nvSpPr>
          <p:spPr>
            <a:xfrm>
              <a:off x="38486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4" name="pl1923"/>
            <p:cNvSpPr/>
            <p:nvPr/>
          </p:nvSpPr>
          <p:spPr>
            <a:xfrm>
              <a:off x="38495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5" name="pl1924"/>
            <p:cNvSpPr/>
            <p:nvPr/>
          </p:nvSpPr>
          <p:spPr>
            <a:xfrm>
              <a:off x="38503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6" name="pl1925"/>
            <p:cNvSpPr/>
            <p:nvPr/>
          </p:nvSpPr>
          <p:spPr>
            <a:xfrm>
              <a:off x="38511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7" name="pl1926"/>
            <p:cNvSpPr/>
            <p:nvPr/>
          </p:nvSpPr>
          <p:spPr>
            <a:xfrm>
              <a:off x="38519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8" name="pl1927"/>
            <p:cNvSpPr/>
            <p:nvPr/>
          </p:nvSpPr>
          <p:spPr>
            <a:xfrm>
              <a:off x="38527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9" name="pl1928"/>
            <p:cNvSpPr/>
            <p:nvPr/>
          </p:nvSpPr>
          <p:spPr>
            <a:xfrm>
              <a:off x="38535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0" name="pl1929"/>
            <p:cNvSpPr/>
            <p:nvPr/>
          </p:nvSpPr>
          <p:spPr>
            <a:xfrm>
              <a:off x="38543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1" name="pl1930"/>
            <p:cNvSpPr/>
            <p:nvPr/>
          </p:nvSpPr>
          <p:spPr>
            <a:xfrm>
              <a:off x="38551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2" name="pl1931"/>
            <p:cNvSpPr/>
            <p:nvPr/>
          </p:nvSpPr>
          <p:spPr>
            <a:xfrm>
              <a:off x="38559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3" name="pl1932"/>
            <p:cNvSpPr/>
            <p:nvPr/>
          </p:nvSpPr>
          <p:spPr>
            <a:xfrm>
              <a:off x="38567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4" name="pl1933"/>
            <p:cNvSpPr/>
            <p:nvPr/>
          </p:nvSpPr>
          <p:spPr>
            <a:xfrm>
              <a:off x="38576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5" name="pl1934"/>
            <p:cNvSpPr/>
            <p:nvPr/>
          </p:nvSpPr>
          <p:spPr>
            <a:xfrm>
              <a:off x="38584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6" name="pl1935"/>
            <p:cNvSpPr/>
            <p:nvPr/>
          </p:nvSpPr>
          <p:spPr>
            <a:xfrm>
              <a:off x="38592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7" name="pl1936"/>
            <p:cNvSpPr/>
            <p:nvPr/>
          </p:nvSpPr>
          <p:spPr>
            <a:xfrm>
              <a:off x="38600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8" name="pl1937"/>
            <p:cNvSpPr/>
            <p:nvPr/>
          </p:nvSpPr>
          <p:spPr>
            <a:xfrm>
              <a:off x="38608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9" name="pl1938"/>
            <p:cNvSpPr/>
            <p:nvPr/>
          </p:nvSpPr>
          <p:spPr>
            <a:xfrm>
              <a:off x="38616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0" name="pl1939"/>
            <p:cNvSpPr/>
            <p:nvPr/>
          </p:nvSpPr>
          <p:spPr>
            <a:xfrm>
              <a:off x="38624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1" name="pl1940"/>
            <p:cNvSpPr/>
            <p:nvPr/>
          </p:nvSpPr>
          <p:spPr>
            <a:xfrm>
              <a:off x="38632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2" name="pl1941"/>
            <p:cNvSpPr/>
            <p:nvPr/>
          </p:nvSpPr>
          <p:spPr>
            <a:xfrm>
              <a:off x="38640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3" name="pl1942"/>
            <p:cNvSpPr/>
            <p:nvPr/>
          </p:nvSpPr>
          <p:spPr>
            <a:xfrm>
              <a:off x="38648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4" name="pl1943"/>
            <p:cNvSpPr/>
            <p:nvPr/>
          </p:nvSpPr>
          <p:spPr>
            <a:xfrm>
              <a:off x="38656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5" name="pl1944"/>
            <p:cNvSpPr/>
            <p:nvPr/>
          </p:nvSpPr>
          <p:spPr>
            <a:xfrm>
              <a:off x="38665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6" name="pl1945"/>
            <p:cNvSpPr/>
            <p:nvPr/>
          </p:nvSpPr>
          <p:spPr>
            <a:xfrm>
              <a:off x="38673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7" name="pl1946"/>
            <p:cNvSpPr/>
            <p:nvPr/>
          </p:nvSpPr>
          <p:spPr>
            <a:xfrm>
              <a:off x="38681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8" name="pl1947"/>
            <p:cNvSpPr/>
            <p:nvPr/>
          </p:nvSpPr>
          <p:spPr>
            <a:xfrm>
              <a:off x="38689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9" name="pl1948"/>
            <p:cNvSpPr/>
            <p:nvPr/>
          </p:nvSpPr>
          <p:spPr>
            <a:xfrm>
              <a:off x="38697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0" name="pl1949"/>
            <p:cNvSpPr/>
            <p:nvPr/>
          </p:nvSpPr>
          <p:spPr>
            <a:xfrm>
              <a:off x="38705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1" name="pl1950"/>
            <p:cNvSpPr/>
            <p:nvPr/>
          </p:nvSpPr>
          <p:spPr>
            <a:xfrm>
              <a:off x="38713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2" name="pl1951"/>
            <p:cNvSpPr/>
            <p:nvPr/>
          </p:nvSpPr>
          <p:spPr>
            <a:xfrm>
              <a:off x="38721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3" name="pl1952"/>
            <p:cNvSpPr/>
            <p:nvPr/>
          </p:nvSpPr>
          <p:spPr>
            <a:xfrm>
              <a:off x="38729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4" name="pl1953"/>
            <p:cNvSpPr/>
            <p:nvPr/>
          </p:nvSpPr>
          <p:spPr>
            <a:xfrm>
              <a:off x="38737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5" name="pl1954"/>
            <p:cNvSpPr/>
            <p:nvPr/>
          </p:nvSpPr>
          <p:spPr>
            <a:xfrm>
              <a:off x="38746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6" name="pl1955"/>
            <p:cNvSpPr/>
            <p:nvPr/>
          </p:nvSpPr>
          <p:spPr>
            <a:xfrm>
              <a:off x="38754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7" name="pl1956"/>
            <p:cNvSpPr/>
            <p:nvPr/>
          </p:nvSpPr>
          <p:spPr>
            <a:xfrm>
              <a:off x="38762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8" name="pl1957"/>
            <p:cNvSpPr/>
            <p:nvPr/>
          </p:nvSpPr>
          <p:spPr>
            <a:xfrm>
              <a:off x="38770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9" name="pl1958"/>
            <p:cNvSpPr/>
            <p:nvPr/>
          </p:nvSpPr>
          <p:spPr>
            <a:xfrm>
              <a:off x="38778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0" name="pl1959"/>
            <p:cNvSpPr/>
            <p:nvPr/>
          </p:nvSpPr>
          <p:spPr>
            <a:xfrm>
              <a:off x="38786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1" name="pl1960"/>
            <p:cNvSpPr/>
            <p:nvPr/>
          </p:nvSpPr>
          <p:spPr>
            <a:xfrm>
              <a:off x="38794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2" name="pl1961"/>
            <p:cNvSpPr/>
            <p:nvPr/>
          </p:nvSpPr>
          <p:spPr>
            <a:xfrm>
              <a:off x="38802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3" name="pl1962"/>
            <p:cNvSpPr/>
            <p:nvPr/>
          </p:nvSpPr>
          <p:spPr>
            <a:xfrm>
              <a:off x="38810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4" name="pl1963"/>
            <p:cNvSpPr/>
            <p:nvPr/>
          </p:nvSpPr>
          <p:spPr>
            <a:xfrm>
              <a:off x="38818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5" name="pl1964"/>
            <p:cNvSpPr/>
            <p:nvPr/>
          </p:nvSpPr>
          <p:spPr>
            <a:xfrm>
              <a:off x="38827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6" name="pl1965"/>
            <p:cNvSpPr/>
            <p:nvPr/>
          </p:nvSpPr>
          <p:spPr>
            <a:xfrm>
              <a:off x="38835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7" name="pl1966"/>
            <p:cNvSpPr/>
            <p:nvPr/>
          </p:nvSpPr>
          <p:spPr>
            <a:xfrm>
              <a:off x="38843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8" name="pl1967"/>
            <p:cNvSpPr/>
            <p:nvPr/>
          </p:nvSpPr>
          <p:spPr>
            <a:xfrm>
              <a:off x="38851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9" name="pl1968"/>
            <p:cNvSpPr/>
            <p:nvPr/>
          </p:nvSpPr>
          <p:spPr>
            <a:xfrm>
              <a:off x="38859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0" name="pl1969"/>
            <p:cNvSpPr/>
            <p:nvPr/>
          </p:nvSpPr>
          <p:spPr>
            <a:xfrm>
              <a:off x="38867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1" name="pl1970"/>
            <p:cNvSpPr/>
            <p:nvPr/>
          </p:nvSpPr>
          <p:spPr>
            <a:xfrm>
              <a:off x="38875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2" name="pl1971"/>
            <p:cNvSpPr/>
            <p:nvPr/>
          </p:nvSpPr>
          <p:spPr>
            <a:xfrm>
              <a:off x="38883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3" name="pl1972"/>
            <p:cNvSpPr/>
            <p:nvPr/>
          </p:nvSpPr>
          <p:spPr>
            <a:xfrm>
              <a:off x="38891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4" name="pl1973"/>
            <p:cNvSpPr/>
            <p:nvPr/>
          </p:nvSpPr>
          <p:spPr>
            <a:xfrm>
              <a:off x="38899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5" name="pl1974"/>
            <p:cNvSpPr/>
            <p:nvPr/>
          </p:nvSpPr>
          <p:spPr>
            <a:xfrm>
              <a:off x="38908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6" name="pl1975"/>
            <p:cNvSpPr/>
            <p:nvPr/>
          </p:nvSpPr>
          <p:spPr>
            <a:xfrm>
              <a:off x="38916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7" name="pl1976"/>
            <p:cNvSpPr/>
            <p:nvPr/>
          </p:nvSpPr>
          <p:spPr>
            <a:xfrm>
              <a:off x="38924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8" name="pl1977"/>
            <p:cNvSpPr/>
            <p:nvPr/>
          </p:nvSpPr>
          <p:spPr>
            <a:xfrm>
              <a:off x="38932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9" name="pl1978"/>
            <p:cNvSpPr/>
            <p:nvPr/>
          </p:nvSpPr>
          <p:spPr>
            <a:xfrm>
              <a:off x="38940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0" name="pl1979"/>
            <p:cNvSpPr/>
            <p:nvPr/>
          </p:nvSpPr>
          <p:spPr>
            <a:xfrm>
              <a:off x="38948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1" name="pl1980"/>
            <p:cNvSpPr/>
            <p:nvPr/>
          </p:nvSpPr>
          <p:spPr>
            <a:xfrm>
              <a:off x="38956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2" name="pl1981"/>
            <p:cNvSpPr/>
            <p:nvPr/>
          </p:nvSpPr>
          <p:spPr>
            <a:xfrm>
              <a:off x="38964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3" name="pl1982"/>
            <p:cNvSpPr/>
            <p:nvPr/>
          </p:nvSpPr>
          <p:spPr>
            <a:xfrm>
              <a:off x="38972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4" name="pl1983"/>
            <p:cNvSpPr/>
            <p:nvPr/>
          </p:nvSpPr>
          <p:spPr>
            <a:xfrm>
              <a:off x="38980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5" name="pl1984"/>
            <p:cNvSpPr/>
            <p:nvPr/>
          </p:nvSpPr>
          <p:spPr>
            <a:xfrm>
              <a:off x="38988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6" name="pl1985"/>
            <p:cNvSpPr/>
            <p:nvPr/>
          </p:nvSpPr>
          <p:spPr>
            <a:xfrm>
              <a:off x="38997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7" name="pl1986"/>
            <p:cNvSpPr/>
            <p:nvPr/>
          </p:nvSpPr>
          <p:spPr>
            <a:xfrm>
              <a:off x="39005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8" name="pl1987"/>
            <p:cNvSpPr/>
            <p:nvPr/>
          </p:nvSpPr>
          <p:spPr>
            <a:xfrm>
              <a:off x="39013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9" name="pl1988"/>
            <p:cNvSpPr/>
            <p:nvPr/>
          </p:nvSpPr>
          <p:spPr>
            <a:xfrm>
              <a:off x="39021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0" name="pl1989"/>
            <p:cNvSpPr/>
            <p:nvPr/>
          </p:nvSpPr>
          <p:spPr>
            <a:xfrm>
              <a:off x="39029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1" name="pl1990"/>
            <p:cNvSpPr/>
            <p:nvPr/>
          </p:nvSpPr>
          <p:spPr>
            <a:xfrm>
              <a:off x="39037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2" name="pl1991"/>
            <p:cNvSpPr/>
            <p:nvPr/>
          </p:nvSpPr>
          <p:spPr>
            <a:xfrm>
              <a:off x="39045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3" name="pl1992"/>
            <p:cNvSpPr/>
            <p:nvPr/>
          </p:nvSpPr>
          <p:spPr>
            <a:xfrm>
              <a:off x="39053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4" name="pl1993"/>
            <p:cNvSpPr/>
            <p:nvPr/>
          </p:nvSpPr>
          <p:spPr>
            <a:xfrm>
              <a:off x="39061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5" name="pl1994"/>
            <p:cNvSpPr/>
            <p:nvPr/>
          </p:nvSpPr>
          <p:spPr>
            <a:xfrm>
              <a:off x="39069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6" name="pl1995"/>
            <p:cNvSpPr/>
            <p:nvPr/>
          </p:nvSpPr>
          <p:spPr>
            <a:xfrm>
              <a:off x="39078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7" name="pl1996"/>
            <p:cNvSpPr/>
            <p:nvPr/>
          </p:nvSpPr>
          <p:spPr>
            <a:xfrm>
              <a:off x="39086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8" name="pl1997"/>
            <p:cNvSpPr/>
            <p:nvPr/>
          </p:nvSpPr>
          <p:spPr>
            <a:xfrm>
              <a:off x="39094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9" name="pl1998"/>
            <p:cNvSpPr/>
            <p:nvPr/>
          </p:nvSpPr>
          <p:spPr>
            <a:xfrm>
              <a:off x="39102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0" name="pl1999"/>
            <p:cNvSpPr/>
            <p:nvPr/>
          </p:nvSpPr>
          <p:spPr>
            <a:xfrm>
              <a:off x="39110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1" name="pl2000"/>
            <p:cNvSpPr/>
            <p:nvPr/>
          </p:nvSpPr>
          <p:spPr>
            <a:xfrm>
              <a:off x="39118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2" name="pl2001"/>
            <p:cNvSpPr/>
            <p:nvPr/>
          </p:nvSpPr>
          <p:spPr>
            <a:xfrm>
              <a:off x="39126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3" name="pl2002"/>
            <p:cNvSpPr/>
            <p:nvPr/>
          </p:nvSpPr>
          <p:spPr>
            <a:xfrm>
              <a:off x="39134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4" name="pl2003"/>
            <p:cNvSpPr/>
            <p:nvPr/>
          </p:nvSpPr>
          <p:spPr>
            <a:xfrm>
              <a:off x="39142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5" name="pl2004"/>
            <p:cNvSpPr/>
            <p:nvPr/>
          </p:nvSpPr>
          <p:spPr>
            <a:xfrm>
              <a:off x="39150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6" name="pl2005"/>
            <p:cNvSpPr/>
            <p:nvPr/>
          </p:nvSpPr>
          <p:spPr>
            <a:xfrm>
              <a:off x="39159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7" name="pl2006"/>
            <p:cNvSpPr/>
            <p:nvPr/>
          </p:nvSpPr>
          <p:spPr>
            <a:xfrm>
              <a:off x="39167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8" name="pl2007"/>
            <p:cNvSpPr/>
            <p:nvPr/>
          </p:nvSpPr>
          <p:spPr>
            <a:xfrm>
              <a:off x="39175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9" name="pl2008"/>
            <p:cNvSpPr/>
            <p:nvPr/>
          </p:nvSpPr>
          <p:spPr>
            <a:xfrm>
              <a:off x="39183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0" name="pl2009"/>
            <p:cNvSpPr/>
            <p:nvPr/>
          </p:nvSpPr>
          <p:spPr>
            <a:xfrm>
              <a:off x="39191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1" name="pl2010"/>
            <p:cNvSpPr/>
            <p:nvPr/>
          </p:nvSpPr>
          <p:spPr>
            <a:xfrm>
              <a:off x="39199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2" name="pl2011"/>
            <p:cNvSpPr/>
            <p:nvPr/>
          </p:nvSpPr>
          <p:spPr>
            <a:xfrm>
              <a:off x="39207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3" name="pl2012"/>
            <p:cNvSpPr/>
            <p:nvPr/>
          </p:nvSpPr>
          <p:spPr>
            <a:xfrm>
              <a:off x="39215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4" name="pl2013"/>
            <p:cNvSpPr/>
            <p:nvPr/>
          </p:nvSpPr>
          <p:spPr>
            <a:xfrm>
              <a:off x="39223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5" name="pl2014"/>
            <p:cNvSpPr/>
            <p:nvPr/>
          </p:nvSpPr>
          <p:spPr>
            <a:xfrm>
              <a:off x="39231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6" name="pl2015"/>
            <p:cNvSpPr/>
            <p:nvPr/>
          </p:nvSpPr>
          <p:spPr>
            <a:xfrm>
              <a:off x="39240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7" name="pl2016"/>
            <p:cNvSpPr/>
            <p:nvPr/>
          </p:nvSpPr>
          <p:spPr>
            <a:xfrm>
              <a:off x="39248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8" name="pl2017"/>
            <p:cNvSpPr/>
            <p:nvPr/>
          </p:nvSpPr>
          <p:spPr>
            <a:xfrm>
              <a:off x="39256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9" name="pl2018"/>
            <p:cNvSpPr/>
            <p:nvPr/>
          </p:nvSpPr>
          <p:spPr>
            <a:xfrm>
              <a:off x="39264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0" name="pl2019"/>
            <p:cNvSpPr/>
            <p:nvPr/>
          </p:nvSpPr>
          <p:spPr>
            <a:xfrm>
              <a:off x="39272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1" name="pl2020"/>
            <p:cNvSpPr/>
            <p:nvPr/>
          </p:nvSpPr>
          <p:spPr>
            <a:xfrm>
              <a:off x="39280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2" name="pl2021"/>
            <p:cNvSpPr/>
            <p:nvPr/>
          </p:nvSpPr>
          <p:spPr>
            <a:xfrm>
              <a:off x="39288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3" name="pl2022"/>
            <p:cNvSpPr/>
            <p:nvPr/>
          </p:nvSpPr>
          <p:spPr>
            <a:xfrm>
              <a:off x="39296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4" name="pl2023"/>
            <p:cNvSpPr/>
            <p:nvPr/>
          </p:nvSpPr>
          <p:spPr>
            <a:xfrm>
              <a:off x="39304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5" name="pl2024"/>
            <p:cNvSpPr/>
            <p:nvPr/>
          </p:nvSpPr>
          <p:spPr>
            <a:xfrm>
              <a:off x="39312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6" name="pl2025"/>
            <p:cNvSpPr/>
            <p:nvPr/>
          </p:nvSpPr>
          <p:spPr>
            <a:xfrm>
              <a:off x="39320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7" name="pl2026"/>
            <p:cNvSpPr/>
            <p:nvPr/>
          </p:nvSpPr>
          <p:spPr>
            <a:xfrm>
              <a:off x="39329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8" name="pl2027"/>
            <p:cNvSpPr/>
            <p:nvPr/>
          </p:nvSpPr>
          <p:spPr>
            <a:xfrm>
              <a:off x="39337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9" name="pl2028"/>
            <p:cNvSpPr/>
            <p:nvPr/>
          </p:nvSpPr>
          <p:spPr>
            <a:xfrm>
              <a:off x="39345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0" name="pl2029"/>
            <p:cNvSpPr/>
            <p:nvPr/>
          </p:nvSpPr>
          <p:spPr>
            <a:xfrm>
              <a:off x="39353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1" name="pl2030"/>
            <p:cNvSpPr/>
            <p:nvPr/>
          </p:nvSpPr>
          <p:spPr>
            <a:xfrm>
              <a:off x="39361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2" name="pl2031"/>
            <p:cNvSpPr/>
            <p:nvPr/>
          </p:nvSpPr>
          <p:spPr>
            <a:xfrm>
              <a:off x="39369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3" name="pl2032"/>
            <p:cNvSpPr/>
            <p:nvPr/>
          </p:nvSpPr>
          <p:spPr>
            <a:xfrm>
              <a:off x="39377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4" name="pl2033"/>
            <p:cNvSpPr/>
            <p:nvPr/>
          </p:nvSpPr>
          <p:spPr>
            <a:xfrm>
              <a:off x="39385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5" name="pl2034"/>
            <p:cNvSpPr/>
            <p:nvPr/>
          </p:nvSpPr>
          <p:spPr>
            <a:xfrm>
              <a:off x="39393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6" name="pl2035"/>
            <p:cNvSpPr/>
            <p:nvPr/>
          </p:nvSpPr>
          <p:spPr>
            <a:xfrm>
              <a:off x="39401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7" name="pl2036"/>
            <p:cNvSpPr/>
            <p:nvPr/>
          </p:nvSpPr>
          <p:spPr>
            <a:xfrm>
              <a:off x="39410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8" name="pl2037"/>
            <p:cNvSpPr/>
            <p:nvPr/>
          </p:nvSpPr>
          <p:spPr>
            <a:xfrm>
              <a:off x="39418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9" name="pl2038"/>
            <p:cNvSpPr/>
            <p:nvPr/>
          </p:nvSpPr>
          <p:spPr>
            <a:xfrm>
              <a:off x="39426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0" name="pl2039"/>
            <p:cNvSpPr/>
            <p:nvPr/>
          </p:nvSpPr>
          <p:spPr>
            <a:xfrm>
              <a:off x="39434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1" name="pl2040"/>
            <p:cNvSpPr/>
            <p:nvPr/>
          </p:nvSpPr>
          <p:spPr>
            <a:xfrm>
              <a:off x="39442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2" name="pl2041"/>
            <p:cNvSpPr/>
            <p:nvPr/>
          </p:nvSpPr>
          <p:spPr>
            <a:xfrm>
              <a:off x="39450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3" name="pl2042"/>
            <p:cNvSpPr/>
            <p:nvPr/>
          </p:nvSpPr>
          <p:spPr>
            <a:xfrm>
              <a:off x="39458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4" name="pl2043"/>
            <p:cNvSpPr/>
            <p:nvPr/>
          </p:nvSpPr>
          <p:spPr>
            <a:xfrm>
              <a:off x="39466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5" name="pl2044"/>
            <p:cNvSpPr/>
            <p:nvPr/>
          </p:nvSpPr>
          <p:spPr>
            <a:xfrm>
              <a:off x="39474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6" name="pl2045"/>
            <p:cNvSpPr/>
            <p:nvPr/>
          </p:nvSpPr>
          <p:spPr>
            <a:xfrm>
              <a:off x="39482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7" name="pl2046"/>
            <p:cNvSpPr/>
            <p:nvPr/>
          </p:nvSpPr>
          <p:spPr>
            <a:xfrm>
              <a:off x="39491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8" name="pl2047"/>
            <p:cNvSpPr/>
            <p:nvPr/>
          </p:nvSpPr>
          <p:spPr>
            <a:xfrm>
              <a:off x="39499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9" name="pl2048"/>
            <p:cNvSpPr/>
            <p:nvPr/>
          </p:nvSpPr>
          <p:spPr>
            <a:xfrm>
              <a:off x="39507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0" name="pl2049"/>
            <p:cNvSpPr/>
            <p:nvPr/>
          </p:nvSpPr>
          <p:spPr>
            <a:xfrm>
              <a:off x="39515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1" name="pl2050"/>
            <p:cNvSpPr/>
            <p:nvPr/>
          </p:nvSpPr>
          <p:spPr>
            <a:xfrm>
              <a:off x="39523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2" name="pl2051"/>
            <p:cNvSpPr/>
            <p:nvPr/>
          </p:nvSpPr>
          <p:spPr>
            <a:xfrm>
              <a:off x="39531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3" name="pl2052"/>
            <p:cNvSpPr/>
            <p:nvPr/>
          </p:nvSpPr>
          <p:spPr>
            <a:xfrm>
              <a:off x="39539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4" name="pl2053"/>
            <p:cNvSpPr/>
            <p:nvPr/>
          </p:nvSpPr>
          <p:spPr>
            <a:xfrm>
              <a:off x="39547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5" name="pl2054"/>
            <p:cNvSpPr/>
            <p:nvPr/>
          </p:nvSpPr>
          <p:spPr>
            <a:xfrm>
              <a:off x="39555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6" name="pl2055"/>
            <p:cNvSpPr/>
            <p:nvPr/>
          </p:nvSpPr>
          <p:spPr>
            <a:xfrm>
              <a:off x="39563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7" name="pl2056"/>
            <p:cNvSpPr/>
            <p:nvPr/>
          </p:nvSpPr>
          <p:spPr>
            <a:xfrm>
              <a:off x="39572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8" name="pl2057"/>
            <p:cNvSpPr/>
            <p:nvPr/>
          </p:nvSpPr>
          <p:spPr>
            <a:xfrm>
              <a:off x="39580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9" name="pl2058"/>
            <p:cNvSpPr/>
            <p:nvPr/>
          </p:nvSpPr>
          <p:spPr>
            <a:xfrm>
              <a:off x="39588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0" name="pl2059"/>
            <p:cNvSpPr/>
            <p:nvPr/>
          </p:nvSpPr>
          <p:spPr>
            <a:xfrm>
              <a:off x="39596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1" name="pl2060"/>
            <p:cNvSpPr/>
            <p:nvPr/>
          </p:nvSpPr>
          <p:spPr>
            <a:xfrm>
              <a:off x="39604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2" name="pl2061"/>
            <p:cNvSpPr/>
            <p:nvPr/>
          </p:nvSpPr>
          <p:spPr>
            <a:xfrm>
              <a:off x="39612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3" name="pl2062"/>
            <p:cNvSpPr/>
            <p:nvPr/>
          </p:nvSpPr>
          <p:spPr>
            <a:xfrm>
              <a:off x="39620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4" name="pl2063"/>
            <p:cNvSpPr/>
            <p:nvPr/>
          </p:nvSpPr>
          <p:spPr>
            <a:xfrm>
              <a:off x="39628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5" name="pl2064"/>
            <p:cNvSpPr/>
            <p:nvPr/>
          </p:nvSpPr>
          <p:spPr>
            <a:xfrm>
              <a:off x="39636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6" name="pl2065"/>
            <p:cNvSpPr/>
            <p:nvPr/>
          </p:nvSpPr>
          <p:spPr>
            <a:xfrm>
              <a:off x="39644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7" name="pl2066"/>
            <p:cNvSpPr/>
            <p:nvPr/>
          </p:nvSpPr>
          <p:spPr>
            <a:xfrm>
              <a:off x="39652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8" name="pl2067"/>
            <p:cNvSpPr/>
            <p:nvPr/>
          </p:nvSpPr>
          <p:spPr>
            <a:xfrm>
              <a:off x="39661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9" name="pl2068"/>
            <p:cNvSpPr/>
            <p:nvPr/>
          </p:nvSpPr>
          <p:spPr>
            <a:xfrm>
              <a:off x="39669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0" name="pl2069"/>
            <p:cNvSpPr/>
            <p:nvPr/>
          </p:nvSpPr>
          <p:spPr>
            <a:xfrm>
              <a:off x="39677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1" name="pl2070"/>
            <p:cNvSpPr/>
            <p:nvPr/>
          </p:nvSpPr>
          <p:spPr>
            <a:xfrm>
              <a:off x="39685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2" name="pl2071"/>
            <p:cNvSpPr/>
            <p:nvPr/>
          </p:nvSpPr>
          <p:spPr>
            <a:xfrm>
              <a:off x="39693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3" name="pl2072"/>
            <p:cNvSpPr/>
            <p:nvPr/>
          </p:nvSpPr>
          <p:spPr>
            <a:xfrm>
              <a:off x="39701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4" name="pl2073"/>
            <p:cNvSpPr/>
            <p:nvPr/>
          </p:nvSpPr>
          <p:spPr>
            <a:xfrm>
              <a:off x="39709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5" name="pl2074"/>
            <p:cNvSpPr/>
            <p:nvPr/>
          </p:nvSpPr>
          <p:spPr>
            <a:xfrm>
              <a:off x="39717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6" name="pl2075"/>
            <p:cNvSpPr/>
            <p:nvPr/>
          </p:nvSpPr>
          <p:spPr>
            <a:xfrm>
              <a:off x="39725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7" name="pl2076"/>
            <p:cNvSpPr/>
            <p:nvPr/>
          </p:nvSpPr>
          <p:spPr>
            <a:xfrm>
              <a:off x="39733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8" name="pl2077"/>
            <p:cNvSpPr/>
            <p:nvPr/>
          </p:nvSpPr>
          <p:spPr>
            <a:xfrm>
              <a:off x="39742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9" name="pl2078"/>
            <p:cNvSpPr/>
            <p:nvPr/>
          </p:nvSpPr>
          <p:spPr>
            <a:xfrm>
              <a:off x="39750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0" name="pl2079"/>
            <p:cNvSpPr/>
            <p:nvPr/>
          </p:nvSpPr>
          <p:spPr>
            <a:xfrm>
              <a:off x="39758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1" name="pl2080"/>
            <p:cNvSpPr/>
            <p:nvPr/>
          </p:nvSpPr>
          <p:spPr>
            <a:xfrm>
              <a:off x="39766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2" name="pl2081"/>
            <p:cNvSpPr/>
            <p:nvPr/>
          </p:nvSpPr>
          <p:spPr>
            <a:xfrm>
              <a:off x="39774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3" name="pl2082"/>
            <p:cNvSpPr/>
            <p:nvPr/>
          </p:nvSpPr>
          <p:spPr>
            <a:xfrm>
              <a:off x="39782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4" name="pl2083"/>
            <p:cNvSpPr/>
            <p:nvPr/>
          </p:nvSpPr>
          <p:spPr>
            <a:xfrm>
              <a:off x="39790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5" name="pl2084"/>
            <p:cNvSpPr/>
            <p:nvPr/>
          </p:nvSpPr>
          <p:spPr>
            <a:xfrm>
              <a:off x="39798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6" name="pl2085"/>
            <p:cNvSpPr/>
            <p:nvPr/>
          </p:nvSpPr>
          <p:spPr>
            <a:xfrm>
              <a:off x="39806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7" name="pl2086"/>
            <p:cNvSpPr/>
            <p:nvPr/>
          </p:nvSpPr>
          <p:spPr>
            <a:xfrm>
              <a:off x="39814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8" name="pl2087"/>
            <p:cNvSpPr/>
            <p:nvPr/>
          </p:nvSpPr>
          <p:spPr>
            <a:xfrm>
              <a:off x="39823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9" name="pl2088"/>
            <p:cNvSpPr/>
            <p:nvPr/>
          </p:nvSpPr>
          <p:spPr>
            <a:xfrm>
              <a:off x="39831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0" name="pl2089"/>
            <p:cNvSpPr/>
            <p:nvPr/>
          </p:nvSpPr>
          <p:spPr>
            <a:xfrm>
              <a:off x="39839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1" name="pl2090"/>
            <p:cNvSpPr/>
            <p:nvPr/>
          </p:nvSpPr>
          <p:spPr>
            <a:xfrm>
              <a:off x="39847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2" name="pl2091"/>
            <p:cNvSpPr/>
            <p:nvPr/>
          </p:nvSpPr>
          <p:spPr>
            <a:xfrm>
              <a:off x="39855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3" name="pl2092"/>
            <p:cNvSpPr/>
            <p:nvPr/>
          </p:nvSpPr>
          <p:spPr>
            <a:xfrm>
              <a:off x="39863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4" name="pl2093"/>
            <p:cNvSpPr/>
            <p:nvPr/>
          </p:nvSpPr>
          <p:spPr>
            <a:xfrm>
              <a:off x="39871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5" name="pl2094"/>
            <p:cNvSpPr/>
            <p:nvPr/>
          </p:nvSpPr>
          <p:spPr>
            <a:xfrm>
              <a:off x="39879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6" name="pl2095"/>
            <p:cNvSpPr/>
            <p:nvPr/>
          </p:nvSpPr>
          <p:spPr>
            <a:xfrm>
              <a:off x="39887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7" name="pl2096"/>
            <p:cNvSpPr/>
            <p:nvPr/>
          </p:nvSpPr>
          <p:spPr>
            <a:xfrm>
              <a:off x="39895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8" name="pl2097"/>
            <p:cNvSpPr/>
            <p:nvPr/>
          </p:nvSpPr>
          <p:spPr>
            <a:xfrm>
              <a:off x="39904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9" name="pl2098"/>
            <p:cNvSpPr/>
            <p:nvPr/>
          </p:nvSpPr>
          <p:spPr>
            <a:xfrm>
              <a:off x="39912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0" name="pl2099"/>
            <p:cNvSpPr/>
            <p:nvPr/>
          </p:nvSpPr>
          <p:spPr>
            <a:xfrm>
              <a:off x="39920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1" name="pl2100"/>
            <p:cNvSpPr/>
            <p:nvPr/>
          </p:nvSpPr>
          <p:spPr>
            <a:xfrm>
              <a:off x="39928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2" name="pl2101"/>
            <p:cNvSpPr/>
            <p:nvPr/>
          </p:nvSpPr>
          <p:spPr>
            <a:xfrm>
              <a:off x="39936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3" name="pl2102"/>
            <p:cNvSpPr/>
            <p:nvPr/>
          </p:nvSpPr>
          <p:spPr>
            <a:xfrm>
              <a:off x="39944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4" name="pl2103"/>
            <p:cNvSpPr/>
            <p:nvPr/>
          </p:nvSpPr>
          <p:spPr>
            <a:xfrm>
              <a:off x="39952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5" name="pl2104"/>
            <p:cNvSpPr/>
            <p:nvPr/>
          </p:nvSpPr>
          <p:spPr>
            <a:xfrm>
              <a:off x="39960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6" name="pl2105"/>
            <p:cNvSpPr/>
            <p:nvPr/>
          </p:nvSpPr>
          <p:spPr>
            <a:xfrm>
              <a:off x="39968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7" name="pl2106"/>
            <p:cNvSpPr/>
            <p:nvPr/>
          </p:nvSpPr>
          <p:spPr>
            <a:xfrm>
              <a:off x="39976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8" name="pl2107"/>
            <p:cNvSpPr/>
            <p:nvPr/>
          </p:nvSpPr>
          <p:spPr>
            <a:xfrm>
              <a:off x="39984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9" name="pl2108"/>
            <p:cNvSpPr/>
            <p:nvPr/>
          </p:nvSpPr>
          <p:spPr>
            <a:xfrm>
              <a:off x="39993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0" name="pl2109"/>
            <p:cNvSpPr/>
            <p:nvPr/>
          </p:nvSpPr>
          <p:spPr>
            <a:xfrm>
              <a:off x="40001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1" name="pl2110"/>
            <p:cNvSpPr/>
            <p:nvPr/>
          </p:nvSpPr>
          <p:spPr>
            <a:xfrm>
              <a:off x="40009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2" name="pl2111"/>
            <p:cNvSpPr/>
            <p:nvPr/>
          </p:nvSpPr>
          <p:spPr>
            <a:xfrm>
              <a:off x="40017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3" name="pl2112"/>
            <p:cNvSpPr/>
            <p:nvPr/>
          </p:nvSpPr>
          <p:spPr>
            <a:xfrm>
              <a:off x="40025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4" name="pl2113"/>
            <p:cNvSpPr/>
            <p:nvPr/>
          </p:nvSpPr>
          <p:spPr>
            <a:xfrm>
              <a:off x="40033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5" name="pl2114"/>
            <p:cNvSpPr/>
            <p:nvPr/>
          </p:nvSpPr>
          <p:spPr>
            <a:xfrm>
              <a:off x="40041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6" name="pl2115"/>
            <p:cNvSpPr/>
            <p:nvPr/>
          </p:nvSpPr>
          <p:spPr>
            <a:xfrm>
              <a:off x="40049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7" name="pl2116"/>
            <p:cNvSpPr/>
            <p:nvPr/>
          </p:nvSpPr>
          <p:spPr>
            <a:xfrm>
              <a:off x="40057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8" name="pl2117"/>
            <p:cNvSpPr/>
            <p:nvPr/>
          </p:nvSpPr>
          <p:spPr>
            <a:xfrm>
              <a:off x="40065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9" name="pl2118"/>
            <p:cNvSpPr/>
            <p:nvPr/>
          </p:nvSpPr>
          <p:spPr>
            <a:xfrm>
              <a:off x="40074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0" name="pl2119"/>
            <p:cNvSpPr/>
            <p:nvPr/>
          </p:nvSpPr>
          <p:spPr>
            <a:xfrm>
              <a:off x="40082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1" name="pl2120"/>
            <p:cNvSpPr/>
            <p:nvPr/>
          </p:nvSpPr>
          <p:spPr>
            <a:xfrm>
              <a:off x="40090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2" name="pl2121"/>
            <p:cNvSpPr/>
            <p:nvPr/>
          </p:nvSpPr>
          <p:spPr>
            <a:xfrm>
              <a:off x="40098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3" name="pl2122"/>
            <p:cNvSpPr/>
            <p:nvPr/>
          </p:nvSpPr>
          <p:spPr>
            <a:xfrm>
              <a:off x="40106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4" name="pl2123"/>
            <p:cNvSpPr/>
            <p:nvPr/>
          </p:nvSpPr>
          <p:spPr>
            <a:xfrm>
              <a:off x="40114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5" name="pl2124"/>
            <p:cNvSpPr/>
            <p:nvPr/>
          </p:nvSpPr>
          <p:spPr>
            <a:xfrm>
              <a:off x="40122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6" name="pl2125"/>
            <p:cNvSpPr/>
            <p:nvPr/>
          </p:nvSpPr>
          <p:spPr>
            <a:xfrm>
              <a:off x="40130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7" name="pl2126"/>
            <p:cNvSpPr/>
            <p:nvPr/>
          </p:nvSpPr>
          <p:spPr>
            <a:xfrm>
              <a:off x="40138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8" name="pl2127"/>
            <p:cNvSpPr/>
            <p:nvPr/>
          </p:nvSpPr>
          <p:spPr>
            <a:xfrm>
              <a:off x="40146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9" name="pl2128"/>
            <p:cNvSpPr/>
            <p:nvPr/>
          </p:nvSpPr>
          <p:spPr>
            <a:xfrm>
              <a:off x="40155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0" name="pl2129"/>
            <p:cNvSpPr/>
            <p:nvPr/>
          </p:nvSpPr>
          <p:spPr>
            <a:xfrm>
              <a:off x="40163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1" name="pl2130"/>
            <p:cNvSpPr/>
            <p:nvPr/>
          </p:nvSpPr>
          <p:spPr>
            <a:xfrm>
              <a:off x="40171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2" name="pl2131"/>
            <p:cNvSpPr/>
            <p:nvPr/>
          </p:nvSpPr>
          <p:spPr>
            <a:xfrm>
              <a:off x="40179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3" name="pl2132"/>
            <p:cNvSpPr/>
            <p:nvPr/>
          </p:nvSpPr>
          <p:spPr>
            <a:xfrm>
              <a:off x="40187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4" name="pl2133"/>
            <p:cNvSpPr/>
            <p:nvPr/>
          </p:nvSpPr>
          <p:spPr>
            <a:xfrm>
              <a:off x="40195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5" name="pl2134"/>
            <p:cNvSpPr/>
            <p:nvPr/>
          </p:nvSpPr>
          <p:spPr>
            <a:xfrm>
              <a:off x="40203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6" name="pl2135"/>
            <p:cNvSpPr/>
            <p:nvPr/>
          </p:nvSpPr>
          <p:spPr>
            <a:xfrm>
              <a:off x="40211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7" name="pl2136"/>
            <p:cNvSpPr/>
            <p:nvPr/>
          </p:nvSpPr>
          <p:spPr>
            <a:xfrm>
              <a:off x="40219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8" name="pl2137"/>
            <p:cNvSpPr/>
            <p:nvPr/>
          </p:nvSpPr>
          <p:spPr>
            <a:xfrm>
              <a:off x="40227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9" name="pl2138"/>
            <p:cNvSpPr/>
            <p:nvPr/>
          </p:nvSpPr>
          <p:spPr>
            <a:xfrm>
              <a:off x="40236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0" name="pl2139"/>
            <p:cNvSpPr/>
            <p:nvPr/>
          </p:nvSpPr>
          <p:spPr>
            <a:xfrm>
              <a:off x="40244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1" name="pl2140"/>
            <p:cNvSpPr/>
            <p:nvPr/>
          </p:nvSpPr>
          <p:spPr>
            <a:xfrm>
              <a:off x="40252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2" name="pl2141"/>
            <p:cNvSpPr/>
            <p:nvPr/>
          </p:nvSpPr>
          <p:spPr>
            <a:xfrm>
              <a:off x="40260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3" name="pl2142"/>
            <p:cNvSpPr/>
            <p:nvPr/>
          </p:nvSpPr>
          <p:spPr>
            <a:xfrm>
              <a:off x="40268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4" name="pl2143"/>
            <p:cNvSpPr/>
            <p:nvPr/>
          </p:nvSpPr>
          <p:spPr>
            <a:xfrm>
              <a:off x="40276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5" name="pl2144"/>
            <p:cNvSpPr/>
            <p:nvPr/>
          </p:nvSpPr>
          <p:spPr>
            <a:xfrm>
              <a:off x="40284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6" name="pl2145"/>
            <p:cNvSpPr/>
            <p:nvPr/>
          </p:nvSpPr>
          <p:spPr>
            <a:xfrm>
              <a:off x="40292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7" name="pl2146"/>
            <p:cNvSpPr/>
            <p:nvPr/>
          </p:nvSpPr>
          <p:spPr>
            <a:xfrm>
              <a:off x="40300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8" name="pl2147"/>
            <p:cNvSpPr/>
            <p:nvPr/>
          </p:nvSpPr>
          <p:spPr>
            <a:xfrm>
              <a:off x="40308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9" name="pl2148"/>
            <p:cNvSpPr/>
            <p:nvPr/>
          </p:nvSpPr>
          <p:spPr>
            <a:xfrm>
              <a:off x="40317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0" name="pl2149"/>
            <p:cNvSpPr/>
            <p:nvPr/>
          </p:nvSpPr>
          <p:spPr>
            <a:xfrm>
              <a:off x="40325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1" name="pl2150"/>
            <p:cNvSpPr/>
            <p:nvPr/>
          </p:nvSpPr>
          <p:spPr>
            <a:xfrm>
              <a:off x="40333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2" name="pl2151"/>
            <p:cNvSpPr/>
            <p:nvPr/>
          </p:nvSpPr>
          <p:spPr>
            <a:xfrm>
              <a:off x="40341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3" name="pl2152"/>
            <p:cNvSpPr/>
            <p:nvPr/>
          </p:nvSpPr>
          <p:spPr>
            <a:xfrm>
              <a:off x="40349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4" name="pl2153"/>
            <p:cNvSpPr/>
            <p:nvPr/>
          </p:nvSpPr>
          <p:spPr>
            <a:xfrm>
              <a:off x="40357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5" name="pl2154"/>
            <p:cNvSpPr/>
            <p:nvPr/>
          </p:nvSpPr>
          <p:spPr>
            <a:xfrm>
              <a:off x="40365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6" name="pl2155"/>
            <p:cNvSpPr/>
            <p:nvPr/>
          </p:nvSpPr>
          <p:spPr>
            <a:xfrm>
              <a:off x="40373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7" name="pl2156"/>
            <p:cNvSpPr/>
            <p:nvPr/>
          </p:nvSpPr>
          <p:spPr>
            <a:xfrm>
              <a:off x="40381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8" name="pl2157"/>
            <p:cNvSpPr/>
            <p:nvPr/>
          </p:nvSpPr>
          <p:spPr>
            <a:xfrm>
              <a:off x="40389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9" name="pl2158"/>
            <p:cNvSpPr/>
            <p:nvPr/>
          </p:nvSpPr>
          <p:spPr>
            <a:xfrm>
              <a:off x="40397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0" name="pl2159"/>
            <p:cNvSpPr/>
            <p:nvPr/>
          </p:nvSpPr>
          <p:spPr>
            <a:xfrm>
              <a:off x="40406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1" name="pl2160"/>
            <p:cNvSpPr/>
            <p:nvPr/>
          </p:nvSpPr>
          <p:spPr>
            <a:xfrm>
              <a:off x="40414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2" name="pl2161"/>
            <p:cNvSpPr/>
            <p:nvPr/>
          </p:nvSpPr>
          <p:spPr>
            <a:xfrm>
              <a:off x="40422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3" name="pl2162"/>
            <p:cNvSpPr/>
            <p:nvPr/>
          </p:nvSpPr>
          <p:spPr>
            <a:xfrm>
              <a:off x="40430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4" name="pl2163"/>
            <p:cNvSpPr/>
            <p:nvPr/>
          </p:nvSpPr>
          <p:spPr>
            <a:xfrm>
              <a:off x="40438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5" name="pl2164"/>
            <p:cNvSpPr/>
            <p:nvPr/>
          </p:nvSpPr>
          <p:spPr>
            <a:xfrm>
              <a:off x="40446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6" name="pl2165"/>
            <p:cNvSpPr/>
            <p:nvPr/>
          </p:nvSpPr>
          <p:spPr>
            <a:xfrm>
              <a:off x="40454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7" name="pl2166"/>
            <p:cNvSpPr/>
            <p:nvPr/>
          </p:nvSpPr>
          <p:spPr>
            <a:xfrm>
              <a:off x="40462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8" name="pl2167"/>
            <p:cNvSpPr/>
            <p:nvPr/>
          </p:nvSpPr>
          <p:spPr>
            <a:xfrm>
              <a:off x="40470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9" name="pl2168"/>
            <p:cNvSpPr/>
            <p:nvPr/>
          </p:nvSpPr>
          <p:spPr>
            <a:xfrm>
              <a:off x="40478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0" name="pl2169"/>
            <p:cNvSpPr/>
            <p:nvPr/>
          </p:nvSpPr>
          <p:spPr>
            <a:xfrm>
              <a:off x="40487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1" name="pl2170"/>
            <p:cNvSpPr/>
            <p:nvPr/>
          </p:nvSpPr>
          <p:spPr>
            <a:xfrm>
              <a:off x="40495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2" name="pl2171"/>
            <p:cNvSpPr/>
            <p:nvPr/>
          </p:nvSpPr>
          <p:spPr>
            <a:xfrm>
              <a:off x="40503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3" name="pl2172"/>
            <p:cNvSpPr/>
            <p:nvPr/>
          </p:nvSpPr>
          <p:spPr>
            <a:xfrm>
              <a:off x="40511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4" name="pl2173"/>
            <p:cNvSpPr/>
            <p:nvPr/>
          </p:nvSpPr>
          <p:spPr>
            <a:xfrm>
              <a:off x="40519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5" name="pl2174"/>
            <p:cNvSpPr/>
            <p:nvPr/>
          </p:nvSpPr>
          <p:spPr>
            <a:xfrm>
              <a:off x="40527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6" name="pl2175"/>
            <p:cNvSpPr/>
            <p:nvPr/>
          </p:nvSpPr>
          <p:spPr>
            <a:xfrm>
              <a:off x="40535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7" name="pl2176"/>
            <p:cNvSpPr/>
            <p:nvPr/>
          </p:nvSpPr>
          <p:spPr>
            <a:xfrm>
              <a:off x="40543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8" name="pl2177"/>
            <p:cNvSpPr/>
            <p:nvPr/>
          </p:nvSpPr>
          <p:spPr>
            <a:xfrm>
              <a:off x="40551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9" name="pl2178"/>
            <p:cNvSpPr/>
            <p:nvPr/>
          </p:nvSpPr>
          <p:spPr>
            <a:xfrm>
              <a:off x="40559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0" name="pl2179"/>
            <p:cNvSpPr/>
            <p:nvPr/>
          </p:nvSpPr>
          <p:spPr>
            <a:xfrm>
              <a:off x="40568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1" name="pl2180"/>
            <p:cNvSpPr/>
            <p:nvPr/>
          </p:nvSpPr>
          <p:spPr>
            <a:xfrm>
              <a:off x="40576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2" name="pl2181"/>
            <p:cNvSpPr/>
            <p:nvPr/>
          </p:nvSpPr>
          <p:spPr>
            <a:xfrm>
              <a:off x="40584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3" name="pl2182"/>
            <p:cNvSpPr/>
            <p:nvPr/>
          </p:nvSpPr>
          <p:spPr>
            <a:xfrm>
              <a:off x="40592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4" name="pl2183"/>
            <p:cNvSpPr/>
            <p:nvPr/>
          </p:nvSpPr>
          <p:spPr>
            <a:xfrm>
              <a:off x="40600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5" name="pl2184"/>
            <p:cNvSpPr/>
            <p:nvPr/>
          </p:nvSpPr>
          <p:spPr>
            <a:xfrm>
              <a:off x="40608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6" name="pl2185"/>
            <p:cNvSpPr/>
            <p:nvPr/>
          </p:nvSpPr>
          <p:spPr>
            <a:xfrm>
              <a:off x="40616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7" name="pl2186"/>
            <p:cNvSpPr/>
            <p:nvPr/>
          </p:nvSpPr>
          <p:spPr>
            <a:xfrm>
              <a:off x="40624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8" name="pl2187"/>
            <p:cNvSpPr/>
            <p:nvPr/>
          </p:nvSpPr>
          <p:spPr>
            <a:xfrm>
              <a:off x="40632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9" name="pl2188"/>
            <p:cNvSpPr/>
            <p:nvPr/>
          </p:nvSpPr>
          <p:spPr>
            <a:xfrm>
              <a:off x="40640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0" name="pl2189"/>
            <p:cNvSpPr/>
            <p:nvPr/>
          </p:nvSpPr>
          <p:spPr>
            <a:xfrm>
              <a:off x="40649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1" name="pl2190"/>
            <p:cNvSpPr/>
            <p:nvPr/>
          </p:nvSpPr>
          <p:spPr>
            <a:xfrm>
              <a:off x="40657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2" name="pl2191"/>
            <p:cNvSpPr/>
            <p:nvPr/>
          </p:nvSpPr>
          <p:spPr>
            <a:xfrm>
              <a:off x="40665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3" name="pl2192"/>
            <p:cNvSpPr/>
            <p:nvPr/>
          </p:nvSpPr>
          <p:spPr>
            <a:xfrm>
              <a:off x="40673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4" name="pl2193"/>
            <p:cNvSpPr/>
            <p:nvPr/>
          </p:nvSpPr>
          <p:spPr>
            <a:xfrm>
              <a:off x="40681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5" name="pl2194"/>
            <p:cNvSpPr/>
            <p:nvPr/>
          </p:nvSpPr>
          <p:spPr>
            <a:xfrm>
              <a:off x="40689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6" name="pl2195"/>
            <p:cNvSpPr/>
            <p:nvPr/>
          </p:nvSpPr>
          <p:spPr>
            <a:xfrm>
              <a:off x="40697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7" name="pl2196"/>
            <p:cNvSpPr/>
            <p:nvPr/>
          </p:nvSpPr>
          <p:spPr>
            <a:xfrm>
              <a:off x="40705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8" name="pl2197"/>
            <p:cNvSpPr/>
            <p:nvPr/>
          </p:nvSpPr>
          <p:spPr>
            <a:xfrm>
              <a:off x="40713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9" name="pl2198"/>
            <p:cNvSpPr/>
            <p:nvPr/>
          </p:nvSpPr>
          <p:spPr>
            <a:xfrm>
              <a:off x="40721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0" name="pl2199"/>
            <p:cNvSpPr/>
            <p:nvPr/>
          </p:nvSpPr>
          <p:spPr>
            <a:xfrm>
              <a:off x="40729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1" name="pl2200"/>
            <p:cNvSpPr/>
            <p:nvPr/>
          </p:nvSpPr>
          <p:spPr>
            <a:xfrm>
              <a:off x="40738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2" name="pl2201"/>
            <p:cNvSpPr/>
            <p:nvPr/>
          </p:nvSpPr>
          <p:spPr>
            <a:xfrm>
              <a:off x="40746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3" name="pl2202"/>
            <p:cNvSpPr/>
            <p:nvPr/>
          </p:nvSpPr>
          <p:spPr>
            <a:xfrm>
              <a:off x="40754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4" name="pl2203"/>
            <p:cNvSpPr/>
            <p:nvPr/>
          </p:nvSpPr>
          <p:spPr>
            <a:xfrm>
              <a:off x="40762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5" name="pl2204"/>
            <p:cNvSpPr/>
            <p:nvPr/>
          </p:nvSpPr>
          <p:spPr>
            <a:xfrm>
              <a:off x="40770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6" name="pl2205"/>
            <p:cNvSpPr/>
            <p:nvPr/>
          </p:nvSpPr>
          <p:spPr>
            <a:xfrm>
              <a:off x="40778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7" name="pl2206"/>
            <p:cNvSpPr/>
            <p:nvPr/>
          </p:nvSpPr>
          <p:spPr>
            <a:xfrm>
              <a:off x="40786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8" name="pl2207"/>
            <p:cNvSpPr/>
            <p:nvPr/>
          </p:nvSpPr>
          <p:spPr>
            <a:xfrm>
              <a:off x="40794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9" name="pl2208"/>
            <p:cNvSpPr/>
            <p:nvPr/>
          </p:nvSpPr>
          <p:spPr>
            <a:xfrm>
              <a:off x="40802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0" name="pl2209"/>
            <p:cNvSpPr/>
            <p:nvPr/>
          </p:nvSpPr>
          <p:spPr>
            <a:xfrm>
              <a:off x="40810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1" name="pl2210"/>
            <p:cNvSpPr/>
            <p:nvPr/>
          </p:nvSpPr>
          <p:spPr>
            <a:xfrm>
              <a:off x="40819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2" name="pl2211"/>
            <p:cNvSpPr/>
            <p:nvPr/>
          </p:nvSpPr>
          <p:spPr>
            <a:xfrm>
              <a:off x="40827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3" name="pl2212"/>
            <p:cNvSpPr/>
            <p:nvPr/>
          </p:nvSpPr>
          <p:spPr>
            <a:xfrm>
              <a:off x="40835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4" name="pl2213"/>
            <p:cNvSpPr/>
            <p:nvPr/>
          </p:nvSpPr>
          <p:spPr>
            <a:xfrm>
              <a:off x="40843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5" name="pl2214"/>
            <p:cNvSpPr/>
            <p:nvPr/>
          </p:nvSpPr>
          <p:spPr>
            <a:xfrm>
              <a:off x="40851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6" name="pl2215"/>
            <p:cNvSpPr/>
            <p:nvPr/>
          </p:nvSpPr>
          <p:spPr>
            <a:xfrm>
              <a:off x="40859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7" name="pl2216"/>
            <p:cNvSpPr/>
            <p:nvPr/>
          </p:nvSpPr>
          <p:spPr>
            <a:xfrm>
              <a:off x="40867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8" name="pl2217"/>
            <p:cNvSpPr/>
            <p:nvPr/>
          </p:nvSpPr>
          <p:spPr>
            <a:xfrm>
              <a:off x="40875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9" name="pl2218"/>
            <p:cNvSpPr/>
            <p:nvPr/>
          </p:nvSpPr>
          <p:spPr>
            <a:xfrm>
              <a:off x="40883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0" name="pl2219"/>
            <p:cNvSpPr/>
            <p:nvPr/>
          </p:nvSpPr>
          <p:spPr>
            <a:xfrm>
              <a:off x="40891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1" name="pl2220"/>
            <p:cNvSpPr/>
            <p:nvPr/>
          </p:nvSpPr>
          <p:spPr>
            <a:xfrm>
              <a:off x="40900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2" name="pl2221"/>
            <p:cNvSpPr/>
            <p:nvPr/>
          </p:nvSpPr>
          <p:spPr>
            <a:xfrm>
              <a:off x="40908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3" name="pl2222"/>
            <p:cNvSpPr/>
            <p:nvPr/>
          </p:nvSpPr>
          <p:spPr>
            <a:xfrm>
              <a:off x="40916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4" name="pl2223"/>
            <p:cNvSpPr/>
            <p:nvPr/>
          </p:nvSpPr>
          <p:spPr>
            <a:xfrm>
              <a:off x="40924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5" name="pl2224"/>
            <p:cNvSpPr/>
            <p:nvPr/>
          </p:nvSpPr>
          <p:spPr>
            <a:xfrm>
              <a:off x="40932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6" name="pl2225"/>
            <p:cNvSpPr/>
            <p:nvPr/>
          </p:nvSpPr>
          <p:spPr>
            <a:xfrm>
              <a:off x="40940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7" name="pl2226"/>
            <p:cNvSpPr/>
            <p:nvPr/>
          </p:nvSpPr>
          <p:spPr>
            <a:xfrm>
              <a:off x="40948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8" name="pl2227"/>
            <p:cNvSpPr/>
            <p:nvPr/>
          </p:nvSpPr>
          <p:spPr>
            <a:xfrm>
              <a:off x="40956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9" name="pl2228"/>
            <p:cNvSpPr/>
            <p:nvPr/>
          </p:nvSpPr>
          <p:spPr>
            <a:xfrm>
              <a:off x="40964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0" name="pl2229"/>
            <p:cNvSpPr/>
            <p:nvPr/>
          </p:nvSpPr>
          <p:spPr>
            <a:xfrm>
              <a:off x="40972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1" name="pl2230"/>
            <p:cNvSpPr/>
            <p:nvPr/>
          </p:nvSpPr>
          <p:spPr>
            <a:xfrm>
              <a:off x="40981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2" name="pl2231"/>
            <p:cNvSpPr/>
            <p:nvPr/>
          </p:nvSpPr>
          <p:spPr>
            <a:xfrm>
              <a:off x="40989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3" name="pl2232"/>
            <p:cNvSpPr/>
            <p:nvPr/>
          </p:nvSpPr>
          <p:spPr>
            <a:xfrm>
              <a:off x="40997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4" name="pl2233"/>
            <p:cNvSpPr/>
            <p:nvPr/>
          </p:nvSpPr>
          <p:spPr>
            <a:xfrm>
              <a:off x="41005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5" name="pl2234"/>
            <p:cNvSpPr/>
            <p:nvPr/>
          </p:nvSpPr>
          <p:spPr>
            <a:xfrm>
              <a:off x="41013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6" name="pl2235"/>
            <p:cNvSpPr/>
            <p:nvPr/>
          </p:nvSpPr>
          <p:spPr>
            <a:xfrm>
              <a:off x="41021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7" name="pl2236"/>
            <p:cNvSpPr/>
            <p:nvPr/>
          </p:nvSpPr>
          <p:spPr>
            <a:xfrm>
              <a:off x="41029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8" name="pl2237"/>
            <p:cNvSpPr/>
            <p:nvPr/>
          </p:nvSpPr>
          <p:spPr>
            <a:xfrm>
              <a:off x="41037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9" name="pl2238"/>
            <p:cNvSpPr/>
            <p:nvPr/>
          </p:nvSpPr>
          <p:spPr>
            <a:xfrm>
              <a:off x="41045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0" name="pl2239"/>
            <p:cNvSpPr/>
            <p:nvPr/>
          </p:nvSpPr>
          <p:spPr>
            <a:xfrm>
              <a:off x="41053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1" name="pl2240"/>
            <p:cNvSpPr/>
            <p:nvPr/>
          </p:nvSpPr>
          <p:spPr>
            <a:xfrm>
              <a:off x="41061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2" name="pl2241"/>
            <p:cNvSpPr/>
            <p:nvPr/>
          </p:nvSpPr>
          <p:spPr>
            <a:xfrm>
              <a:off x="41070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3" name="pl2242"/>
            <p:cNvSpPr/>
            <p:nvPr/>
          </p:nvSpPr>
          <p:spPr>
            <a:xfrm>
              <a:off x="41078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4" name="pl2243"/>
            <p:cNvSpPr/>
            <p:nvPr/>
          </p:nvSpPr>
          <p:spPr>
            <a:xfrm>
              <a:off x="41086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5" name="pl2244"/>
            <p:cNvSpPr/>
            <p:nvPr/>
          </p:nvSpPr>
          <p:spPr>
            <a:xfrm>
              <a:off x="41094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6" name="pl2245"/>
            <p:cNvSpPr/>
            <p:nvPr/>
          </p:nvSpPr>
          <p:spPr>
            <a:xfrm>
              <a:off x="41102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7" name="pl2246"/>
            <p:cNvSpPr/>
            <p:nvPr/>
          </p:nvSpPr>
          <p:spPr>
            <a:xfrm>
              <a:off x="41110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8" name="pl2247"/>
            <p:cNvSpPr/>
            <p:nvPr/>
          </p:nvSpPr>
          <p:spPr>
            <a:xfrm>
              <a:off x="41118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9" name="pl2248"/>
            <p:cNvSpPr/>
            <p:nvPr/>
          </p:nvSpPr>
          <p:spPr>
            <a:xfrm>
              <a:off x="41126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0" name="pl2249"/>
            <p:cNvSpPr/>
            <p:nvPr/>
          </p:nvSpPr>
          <p:spPr>
            <a:xfrm>
              <a:off x="41134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1" name="pl2250"/>
            <p:cNvSpPr/>
            <p:nvPr/>
          </p:nvSpPr>
          <p:spPr>
            <a:xfrm>
              <a:off x="41142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2" name="pl2251"/>
            <p:cNvSpPr/>
            <p:nvPr/>
          </p:nvSpPr>
          <p:spPr>
            <a:xfrm>
              <a:off x="41151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3" name="pl2252"/>
            <p:cNvSpPr/>
            <p:nvPr/>
          </p:nvSpPr>
          <p:spPr>
            <a:xfrm>
              <a:off x="41159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4" name="pl2253"/>
            <p:cNvSpPr/>
            <p:nvPr/>
          </p:nvSpPr>
          <p:spPr>
            <a:xfrm>
              <a:off x="41167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5" name="pl2254"/>
            <p:cNvSpPr/>
            <p:nvPr/>
          </p:nvSpPr>
          <p:spPr>
            <a:xfrm>
              <a:off x="41175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6" name="pl2255"/>
            <p:cNvSpPr/>
            <p:nvPr/>
          </p:nvSpPr>
          <p:spPr>
            <a:xfrm>
              <a:off x="41183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7" name="pl2256"/>
            <p:cNvSpPr/>
            <p:nvPr/>
          </p:nvSpPr>
          <p:spPr>
            <a:xfrm>
              <a:off x="41191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8" name="pl2257"/>
            <p:cNvSpPr/>
            <p:nvPr/>
          </p:nvSpPr>
          <p:spPr>
            <a:xfrm>
              <a:off x="41199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9" name="pl2258"/>
            <p:cNvSpPr/>
            <p:nvPr/>
          </p:nvSpPr>
          <p:spPr>
            <a:xfrm>
              <a:off x="41207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0" name="pl2259"/>
            <p:cNvSpPr/>
            <p:nvPr/>
          </p:nvSpPr>
          <p:spPr>
            <a:xfrm>
              <a:off x="41215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1" name="pl2260"/>
            <p:cNvSpPr/>
            <p:nvPr/>
          </p:nvSpPr>
          <p:spPr>
            <a:xfrm>
              <a:off x="41223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2" name="pl2261"/>
            <p:cNvSpPr/>
            <p:nvPr/>
          </p:nvSpPr>
          <p:spPr>
            <a:xfrm>
              <a:off x="41232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3" name="pl2262"/>
            <p:cNvSpPr/>
            <p:nvPr/>
          </p:nvSpPr>
          <p:spPr>
            <a:xfrm>
              <a:off x="41240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4" name="pl2263"/>
            <p:cNvSpPr/>
            <p:nvPr/>
          </p:nvSpPr>
          <p:spPr>
            <a:xfrm>
              <a:off x="41248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5" name="pl2264"/>
            <p:cNvSpPr/>
            <p:nvPr/>
          </p:nvSpPr>
          <p:spPr>
            <a:xfrm>
              <a:off x="41256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6" name="pl2265"/>
            <p:cNvSpPr/>
            <p:nvPr/>
          </p:nvSpPr>
          <p:spPr>
            <a:xfrm>
              <a:off x="41264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7" name="pl2266"/>
            <p:cNvSpPr/>
            <p:nvPr/>
          </p:nvSpPr>
          <p:spPr>
            <a:xfrm>
              <a:off x="41272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8" name="pl2267"/>
            <p:cNvSpPr/>
            <p:nvPr/>
          </p:nvSpPr>
          <p:spPr>
            <a:xfrm>
              <a:off x="41280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9" name="pl2268"/>
            <p:cNvSpPr/>
            <p:nvPr/>
          </p:nvSpPr>
          <p:spPr>
            <a:xfrm>
              <a:off x="41288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0" name="pl2269"/>
            <p:cNvSpPr/>
            <p:nvPr/>
          </p:nvSpPr>
          <p:spPr>
            <a:xfrm>
              <a:off x="41296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1" name="pl2270"/>
            <p:cNvSpPr/>
            <p:nvPr/>
          </p:nvSpPr>
          <p:spPr>
            <a:xfrm>
              <a:off x="41304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2" name="pl2271"/>
            <p:cNvSpPr/>
            <p:nvPr/>
          </p:nvSpPr>
          <p:spPr>
            <a:xfrm>
              <a:off x="41313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3" name="pl2272"/>
            <p:cNvSpPr/>
            <p:nvPr/>
          </p:nvSpPr>
          <p:spPr>
            <a:xfrm>
              <a:off x="41321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4" name="pl2273"/>
            <p:cNvSpPr/>
            <p:nvPr/>
          </p:nvSpPr>
          <p:spPr>
            <a:xfrm>
              <a:off x="41329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5" name="pl2274"/>
            <p:cNvSpPr/>
            <p:nvPr/>
          </p:nvSpPr>
          <p:spPr>
            <a:xfrm>
              <a:off x="41337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6" name="pl2275"/>
            <p:cNvSpPr/>
            <p:nvPr/>
          </p:nvSpPr>
          <p:spPr>
            <a:xfrm>
              <a:off x="41345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7" name="pl2276"/>
            <p:cNvSpPr/>
            <p:nvPr/>
          </p:nvSpPr>
          <p:spPr>
            <a:xfrm>
              <a:off x="41353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8" name="pl2277"/>
            <p:cNvSpPr/>
            <p:nvPr/>
          </p:nvSpPr>
          <p:spPr>
            <a:xfrm>
              <a:off x="41361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9" name="pl2278"/>
            <p:cNvSpPr/>
            <p:nvPr/>
          </p:nvSpPr>
          <p:spPr>
            <a:xfrm>
              <a:off x="41369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0" name="pl2279"/>
            <p:cNvSpPr/>
            <p:nvPr/>
          </p:nvSpPr>
          <p:spPr>
            <a:xfrm>
              <a:off x="41377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1" name="pl2280"/>
            <p:cNvSpPr/>
            <p:nvPr/>
          </p:nvSpPr>
          <p:spPr>
            <a:xfrm>
              <a:off x="41385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2" name="pl2281"/>
            <p:cNvSpPr/>
            <p:nvPr/>
          </p:nvSpPr>
          <p:spPr>
            <a:xfrm>
              <a:off x="41393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3" name="pl2282"/>
            <p:cNvSpPr/>
            <p:nvPr/>
          </p:nvSpPr>
          <p:spPr>
            <a:xfrm>
              <a:off x="41402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4" name="pl2283"/>
            <p:cNvSpPr/>
            <p:nvPr/>
          </p:nvSpPr>
          <p:spPr>
            <a:xfrm>
              <a:off x="41410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5" name="pl2284"/>
            <p:cNvSpPr/>
            <p:nvPr/>
          </p:nvSpPr>
          <p:spPr>
            <a:xfrm>
              <a:off x="41418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6" name="pl2285"/>
            <p:cNvSpPr/>
            <p:nvPr/>
          </p:nvSpPr>
          <p:spPr>
            <a:xfrm>
              <a:off x="41426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7" name="pl2286"/>
            <p:cNvSpPr/>
            <p:nvPr/>
          </p:nvSpPr>
          <p:spPr>
            <a:xfrm>
              <a:off x="41434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8" name="pl2287"/>
            <p:cNvSpPr/>
            <p:nvPr/>
          </p:nvSpPr>
          <p:spPr>
            <a:xfrm>
              <a:off x="41442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9" name="pl2288"/>
            <p:cNvSpPr/>
            <p:nvPr/>
          </p:nvSpPr>
          <p:spPr>
            <a:xfrm>
              <a:off x="41450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0" name="pl2289"/>
            <p:cNvSpPr/>
            <p:nvPr/>
          </p:nvSpPr>
          <p:spPr>
            <a:xfrm>
              <a:off x="41458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1" name="pl2290"/>
            <p:cNvSpPr/>
            <p:nvPr/>
          </p:nvSpPr>
          <p:spPr>
            <a:xfrm>
              <a:off x="41466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2" name="pl2291"/>
            <p:cNvSpPr/>
            <p:nvPr/>
          </p:nvSpPr>
          <p:spPr>
            <a:xfrm>
              <a:off x="41474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3" name="pl2292"/>
            <p:cNvSpPr/>
            <p:nvPr/>
          </p:nvSpPr>
          <p:spPr>
            <a:xfrm>
              <a:off x="41483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4" name="pl2293"/>
            <p:cNvSpPr/>
            <p:nvPr/>
          </p:nvSpPr>
          <p:spPr>
            <a:xfrm>
              <a:off x="41491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5" name="pl2294"/>
            <p:cNvSpPr/>
            <p:nvPr/>
          </p:nvSpPr>
          <p:spPr>
            <a:xfrm>
              <a:off x="41499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6" name="pl2295"/>
            <p:cNvSpPr/>
            <p:nvPr/>
          </p:nvSpPr>
          <p:spPr>
            <a:xfrm>
              <a:off x="41507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7" name="pl2296"/>
            <p:cNvSpPr/>
            <p:nvPr/>
          </p:nvSpPr>
          <p:spPr>
            <a:xfrm>
              <a:off x="41515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8" name="pl2297"/>
            <p:cNvSpPr/>
            <p:nvPr/>
          </p:nvSpPr>
          <p:spPr>
            <a:xfrm>
              <a:off x="41523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9" name="pl2298"/>
            <p:cNvSpPr/>
            <p:nvPr/>
          </p:nvSpPr>
          <p:spPr>
            <a:xfrm>
              <a:off x="41531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0" name="pl2299"/>
            <p:cNvSpPr/>
            <p:nvPr/>
          </p:nvSpPr>
          <p:spPr>
            <a:xfrm>
              <a:off x="41539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1" name="pl2300"/>
            <p:cNvSpPr/>
            <p:nvPr/>
          </p:nvSpPr>
          <p:spPr>
            <a:xfrm>
              <a:off x="41547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2" name="pl2301"/>
            <p:cNvSpPr/>
            <p:nvPr/>
          </p:nvSpPr>
          <p:spPr>
            <a:xfrm>
              <a:off x="41555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3" name="pl2302"/>
            <p:cNvSpPr/>
            <p:nvPr/>
          </p:nvSpPr>
          <p:spPr>
            <a:xfrm>
              <a:off x="41564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4" name="pl2303"/>
            <p:cNvSpPr/>
            <p:nvPr/>
          </p:nvSpPr>
          <p:spPr>
            <a:xfrm>
              <a:off x="41572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5" name="pl2304"/>
            <p:cNvSpPr/>
            <p:nvPr/>
          </p:nvSpPr>
          <p:spPr>
            <a:xfrm>
              <a:off x="41580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6" name="pl2305"/>
            <p:cNvSpPr/>
            <p:nvPr/>
          </p:nvSpPr>
          <p:spPr>
            <a:xfrm>
              <a:off x="41588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7" name="pl2306"/>
            <p:cNvSpPr/>
            <p:nvPr/>
          </p:nvSpPr>
          <p:spPr>
            <a:xfrm>
              <a:off x="41596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8" name="pl2307"/>
            <p:cNvSpPr/>
            <p:nvPr/>
          </p:nvSpPr>
          <p:spPr>
            <a:xfrm>
              <a:off x="41604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9" name="pl2308"/>
            <p:cNvSpPr/>
            <p:nvPr/>
          </p:nvSpPr>
          <p:spPr>
            <a:xfrm>
              <a:off x="41612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0" name="pl2309"/>
            <p:cNvSpPr/>
            <p:nvPr/>
          </p:nvSpPr>
          <p:spPr>
            <a:xfrm>
              <a:off x="41620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1" name="pl2310"/>
            <p:cNvSpPr/>
            <p:nvPr/>
          </p:nvSpPr>
          <p:spPr>
            <a:xfrm>
              <a:off x="41628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2" name="pl2311"/>
            <p:cNvSpPr/>
            <p:nvPr/>
          </p:nvSpPr>
          <p:spPr>
            <a:xfrm>
              <a:off x="41636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3" name="pl2312"/>
            <p:cNvSpPr/>
            <p:nvPr/>
          </p:nvSpPr>
          <p:spPr>
            <a:xfrm>
              <a:off x="41645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4" name="pl2313"/>
            <p:cNvSpPr/>
            <p:nvPr/>
          </p:nvSpPr>
          <p:spPr>
            <a:xfrm>
              <a:off x="41653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5" name="pl2314"/>
            <p:cNvSpPr/>
            <p:nvPr/>
          </p:nvSpPr>
          <p:spPr>
            <a:xfrm>
              <a:off x="41661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6" name="pl2315"/>
            <p:cNvSpPr/>
            <p:nvPr/>
          </p:nvSpPr>
          <p:spPr>
            <a:xfrm>
              <a:off x="41669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7" name="pl2316"/>
            <p:cNvSpPr/>
            <p:nvPr/>
          </p:nvSpPr>
          <p:spPr>
            <a:xfrm>
              <a:off x="41677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8" name="pl2317"/>
            <p:cNvSpPr/>
            <p:nvPr/>
          </p:nvSpPr>
          <p:spPr>
            <a:xfrm>
              <a:off x="41685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9" name="pl2318"/>
            <p:cNvSpPr/>
            <p:nvPr/>
          </p:nvSpPr>
          <p:spPr>
            <a:xfrm>
              <a:off x="41693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0" name="pl2319"/>
            <p:cNvSpPr/>
            <p:nvPr/>
          </p:nvSpPr>
          <p:spPr>
            <a:xfrm>
              <a:off x="41701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1" name="pl2320"/>
            <p:cNvSpPr/>
            <p:nvPr/>
          </p:nvSpPr>
          <p:spPr>
            <a:xfrm>
              <a:off x="41709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2" name="pl2321"/>
            <p:cNvSpPr/>
            <p:nvPr/>
          </p:nvSpPr>
          <p:spPr>
            <a:xfrm>
              <a:off x="41717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3" name="pl2322"/>
            <p:cNvSpPr/>
            <p:nvPr/>
          </p:nvSpPr>
          <p:spPr>
            <a:xfrm>
              <a:off x="41725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4" name="pl2323"/>
            <p:cNvSpPr/>
            <p:nvPr/>
          </p:nvSpPr>
          <p:spPr>
            <a:xfrm>
              <a:off x="41734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5" name="pl2324"/>
            <p:cNvSpPr/>
            <p:nvPr/>
          </p:nvSpPr>
          <p:spPr>
            <a:xfrm>
              <a:off x="41742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6" name="pl2325"/>
            <p:cNvSpPr/>
            <p:nvPr/>
          </p:nvSpPr>
          <p:spPr>
            <a:xfrm>
              <a:off x="41750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7" name="pl2326"/>
            <p:cNvSpPr/>
            <p:nvPr/>
          </p:nvSpPr>
          <p:spPr>
            <a:xfrm>
              <a:off x="41758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8" name="pl2327"/>
            <p:cNvSpPr/>
            <p:nvPr/>
          </p:nvSpPr>
          <p:spPr>
            <a:xfrm>
              <a:off x="41766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9" name="pl2328"/>
            <p:cNvSpPr/>
            <p:nvPr/>
          </p:nvSpPr>
          <p:spPr>
            <a:xfrm>
              <a:off x="41774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0" name="pl2329"/>
            <p:cNvSpPr/>
            <p:nvPr/>
          </p:nvSpPr>
          <p:spPr>
            <a:xfrm>
              <a:off x="41782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1" name="pl2330"/>
            <p:cNvSpPr/>
            <p:nvPr/>
          </p:nvSpPr>
          <p:spPr>
            <a:xfrm>
              <a:off x="41790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2" name="pl2331"/>
            <p:cNvSpPr/>
            <p:nvPr/>
          </p:nvSpPr>
          <p:spPr>
            <a:xfrm>
              <a:off x="41798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3" name="pl2332"/>
            <p:cNvSpPr/>
            <p:nvPr/>
          </p:nvSpPr>
          <p:spPr>
            <a:xfrm>
              <a:off x="41806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4" name="pl2333"/>
            <p:cNvSpPr/>
            <p:nvPr/>
          </p:nvSpPr>
          <p:spPr>
            <a:xfrm>
              <a:off x="41815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5" name="pl2334"/>
            <p:cNvSpPr/>
            <p:nvPr/>
          </p:nvSpPr>
          <p:spPr>
            <a:xfrm>
              <a:off x="41823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6" name="pl2335"/>
            <p:cNvSpPr/>
            <p:nvPr/>
          </p:nvSpPr>
          <p:spPr>
            <a:xfrm>
              <a:off x="41831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7" name="pl2336"/>
            <p:cNvSpPr/>
            <p:nvPr/>
          </p:nvSpPr>
          <p:spPr>
            <a:xfrm>
              <a:off x="41839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8" name="pl2337"/>
            <p:cNvSpPr/>
            <p:nvPr/>
          </p:nvSpPr>
          <p:spPr>
            <a:xfrm>
              <a:off x="41847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9" name="pl2338"/>
            <p:cNvSpPr/>
            <p:nvPr/>
          </p:nvSpPr>
          <p:spPr>
            <a:xfrm>
              <a:off x="41855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0" name="pl2339"/>
            <p:cNvSpPr/>
            <p:nvPr/>
          </p:nvSpPr>
          <p:spPr>
            <a:xfrm>
              <a:off x="41863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1" name="pl2340"/>
            <p:cNvSpPr/>
            <p:nvPr/>
          </p:nvSpPr>
          <p:spPr>
            <a:xfrm>
              <a:off x="41871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2" name="pl2341"/>
            <p:cNvSpPr/>
            <p:nvPr/>
          </p:nvSpPr>
          <p:spPr>
            <a:xfrm>
              <a:off x="41879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3" name="pl2342"/>
            <p:cNvSpPr/>
            <p:nvPr/>
          </p:nvSpPr>
          <p:spPr>
            <a:xfrm>
              <a:off x="41887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4" name="pl2343"/>
            <p:cNvSpPr/>
            <p:nvPr/>
          </p:nvSpPr>
          <p:spPr>
            <a:xfrm>
              <a:off x="41896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5" name="pl2344"/>
            <p:cNvSpPr/>
            <p:nvPr/>
          </p:nvSpPr>
          <p:spPr>
            <a:xfrm>
              <a:off x="41904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6" name="pl2345"/>
            <p:cNvSpPr/>
            <p:nvPr/>
          </p:nvSpPr>
          <p:spPr>
            <a:xfrm>
              <a:off x="41912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7" name="pl2346"/>
            <p:cNvSpPr/>
            <p:nvPr/>
          </p:nvSpPr>
          <p:spPr>
            <a:xfrm>
              <a:off x="41920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8" name="pl2347"/>
            <p:cNvSpPr/>
            <p:nvPr/>
          </p:nvSpPr>
          <p:spPr>
            <a:xfrm>
              <a:off x="41928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9" name="pl2348"/>
            <p:cNvSpPr/>
            <p:nvPr/>
          </p:nvSpPr>
          <p:spPr>
            <a:xfrm>
              <a:off x="41936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0" name="pl2349"/>
            <p:cNvSpPr/>
            <p:nvPr/>
          </p:nvSpPr>
          <p:spPr>
            <a:xfrm>
              <a:off x="41944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1" name="pl2350"/>
            <p:cNvSpPr/>
            <p:nvPr/>
          </p:nvSpPr>
          <p:spPr>
            <a:xfrm>
              <a:off x="41952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2" name="pl2351"/>
            <p:cNvSpPr/>
            <p:nvPr/>
          </p:nvSpPr>
          <p:spPr>
            <a:xfrm>
              <a:off x="41960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3" name="pl2352"/>
            <p:cNvSpPr/>
            <p:nvPr/>
          </p:nvSpPr>
          <p:spPr>
            <a:xfrm>
              <a:off x="41968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4" name="pl2353"/>
            <p:cNvSpPr/>
            <p:nvPr/>
          </p:nvSpPr>
          <p:spPr>
            <a:xfrm>
              <a:off x="41977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5" name="pl2354"/>
            <p:cNvSpPr/>
            <p:nvPr/>
          </p:nvSpPr>
          <p:spPr>
            <a:xfrm>
              <a:off x="41985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6" name="pl2355"/>
            <p:cNvSpPr/>
            <p:nvPr/>
          </p:nvSpPr>
          <p:spPr>
            <a:xfrm>
              <a:off x="41993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7" name="pl2356"/>
            <p:cNvSpPr/>
            <p:nvPr/>
          </p:nvSpPr>
          <p:spPr>
            <a:xfrm>
              <a:off x="42001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8" name="pl2357"/>
            <p:cNvSpPr/>
            <p:nvPr/>
          </p:nvSpPr>
          <p:spPr>
            <a:xfrm>
              <a:off x="42009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9" name="pl2358"/>
            <p:cNvSpPr/>
            <p:nvPr/>
          </p:nvSpPr>
          <p:spPr>
            <a:xfrm>
              <a:off x="42017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0" name="pl2359"/>
            <p:cNvSpPr/>
            <p:nvPr/>
          </p:nvSpPr>
          <p:spPr>
            <a:xfrm>
              <a:off x="42025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1" name="pl2360"/>
            <p:cNvSpPr/>
            <p:nvPr/>
          </p:nvSpPr>
          <p:spPr>
            <a:xfrm>
              <a:off x="42033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2" name="pl2361"/>
            <p:cNvSpPr/>
            <p:nvPr/>
          </p:nvSpPr>
          <p:spPr>
            <a:xfrm>
              <a:off x="42041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3" name="pl2362"/>
            <p:cNvSpPr/>
            <p:nvPr/>
          </p:nvSpPr>
          <p:spPr>
            <a:xfrm>
              <a:off x="42049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4" name="pl2363"/>
            <p:cNvSpPr/>
            <p:nvPr/>
          </p:nvSpPr>
          <p:spPr>
            <a:xfrm>
              <a:off x="42057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5" name="pl2364"/>
            <p:cNvSpPr/>
            <p:nvPr/>
          </p:nvSpPr>
          <p:spPr>
            <a:xfrm>
              <a:off x="42066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6" name="pl2365"/>
            <p:cNvSpPr/>
            <p:nvPr/>
          </p:nvSpPr>
          <p:spPr>
            <a:xfrm>
              <a:off x="42074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7" name="pl2366"/>
            <p:cNvSpPr/>
            <p:nvPr/>
          </p:nvSpPr>
          <p:spPr>
            <a:xfrm>
              <a:off x="42082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8" name="pl2367"/>
            <p:cNvSpPr/>
            <p:nvPr/>
          </p:nvSpPr>
          <p:spPr>
            <a:xfrm>
              <a:off x="42090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9" name="pl2368"/>
            <p:cNvSpPr/>
            <p:nvPr/>
          </p:nvSpPr>
          <p:spPr>
            <a:xfrm>
              <a:off x="42098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0" name="pl2369"/>
            <p:cNvSpPr/>
            <p:nvPr/>
          </p:nvSpPr>
          <p:spPr>
            <a:xfrm>
              <a:off x="42106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1" name="pl2370"/>
            <p:cNvSpPr/>
            <p:nvPr/>
          </p:nvSpPr>
          <p:spPr>
            <a:xfrm>
              <a:off x="42114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2" name="pl2371"/>
            <p:cNvSpPr/>
            <p:nvPr/>
          </p:nvSpPr>
          <p:spPr>
            <a:xfrm>
              <a:off x="42122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3" name="pl2372"/>
            <p:cNvSpPr/>
            <p:nvPr/>
          </p:nvSpPr>
          <p:spPr>
            <a:xfrm>
              <a:off x="42130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4" name="pl2373"/>
            <p:cNvSpPr/>
            <p:nvPr/>
          </p:nvSpPr>
          <p:spPr>
            <a:xfrm>
              <a:off x="42138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5" name="pl2374"/>
            <p:cNvSpPr/>
            <p:nvPr/>
          </p:nvSpPr>
          <p:spPr>
            <a:xfrm>
              <a:off x="42147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6" name="pl2375"/>
            <p:cNvSpPr/>
            <p:nvPr/>
          </p:nvSpPr>
          <p:spPr>
            <a:xfrm>
              <a:off x="42155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7" name="pl2376"/>
            <p:cNvSpPr/>
            <p:nvPr/>
          </p:nvSpPr>
          <p:spPr>
            <a:xfrm>
              <a:off x="42163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8" name="pl2377"/>
            <p:cNvSpPr/>
            <p:nvPr/>
          </p:nvSpPr>
          <p:spPr>
            <a:xfrm>
              <a:off x="42171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9" name="pl2378"/>
            <p:cNvSpPr/>
            <p:nvPr/>
          </p:nvSpPr>
          <p:spPr>
            <a:xfrm>
              <a:off x="42179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0" name="pl2379"/>
            <p:cNvSpPr/>
            <p:nvPr/>
          </p:nvSpPr>
          <p:spPr>
            <a:xfrm>
              <a:off x="42187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1" name="pl2380"/>
            <p:cNvSpPr/>
            <p:nvPr/>
          </p:nvSpPr>
          <p:spPr>
            <a:xfrm>
              <a:off x="42195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2" name="pl2381"/>
            <p:cNvSpPr/>
            <p:nvPr/>
          </p:nvSpPr>
          <p:spPr>
            <a:xfrm>
              <a:off x="42203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3" name="pl2382"/>
            <p:cNvSpPr/>
            <p:nvPr/>
          </p:nvSpPr>
          <p:spPr>
            <a:xfrm>
              <a:off x="42211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4" name="pl2383"/>
            <p:cNvSpPr/>
            <p:nvPr/>
          </p:nvSpPr>
          <p:spPr>
            <a:xfrm>
              <a:off x="42219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5" name="pl2384"/>
            <p:cNvSpPr/>
            <p:nvPr/>
          </p:nvSpPr>
          <p:spPr>
            <a:xfrm>
              <a:off x="42228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6" name="pl2385"/>
            <p:cNvSpPr/>
            <p:nvPr/>
          </p:nvSpPr>
          <p:spPr>
            <a:xfrm>
              <a:off x="42236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7" name="pl2386"/>
            <p:cNvSpPr/>
            <p:nvPr/>
          </p:nvSpPr>
          <p:spPr>
            <a:xfrm>
              <a:off x="42244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8" name="pl2387"/>
            <p:cNvSpPr/>
            <p:nvPr/>
          </p:nvSpPr>
          <p:spPr>
            <a:xfrm>
              <a:off x="42252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9" name="pl2388"/>
            <p:cNvSpPr/>
            <p:nvPr/>
          </p:nvSpPr>
          <p:spPr>
            <a:xfrm>
              <a:off x="42260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0" name="pl2389"/>
            <p:cNvSpPr/>
            <p:nvPr/>
          </p:nvSpPr>
          <p:spPr>
            <a:xfrm>
              <a:off x="42268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1" name="pl2390"/>
            <p:cNvSpPr/>
            <p:nvPr/>
          </p:nvSpPr>
          <p:spPr>
            <a:xfrm>
              <a:off x="42276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2" name="pl2391"/>
            <p:cNvSpPr/>
            <p:nvPr/>
          </p:nvSpPr>
          <p:spPr>
            <a:xfrm>
              <a:off x="42284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3" name="pl2392"/>
            <p:cNvSpPr/>
            <p:nvPr/>
          </p:nvSpPr>
          <p:spPr>
            <a:xfrm>
              <a:off x="42292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4" name="pl2393"/>
            <p:cNvSpPr/>
            <p:nvPr/>
          </p:nvSpPr>
          <p:spPr>
            <a:xfrm>
              <a:off x="42300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5" name="pl2394"/>
            <p:cNvSpPr/>
            <p:nvPr/>
          </p:nvSpPr>
          <p:spPr>
            <a:xfrm>
              <a:off x="42309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6" name="pl2395"/>
            <p:cNvSpPr/>
            <p:nvPr/>
          </p:nvSpPr>
          <p:spPr>
            <a:xfrm>
              <a:off x="42317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7" name="pl2396"/>
            <p:cNvSpPr/>
            <p:nvPr/>
          </p:nvSpPr>
          <p:spPr>
            <a:xfrm>
              <a:off x="42325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8" name="pl2397"/>
            <p:cNvSpPr/>
            <p:nvPr/>
          </p:nvSpPr>
          <p:spPr>
            <a:xfrm>
              <a:off x="42333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9" name="pl2398"/>
            <p:cNvSpPr/>
            <p:nvPr/>
          </p:nvSpPr>
          <p:spPr>
            <a:xfrm>
              <a:off x="42341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0" name="pl2399"/>
            <p:cNvSpPr/>
            <p:nvPr/>
          </p:nvSpPr>
          <p:spPr>
            <a:xfrm>
              <a:off x="42349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1" name="pl2400"/>
            <p:cNvSpPr/>
            <p:nvPr/>
          </p:nvSpPr>
          <p:spPr>
            <a:xfrm>
              <a:off x="42357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2" name="pl2401"/>
            <p:cNvSpPr/>
            <p:nvPr/>
          </p:nvSpPr>
          <p:spPr>
            <a:xfrm>
              <a:off x="42365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3" name="pl2402"/>
            <p:cNvSpPr/>
            <p:nvPr/>
          </p:nvSpPr>
          <p:spPr>
            <a:xfrm>
              <a:off x="42373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4" name="pl2403"/>
            <p:cNvSpPr/>
            <p:nvPr/>
          </p:nvSpPr>
          <p:spPr>
            <a:xfrm>
              <a:off x="42381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5" name="pl2404"/>
            <p:cNvSpPr/>
            <p:nvPr/>
          </p:nvSpPr>
          <p:spPr>
            <a:xfrm>
              <a:off x="42389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6" name="pl2405"/>
            <p:cNvSpPr/>
            <p:nvPr/>
          </p:nvSpPr>
          <p:spPr>
            <a:xfrm>
              <a:off x="42398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7" name="pl2406"/>
            <p:cNvSpPr/>
            <p:nvPr/>
          </p:nvSpPr>
          <p:spPr>
            <a:xfrm>
              <a:off x="42406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8" name="pl2407"/>
            <p:cNvSpPr/>
            <p:nvPr/>
          </p:nvSpPr>
          <p:spPr>
            <a:xfrm>
              <a:off x="42414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9" name="pl2408"/>
            <p:cNvSpPr/>
            <p:nvPr/>
          </p:nvSpPr>
          <p:spPr>
            <a:xfrm>
              <a:off x="42422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0" name="pl2409"/>
            <p:cNvSpPr/>
            <p:nvPr/>
          </p:nvSpPr>
          <p:spPr>
            <a:xfrm>
              <a:off x="42430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1" name="pl2410"/>
            <p:cNvSpPr/>
            <p:nvPr/>
          </p:nvSpPr>
          <p:spPr>
            <a:xfrm>
              <a:off x="42438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2" name="pl2411"/>
            <p:cNvSpPr/>
            <p:nvPr/>
          </p:nvSpPr>
          <p:spPr>
            <a:xfrm>
              <a:off x="42446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3" name="pl2412"/>
            <p:cNvSpPr/>
            <p:nvPr/>
          </p:nvSpPr>
          <p:spPr>
            <a:xfrm>
              <a:off x="42454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4" name="pl2413"/>
            <p:cNvSpPr/>
            <p:nvPr/>
          </p:nvSpPr>
          <p:spPr>
            <a:xfrm>
              <a:off x="42462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5" name="pl2414"/>
            <p:cNvSpPr/>
            <p:nvPr/>
          </p:nvSpPr>
          <p:spPr>
            <a:xfrm>
              <a:off x="42470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6" name="pl2415"/>
            <p:cNvSpPr/>
            <p:nvPr/>
          </p:nvSpPr>
          <p:spPr>
            <a:xfrm>
              <a:off x="42479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7" name="pl2416"/>
            <p:cNvSpPr/>
            <p:nvPr/>
          </p:nvSpPr>
          <p:spPr>
            <a:xfrm>
              <a:off x="42487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8" name="pl2417"/>
            <p:cNvSpPr/>
            <p:nvPr/>
          </p:nvSpPr>
          <p:spPr>
            <a:xfrm>
              <a:off x="42495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9" name="pl2418"/>
            <p:cNvSpPr/>
            <p:nvPr/>
          </p:nvSpPr>
          <p:spPr>
            <a:xfrm>
              <a:off x="42503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0" name="pl2419"/>
            <p:cNvSpPr/>
            <p:nvPr/>
          </p:nvSpPr>
          <p:spPr>
            <a:xfrm>
              <a:off x="42511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1" name="pl2420"/>
            <p:cNvSpPr/>
            <p:nvPr/>
          </p:nvSpPr>
          <p:spPr>
            <a:xfrm>
              <a:off x="42519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2" name="pl2421"/>
            <p:cNvSpPr/>
            <p:nvPr/>
          </p:nvSpPr>
          <p:spPr>
            <a:xfrm>
              <a:off x="42527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3" name="pl2422"/>
            <p:cNvSpPr/>
            <p:nvPr/>
          </p:nvSpPr>
          <p:spPr>
            <a:xfrm>
              <a:off x="42535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4" name="pl2423"/>
            <p:cNvSpPr/>
            <p:nvPr/>
          </p:nvSpPr>
          <p:spPr>
            <a:xfrm>
              <a:off x="42543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5" name="pl2424"/>
            <p:cNvSpPr/>
            <p:nvPr/>
          </p:nvSpPr>
          <p:spPr>
            <a:xfrm>
              <a:off x="42551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6" name="pl2425"/>
            <p:cNvSpPr/>
            <p:nvPr/>
          </p:nvSpPr>
          <p:spPr>
            <a:xfrm>
              <a:off x="42560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7" name="pl2426"/>
            <p:cNvSpPr/>
            <p:nvPr/>
          </p:nvSpPr>
          <p:spPr>
            <a:xfrm>
              <a:off x="42568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8" name="pl2427"/>
            <p:cNvSpPr/>
            <p:nvPr/>
          </p:nvSpPr>
          <p:spPr>
            <a:xfrm>
              <a:off x="42576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9" name="pl2428"/>
            <p:cNvSpPr/>
            <p:nvPr/>
          </p:nvSpPr>
          <p:spPr>
            <a:xfrm>
              <a:off x="42584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0" name="pl2429"/>
            <p:cNvSpPr/>
            <p:nvPr/>
          </p:nvSpPr>
          <p:spPr>
            <a:xfrm>
              <a:off x="42592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1" name="pl2430"/>
            <p:cNvSpPr/>
            <p:nvPr/>
          </p:nvSpPr>
          <p:spPr>
            <a:xfrm>
              <a:off x="42600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2" name="pl2431"/>
            <p:cNvSpPr/>
            <p:nvPr/>
          </p:nvSpPr>
          <p:spPr>
            <a:xfrm>
              <a:off x="42608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3" name="pl2432"/>
            <p:cNvSpPr/>
            <p:nvPr/>
          </p:nvSpPr>
          <p:spPr>
            <a:xfrm>
              <a:off x="42616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4" name="pl2433"/>
            <p:cNvSpPr/>
            <p:nvPr/>
          </p:nvSpPr>
          <p:spPr>
            <a:xfrm>
              <a:off x="42624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5" name="pl2434"/>
            <p:cNvSpPr/>
            <p:nvPr/>
          </p:nvSpPr>
          <p:spPr>
            <a:xfrm>
              <a:off x="42632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6" name="pl2435"/>
            <p:cNvSpPr/>
            <p:nvPr/>
          </p:nvSpPr>
          <p:spPr>
            <a:xfrm>
              <a:off x="42641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7" name="pl2436"/>
            <p:cNvSpPr/>
            <p:nvPr/>
          </p:nvSpPr>
          <p:spPr>
            <a:xfrm>
              <a:off x="42649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8" name="pl2437"/>
            <p:cNvSpPr/>
            <p:nvPr/>
          </p:nvSpPr>
          <p:spPr>
            <a:xfrm>
              <a:off x="42657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9" name="pl2438"/>
            <p:cNvSpPr/>
            <p:nvPr/>
          </p:nvSpPr>
          <p:spPr>
            <a:xfrm>
              <a:off x="42665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0" name="pl2439"/>
            <p:cNvSpPr/>
            <p:nvPr/>
          </p:nvSpPr>
          <p:spPr>
            <a:xfrm>
              <a:off x="42673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1" name="pl2440"/>
            <p:cNvSpPr/>
            <p:nvPr/>
          </p:nvSpPr>
          <p:spPr>
            <a:xfrm>
              <a:off x="42681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2" name="pl2441"/>
            <p:cNvSpPr/>
            <p:nvPr/>
          </p:nvSpPr>
          <p:spPr>
            <a:xfrm>
              <a:off x="42689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3" name="pl2442"/>
            <p:cNvSpPr/>
            <p:nvPr/>
          </p:nvSpPr>
          <p:spPr>
            <a:xfrm>
              <a:off x="42697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4" name="pl2443"/>
            <p:cNvSpPr/>
            <p:nvPr/>
          </p:nvSpPr>
          <p:spPr>
            <a:xfrm>
              <a:off x="42705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5" name="pl2444"/>
            <p:cNvSpPr/>
            <p:nvPr/>
          </p:nvSpPr>
          <p:spPr>
            <a:xfrm>
              <a:off x="42713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6" name="pl2445"/>
            <p:cNvSpPr/>
            <p:nvPr/>
          </p:nvSpPr>
          <p:spPr>
            <a:xfrm>
              <a:off x="42721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7" name="pl2446"/>
            <p:cNvSpPr/>
            <p:nvPr/>
          </p:nvSpPr>
          <p:spPr>
            <a:xfrm>
              <a:off x="42730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8" name="pl2447"/>
            <p:cNvSpPr/>
            <p:nvPr/>
          </p:nvSpPr>
          <p:spPr>
            <a:xfrm>
              <a:off x="42738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9" name="pl2448"/>
            <p:cNvSpPr/>
            <p:nvPr/>
          </p:nvSpPr>
          <p:spPr>
            <a:xfrm>
              <a:off x="42746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0" name="pl2449"/>
            <p:cNvSpPr/>
            <p:nvPr/>
          </p:nvSpPr>
          <p:spPr>
            <a:xfrm>
              <a:off x="42754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1" name="pl2450"/>
            <p:cNvSpPr/>
            <p:nvPr/>
          </p:nvSpPr>
          <p:spPr>
            <a:xfrm>
              <a:off x="42762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2" name="pl2451"/>
            <p:cNvSpPr/>
            <p:nvPr/>
          </p:nvSpPr>
          <p:spPr>
            <a:xfrm>
              <a:off x="42770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3" name="pl2452"/>
            <p:cNvSpPr/>
            <p:nvPr/>
          </p:nvSpPr>
          <p:spPr>
            <a:xfrm>
              <a:off x="42778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4" name="pl2453"/>
            <p:cNvSpPr/>
            <p:nvPr/>
          </p:nvSpPr>
          <p:spPr>
            <a:xfrm>
              <a:off x="42786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5" name="pl2454"/>
            <p:cNvSpPr/>
            <p:nvPr/>
          </p:nvSpPr>
          <p:spPr>
            <a:xfrm>
              <a:off x="42794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6" name="pl2455"/>
            <p:cNvSpPr/>
            <p:nvPr/>
          </p:nvSpPr>
          <p:spPr>
            <a:xfrm>
              <a:off x="42802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7" name="pl2456"/>
            <p:cNvSpPr/>
            <p:nvPr/>
          </p:nvSpPr>
          <p:spPr>
            <a:xfrm>
              <a:off x="42811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8" name="pl2457"/>
            <p:cNvSpPr/>
            <p:nvPr/>
          </p:nvSpPr>
          <p:spPr>
            <a:xfrm>
              <a:off x="42819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9" name="pl2458"/>
            <p:cNvSpPr/>
            <p:nvPr/>
          </p:nvSpPr>
          <p:spPr>
            <a:xfrm>
              <a:off x="42827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0" name="pl2459"/>
            <p:cNvSpPr/>
            <p:nvPr/>
          </p:nvSpPr>
          <p:spPr>
            <a:xfrm>
              <a:off x="42835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1" name="pl2460"/>
            <p:cNvSpPr/>
            <p:nvPr/>
          </p:nvSpPr>
          <p:spPr>
            <a:xfrm>
              <a:off x="42843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2" name="pl2461"/>
            <p:cNvSpPr/>
            <p:nvPr/>
          </p:nvSpPr>
          <p:spPr>
            <a:xfrm>
              <a:off x="42851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3" name="pl2462"/>
            <p:cNvSpPr/>
            <p:nvPr/>
          </p:nvSpPr>
          <p:spPr>
            <a:xfrm>
              <a:off x="42859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4" name="pl2463"/>
            <p:cNvSpPr/>
            <p:nvPr/>
          </p:nvSpPr>
          <p:spPr>
            <a:xfrm>
              <a:off x="42867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5" name="pl2464"/>
            <p:cNvSpPr/>
            <p:nvPr/>
          </p:nvSpPr>
          <p:spPr>
            <a:xfrm>
              <a:off x="42875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6" name="pl2465"/>
            <p:cNvSpPr/>
            <p:nvPr/>
          </p:nvSpPr>
          <p:spPr>
            <a:xfrm>
              <a:off x="42883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7" name="pl2466"/>
            <p:cNvSpPr/>
            <p:nvPr/>
          </p:nvSpPr>
          <p:spPr>
            <a:xfrm>
              <a:off x="42892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8" name="pl2467"/>
            <p:cNvSpPr/>
            <p:nvPr/>
          </p:nvSpPr>
          <p:spPr>
            <a:xfrm>
              <a:off x="42900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9" name="pl2468"/>
            <p:cNvSpPr/>
            <p:nvPr/>
          </p:nvSpPr>
          <p:spPr>
            <a:xfrm>
              <a:off x="42908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0" name="pl2469"/>
            <p:cNvSpPr/>
            <p:nvPr/>
          </p:nvSpPr>
          <p:spPr>
            <a:xfrm>
              <a:off x="42916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1" name="pl2470"/>
            <p:cNvSpPr/>
            <p:nvPr/>
          </p:nvSpPr>
          <p:spPr>
            <a:xfrm>
              <a:off x="42924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2" name="pl2471"/>
            <p:cNvSpPr/>
            <p:nvPr/>
          </p:nvSpPr>
          <p:spPr>
            <a:xfrm>
              <a:off x="42932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3" name="pl2472"/>
            <p:cNvSpPr/>
            <p:nvPr/>
          </p:nvSpPr>
          <p:spPr>
            <a:xfrm>
              <a:off x="42940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4" name="pl2473"/>
            <p:cNvSpPr/>
            <p:nvPr/>
          </p:nvSpPr>
          <p:spPr>
            <a:xfrm>
              <a:off x="42948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5" name="pl2474"/>
            <p:cNvSpPr/>
            <p:nvPr/>
          </p:nvSpPr>
          <p:spPr>
            <a:xfrm>
              <a:off x="42956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6" name="pl2475"/>
            <p:cNvSpPr/>
            <p:nvPr/>
          </p:nvSpPr>
          <p:spPr>
            <a:xfrm>
              <a:off x="42964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7" name="pl2476"/>
            <p:cNvSpPr/>
            <p:nvPr/>
          </p:nvSpPr>
          <p:spPr>
            <a:xfrm>
              <a:off x="42973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8" name="pl2477"/>
            <p:cNvSpPr/>
            <p:nvPr/>
          </p:nvSpPr>
          <p:spPr>
            <a:xfrm>
              <a:off x="42981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9" name="pl2478"/>
            <p:cNvSpPr/>
            <p:nvPr/>
          </p:nvSpPr>
          <p:spPr>
            <a:xfrm>
              <a:off x="42989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0" name="pl2479"/>
            <p:cNvSpPr/>
            <p:nvPr/>
          </p:nvSpPr>
          <p:spPr>
            <a:xfrm>
              <a:off x="42997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1" name="pl2480"/>
            <p:cNvSpPr/>
            <p:nvPr/>
          </p:nvSpPr>
          <p:spPr>
            <a:xfrm>
              <a:off x="43005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2" name="pl2481"/>
            <p:cNvSpPr/>
            <p:nvPr/>
          </p:nvSpPr>
          <p:spPr>
            <a:xfrm>
              <a:off x="43013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3" name="pl2482"/>
            <p:cNvSpPr/>
            <p:nvPr/>
          </p:nvSpPr>
          <p:spPr>
            <a:xfrm>
              <a:off x="43021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4" name="pl2483"/>
            <p:cNvSpPr/>
            <p:nvPr/>
          </p:nvSpPr>
          <p:spPr>
            <a:xfrm>
              <a:off x="43029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5" name="pl2484"/>
            <p:cNvSpPr/>
            <p:nvPr/>
          </p:nvSpPr>
          <p:spPr>
            <a:xfrm>
              <a:off x="43037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6" name="pl2485"/>
            <p:cNvSpPr/>
            <p:nvPr/>
          </p:nvSpPr>
          <p:spPr>
            <a:xfrm>
              <a:off x="43045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7" name="pl2486"/>
            <p:cNvSpPr/>
            <p:nvPr/>
          </p:nvSpPr>
          <p:spPr>
            <a:xfrm>
              <a:off x="43053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8" name="pl2487"/>
            <p:cNvSpPr/>
            <p:nvPr/>
          </p:nvSpPr>
          <p:spPr>
            <a:xfrm>
              <a:off x="43062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9" name="pl2488"/>
            <p:cNvSpPr/>
            <p:nvPr/>
          </p:nvSpPr>
          <p:spPr>
            <a:xfrm>
              <a:off x="43070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0" name="pl2489"/>
            <p:cNvSpPr/>
            <p:nvPr/>
          </p:nvSpPr>
          <p:spPr>
            <a:xfrm>
              <a:off x="43078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1" name="pl2490"/>
            <p:cNvSpPr/>
            <p:nvPr/>
          </p:nvSpPr>
          <p:spPr>
            <a:xfrm>
              <a:off x="43086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2" name="pl2491"/>
            <p:cNvSpPr/>
            <p:nvPr/>
          </p:nvSpPr>
          <p:spPr>
            <a:xfrm>
              <a:off x="43094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3" name="pl2492"/>
            <p:cNvSpPr/>
            <p:nvPr/>
          </p:nvSpPr>
          <p:spPr>
            <a:xfrm>
              <a:off x="43102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4" name="pl2493"/>
            <p:cNvSpPr/>
            <p:nvPr/>
          </p:nvSpPr>
          <p:spPr>
            <a:xfrm>
              <a:off x="43110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5" name="pl2494"/>
            <p:cNvSpPr/>
            <p:nvPr/>
          </p:nvSpPr>
          <p:spPr>
            <a:xfrm>
              <a:off x="43118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6" name="pl2495"/>
            <p:cNvSpPr/>
            <p:nvPr/>
          </p:nvSpPr>
          <p:spPr>
            <a:xfrm>
              <a:off x="43126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7" name="pl2496"/>
            <p:cNvSpPr/>
            <p:nvPr/>
          </p:nvSpPr>
          <p:spPr>
            <a:xfrm>
              <a:off x="43134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8" name="pl2497"/>
            <p:cNvSpPr/>
            <p:nvPr/>
          </p:nvSpPr>
          <p:spPr>
            <a:xfrm>
              <a:off x="43143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9" name="pl2498"/>
            <p:cNvSpPr/>
            <p:nvPr/>
          </p:nvSpPr>
          <p:spPr>
            <a:xfrm>
              <a:off x="43151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0" name="pl2499"/>
            <p:cNvSpPr/>
            <p:nvPr/>
          </p:nvSpPr>
          <p:spPr>
            <a:xfrm>
              <a:off x="43159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1" name="pl2500"/>
            <p:cNvSpPr/>
            <p:nvPr/>
          </p:nvSpPr>
          <p:spPr>
            <a:xfrm>
              <a:off x="43167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2" name="pl2501"/>
            <p:cNvSpPr/>
            <p:nvPr/>
          </p:nvSpPr>
          <p:spPr>
            <a:xfrm>
              <a:off x="43175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3" name="pl2502"/>
            <p:cNvSpPr/>
            <p:nvPr/>
          </p:nvSpPr>
          <p:spPr>
            <a:xfrm>
              <a:off x="43183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4" name="pl2503"/>
            <p:cNvSpPr/>
            <p:nvPr/>
          </p:nvSpPr>
          <p:spPr>
            <a:xfrm>
              <a:off x="43191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5" name="pl2504"/>
            <p:cNvSpPr/>
            <p:nvPr/>
          </p:nvSpPr>
          <p:spPr>
            <a:xfrm>
              <a:off x="43199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6" name="pl2505"/>
            <p:cNvSpPr/>
            <p:nvPr/>
          </p:nvSpPr>
          <p:spPr>
            <a:xfrm>
              <a:off x="43207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7" name="pl2506"/>
            <p:cNvSpPr/>
            <p:nvPr/>
          </p:nvSpPr>
          <p:spPr>
            <a:xfrm>
              <a:off x="43215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8" name="pl2507"/>
            <p:cNvSpPr/>
            <p:nvPr/>
          </p:nvSpPr>
          <p:spPr>
            <a:xfrm>
              <a:off x="43224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9" name="pl2508"/>
            <p:cNvSpPr/>
            <p:nvPr/>
          </p:nvSpPr>
          <p:spPr>
            <a:xfrm>
              <a:off x="43232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0" name="pl2509"/>
            <p:cNvSpPr/>
            <p:nvPr/>
          </p:nvSpPr>
          <p:spPr>
            <a:xfrm>
              <a:off x="43240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1" name="pl2510"/>
            <p:cNvSpPr/>
            <p:nvPr/>
          </p:nvSpPr>
          <p:spPr>
            <a:xfrm>
              <a:off x="43248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2" name="pl2511"/>
            <p:cNvSpPr/>
            <p:nvPr/>
          </p:nvSpPr>
          <p:spPr>
            <a:xfrm>
              <a:off x="43256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3" name="pl2512"/>
            <p:cNvSpPr/>
            <p:nvPr/>
          </p:nvSpPr>
          <p:spPr>
            <a:xfrm>
              <a:off x="43264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4" name="pl2513"/>
            <p:cNvSpPr/>
            <p:nvPr/>
          </p:nvSpPr>
          <p:spPr>
            <a:xfrm>
              <a:off x="43272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5" name="pl2514"/>
            <p:cNvSpPr/>
            <p:nvPr/>
          </p:nvSpPr>
          <p:spPr>
            <a:xfrm>
              <a:off x="43280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6" name="pl2515"/>
            <p:cNvSpPr/>
            <p:nvPr/>
          </p:nvSpPr>
          <p:spPr>
            <a:xfrm>
              <a:off x="43288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7" name="pl2516"/>
            <p:cNvSpPr/>
            <p:nvPr/>
          </p:nvSpPr>
          <p:spPr>
            <a:xfrm>
              <a:off x="43296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8" name="pl2517"/>
            <p:cNvSpPr/>
            <p:nvPr/>
          </p:nvSpPr>
          <p:spPr>
            <a:xfrm>
              <a:off x="43305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9" name="pl2518"/>
            <p:cNvSpPr/>
            <p:nvPr/>
          </p:nvSpPr>
          <p:spPr>
            <a:xfrm>
              <a:off x="43313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0" name="pl2519"/>
            <p:cNvSpPr/>
            <p:nvPr/>
          </p:nvSpPr>
          <p:spPr>
            <a:xfrm>
              <a:off x="43321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1" name="pl2520"/>
            <p:cNvSpPr/>
            <p:nvPr/>
          </p:nvSpPr>
          <p:spPr>
            <a:xfrm>
              <a:off x="43329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2" name="pl2521"/>
            <p:cNvSpPr/>
            <p:nvPr/>
          </p:nvSpPr>
          <p:spPr>
            <a:xfrm>
              <a:off x="43337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3" name="pl2522"/>
            <p:cNvSpPr/>
            <p:nvPr/>
          </p:nvSpPr>
          <p:spPr>
            <a:xfrm>
              <a:off x="43345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4" name="pl2523"/>
            <p:cNvSpPr/>
            <p:nvPr/>
          </p:nvSpPr>
          <p:spPr>
            <a:xfrm>
              <a:off x="43353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5" name="pl2524"/>
            <p:cNvSpPr/>
            <p:nvPr/>
          </p:nvSpPr>
          <p:spPr>
            <a:xfrm>
              <a:off x="43361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6" name="pl2525"/>
            <p:cNvSpPr/>
            <p:nvPr/>
          </p:nvSpPr>
          <p:spPr>
            <a:xfrm>
              <a:off x="43369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7" name="pl2526"/>
            <p:cNvSpPr/>
            <p:nvPr/>
          </p:nvSpPr>
          <p:spPr>
            <a:xfrm>
              <a:off x="43377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8" name="pl2527"/>
            <p:cNvSpPr/>
            <p:nvPr/>
          </p:nvSpPr>
          <p:spPr>
            <a:xfrm>
              <a:off x="43385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9" name="pl2528"/>
            <p:cNvSpPr/>
            <p:nvPr/>
          </p:nvSpPr>
          <p:spPr>
            <a:xfrm>
              <a:off x="43394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0" name="pl2529"/>
            <p:cNvSpPr/>
            <p:nvPr/>
          </p:nvSpPr>
          <p:spPr>
            <a:xfrm>
              <a:off x="43402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1" name="pl2530"/>
            <p:cNvSpPr/>
            <p:nvPr/>
          </p:nvSpPr>
          <p:spPr>
            <a:xfrm>
              <a:off x="43410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2" name="pl2531"/>
            <p:cNvSpPr/>
            <p:nvPr/>
          </p:nvSpPr>
          <p:spPr>
            <a:xfrm>
              <a:off x="43418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3" name="pl2532"/>
            <p:cNvSpPr/>
            <p:nvPr/>
          </p:nvSpPr>
          <p:spPr>
            <a:xfrm>
              <a:off x="43426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4" name="pl2533"/>
            <p:cNvSpPr/>
            <p:nvPr/>
          </p:nvSpPr>
          <p:spPr>
            <a:xfrm>
              <a:off x="43434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5" name="pl2534"/>
            <p:cNvSpPr/>
            <p:nvPr/>
          </p:nvSpPr>
          <p:spPr>
            <a:xfrm>
              <a:off x="43442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6" name="pl2535"/>
            <p:cNvSpPr/>
            <p:nvPr/>
          </p:nvSpPr>
          <p:spPr>
            <a:xfrm>
              <a:off x="43450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7" name="pl2536"/>
            <p:cNvSpPr/>
            <p:nvPr/>
          </p:nvSpPr>
          <p:spPr>
            <a:xfrm>
              <a:off x="43458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8" name="pl2537"/>
            <p:cNvSpPr/>
            <p:nvPr/>
          </p:nvSpPr>
          <p:spPr>
            <a:xfrm>
              <a:off x="43466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9" name="pl2538"/>
            <p:cNvSpPr/>
            <p:nvPr/>
          </p:nvSpPr>
          <p:spPr>
            <a:xfrm>
              <a:off x="43475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0" name="pl2539"/>
            <p:cNvSpPr/>
            <p:nvPr/>
          </p:nvSpPr>
          <p:spPr>
            <a:xfrm>
              <a:off x="43483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1" name="pl2540"/>
            <p:cNvSpPr/>
            <p:nvPr/>
          </p:nvSpPr>
          <p:spPr>
            <a:xfrm>
              <a:off x="43491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2" name="pl2541"/>
            <p:cNvSpPr/>
            <p:nvPr/>
          </p:nvSpPr>
          <p:spPr>
            <a:xfrm>
              <a:off x="43499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3" name="pl2542"/>
            <p:cNvSpPr/>
            <p:nvPr/>
          </p:nvSpPr>
          <p:spPr>
            <a:xfrm>
              <a:off x="43507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4" name="pl2543"/>
            <p:cNvSpPr/>
            <p:nvPr/>
          </p:nvSpPr>
          <p:spPr>
            <a:xfrm>
              <a:off x="43515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5" name="pl2544"/>
            <p:cNvSpPr/>
            <p:nvPr/>
          </p:nvSpPr>
          <p:spPr>
            <a:xfrm>
              <a:off x="43523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6" name="pl2545"/>
            <p:cNvSpPr/>
            <p:nvPr/>
          </p:nvSpPr>
          <p:spPr>
            <a:xfrm>
              <a:off x="43531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7" name="pl2546"/>
            <p:cNvSpPr/>
            <p:nvPr/>
          </p:nvSpPr>
          <p:spPr>
            <a:xfrm>
              <a:off x="43539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8" name="pl2547"/>
            <p:cNvSpPr/>
            <p:nvPr/>
          </p:nvSpPr>
          <p:spPr>
            <a:xfrm>
              <a:off x="43547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9" name="pl2548"/>
            <p:cNvSpPr/>
            <p:nvPr/>
          </p:nvSpPr>
          <p:spPr>
            <a:xfrm>
              <a:off x="43556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0" name="pl2549"/>
            <p:cNvSpPr/>
            <p:nvPr/>
          </p:nvSpPr>
          <p:spPr>
            <a:xfrm>
              <a:off x="43564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1" name="pl2550"/>
            <p:cNvSpPr/>
            <p:nvPr/>
          </p:nvSpPr>
          <p:spPr>
            <a:xfrm>
              <a:off x="43572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2" name="pl2551"/>
            <p:cNvSpPr/>
            <p:nvPr/>
          </p:nvSpPr>
          <p:spPr>
            <a:xfrm>
              <a:off x="43580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3" name="pl2552"/>
            <p:cNvSpPr/>
            <p:nvPr/>
          </p:nvSpPr>
          <p:spPr>
            <a:xfrm>
              <a:off x="43588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4" name="pl2553"/>
            <p:cNvSpPr/>
            <p:nvPr/>
          </p:nvSpPr>
          <p:spPr>
            <a:xfrm>
              <a:off x="43596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5" name="pl2554"/>
            <p:cNvSpPr/>
            <p:nvPr/>
          </p:nvSpPr>
          <p:spPr>
            <a:xfrm>
              <a:off x="43604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6" name="pl2555"/>
            <p:cNvSpPr/>
            <p:nvPr/>
          </p:nvSpPr>
          <p:spPr>
            <a:xfrm>
              <a:off x="43612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7" name="pl2556"/>
            <p:cNvSpPr/>
            <p:nvPr/>
          </p:nvSpPr>
          <p:spPr>
            <a:xfrm>
              <a:off x="43620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8" name="pl2557"/>
            <p:cNvSpPr/>
            <p:nvPr/>
          </p:nvSpPr>
          <p:spPr>
            <a:xfrm>
              <a:off x="43628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9" name="pl2558"/>
            <p:cNvSpPr/>
            <p:nvPr/>
          </p:nvSpPr>
          <p:spPr>
            <a:xfrm>
              <a:off x="43637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0" name="pl2559"/>
            <p:cNvSpPr/>
            <p:nvPr/>
          </p:nvSpPr>
          <p:spPr>
            <a:xfrm>
              <a:off x="43645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1" name="pl2560"/>
            <p:cNvSpPr/>
            <p:nvPr/>
          </p:nvSpPr>
          <p:spPr>
            <a:xfrm>
              <a:off x="43653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2" name="pl2561"/>
            <p:cNvSpPr/>
            <p:nvPr/>
          </p:nvSpPr>
          <p:spPr>
            <a:xfrm>
              <a:off x="43661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3" name="pl2562"/>
            <p:cNvSpPr/>
            <p:nvPr/>
          </p:nvSpPr>
          <p:spPr>
            <a:xfrm>
              <a:off x="43669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4" name="pl2563"/>
            <p:cNvSpPr/>
            <p:nvPr/>
          </p:nvSpPr>
          <p:spPr>
            <a:xfrm>
              <a:off x="43677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5" name="pl2564"/>
            <p:cNvSpPr/>
            <p:nvPr/>
          </p:nvSpPr>
          <p:spPr>
            <a:xfrm>
              <a:off x="43685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6" name="pl2565"/>
            <p:cNvSpPr/>
            <p:nvPr/>
          </p:nvSpPr>
          <p:spPr>
            <a:xfrm>
              <a:off x="43693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7" name="pl2566"/>
            <p:cNvSpPr/>
            <p:nvPr/>
          </p:nvSpPr>
          <p:spPr>
            <a:xfrm>
              <a:off x="43701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8" name="pl2567"/>
            <p:cNvSpPr/>
            <p:nvPr/>
          </p:nvSpPr>
          <p:spPr>
            <a:xfrm>
              <a:off x="43709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9" name="pl2568"/>
            <p:cNvSpPr/>
            <p:nvPr/>
          </p:nvSpPr>
          <p:spPr>
            <a:xfrm>
              <a:off x="43717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0" name="pl2569"/>
            <p:cNvSpPr/>
            <p:nvPr/>
          </p:nvSpPr>
          <p:spPr>
            <a:xfrm>
              <a:off x="43726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1" name="pl2570"/>
            <p:cNvSpPr/>
            <p:nvPr/>
          </p:nvSpPr>
          <p:spPr>
            <a:xfrm>
              <a:off x="43734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2" name="pl2571"/>
            <p:cNvSpPr/>
            <p:nvPr/>
          </p:nvSpPr>
          <p:spPr>
            <a:xfrm>
              <a:off x="43742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3" name="pl2572"/>
            <p:cNvSpPr/>
            <p:nvPr/>
          </p:nvSpPr>
          <p:spPr>
            <a:xfrm>
              <a:off x="43750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4" name="pl2573"/>
            <p:cNvSpPr/>
            <p:nvPr/>
          </p:nvSpPr>
          <p:spPr>
            <a:xfrm>
              <a:off x="43758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5" name="pl2574"/>
            <p:cNvSpPr/>
            <p:nvPr/>
          </p:nvSpPr>
          <p:spPr>
            <a:xfrm>
              <a:off x="43766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6" name="pl2575"/>
            <p:cNvSpPr/>
            <p:nvPr/>
          </p:nvSpPr>
          <p:spPr>
            <a:xfrm>
              <a:off x="43774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7" name="pl2576"/>
            <p:cNvSpPr/>
            <p:nvPr/>
          </p:nvSpPr>
          <p:spPr>
            <a:xfrm>
              <a:off x="43782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8" name="pl2577"/>
            <p:cNvSpPr/>
            <p:nvPr/>
          </p:nvSpPr>
          <p:spPr>
            <a:xfrm>
              <a:off x="43790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9" name="pl2578"/>
            <p:cNvSpPr/>
            <p:nvPr/>
          </p:nvSpPr>
          <p:spPr>
            <a:xfrm>
              <a:off x="43798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0" name="pl2579"/>
            <p:cNvSpPr/>
            <p:nvPr/>
          </p:nvSpPr>
          <p:spPr>
            <a:xfrm>
              <a:off x="43807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1" name="pl2580"/>
            <p:cNvSpPr/>
            <p:nvPr/>
          </p:nvSpPr>
          <p:spPr>
            <a:xfrm>
              <a:off x="43815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2" name="pl2581"/>
            <p:cNvSpPr/>
            <p:nvPr/>
          </p:nvSpPr>
          <p:spPr>
            <a:xfrm>
              <a:off x="43823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3" name="pl2582"/>
            <p:cNvSpPr/>
            <p:nvPr/>
          </p:nvSpPr>
          <p:spPr>
            <a:xfrm>
              <a:off x="43831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4" name="pl2583"/>
            <p:cNvSpPr/>
            <p:nvPr/>
          </p:nvSpPr>
          <p:spPr>
            <a:xfrm>
              <a:off x="43839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5" name="pl2584"/>
            <p:cNvSpPr/>
            <p:nvPr/>
          </p:nvSpPr>
          <p:spPr>
            <a:xfrm>
              <a:off x="43847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6" name="pl2585"/>
            <p:cNvSpPr/>
            <p:nvPr/>
          </p:nvSpPr>
          <p:spPr>
            <a:xfrm>
              <a:off x="43855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7" name="pl2586"/>
            <p:cNvSpPr/>
            <p:nvPr/>
          </p:nvSpPr>
          <p:spPr>
            <a:xfrm>
              <a:off x="43863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8" name="pl2587"/>
            <p:cNvSpPr/>
            <p:nvPr/>
          </p:nvSpPr>
          <p:spPr>
            <a:xfrm>
              <a:off x="43871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9" name="pl2588"/>
            <p:cNvSpPr/>
            <p:nvPr/>
          </p:nvSpPr>
          <p:spPr>
            <a:xfrm>
              <a:off x="43879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0" name="pl2589"/>
            <p:cNvSpPr/>
            <p:nvPr/>
          </p:nvSpPr>
          <p:spPr>
            <a:xfrm>
              <a:off x="43888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1" name="pl2590"/>
            <p:cNvSpPr/>
            <p:nvPr/>
          </p:nvSpPr>
          <p:spPr>
            <a:xfrm>
              <a:off x="43896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2" name="pl2591"/>
            <p:cNvSpPr/>
            <p:nvPr/>
          </p:nvSpPr>
          <p:spPr>
            <a:xfrm>
              <a:off x="43904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3" name="pl2592"/>
            <p:cNvSpPr/>
            <p:nvPr/>
          </p:nvSpPr>
          <p:spPr>
            <a:xfrm>
              <a:off x="43912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4" name="pl2593"/>
            <p:cNvSpPr/>
            <p:nvPr/>
          </p:nvSpPr>
          <p:spPr>
            <a:xfrm>
              <a:off x="43920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5" name="pl2594"/>
            <p:cNvSpPr/>
            <p:nvPr/>
          </p:nvSpPr>
          <p:spPr>
            <a:xfrm>
              <a:off x="43928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6" name="pl2595"/>
            <p:cNvSpPr/>
            <p:nvPr/>
          </p:nvSpPr>
          <p:spPr>
            <a:xfrm>
              <a:off x="43936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7" name="pl2596"/>
            <p:cNvSpPr/>
            <p:nvPr/>
          </p:nvSpPr>
          <p:spPr>
            <a:xfrm>
              <a:off x="43944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8" name="pl2597"/>
            <p:cNvSpPr/>
            <p:nvPr/>
          </p:nvSpPr>
          <p:spPr>
            <a:xfrm>
              <a:off x="43952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9" name="pl2598"/>
            <p:cNvSpPr/>
            <p:nvPr/>
          </p:nvSpPr>
          <p:spPr>
            <a:xfrm>
              <a:off x="43960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0" name="pl2599"/>
            <p:cNvSpPr/>
            <p:nvPr/>
          </p:nvSpPr>
          <p:spPr>
            <a:xfrm>
              <a:off x="43969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1" name="pl2600"/>
            <p:cNvSpPr/>
            <p:nvPr/>
          </p:nvSpPr>
          <p:spPr>
            <a:xfrm>
              <a:off x="43977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2" name="pl2601"/>
            <p:cNvSpPr/>
            <p:nvPr/>
          </p:nvSpPr>
          <p:spPr>
            <a:xfrm>
              <a:off x="43985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3" name="pl2602"/>
            <p:cNvSpPr/>
            <p:nvPr/>
          </p:nvSpPr>
          <p:spPr>
            <a:xfrm>
              <a:off x="43993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4" name="pl2603"/>
            <p:cNvSpPr/>
            <p:nvPr/>
          </p:nvSpPr>
          <p:spPr>
            <a:xfrm>
              <a:off x="44001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5" name="pl2604"/>
            <p:cNvSpPr/>
            <p:nvPr/>
          </p:nvSpPr>
          <p:spPr>
            <a:xfrm>
              <a:off x="44009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6" name="pl2605"/>
            <p:cNvSpPr/>
            <p:nvPr/>
          </p:nvSpPr>
          <p:spPr>
            <a:xfrm>
              <a:off x="44017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7" name="pl2606"/>
            <p:cNvSpPr/>
            <p:nvPr/>
          </p:nvSpPr>
          <p:spPr>
            <a:xfrm>
              <a:off x="44025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8" name="pl2607"/>
            <p:cNvSpPr/>
            <p:nvPr/>
          </p:nvSpPr>
          <p:spPr>
            <a:xfrm>
              <a:off x="44033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9" name="pl2608"/>
            <p:cNvSpPr/>
            <p:nvPr/>
          </p:nvSpPr>
          <p:spPr>
            <a:xfrm>
              <a:off x="44041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0" name="pl2609"/>
            <p:cNvSpPr/>
            <p:nvPr/>
          </p:nvSpPr>
          <p:spPr>
            <a:xfrm>
              <a:off x="44049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1" name="pl2610"/>
            <p:cNvSpPr/>
            <p:nvPr/>
          </p:nvSpPr>
          <p:spPr>
            <a:xfrm>
              <a:off x="44058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2" name="pl2611"/>
            <p:cNvSpPr/>
            <p:nvPr/>
          </p:nvSpPr>
          <p:spPr>
            <a:xfrm>
              <a:off x="44066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3" name="pl2612"/>
            <p:cNvSpPr/>
            <p:nvPr/>
          </p:nvSpPr>
          <p:spPr>
            <a:xfrm>
              <a:off x="44074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4" name="pl2613"/>
            <p:cNvSpPr/>
            <p:nvPr/>
          </p:nvSpPr>
          <p:spPr>
            <a:xfrm>
              <a:off x="44082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5" name="pl2614"/>
            <p:cNvSpPr/>
            <p:nvPr/>
          </p:nvSpPr>
          <p:spPr>
            <a:xfrm>
              <a:off x="44090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6" name="pl2615"/>
            <p:cNvSpPr/>
            <p:nvPr/>
          </p:nvSpPr>
          <p:spPr>
            <a:xfrm>
              <a:off x="44098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7" name="pl2616"/>
            <p:cNvSpPr/>
            <p:nvPr/>
          </p:nvSpPr>
          <p:spPr>
            <a:xfrm>
              <a:off x="44106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8" name="pl2617"/>
            <p:cNvSpPr/>
            <p:nvPr/>
          </p:nvSpPr>
          <p:spPr>
            <a:xfrm>
              <a:off x="44114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9" name="pl2618"/>
            <p:cNvSpPr/>
            <p:nvPr/>
          </p:nvSpPr>
          <p:spPr>
            <a:xfrm>
              <a:off x="44122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0" name="pl2619"/>
            <p:cNvSpPr/>
            <p:nvPr/>
          </p:nvSpPr>
          <p:spPr>
            <a:xfrm>
              <a:off x="44130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1" name="pl2620"/>
            <p:cNvSpPr/>
            <p:nvPr/>
          </p:nvSpPr>
          <p:spPr>
            <a:xfrm>
              <a:off x="44139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2" name="pl2621"/>
            <p:cNvSpPr/>
            <p:nvPr/>
          </p:nvSpPr>
          <p:spPr>
            <a:xfrm>
              <a:off x="44147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3" name="pl2622"/>
            <p:cNvSpPr/>
            <p:nvPr/>
          </p:nvSpPr>
          <p:spPr>
            <a:xfrm>
              <a:off x="44155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4" name="pl2623"/>
            <p:cNvSpPr/>
            <p:nvPr/>
          </p:nvSpPr>
          <p:spPr>
            <a:xfrm>
              <a:off x="44163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5" name="pl2624"/>
            <p:cNvSpPr/>
            <p:nvPr/>
          </p:nvSpPr>
          <p:spPr>
            <a:xfrm>
              <a:off x="44171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6" name="pl2625"/>
            <p:cNvSpPr/>
            <p:nvPr/>
          </p:nvSpPr>
          <p:spPr>
            <a:xfrm>
              <a:off x="44179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7" name="pl2626"/>
            <p:cNvSpPr/>
            <p:nvPr/>
          </p:nvSpPr>
          <p:spPr>
            <a:xfrm>
              <a:off x="44187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8" name="pl2627"/>
            <p:cNvSpPr/>
            <p:nvPr/>
          </p:nvSpPr>
          <p:spPr>
            <a:xfrm>
              <a:off x="44195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9" name="pl2628"/>
            <p:cNvSpPr/>
            <p:nvPr/>
          </p:nvSpPr>
          <p:spPr>
            <a:xfrm>
              <a:off x="44203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0" name="pl2629"/>
            <p:cNvSpPr/>
            <p:nvPr/>
          </p:nvSpPr>
          <p:spPr>
            <a:xfrm>
              <a:off x="44211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1" name="pl2630"/>
            <p:cNvSpPr/>
            <p:nvPr/>
          </p:nvSpPr>
          <p:spPr>
            <a:xfrm>
              <a:off x="44220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2" name="pl2631"/>
            <p:cNvSpPr/>
            <p:nvPr/>
          </p:nvSpPr>
          <p:spPr>
            <a:xfrm>
              <a:off x="44228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3" name="pl2632"/>
            <p:cNvSpPr/>
            <p:nvPr/>
          </p:nvSpPr>
          <p:spPr>
            <a:xfrm>
              <a:off x="44236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4" name="pl2633"/>
            <p:cNvSpPr/>
            <p:nvPr/>
          </p:nvSpPr>
          <p:spPr>
            <a:xfrm>
              <a:off x="44244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5" name="pl2634"/>
            <p:cNvSpPr/>
            <p:nvPr/>
          </p:nvSpPr>
          <p:spPr>
            <a:xfrm>
              <a:off x="44252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6" name="pl2635"/>
            <p:cNvSpPr/>
            <p:nvPr/>
          </p:nvSpPr>
          <p:spPr>
            <a:xfrm>
              <a:off x="44260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7" name="pl2636"/>
            <p:cNvSpPr/>
            <p:nvPr/>
          </p:nvSpPr>
          <p:spPr>
            <a:xfrm>
              <a:off x="44268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8" name="pl2637"/>
            <p:cNvSpPr/>
            <p:nvPr/>
          </p:nvSpPr>
          <p:spPr>
            <a:xfrm>
              <a:off x="44276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9" name="pl2638"/>
            <p:cNvSpPr/>
            <p:nvPr/>
          </p:nvSpPr>
          <p:spPr>
            <a:xfrm>
              <a:off x="44284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0" name="pl2639"/>
            <p:cNvSpPr/>
            <p:nvPr/>
          </p:nvSpPr>
          <p:spPr>
            <a:xfrm>
              <a:off x="44292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1" name="pl2640"/>
            <p:cNvSpPr/>
            <p:nvPr/>
          </p:nvSpPr>
          <p:spPr>
            <a:xfrm>
              <a:off x="44301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2" name="pl2641"/>
            <p:cNvSpPr/>
            <p:nvPr/>
          </p:nvSpPr>
          <p:spPr>
            <a:xfrm>
              <a:off x="44309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3" name="pl2642"/>
            <p:cNvSpPr/>
            <p:nvPr/>
          </p:nvSpPr>
          <p:spPr>
            <a:xfrm>
              <a:off x="44317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4" name="pl2643"/>
            <p:cNvSpPr/>
            <p:nvPr/>
          </p:nvSpPr>
          <p:spPr>
            <a:xfrm>
              <a:off x="44325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5" name="pl2644"/>
            <p:cNvSpPr/>
            <p:nvPr/>
          </p:nvSpPr>
          <p:spPr>
            <a:xfrm>
              <a:off x="44333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6" name="pl2645"/>
            <p:cNvSpPr/>
            <p:nvPr/>
          </p:nvSpPr>
          <p:spPr>
            <a:xfrm>
              <a:off x="44341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7" name="pl2646"/>
            <p:cNvSpPr/>
            <p:nvPr/>
          </p:nvSpPr>
          <p:spPr>
            <a:xfrm>
              <a:off x="44349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8" name="pl2647"/>
            <p:cNvSpPr/>
            <p:nvPr/>
          </p:nvSpPr>
          <p:spPr>
            <a:xfrm>
              <a:off x="44357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9" name="pl2648"/>
            <p:cNvSpPr/>
            <p:nvPr/>
          </p:nvSpPr>
          <p:spPr>
            <a:xfrm>
              <a:off x="44365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0" name="pl2649"/>
            <p:cNvSpPr/>
            <p:nvPr/>
          </p:nvSpPr>
          <p:spPr>
            <a:xfrm>
              <a:off x="44373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1" name="pl2650"/>
            <p:cNvSpPr/>
            <p:nvPr/>
          </p:nvSpPr>
          <p:spPr>
            <a:xfrm>
              <a:off x="44381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2" name="pl2651"/>
            <p:cNvSpPr/>
            <p:nvPr/>
          </p:nvSpPr>
          <p:spPr>
            <a:xfrm>
              <a:off x="44390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3" name="pl2652"/>
            <p:cNvSpPr/>
            <p:nvPr/>
          </p:nvSpPr>
          <p:spPr>
            <a:xfrm>
              <a:off x="44398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4" name="pl2653"/>
            <p:cNvSpPr/>
            <p:nvPr/>
          </p:nvSpPr>
          <p:spPr>
            <a:xfrm>
              <a:off x="44406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5" name="pl2654"/>
            <p:cNvSpPr/>
            <p:nvPr/>
          </p:nvSpPr>
          <p:spPr>
            <a:xfrm>
              <a:off x="44414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6" name="pl2655"/>
            <p:cNvSpPr/>
            <p:nvPr/>
          </p:nvSpPr>
          <p:spPr>
            <a:xfrm>
              <a:off x="44422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7" name="pl2656"/>
            <p:cNvSpPr/>
            <p:nvPr/>
          </p:nvSpPr>
          <p:spPr>
            <a:xfrm>
              <a:off x="44430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8" name="pl2657"/>
            <p:cNvSpPr/>
            <p:nvPr/>
          </p:nvSpPr>
          <p:spPr>
            <a:xfrm>
              <a:off x="44438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9" name="pl2658"/>
            <p:cNvSpPr/>
            <p:nvPr/>
          </p:nvSpPr>
          <p:spPr>
            <a:xfrm>
              <a:off x="44446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0" name="pl2659"/>
            <p:cNvSpPr/>
            <p:nvPr/>
          </p:nvSpPr>
          <p:spPr>
            <a:xfrm>
              <a:off x="44454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1" name="pl2660"/>
            <p:cNvSpPr/>
            <p:nvPr/>
          </p:nvSpPr>
          <p:spPr>
            <a:xfrm>
              <a:off x="44462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2" name="pl2661"/>
            <p:cNvSpPr/>
            <p:nvPr/>
          </p:nvSpPr>
          <p:spPr>
            <a:xfrm>
              <a:off x="44471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3" name="pl2662"/>
            <p:cNvSpPr/>
            <p:nvPr/>
          </p:nvSpPr>
          <p:spPr>
            <a:xfrm>
              <a:off x="44479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4" name="pl2663"/>
            <p:cNvSpPr/>
            <p:nvPr/>
          </p:nvSpPr>
          <p:spPr>
            <a:xfrm>
              <a:off x="44487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5" name="pl2664"/>
            <p:cNvSpPr/>
            <p:nvPr/>
          </p:nvSpPr>
          <p:spPr>
            <a:xfrm>
              <a:off x="44495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6" name="pl2665"/>
            <p:cNvSpPr/>
            <p:nvPr/>
          </p:nvSpPr>
          <p:spPr>
            <a:xfrm>
              <a:off x="44503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7" name="pl2666"/>
            <p:cNvSpPr/>
            <p:nvPr/>
          </p:nvSpPr>
          <p:spPr>
            <a:xfrm>
              <a:off x="44511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8" name="pl2667"/>
            <p:cNvSpPr/>
            <p:nvPr/>
          </p:nvSpPr>
          <p:spPr>
            <a:xfrm>
              <a:off x="44519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9" name="pl2668"/>
            <p:cNvSpPr/>
            <p:nvPr/>
          </p:nvSpPr>
          <p:spPr>
            <a:xfrm>
              <a:off x="44527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0" name="pl2669"/>
            <p:cNvSpPr/>
            <p:nvPr/>
          </p:nvSpPr>
          <p:spPr>
            <a:xfrm>
              <a:off x="44535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1" name="pl2670"/>
            <p:cNvSpPr/>
            <p:nvPr/>
          </p:nvSpPr>
          <p:spPr>
            <a:xfrm>
              <a:off x="44543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2" name="pl2671"/>
            <p:cNvSpPr/>
            <p:nvPr/>
          </p:nvSpPr>
          <p:spPr>
            <a:xfrm>
              <a:off x="44552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3" name="pl2672"/>
            <p:cNvSpPr/>
            <p:nvPr/>
          </p:nvSpPr>
          <p:spPr>
            <a:xfrm>
              <a:off x="44560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4" name="pl2673"/>
            <p:cNvSpPr/>
            <p:nvPr/>
          </p:nvSpPr>
          <p:spPr>
            <a:xfrm>
              <a:off x="44568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5" name="pl2674"/>
            <p:cNvSpPr/>
            <p:nvPr/>
          </p:nvSpPr>
          <p:spPr>
            <a:xfrm>
              <a:off x="44576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6" name="pl2675"/>
            <p:cNvSpPr/>
            <p:nvPr/>
          </p:nvSpPr>
          <p:spPr>
            <a:xfrm>
              <a:off x="44584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7" name="pl2676"/>
            <p:cNvSpPr/>
            <p:nvPr/>
          </p:nvSpPr>
          <p:spPr>
            <a:xfrm>
              <a:off x="44592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8" name="pl2677"/>
            <p:cNvSpPr/>
            <p:nvPr/>
          </p:nvSpPr>
          <p:spPr>
            <a:xfrm>
              <a:off x="44600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9" name="pl2678"/>
            <p:cNvSpPr/>
            <p:nvPr/>
          </p:nvSpPr>
          <p:spPr>
            <a:xfrm>
              <a:off x="44608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0" name="pl2679"/>
            <p:cNvSpPr/>
            <p:nvPr/>
          </p:nvSpPr>
          <p:spPr>
            <a:xfrm>
              <a:off x="44616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1" name="pl2680"/>
            <p:cNvSpPr/>
            <p:nvPr/>
          </p:nvSpPr>
          <p:spPr>
            <a:xfrm>
              <a:off x="44624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2" name="pl2681"/>
            <p:cNvSpPr/>
            <p:nvPr/>
          </p:nvSpPr>
          <p:spPr>
            <a:xfrm>
              <a:off x="44633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3" name="pl2682"/>
            <p:cNvSpPr/>
            <p:nvPr/>
          </p:nvSpPr>
          <p:spPr>
            <a:xfrm>
              <a:off x="44641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4" name="pl2683"/>
            <p:cNvSpPr/>
            <p:nvPr/>
          </p:nvSpPr>
          <p:spPr>
            <a:xfrm>
              <a:off x="44649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5" name="pl2684"/>
            <p:cNvSpPr/>
            <p:nvPr/>
          </p:nvSpPr>
          <p:spPr>
            <a:xfrm>
              <a:off x="44657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6" name="pl2685"/>
            <p:cNvSpPr/>
            <p:nvPr/>
          </p:nvSpPr>
          <p:spPr>
            <a:xfrm>
              <a:off x="44665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7" name="pl2686"/>
            <p:cNvSpPr/>
            <p:nvPr/>
          </p:nvSpPr>
          <p:spPr>
            <a:xfrm>
              <a:off x="44673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8" name="pl2687"/>
            <p:cNvSpPr/>
            <p:nvPr/>
          </p:nvSpPr>
          <p:spPr>
            <a:xfrm>
              <a:off x="44681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9" name="pl2688"/>
            <p:cNvSpPr/>
            <p:nvPr/>
          </p:nvSpPr>
          <p:spPr>
            <a:xfrm>
              <a:off x="44689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0" name="pl2689"/>
            <p:cNvSpPr/>
            <p:nvPr/>
          </p:nvSpPr>
          <p:spPr>
            <a:xfrm>
              <a:off x="44697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1" name="pl2690"/>
            <p:cNvSpPr/>
            <p:nvPr/>
          </p:nvSpPr>
          <p:spPr>
            <a:xfrm>
              <a:off x="44705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2" name="pl2691"/>
            <p:cNvSpPr/>
            <p:nvPr/>
          </p:nvSpPr>
          <p:spPr>
            <a:xfrm>
              <a:off x="44713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3" name="pl2692"/>
            <p:cNvSpPr/>
            <p:nvPr/>
          </p:nvSpPr>
          <p:spPr>
            <a:xfrm>
              <a:off x="44722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4" name="pl2693"/>
            <p:cNvSpPr/>
            <p:nvPr/>
          </p:nvSpPr>
          <p:spPr>
            <a:xfrm>
              <a:off x="44730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5" name="pl2694"/>
            <p:cNvSpPr/>
            <p:nvPr/>
          </p:nvSpPr>
          <p:spPr>
            <a:xfrm>
              <a:off x="44738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6" name="pl2695"/>
            <p:cNvSpPr/>
            <p:nvPr/>
          </p:nvSpPr>
          <p:spPr>
            <a:xfrm>
              <a:off x="44746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7" name="pl2696"/>
            <p:cNvSpPr/>
            <p:nvPr/>
          </p:nvSpPr>
          <p:spPr>
            <a:xfrm>
              <a:off x="44754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8" name="pl2697"/>
            <p:cNvSpPr/>
            <p:nvPr/>
          </p:nvSpPr>
          <p:spPr>
            <a:xfrm>
              <a:off x="44762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9" name="pl2698"/>
            <p:cNvSpPr/>
            <p:nvPr/>
          </p:nvSpPr>
          <p:spPr>
            <a:xfrm>
              <a:off x="44770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0" name="pl2699"/>
            <p:cNvSpPr/>
            <p:nvPr/>
          </p:nvSpPr>
          <p:spPr>
            <a:xfrm>
              <a:off x="44778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1" name="pl2700"/>
            <p:cNvSpPr/>
            <p:nvPr/>
          </p:nvSpPr>
          <p:spPr>
            <a:xfrm>
              <a:off x="44786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2" name="pl2701"/>
            <p:cNvSpPr/>
            <p:nvPr/>
          </p:nvSpPr>
          <p:spPr>
            <a:xfrm>
              <a:off x="44794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3" name="pl2702"/>
            <p:cNvSpPr/>
            <p:nvPr/>
          </p:nvSpPr>
          <p:spPr>
            <a:xfrm>
              <a:off x="44803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4" name="pl2703"/>
            <p:cNvSpPr/>
            <p:nvPr/>
          </p:nvSpPr>
          <p:spPr>
            <a:xfrm>
              <a:off x="44811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5" name="pl2704"/>
            <p:cNvSpPr/>
            <p:nvPr/>
          </p:nvSpPr>
          <p:spPr>
            <a:xfrm>
              <a:off x="44819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6" name="pl2705"/>
            <p:cNvSpPr/>
            <p:nvPr/>
          </p:nvSpPr>
          <p:spPr>
            <a:xfrm>
              <a:off x="44827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7" name="pl2706"/>
            <p:cNvSpPr/>
            <p:nvPr/>
          </p:nvSpPr>
          <p:spPr>
            <a:xfrm>
              <a:off x="44835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8" name="pl2707"/>
            <p:cNvSpPr/>
            <p:nvPr/>
          </p:nvSpPr>
          <p:spPr>
            <a:xfrm>
              <a:off x="44843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9" name="pl2708"/>
            <p:cNvSpPr/>
            <p:nvPr/>
          </p:nvSpPr>
          <p:spPr>
            <a:xfrm>
              <a:off x="44851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0" name="pl2709"/>
            <p:cNvSpPr/>
            <p:nvPr/>
          </p:nvSpPr>
          <p:spPr>
            <a:xfrm>
              <a:off x="44859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1" name="pl2710"/>
            <p:cNvSpPr/>
            <p:nvPr/>
          </p:nvSpPr>
          <p:spPr>
            <a:xfrm>
              <a:off x="44867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2" name="pl2711"/>
            <p:cNvSpPr/>
            <p:nvPr/>
          </p:nvSpPr>
          <p:spPr>
            <a:xfrm>
              <a:off x="44875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3" name="pl2712"/>
            <p:cNvSpPr/>
            <p:nvPr/>
          </p:nvSpPr>
          <p:spPr>
            <a:xfrm>
              <a:off x="44884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4" name="pl2713"/>
            <p:cNvSpPr/>
            <p:nvPr/>
          </p:nvSpPr>
          <p:spPr>
            <a:xfrm>
              <a:off x="44892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5" name="pl2714"/>
            <p:cNvSpPr/>
            <p:nvPr/>
          </p:nvSpPr>
          <p:spPr>
            <a:xfrm>
              <a:off x="44900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6" name="pl2715"/>
            <p:cNvSpPr/>
            <p:nvPr/>
          </p:nvSpPr>
          <p:spPr>
            <a:xfrm>
              <a:off x="44908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7" name="pl2716"/>
            <p:cNvSpPr/>
            <p:nvPr/>
          </p:nvSpPr>
          <p:spPr>
            <a:xfrm>
              <a:off x="44916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8" name="pl2717"/>
            <p:cNvSpPr/>
            <p:nvPr/>
          </p:nvSpPr>
          <p:spPr>
            <a:xfrm>
              <a:off x="44924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9" name="pl2718"/>
            <p:cNvSpPr/>
            <p:nvPr/>
          </p:nvSpPr>
          <p:spPr>
            <a:xfrm>
              <a:off x="44932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0" name="pl2719"/>
            <p:cNvSpPr/>
            <p:nvPr/>
          </p:nvSpPr>
          <p:spPr>
            <a:xfrm>
              <a:off x="44940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1" name="pl2720"/>
            <p:cNvSpPr/>
            <p:nvPr/>
          </p:nvSpPr>
          <p:spPr>
            <a:xfrm>
              <a:off x="44948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2" name="pl2721"/>
            <p:cNvSpPr/>
            <p:nvPr/>
          </p:nvSpPr>
          <p:spPr>
            <a:xfrm>
              <a:off x="44956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3" name="pl2722"/>
            <p:cNvSpPr/>
            <p:nvPr/>
          </p:nvSpPr>
          <p:spPr>
            <a:xfrm>
              <a:off x="44965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4" name="pl2723"/>
            <p:cNvSpPr/>
            <p:nvPr/>
          </p:nvSpPr>
          <p:spPr>
            <a:xfrm>
              <a:off x="44973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5" name="pl2724"/>
            <p:cNvSpPr/>
            <p:nvPr/>
          </p:nvSpPr>
          <p:spPr>
            <a:xfrm>
              <a:off x="44981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6" name="pl2725"/>
            <p:cNvSpPr/>
            <p:nvPr/>
          </p:nvSpPr>
          <p:spPr>
            <a:xfrm>
              <a:off x="44989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7" name="pl2726"/>
            <p:cNvSpPr/>
            <p:nvPr/>
          </p:nvSpPr>
          <p:spPr>
            <a:xfrm>
              <a:off x="44997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8" name="pl2727"/>
            <p:cNvSpPr/>
            <p:nvPr/>
          </p:nvSpPr>
          <p:spPr>
            <a:xfrm>
              <a:off x="45005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9" name="pl2728"/>
            <p:cNvSpPr/>
            <p:nvPr/>
          </p:nvSpPr>
          <p:spPr>
            <a:xfrm>
              <a:off x="45013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0" name="pl2729"/>
            <p:cNvSpPr/>
            <p:nvPr/>
          </p:nvSpPr>
          <p:spPr>
            <a:xfrm>
              <a:off x="45021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1" name="pl2730"/>
            <p:cNvSpPr/>
            <p:nvPr/>
          </p:nvSpPr>
          <p:spPr>
            <a:xfrm>
              <a:off x="45029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2" name="pl2731"/>
            <p:cNvSpPr/>
            <p:nvPr/>
          </p:nvSpPr>
          <p:spPr>
            <a:xfrm>
              <a:off x="45037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3" name="pl2732"/>
            <p:cNvSpPr/>
            <p:nvPr/>
          </p:nvSpPr>
          <p:spPr>
            <a:xfrm>
              <a:off x="45046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4" name="pl2733"/>
            <p:cNvSpPr/>
            <p:nvPr/>
          </p:nvSpPr>
          <p:spPr>
            <a:xfrm>
              <a:off x="45054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5" name="pl2734"/>
            <p:cNvSpPr/>
            <p:nvPr/>
          </p:nvSpPr>
          <p:spPr>
            <a:xfrm>
              <a:off x="45062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6" name="pl2735"/>
            <p:cNvSpPr/>
            <p:nvPr/>
          </p:nvSpPr>
          <p:spPr>
            <a:xfrm>
              <a:off x="45070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7" name="pl2736"/>
            <p:cNvSpPr/>
            <p:nvPr/>
          </p:nvSpPr>
          <p:spPr>
            <a:xfrm>
              <a:off x="45078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8" name="pl2737"/>
            <p:cNvSpPr/>
            <p:nvPr/>
          </p:nvSpPr>
          <p:spPr>
            <a:xfrm>
              <a:off x="45086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9" name="pl2738"/>
            <p:cNvSpPr/>
            <p:nvPr/>
          </p:nvSpPr>
          <p:spPr>
            <a:xfrm>
              <a:off x="45094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0" name="pl2739"/>
            <p:cNvSpPr/>
            <p:nvPr/>
          </p:nvSpPr>
          <p:spPr>
            <a:xfrm>
              <a:off x="45102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1" name="pl2740"/>
            <p:cNvSpPr/>
            <p:nvPr/>
          </p:nvSpPr>
          <p:spPr>
            <a:xfrm>
              <a:off x="45110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2" name="pl2741"/>
            <p:cNvSpPr/>
            <p:nvPr/>
          </p:nvSpPr>
          <p:spPr>
            <a:xfrm>
              <a:off x="45118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3" name="pl2742"/>
            <p:cNvSpPr/>
            <p:nvPr/>
          </p:nvSpPr>
          <p:spPr>
            <a:xfrm>
              <a:off x="45126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4" name="pl2743"/>
            <p:cNvSpPr/>
            <p:nvPr/>
          </p:nvSpPr>
          <p:spPr>
            <a:xfrm>
              <a:off x="45135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5" name="pl2744"/>
            <p:cNvSpPr/>
            <p:nvPr/>
          </p:nvSpPr>
          <p:spPr>
            <a:xfrm>
              <a:off x="45143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6" name="pl2745"/>
            <p:cNvSpPr/>
            <p:nvPr/>
          </p:nvSpPr>
          <p:spPr>
            <a:xfrm>
              <a:off x="45151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7" name="pl2746"/>
            <p:cNvSpPr/>
            <p:nvPr/>
          </p:nvSpPr>
          <p:spPr>
            <a:xfrm>
              <a:off x="45159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8" name="pl2747"/>
            <p:cNvSpPr/>
            <p:nvPr/>
          </p:nvSpPr>
          <p:spPr>
            <a:xfrm>
              <a:off x="45167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9" name="pl2748"/>
            <p:cNvSpPr/>
            <p:nvPr/>
          </p:nvSpPr>
          <p:spPr>
            <a:xfrm>
              <a:off x="45175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0" name="pl2749"/>
            <p:cNvSpPr/>
            <p:nvPr/>
          </p:nvSpPr>
          <p:spPr>
            <a:xfrm>
              <a:off x="45183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1" name="pl2750"/>
            <p:cNvSpPr/>
            <p:nvPr/>
          </p:nvSpPr>
          <p:spPr>
            <a:xfrm>
              <a:off x="45191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2" name="pl2751"/>
            <p:cNvSpPr/>
            <p:nvPr/>
          </p:nvSpPr>
          <p:spPr>
            <a:xfrm>
              <a:off x="45199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3" name="pl2752"/>
            <p:cNvSpPr/>
            <p:nvPr/>
          </p:nvSpPr>
          <p:spPr>
            <a:xfrm>
              <a:off x="45207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4" name="pl2753"/>
            <p:cNvSpPr/>
            <p:nvPr/>
          </p:nvSpPr>
          <p:spPr>
            <a:xfrm>
              <a:off x="45216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5" name="pl2754"/>
            <p:cNvSpPr/>
            <p:nvPr/>
          </p:nvSpPr>
          <p:spPr>
            <a:xfrm>
              <a:off x="45224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6" name="pl2755"/>
            <p:cNvSpPr/>
            <p:nvPr/>
          </p:nvSpPr>
          <p:spPr>
            <a:xfrm>
              <a:off x="45232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7" name="pl2756"/>
            <p:cNvSpPr/>
            <p:nvPr/>
          </p:nvSpPr>
          <p:spPr>
            <a:xfrm>
              <a:off x="45240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8" name="pl2757"/>
            <p:cNvSpPr/>
            <p:nvPr/>
          </p:nvSpPr>
          <p:spPr>
            <a:xfrm>
              <a:off x="45248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9" name="pl2758"/>
            <p:cNvSpPr/>
            <p:nvPr/>
          </p:nvSpPr>
          <p:spPr>
            <a:xfrm>
              <a:off x="45256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0" name="pl2759"/>
            <p:cNvSpPr/>
            <p:nvPr/>
          </p:nvSpPr>
          <p:spPr>
            <a:xfrm>
              <a:off x="45264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1" name="pl2760"/>
            <p:cNvSpPr/>
            <p:nvPr/>
          </p:nvSpPr>
          <p:spPr>
            <a:xfrm>
              <a:off x="45272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2" name="pl2761"/>
            <p:cNvSpPr/>
            <p:nvPr/>
          </p:nvSpPr>
          <p:spPr>
            <a:xfrm>
              <a:off x="45280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3" name="pl2762"/>
            <p:cNvSpPr/>
            <p:nvPr/>
          </p:nvSpPr>
          <p:spPr>
            <a:xfrm>
              <a:off x="45288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4" name="pl2763"/>
            <p:cNvSpPr/>
            <p:nvPr/>
          </p:nvSpPr>
          <p:spPr>
            <a:xfrm>
              <a:off x="45297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5" name="pl2764"/>
            <p:cNvSpPr/>
            <p:nvPr/>
          </p:nvSpPr>
          <p:spPr>
            <a:xfrm>
              <a:off x="45305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6" name="pl2765"/>
            <p:cNvSpPr/>
            <p:nvPr/>
          </p:nvSpPr>
          <p:spPr>
            <a:xfrm>
              <a:off x="45313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7" name="pl2766"/>
            <p:cNvSpPr/>
            <p:nvPr/>
          </p:nvSpPr>
          <p:spPr>
            <a:xfrm>
              <a:off x="45321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8" name="pl2767"/>
            <p:cNvSpPr/>
            <p:nvPr/>
          </p:nvSpPr>
          <p:spPr>
            <a:xfrm>
              <a:off x="45329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9" name="pl2768"/>
            <p:cNvSpPr/>
            <p:nvPr/>
          </p:nvSpPr>
          <p:spPr>
            <a:xfrm>
              <a:off x="45337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0" name="pl2769"/>
            <p:cNvSpPr/>
            <p:nvPr/>
          </p:nvSpPr>
          <p:spPr>
            <a:xfrm>
              <a:off x="45345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1" name="pl2770"/>
            <p:cNvSpPr/>
            <p:nvPr/>
          </p:nvSpPr>
          <p:spPr>
            <a:xfrm>
              <a:off x="45353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2" name="pl2771"/>
            <p:cNvSpPr/>
            <p:nvPr/>
          </p:nvSpPr>
          <p:spPr>
            <a:xfrm>
              <a:off x="45361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3" name="pl2772"/>
            <p:cNvSpPr/>
            <p:nvPr/>
          </p:nvSpPr>
          <p:spPr>
            <a:xfrm>
              <a:off x="45369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4" name="pl2773"/>
            <p:cNvSpPr/>
            <p:nvPr/>
          </p:nvSpPr>
          <p:spPr>
            <a:xfrm>
              <a:off x="45378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5" name="pl2774"/>
            <p:cNvSpPr/>
            <p:nvPr/>
          </p:nvSpPr>
          <p:spPr>
            <a:xfrm>
              <a:off x="45386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6" name="pl2775"/>
            <p:cNvSpPr/>
            <p:nvPr/>
          </p:nvSpPr>
          <p:spPr>
            <a:xfrm>
              <a:off x="45394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7" name="pl2776"/>
            <p:cNvSpPr/>
            <p:nvPr/>
          </p:nvSpPr>
          <p:spPr>
            <a:xfrm>
              <a:off x="45402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8" name="pl2777"/>
            <p:cNvSpPr/>
            <p:nvPr/>
          </p:nvSpPr>
          <p:spPr>
            <a:xfrm>
              <a:off x="45410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9" name="pl2778"/>
            <p:cNvSpPr/>
            <p:nvPr/>
          </p:nvSpPr>
          <p:spPr>
            <a:xfrm>
              <a:off x="45418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0" name="pl2779"/>
            <p:cNvSpPr/>
            <p:nvPr/>
          </p:nvSpPr>
          <p:spPr>
            <a:xfrm>
              <a:off x="45426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1" name="pl2780"/>
            <p:cNvSpPr/>
            <p:nvPr/>
          </p:nvSpPr>
          <p:spPr>
            <a:xfrm>
              <a:off x="45434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2" name="pl2781"/>
            <p:cNvSpPr/>
            <p:nvPr/>
          </p:nvSpPr>
          <p:spPr>
            <a:xfrm>
              <a:off x="45442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3" name="pl2782"/>
            <p:cNvSpPr/>
            <p:nvPr/>
          </p:nvSpPr>
          <p:spPr>
            <a:xfrm>
              <a:off x="45450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4" name="pl2783"/>
            <p:cNvSpPr/>
            <p:nvPr/>
          </p:nvSpPr>
          <p:spPr>
            <a:xfrm>
              <a:off x="45458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5" name="pl2784"/>
            <p:cNvSpPr/>
            <p:nvPr/>
          </p:nvSpPr>
          <p:spPr>
            <a:xfrm>
              <a:off x="45467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6" name="pl2785"/>
            <p:cNvSpPr/>
            <p:nvPr/>
          </p:nvSpPr>
          <p:spPr>
            <a:xfrm>
              <a:off x="45475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7" name="pl2786"/>
            <p:cNvSpPr/>
            <p:nvPr/>
          </p:nvSpPr>
          <p:spPr>
            <a:xfrm>
              <a:off x="45483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8" name="pl2787"/>
            <p:cNvSpPr/>
            <p:nvPr/>
          </p:nvSpPr>
          <p:spPr>
            <a:xfrm>
              <a:off x="45491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9" name="pl2788"/>
            <p:cNvSpPr/>
            <p:nvPr/>
          </p:nvSpPr>
          <p:spPr>
            <a:xfrm>
              <a:off x="45499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0" name="pl2789"/>
            <p:cNvSpPr/>
            <p:nvPr/>
          </p:nvSpPr>
          <p:spPr>
            <a:xfrm>
              <a:off x="45507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1" name="pl2790"/>
            <p:cNvSpPr/>
            <p:nvPr/>
          </p:nvSpPr>
          <p:spPr>
            <a:xfrm>
              <a:off x="45515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2" name="pl2791"/>
            <p:cNvSpPr/>
            <p:nvPr/>
          </p:nvSpPr>
          <p:spPr>
            <a:xfrm>
              <a:off x="45523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3" name="pl2792"/>
            <p:cNvSpPr/>
            <p:nvPr/>
          </p:nvSpPr>
          <p:spPr>
            <a:xfrm>
              <a:off x="45531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4" name="pl2793"/>
            <p:cNvSpPr/>
            <p:nvPr/>
          </p:nvSpPr>
          <p:spPr>
            <a:xfrm>
              <a:off x="45539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5" name="pl2794"/>
            <p:cNvSpPr/>
            <p:nvPr/>
          </p:nvSpPr>
          <p:spPr>
            <a:xfrm>
              <a:off x="45548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6" name="pl2795"/>
            <p:cNvSpPr/>
            <p:nvPr/>
          </p:nvSpPr>
          <p:spPr>
            <a:xfrm>
              <a:off x="45556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7" name="pl2796"/>
            <p:cNvSpPr/>
            <p:nvPr/>
          </p:nvSpPr>
          <p:spPr>
            <a:xfrm>
              <a:off x="45564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8" name="pl2797"/>
            <p:cNvSpPr/>
            <p:nvPr/>
          </p:nvSpPr>
          <p:spPr>
            <a:xfrm>
              <a:off x="45572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9" name="pl2798"/>
            <p:cNvSpPr/>
            <p:nvPr/>
          </p:nvSpPr>
          <p:spPr>
            <a:xfrm>
              <a:off x="45580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0" name="pl2799"/>
            <p:cNvSpPr/>
            <p:nvPr/>
          </p:nvSpPr>
          <p:spPr>
            <a:xfrm>
              <a:off x="45588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1" name="pl2800"/>
            <p:cNvSpPr/>
            <p:nvPr/>
          </p:nvSpPr>
          <p:spPr>
            <a:xfrm>
              <a:off x="45596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2" name="pl2801"/>
            <p:cNvSpPr/>
            <p:nvPr/>
          </p:nvSpPr>
          <p:spPr>
            <a:xfrm>
              <a:off x="45604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3" name="pl2802"/>
            <p:cNvSpPr/>
            <p:nvPr/>
          </p:nvSpPr>
          <p:spPr>
            <a:xfrm>
              <a:off x="45612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4" name="pl2803"/>
            <p:cNvSpPr/>
            <p:nvPr/>
          </p:nvSpPr>
          <p:spPr>
            <a:xfrm>
              <a:off x="45620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5" name="pl2804"/>
            <p:cNvSpPr/>
            <p:nvPr/>
          </p:nvSpPr>
          <p:spPr>
            <a:xfrm>
              <a:off x="45629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6" name="pl2805"/>
            <p:cNvSpPr/>
            <p:nvPr/>
          </p:nvSpPr>
          <p:spPr>
            <a:xfrm>
              <a:off x="45637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7" name="pl2806"/>
            <p:cNvSpPr/>
            <p:nvPr/>
          </p:nvSpPr>
          <p:spPr>
            <a:xfrm>
              <a:off x="45645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8" name="pl2807"/>
            <p:cNvSpPr/>
            <p:nvPr/>
          </p:nvSpPr>
          <p:spPr>
            <a:xfrm>
              <a:off x="45653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9" name="pl2808"/>
            <p:cNvSpPr/>
            <p:nvPr/>
          </p:nvSpPr>
          <p:spPr>
            <a:xfrm>
              <a:off x="45661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0" name="pl2809"/>
            <p:cNvSpPr/>
            <p:nvPr/>
          </p:nvSpPr>
          <p:spPr>
            <a:xfrm>
              <a:off x="45669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1" name="pl2810"/>
            <p:cNvSpPr/>
            <p:nvPr/>
          </p:nvSpPr>
          <p:spPr>
            <a:xfrm>
              <a:off x="45677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2" name="pl2811"/>
            <p:cNvSpPr/>
            <p:nvPr/>
          </p:nvSpPr>
          <p:spPr>
            <a:xfrm>
              <a:off x="45685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3" name="pl2812"/>
            <p:cNvSpPr/>
            <p:nvPr/>
          </p:nvSpPr>
          <p:spPr>
            <a:xfrm>
              <a:off x="45693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4" name="pl2813"/>
            <p:cNvSpPr/>
            <p:nvPr/>
          </p:nvSpPr>
          <p:spPr>
            <a:xfrm>
              <a:off x="45701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5" name="pl2814"/>
            <p:cNvSpPr/>
            <p:nvPr/>
          </p:nvSpPr>
          <p:spPr>
            <a:xfrm>
              <a:off x="45710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6" name="pl2815"/>
            <p:cNvSpPr/>
            <p:nvPr/>
          </p:nvSpPr>
          <p:spPr>
            <a:xfrm>
              <a:off x="45718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7" name="pl2816"/>
            <p:cNvSpPr/>
            <p:nvPr/>
          </p:nvSpPr>
          <p:spPr>
            <a:xfrm>
              <a:off x="45726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8" name="pl2817"/>
            <p:cNvSpPr/>
            <p:nvPr/>
          </p:nvSpPr>
          <p:spPr>
            <a:xfrm>
              <a:off x="45734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9" name="pl2818"/>
            <p:cNvSpPr/>
            <p:nvPr/>
          </p:nvSpPr>
          <p:spPr>
            <a:xfrm>
              <a:off x="45742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0" name="pl2819"/>
            <p:cNvSpPr/>
            <p:nvPr/>
          </p:nvSpPr>
          <p:spPr>
            <a:xfrm>
              <a:off x="45750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1" name="pl2820"/>
            <p:cNvSpPr/>
            <p:nvPr/>
          </p:nvSpPr>
          <p:spPr>
            <a:xfrm>
              <a:off x="45758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2" name="pl2821"/>
            <p:cNvSpPr/>
            <p:nvPr/>
          </p:nvSpPr>
          <p:spPr>
            <a:xfrm>
              <a:off x="45766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3" name="pl2822"/>
            <p:cNvSpPr/>
            <p:nvPr/>
          </p:nvSpPr>
          <p:spPr>
            <a:xfrm>
              <a:off x="45774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4" name="pl2823"/>
            <p:cNvSpPr/>
            <p:nvPr/>
          </p:nvSpPr>
          <p:spPr>
            <a:xfrm>
              <a:off x="45782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5" name="pl2824"/>
            <p:cNvSpPr/>
            <p:nvPr/>
          </p:nvSpPr>
          <p:spPr>
            <a:xfrm>
              <a:off x="45790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6" name="pl2825"/>
            <p:cNvSpPr/>
            <p:nvPr/>
          </p:nvSpPr>
          <p:spPr>
            <a:xfrm>
              <a:off x="45799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7" name="pl2826"/>
            <p:cNvSpPr/>
            <p:nvPr/>
          </p:nvSpPr>
          <p:spPr>
            <a:xfrm>
              <a:off x="45807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8" name="pl2827"/>
            <p:cNvSpPr/>
            <p:nvPr/>
          </p:nvSpPr>
          <p:spPr>
            <a:xfrm>
              <a:off x="45815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9" name="pl2828"/>
            <p:cNvSpPr/>
            <p:nvPr/>
          </p:nvSpPr>
          <p:spPr>
            <a:xfrm>
              <a:off x="45823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0" name="pl2829"/>
            <p:cNvSpPr/>
            <p:nvPr/>
          </p:nvSpPr>
          <p:spPr>
            <a:xfrm>
              <a:off x="45831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1" name="pl2830"/>
            <p:cNvSpPr/>
            <p:nvPr/>
          </p:nvSpPr>
          <p:spPr>
            <a:xfrm>
              <a:off x="45839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2" name="pl2831"/>
            <p:cNvSpPr/>
            <p:nvPr/>
          </p:nvSpPr>
          <p:spPr>
            <a:xfrm>
              <a:off x="45847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3" name="pl2832"/>
            <p:cNvSpPr/>
            <p:nvPr/>
          </p:nvSpPr>
          <p:spPr>
            <a:xfrm>
              <a:off x="45855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4" name="pl2833"/>
            <p:cNvSpPr/>
            <p:nvPr/>
          </p:nvSpPr>
          <p:spPr>
            <a:xfrm>
              <a:off x="45863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5" name="pl2834"/>
            <p:cNvSpPr/>
            <p:nvPr/>
          </p:nvSpPr>
          <p:spPr>
            <a:xfrm>
              <a:off x="45871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6" name="pl2835"/>
            <p:cNvSpPr/>
            <p:nvPr/>
          </p:nvSpPr>
          <p:spPr>
            <a:xfrm>
              <a:off x="45880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7" name="pl2836"/>
            <p:cNvSpPr/>
            <p:nvPr/>
          </p:nvSpPr>
          <p:spPr>
            <a:xfrm>
              <a:off x="45888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8" name="pl2837"/>
            <p:cNvSpPr/>
            <p:nvPr/>
          </p:nvSpPr>
          <p:spPr>
            <a:xfrm>
              <a:off x="45896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9" name="pl2838"/>
            <p:cNvSpPr/>
            <p:nvPr/>
          </p:nvSpPr>
          <p:spPr>
            <a:xfrm>
              <a:off x="45904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0" name="pl2839"/>
            <p:cNvSpPr/>
            <p:nvPr/>
          </p:nvSpPr>
          <p:spPr>
            <a:xfrm>
              <a:off x="45912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1" name="pl2840"/>
            <p:cNvSpPr/>
            <p:nvPr/>
          </p:nvSpPr>
          <p:spPr>
            <a:xfrm>
              <a:off x="45920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2" name="pl2841"/>
            <p:cNvSpPr/>
            <p:nvPr/>
          </p:nvSpPr>
          <p:spPr>
            <a:xfrm>
              <a:off x="45928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3" name="pl2842"/>
            <p:cNvSpPr/>
            <p:nvPr/>
          </p:nvSpPr>
          <p:spPr>
            <a:xfrm>
              <a:off x="45936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4" name="pl2843"/>
            <p:cNvSpPr/>
            <p:nvPr/>
          </p:nvSpPr>
          <p:spPr>
            <a:xfrm>
              <a:off x="45944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5" name="pl2844"/>
            <p:cNvSpPr/>
            <p:nvPr/>
          </p:nvSpPr>
          <p:spPr>
            <a:xfrm>
              <a:off x="45952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6" name="pl2845"/>
            <p:cNvSpPr/>
            <p:nvPr/>
          </p:nvSpPr>
          <p:spPr>
            <a:xfrm>
              <a:off x="45961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7" name="pl2846"/>
            <p:cNvSpPr/>
            <p:nvPr/>
          </p:nvSpPr>
          <p:spPr>
            <a:xfrm>
              <a:off x="45969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8" name="pl2847"/>
            <p:cNvSpPr/>
            <p:nvPr/>
          </p:nvSpPr>
          <p:spPr>
            <a:xfrm>
              <a:off x="45977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9" name="pl2848"/>
            <p:cNvSpPr/>
            <p:nvPr/>
          </p:nvSpPr>
          <p:spPr>
            <a:xfrm>
              <a:off x="45985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0" name="pl2849"/>
            <p:cNvSpPr/>
            <p:nvPr/>
          </p:nvSpPr>
          <p:spPr>
            <a:xfrm>
              <a:off x="45993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1" name="pl2850"/>
            <p:cNvSpPr/>
            <p:nvPr/>
          </p:nvSpPr>
          <p:spPr>
            <a:xfrm>
              <a:off x="46001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2" name="pl2851"/>
            <p:cNvSpPr/>
            <p:nvPr/>
          </p:nvSpPr>
          <p:spPr>
            <a:xfrm>
              <a:off x="46009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3" name="pl2852"/>
            <p:cNvSpPr/>
            <p:nvPr/>
          </p:nvSpPr>
          <p:spPr>
            <a:xfrm>
              <a:off x="46017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4" name="pl2853"/>
            <p:cNvSpPr/>
            <p:nvPr/>
          </p:nvSpPr>
          <p:spPr>
            <a:xfrm>
              <a:off x="46025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5" name="pl2854"/>
            <p:cNvSpPr/>
            <p:nvPr/>
          </p:nvSpPr>
          <p:spPr>
            <a:xfrm>
              <a:off x="46033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6" name="pl2855"/>
            <p:cNvSpPr/>
            <p:nvPr/>
          </p:nvSpPr>
          <p:spPr>
            <a:xfrm>
              <a:off x="46042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7" name="pl2856"/>
            <p:cNvSpPr/>
            <p:nvPr/>
          </p:nvSpPr>
          <p:spPr>
            <a:xfrm>
              <a:off x="46050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8" name="pl2857"/>
            <p:cNvSpPr/>
            <p:nvPr/>
          </p:nvSpPr>
          <p:spPr>
            <a:xfrm>
              <a:off x="46058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9" name="pl2858"/>
            <p:cNvSpPr/>
            <p:nvPr/>
          </p:nvSpPr>
          <p:spPr>
            <a:xfrm>
              <a:off x="46066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0" name="pl2859"/>
            <p:cNvSpPr/>
            <p:nvPr/>
          </p:nvSpPr>
          <p:spPr>
            <a:xfrm>
              <a:off x="46074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1" name="pl2860"/>
            <p:cNvSpPr/>
            <p:nvPr/>
          </p:nvSpPr>
          <p:spPr>
            <a:xfrm>
              <a:off x="46082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2" name="pl2861"/>
            <p:cNvSpPr/>
            <p:nvPr/>
          </p:nvSpPr>
          <p:spPr>
            <a:xfrm>
              <a:off x="46090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3" name="pl2862"/>
            <p:cNvSpPr/>
            <p:nvPr/>
          </p:nvSpPr>
          <p:spPr>
            <a:xfrm>
              <a:off x="46098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4" name="pl2863"/>
            <p:cNvSpPr/>
            <p:nvPr/>
          </p:nvSpPr>
          <p:spPr>
            <a:xfrm>
              <a:off x="46106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5" name="pl2864"/>
            <p:cNvSpPr/>
            <p:nvPr/>
          </p:nvSpPr>
          <p:spPr>
            <a:xfrm>
              <a:off x="46114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6" name="pl2865"/>
            <p:cNvSpPr/>
            <p:nvPr/>
          </p:nvSpPr>
          <p:spPr>
            <a:xfrm>
              <a:off x="46122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7" name="pl2866"/>
            <p:cNvSpPr/>
            <p:nvPr/>
          </p:nvSpPr>
          <p:spPr>
            <a:xfrm>
              <a:off x="46131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8" name="pl2867"/>
            <p:cNvSpPr/>
            <p:nvPr/>
          </p:nvSpPr>
          <p:spPr>
            <a:xfrm>
              <a:off x="46139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9" name="pl2868"/>
            <p:cNvSpPr/>
            <p:nvPr/>
          </p:nvSpPr>
          <p:spPr>
            <a:xfrm>
              <a:off x="46147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0" name="pl2869"/>
            <p:cNvSpPr/>
            <p:nvPr/>
          </p:nvSpPr>
          <p:spPr>
            <a:xfrm>
              <a:off x="46155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1" name="pl2870"/>
            <p:cNvSpPr/>
            <p:nvPr/>
          </p:nvSpPr>
          <p:spPr>
            <a:xfrm>
              <a:off x="46163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2" name="pl2871"/>
            <p:cNvSpPr/>
            <p:nvPr/>
          </p:nvSpPr>
          <p:spPr>
            <a:xfrm>
              <a:off x="46171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3" name="pl2872"/>
            <p:cNvSpPr/>
            <p:nvPr/>
          </p:nvSpPr>
          <p:spPr>
            <a:xfrm>
              <a:off x="46179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4" name="pl2873"/>
            <p:cNvSpPr/>
            <p:nvPr/>
          </p:nvSpPr>
          <p:spPr>
            <a:xfrm>
              <a:off x="46187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5" name="pl2874"/>
            <p:cNvSpPr/>
            <p:nvPr/>
          </p:nvSpPr>
          <p:spPr>
            <a:xfrm>
              <a:off x="46195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6" name="pl2875"/>
            <p:cNvSpPr/>
            <p:nvPr/>
          </p:nvSpPr>
          <p:spPr>
            <a:xfrm>
              <a:off x="46203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7" name="pl2876"/>
            <p:cNvSpPr/>
            <p:nvPr/>
          </p:nvSpPr>
          <p:spPr>
            <a:xfrm>
              <a:off x="46212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8" name="pl2877"/>
            <p:cNvSpPr/>
            <p:nvPr/>
          </p:nvSpPr>
          <p:spPr>
            <a:xfrm>
              <a:off x="46220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9" name="pl2878"/>
            <p:cNvSpPr/>
            <p:nvPr/>
          </p:nvSpPr>
          <p:spPr>
            <a:xfrm>
              <a:off x="46228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0" name="pl2879"/>
            <p:cNvSpPr/>
            <p:nvPr/>
          </p:nvSpPr>
          <p:spPr>
            <a:xfrm>
              <a:off x="46236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1" name="pl2880"/>
            <p:cNvSpPr/>
            <p:nvPr/>
          </p:nvSpPr>
          <p:spPr>
            <a:xfrm>
              <a:off x="46244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2" name="pl2881"/>
            <p:cNvSpPr/>
            <p:nvPr/>
          </p:nvSpPr>
          <p:spPr>
            <a:xfrm>
              <a:off x="46252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3" name="pl2882"/>
            <p:cNvSpPr/>
            <p:nvPr/>
          </p:nvSpPr>
          <p:spPr>
            <a:xfrm>
              <a:off x="46260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4" name="pl2883"/>
            <p:cNvSpPr/>
            <p:nvPr/>
          </p:nvSpPr>
          <p:spPr>
            <a:xfrm>
              <a:off x="46268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5" name="pl2884"/>
            <p:cNvSpPr/>
            <p:nvPr/>
          </p:nvSpPr>
          <p:spPr>
            <a:xfrm>
              <a:off x="46276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6" name="pl2885"/>
            <p:cNvSpPr/>
            <p:nvPr/>
          </p:nvSpPr>
          <p:spPr>
            <a:xfrm>
              <a:off x="46284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7" name="pl2886"/>
            <p:cNvSpPr/>
            <p:nvPr/>
          </p:nvSpPr>
          <p:spPr>
            <a:xfrm>
              <a:off x="46293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8" name="pl2887"/>
            <p:cNvSpPr/>
            <p:nvPr/>
          </p:nvSpPr>
          <p:spPr>
            <a:xfrm>
              <a:off x="46301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9" name="pl2888"/>
            <p:cNvSpPr/>
            <p:nvPr/>
          </p:nvSpPr>
          <p:spPr>
            <a:xfrm>
              <a:off x="46309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0" name="pl2889"/>
            <p:cNvSpPr/>
            <p:nvPr/>
          </p:nvSpPr>
          <p:spPr>
            <a:xfrm>
              <a:off x="46317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1" name="pl2890"/>
            <p:cNvSpPr/>
            <p:nvPr/>
          </p:nvSpPr>
          <p:spPr>
            <a:xfrm>
              <a:off x="46325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2" name="pl2891"/>
            <p:cNvSpPr/>
            <p:nvPr/>
          </p:nvSpPr>
          <p:spPr>
            <a:xfrm>
              <a:off x="46333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3" name="pl2892"/>
            <p:cNvSpPr/>
            <p:nvPr/>
          </p:nvSpPr>
          <p:spPr>
            <a:xfrm>
              <a:off x="46341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4" name="pl2893"/>
            <p:cNvSpPr/>
            <p:nvPr/>
          </p:nvSpPr>
          <p:spPr>
            <a:xfrm>
              <a:off x="46349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5" name="pl2894"/>
            <p:cNvSpPr/>
            <p:nvPr/>
          </p:nvSpPr>
          <p:spPr>
            <a:xfrm>
              <a:off x="46357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6" name="pl2895"/>
            <p:cNvSpPr/>
            <p:nvPr/>
          </p:nvSpPr>
          <p:spPr>
            <a:xfrm>
              <a:off x="46365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7" name="pl2896"/>
            <p:cNvSpPr/>
            <p:nvPr/>
          </p:nvSpPr>
          <p:spPr>
            <a:xfrm>
              <a:off x="46374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8" name="pl2897"/>
            <p:cNvSpPr/>
            <p:nvPr/>
          </p:nvSpPr>
          <p:spPr>
            <a:xfrm>
              <a:off x="46382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9" name="pl2898"/>
            <p:cNvSpPr/>
            <p:nvPr/>
          </p:nvSpPr>
          <p:spPr>
            <a:xfrm>
              <a:off x="46390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0" name="pl2899"/>
            <p:cNvSpPr/>
            <p:nvPr/>
          </p:nvSpPr>
          <p:spPr>
            <a:xfrm>
              <a:off x="46398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1" name="pl2900"/>
            <p:cNvSpPr/>
            <p:nvPr/>
          </p:nvSpPr>
          <p:spPr>
            <a:xfrm>
              <a:off x="46406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2" name="pl2901"/>
            <p:cNvSpPr/>
            <p:nvPr/>
          </p:nvSpPr>
          <p:spPr>
            <a:xfrm>
              <a:off x="46414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3" name="pl2902"/>
            <p:cNvSpPr/>
            <p:nvPr/>
          </p:nvSpPr>
          <p:spPr>
            <a:xfrm>
              <a:off x="46422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4" name="pl2903"/>
            <p:cNvSpPr/>
            <p:nvPr/>
          </p:nvSpPr>
          <p:spPr>
            <a:xfrm>
              <a:off x="46430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5" name="pl2904"/>
            <p:cNvSpPr/>
            <p:nvPr/>
          </p:nvSpPr>
          <p:spPr>
            <a:xfrm>
              <a:off x="46438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6" name="pl2905"/>
            <p:cNvSpPr/>
            <p:nvPr/>
          </p:nvSpPr>
          <p:spPr>
            <a:xfrm>
              <a:off x="46446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7" name="pl2906"/>
            <p:cNvSpPr/>
            <p:nvPr/>
          </p:nvSpPr>
          <p:spPr>
            <a:xfrm>
              <a:off x="46454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8" name="pl2907"/>
            <p:cNvSpPr/>
            <p:nvPr/>
          </p:nvSpPr>
          <p:spPr>
            <a:xfrm>
              <a:off x="46463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9" name="pl2908"/>
            <p:cNvSpPr/>
            <p:nvPr/>
          </p:nvSpPr>
          <p:spPr>
            <a:xfrm>
              <a:off x="46471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0" name="pl2909"/>
            <p:cNvSpPr/>
            <p:nvPr/>
          </p:nvSpPr>
          <p:spPr>
            <a:xfrm>
              <a:off x="46479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1" name="pl2910"/>
            <p:cNvSpPr/>
            <p:nvPr/>
          </p:nvSpPr>
          <p:spPr>
            <a:xfrm>
              <a:off x="46487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2" name="pl2911"/>
            <p:cNvSpPr/>
            <p:nvPr/>
          </p:nvSpPr>
          <p:spPr>
            <a:xfrm>
              <a:off x="46495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3" name="pl2912"/>
            <p:cNvSpPr/>
            <p:nvPr/>
          </p:nvSpPr>
          <p:spPr>
            <a:xfrm>
              <a:off x="46503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4" name="pl2913"/>
            <p:cNvSpPr/>
            <p:nvPr/>
          </p:nvSpPr>
          <p:spPr>
            <a:xfrm>
              <a:off x="46511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5" name="pl2914"/>
            <p:cNvSpPr/>
            <p:nvPr/>
          </p:nvSpPr>
          <p:spPr>
            <a:xfrm>
              <a:off x="46519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6" name="pl2915"/>
            <p:cNvSpPr/>
            <p:nvPr/>
          </p:nvSpPr>
          <p:spPr>
            <a:xfrm>
              <a:off x="46527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7" name="pl2916"/>
            <p:cNvSpPr/>
            <p:nvPr/>
          </p:nvSpPr>
          <p:spPr>
            <a:xfrm>
              <a:off x="46535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8" name="pl2917"/>
            <p:cNvSpPr/>
            <p:nvPr/>
          </p:nvSpPr>
          <p:spPr>
            <a:xfrm>
              <a:off x="46544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9" name="pl2918"/>
            <p:cNvSpPr/>
            <p:nvPr/>
          </p:nvSpPr>
          <p:spPr>
            <a:xfrm>
              <a:off x="46552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0" name="pl2919"/>
            <p:cNvSpPr/>
            <p:nvPr/>
          </p:nvSpPr>
          <p:spPr>
            <a:xfrm>
              <a:off x="46560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1" name="pl2920"/>
            <p:cNvSpPr/>
            <p:nvPr/>
          </p:nvSpPr>
          <p:spPr>
            <a:xfrm>
              <a:off x="46568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2" name="pl2921"/>
            <p:cNvSpPr/>
            <p:nvPr/>
          </p:nvSpPr>
          <p:spPr>
            <a:xfrm>
              <a:off x="46576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3" name="pl2922"/>
            <p:cNvSpPr/>
            <p:nvPr/>
          </p:nvSpPr>
          <p:spPr>
            <a:xfrm>
              <a:off x="46584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4" name="pl2923"/>
            <p:cNvSpPr/>
            <p:nvPr/>
          </p:nvSpPr>
          <p:spPr>
            <a:xfrm>
              <a:off x="46592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5" name="pl2924"/>
            <p:cNvSpPr/>
            <p:nvPr/>
          </p:nvSpPr>
          <p:spPr>
            <a:xfrm>
              <a:off x="46600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6" name="pl2925"/>
            <p:cNvSpPr/>
            <p:nvPr/>
          </p:nvSpPr>
          <p:spPr>
            <a:xfrm>
              <a:off x="46608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7" name="pl2926"/>
            <p:cNvSpPr/>
            <p:nvPr/>
          </p:nvSpPr>
          <p:spPr>
            <a:xfrm>
              <a:off x="46616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8" name="pl2927"/>
            <p:cNvSpPr/>
            <p:nvPr/>
          </p:nvSpPr>
          <p:spPr>
            <a:xfrm>
              <a:off x="46625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9" name="pl2928"/>
            <p:cNvSpPr/>
            <p:nvPr/>
          </p:nvSpPr>
          <p:spPr>
            <a:xfrm>
              <a:off x="46633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0" name="pl2929"/>
            <p:cNvSpPr/>
            <p:nvPr/>
          </p:nvSpPr>
          <p:spPr>
            <a:xfrm>
              <a:off x="46641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1" name="pl2930"/>
            <p:cNvSpPr/>
            <p:nvPr/>
          </p:nvSpPr>
          <p:spPr>
            <a:xfrm>
              <a:off x="46649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2" name="pl2931"/>
            <p:cNvSpPr/>
            <p:nvPr/>
          </p:nvSpPr>
          <p:spPr>
            <a:xfrm>
              <a:off x="46657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3" name="pl2932"/>
            <p:cNvSpPr/>
            <p:nvPr/>
          </p:nvSpPr>
          <p:spPr>
            <a:xfrm>
              <a:off x="46665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4" name="pl2933"/>
            <p:cNvSpPr/>
            <p:nvPr/>
          </p:nvSpPr>
          <p:spPr>
            <a:xfrm>
              <a:off x="46673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5" name="pl2934"/>
            <p:cNvSpPr/>
            <p:nvPr/>
          </p:nvSpPr>
          <p:spPr>
            <a:xfrm>
              <a:off x="46681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6" name="pl2935"/>
            <p:cNvSpPr/>
            <p:nvPr/>
          </p:nvSpPr>
          <p:spPr>
            <a:xfrm>
              <a:off x="46689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7" name="pl2936"/>
            <p:cNvSpPr/>
            <p:nvPr/>
          </p:nvSpPr>
          <p:spPr>
            <a:xfrm>
              <a:off x="46697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8" name="pl2937"/>
            <p:cNvSpPr/>
            <p:nvPr/>
          </p:nvSpPr>
          <p:spPr>
            <a:xfrm>
              <a:off x="46706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9" name="pl2938"/>
            <p:cNvSpPr/>
            <p:nvPr/>
          </p:nvSpPr>
          <p:spPr>
            <a:xfrm>
              <a:off x="46714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0" name="pl2939"/>
            <p:cNvSpPr/>
            <p:nvPr/>
          </p:nvSpPr>
          <p:spPr>
            <a:xfrm>
              <a:off x="46722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1" name="pl2940"/>
            <p:cNvSpPr/>
            <p:nvPr/>
          </p:nvSpPr>
          <p:spPr>
            <a:xfrm>
              <a:off x="46730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2" name="pl2941"/>
            <p:cNvSpPr/>
            <p:nvPr/>
          </p:nvSpPr>
          <p:spPr>
            <a:xfrm>
              <a:off x="46738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3" name="pl2942"/>
            <p:cNvSpPr/>
            <p:nvPr/>
          </p:nvSpPr>
          <p:spPr>
            <a:xfrm>
              <a:off x="46746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4" name="pl2943"/>
            <p:cNvSpPr/>
            <p:nvPr/>
          </p:nvSpPr>
          <p:spPr>
            <a:xfrm>
              <a:off x="46754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5" name="pl2944"/>
            <p:cNvSpPr/>
            <p:nvPr/>
          </p:nvSpPr>
          <p:spPr>
            <a:xfrm>
              <a:off x="46762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6" name="pl2945"/>
            <p:cNvSpPr/>
            <p:nvPr/>
          </p:nvSpPr>
          <p:spPr>
            <a:xfrm>
              <a:off x="46770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7" name="pl2946"/>
            <p:cNvSpPr/>
            <p:nvPr/>
          </p:nvSpPr>
          <p:spPr>
            <a:xfrm>
              <a:off x="46778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8" name="pl2947"/>
            <p:cNvSpPr/>
            <p:nvPr/>
          </p:nvSpPr>
          <p:spPr>
            <a:xfrm>
              <a:off x="46786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9" name="pl2948"/>
            <p:cNvSpPr/>
            <p:nvPr/>
          </p:nvSpPr>
          <p:spPr>
            <a:xfrm>
              <a:off x="46795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0" name="pl2949"/>
            <p:cNvSpPr/>
            <p:nvPr/>
          </p:nvSpPr>
          <p:spPr>
            <a:xfrm>
              <a:off x="46803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1" name="pl2950"/>
            <p:cNvSpPr/>
            <p:nvPr/>
          </p:nvSpPr>
          <p:spPr>
            <a:xfrm>
              <a:off x="46811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2" name="pl2951"/>
            <p:cNvSpPr/>
            <p:nvPr/>
          </p:nvSpPr>
          <p:spPr>
            <a:xfrm>
              <a:off x="46819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3" name="pl2952"/>
            <p:cNvSpPr/>
            <p:nvPr/>
          </p:nvSpPr>
          <p:spPr>
            <a:xfrm>
              <a:off x="46827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4" name="pl2953"/>
            <p:cNvSpPr/>
            <p:nvPr/>
          </p:nvSpPr>
          <p:spPr>
            <a:xfrm>
              <a:off x="46835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5" name="pl2954"/>
            <p:cNvSpPr/>
            <p:nvPr/>
          </p:nvSpPr>
          <p:spPr>
            <a:xfrm>
              <a:off x="46843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6" name="pl2955"/>
            <p:cNvSpPr/>
            <p:nvPr/>
          </p:nvSpPr>
          <p:spPr>
            <a:xfrm>
              <a:off x="46851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7" name="pl2956"/>
            <p:cNvSpPr/>
            <p:nvPr/>
          </p:nvSpPr>
          <p:spPr>
            <a:xfrm>
              <a:off x="46859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8" name="pl2957"/>
            <p:cNvSpPr/>
            <p:nvPr/>
          </p:nvSpPr>
          <p:spPr>
            <a:xfrm>
              <a:off x="46867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9" name="pl2958"/>
            <p:cNvSpPr/>
            <p:nvPr/>
          </p:nvSpPr>
          <p:spPr>
            <a:xfrm>
              <a:off x="46876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0" name="pl2959"/>
            <p:cNvSpPr/>
            <p:nvPr/>
          </p:nvSpPr>
          <p:spPr>
            <a:xfrm>
              <a:off x="46884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1" name="pl2960"/>
            <p:cNvSpPr/>
            <p:nvPr/>
          </p:nvSpPr>
          <p:spPr>
            <a:xfrm>
              <a:off x="46892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2" name="pl2961"/>
            <p:cNvSpPr/>
            <p:nvPr/>
          </p:nvSpPr>
          <p:spPr>
            <a:xfrm>
              <a:off x="46900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3" name="pl2962"/>
            <p:cNvSpPr/>
            <p:nvPr/>
          </p:nvSpPr>
          <p:spPr>
            <a:xfrm>
              <a:off x="46908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4" name="pl2963"/>
            <p:cNvSpPr/>
            <p:nvPr/>
          </p:nvSpPr>
          <p:spPr>
            <a:xfrm>
              <a:off x="46916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5" name="pl2964"/>
            <p:cNvSpPr/>
            <p:nvPr/>
          </p:nvSpPr>
          <p:spPr>
            <a:xfrm>
              <a:off x="46924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6" name="pl2965"/>
            <p:cNvSpPr/>
            <p:nvPr/>
          </p:nvSpPr>
          <p:spPr>
            <a:xfrm>
              <a:off x="46932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7" name="pl2966"/>
            <p:cNvSpPr/>
            <p:nvPr/>
          </p:nvSpPr>
          <p:spPr>
            <a:xfrm>
              <a:off x="46940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8" name="pl2967"/>
            <p:cNvSpPr/>
            <p:nvPr/>
          </p:nvSpPr>
          <p:spPr>
            <a:xfrm>
              <a:off x="46948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9" name="pl2968"/>
            <p:cNvSpPr/>
            <p:nvPr/>
          </p:nvSpPr>
          <p:spPr>
            <a:xfrm>
              <a:off x="46957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0" name="pl2969"/>
            <p:cNvSpPr/>
            <p:nvPr/>
          </p:nvSpPr>
          <p:spPr>
            <a:xfrm>
              <a:off x="46965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1" name="pl2970"/>
            <p:cNvSpPr/>
            <p:nvPr/>
          </p:nvSpPr>
          <p:spPr>
            <a:xfrm>
              <a:off x="46973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2" name="pl2971"/>
            <p:cNvSpPr/>
            <p:nvPr/>
          </p:nvSpPr>
          <p:spPr>
            <a:xfrm>
              <a:off x="46981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3" name="pl2972"/>
            <p:cNvSpPr/>
            <p:nvPr/>
          </p:nvSpPr>
          <p:spPr>
            <a:xfrm>
              <a:off x="46989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4" name="pl2973"/>
            <p:cNvSpPr/>
            <p:nvPr/>
          </p:nvSpPr>
          <p:spPr>
            <a:xfrm>
              <a:off x="46997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5" name="pl2974"/>
            <p:cNvSpPr/>
            <p:nvPr/>
          </p:nvSpPr>
          <p:spPr>
            <a:xfrm>
              <a:off x="47005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6" name="pl2975"/>
            <p:cNvSpPr/>
            <p:nvPr/>
          </p:nvSpPr>
          <p:spPr>
            <a:xfrm>
              <a:off x="47013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7" name="pl2976"/>
            <p:cNvSpPr/>
            <p:nvPr/>
          </p:nvSpPr>
          <p:spPr>
            <a:xfrm>
              <a:off x="47021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8" name="pl2977"/>
            <p:cNvSpPr/>
            <p:nvPr/>
          </p:nvSpPr>
          <p:spPr>
            <a:xfrm>
              <a:off x="47029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9" name="pl2978"/>
            <p:cNvSpPr/>
            <p:nvPr/>
          </p:nvSpPr>
          <p:spPr>
            <a:xfrm>
              <a:off x="47038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0" name="pl2979"/>
            <p:cNvSpPr/>
            <p:nvPr/>
          </p:nvSpPr>
          <p:spPr>
            <a:xfrm>
              <a:off x="47046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1" name="pl2980"/>
            <p:cNvSpPr/>
            <p:nvPr/>
          </p:nvSpPr>
          <p:spPr>
            <a:xfrm>
              <a:off x="47054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2" name="pl2981"/>
            <p:cNvSpPr/>
            <p:nvPr/>
          </p:nvSpPr>
          <p:spPr>
            <a:xfrm>
              <a:off x="47062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3" name="pl2982"/>
            <p:cNvSpPr/>
            <p:nvPr/>
          </p:nvSpPr>
          <p:spPr>
            <a:xfrm>
              <a:off x="47070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4" name="pl2983"/>
            <p:cNvSpPr/>
            <p:nvPr/>
          </p:nvSpPr>
          <p:spPr>
            <a:xfrm>
              <a:off x="47078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5" name="pl2984"/>
            <p:cNvSpPr/>
            <p:nvPr/>
          </p:nvSpPr>
          <p:spPr>
            <a:xfrm>
              <a:off x="47086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6" name="pl2985"/>
            <p:cNvSpPr/>
            <p:nvPr/>
          </p:nvSpPr>
          <p:spPr>
            <a:xfrm>
              <a:off x="47094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7" name="pl2986"/>
            <p:cNvSpPr/>
            <p:nvPr/>
          </p:nvSpPr>
          <p:spPr>
            <a:xfrm>
              <a:off x="47102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8" name="pl2987"/>
            <p:cNvSpPr/>
            <p:nvPr/>
          </p:nvSpPr>
          <p:spPr>
            <a:xfrm>
              <a:off x="47110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9" name="pl2988"/>
            <p:cNvSpPr/>
            <p:nvPr/>
          </p:nvSpPr>
          <p:spPr>
            <a:xfrm>
              <a:off x="47118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0" name="pl2989"/>
            <p:cNvSpPr/>
            <p:nvPr/>
          </p:nvSpPr>
          <p:spPr>
            <a:xfrm>
              <a:off x="47127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1" name="pl2990"/>
            <p:cNvSpPr/>
            <p:nvPr/>
          </p:nvSpPr>
          <p:spPr>
            <a:xfrm>
              <a:off x="47135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2" name="pl2991"/>
            <p:cNvSpPr/>
            <p:nvPr/>
          </p:nvSpPr>
          <p:spPr>
            <a:xfrm>
              <a:off x="47143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3" name="pl2992"/>
            <p:cNvSpPr/>
            <p:nvPr/>
          </p:nvSpPr>
          <p:spPr>
            <a:xfrm>
              <a:off x="47151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4" name="pl2993"/>
            <p:cNvSpPr/>
            <p:nvPr/>
          </p:nvSpPr>
          <p:spPr>
            <a:xfrm>
              <a:off x="47159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5" name="pl2994"/>
            <p:cNvSpPr/>
            <p:nvPr/>
          </p:nvSpPr>
          <p:spPr>
            <a:xfrm>
              <a:off x="47167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6" name="pl2995"/>
            <p:cNvSpPr/>
            <p:nvPr/>
          </p:nvSpPr>
          <p:spPr>
            <a:xfrm>
              <a:off x="47175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7" name="pl2996"/>
            <p:cNvSpPr/>
            <p:nvPr/>
          </p:nvSpPr>
          <p:spPr>
            <a:xfrm>
              <a:off x="47183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8" name="pl2997"/>
            <p:cNvSpPr/>
            <p:nvPr/>
          </p:nvSpPr>
          <p:spPr>
            <a:xfrm>
              <a:off x="47191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9" name="pl2998"/>
            <p:cNvSpPr/>
            <p:nvPr/>
          </p:nvSpPr>
          <p:spPr>
            <a:xfrm>
              <a:off x="47199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0" name="pl2999"/>
            <p:cNvSpPr/>
            <p:nvPr/>
          </p:nvSpPr>
          <p:spPr>
            <a:xfrm>
              <a:off x="47208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1" name="pl3000"/>
            <p:cNvSpPr/>
            <p:nvPr/>
          </p:nvSpPr>
          <p:spPr>
            <a:xfrm>
              <a:off x="47216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2" name="pl3001"/>
            <p:cNvSpPr/>
            <p:nvPr/>
          </p:nvSpPr>
          <p:spPr>
            <a:xfrm>
              <a:off x="47224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3" name="pl3002"/>
            <p:cNvSpPr/>
            <p:nvPr/>
          </p:nvSpPr>
          <p:spPr>
            <a:xfrm>
              <a:off x="47232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4" name="pl3003"/>
            <p:cNvSpPr/>
            <p:nvPr/>
          </p:nvSpPr>
          <p:spPr>
            <a:xfrm>
              <a:off x="47240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5" name="pl3004"/>
            <p:cNvSpPr/>
            <p:nvPr/>
          </p:nvSpPr>
          <p:spPr>
            <a:xfrm>
              <a:off x="47248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6" name="pl3005"/>
            <p:cNvSpPr/>
            <p:nvPr/>
          </p:nvSpPr>
          <p:spPr>
            <a:xfrm>
              <a:off x="47256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7" name="pl3006"/>
            <p:cNvSpPr/>
            <p:nvPr/>
          </p:nvSpPr>
          <p:spPr>
            <a:xfrm>
              <a:off x="47264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8" name="pl3007"/>
            <p:cNvSpPr/>
            <p:nvPr/>
          </p:nvSpPr>
          <p:spPr>
            <a:xfrm>
              <a:off x="47272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9" name="pl3008"/>
            <p:cNvSpPr/>
            <p:nvPr/>
          </p:nvSpPr>
          <p:spPr>
            <a:xfrm>
              <a:off x="47280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0" name="pl3009"/>
            <p:cNvSpPr/>
            <p:nvPr/>
          </p:nvSpPr>
          <p:spPr>
            <a:xfrm>
              <a:off x="47289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1" name="pl3010"/>
            <p:cNvSpPr/>
            <p:nvPr/>
          </p:nvSpPr>
          <p:spPr>
            <a:xfrm>
              <a:off x="47297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2" name="pl3011"/>
            <p:cNvSpPr/>
            <p:nvPr/>
          </p:nvSpPr>
          <p:spPr>
            <a:xfrm>
              <a:off x="47305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3" name="pl3012"/>
            <p:cNvSpPr/>
            <p:nvPr/>
          </p:nvSpPr>
          <p:spPr>
            <a:xfrm>
              <a:off x="47313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4" name="pl3013"/>
            <p:cNvSpPr/>
            <p:nvPr/>
          </p:nvSpPr>
          <p:spPr>
            <a:xfrm>
              <a:off x="47321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5" name="pl3014"/>
            <p:cNvSpPr/>
            <p:nvPr/>
          </p:nvSpPr>
          <p:spPr>
            <a:xfrm>
              <a:off x="47329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6" name="pl3015"/>
            <p:cNvSpPr/>
            <p:nvPr/>
          </p:nvSpPr>
          <p:spPr>
            <a:xfrm>
              <a:off x="47337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7" name="pl3016"/>
            <p:cNvSpPr/>
            <p:nvPr/>
          </p:nvSpPr>
          <p:spPr>
            <a:xfrm>
              <a:off x="47345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8" name="pl3017"/>
            <p:cNvSpPr/>
            <p:nvPr/>
          </p:nvSpPr>
          <p:spPr>
            <a:xfrm>
              <a:off x="47353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9" name="pl3018"/>
            <p:cNvSpPr/>
            <p:nvPr/>
          </p:nvSpPr>
          <p:spPr>
            <a:xfrm>
              <a:off x="47361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0" name="pl3019"/>
            <p:cNvSpPr/>
            <p:nvPr/>
          </p:nvSpPr>
          <p:spPr>
            <a:xfrm>
              <a:off x="47370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1" name="pl3020"/>
            <p:cNvSpPr/>
            <p:nvPr/>
          </p:nvSpPr>
          <p:spPr>
            <a:xfrm>
              <a:off x="47378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2" name="pl3021"/>
            <p:cNvSpPr/>
            <p:nvPr/>
          </p:nvSpPr>
          <p:spPr>
            <a:xfrm>
              <a:off x="47386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3" name="pl3022"/>
            <p:cNvSpPr/>
            <p:nvPr/>
          </p:nvSpPr>
          <p:spPr>
            <a:xfrm>
              <a:off x="47394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4" name="pl3023"/>
            <p:cNvSpPr/>
            <p:nvPr/>
          </p:nvSpPr>
          <p:spPr>
            <a:xfrm>
              <a:off x="47402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5" name="pl3024"/>
            <p:cNvSpPr/>
            <p:nvPr/>
          </p:nvSpPr>
          <p:spPr>
            <a:xfrm>
              <a:off x="47410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6" name="pl3025"/>
            <p:cNvSpPr/>
            <p:nvPr/>
          </p:nvSpPr>
          <p:spPr>
            <a:xfrm>
              <a:off x="47418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7" name="pl3026"/>
            <p:cNvSpPr/>
            <p:nvPr/>
          </p:nvSpPr>
          <p:spPr>
            <a:xfrm>
              <a:off x="47426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8" name="pl3027"/>
            <p:cNvSpPr/>
            <p:nvPr/>
          </p:nvSpPr>
          <p:spPr>
            <a:xfrm>
              <a:off x="47434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9" name="pl3028"/>
            <p:cNvSpPr/>
            <p:nvPr/>
          </p:nvSpPr>
          <p:spPr>
            <a:xfrm>
              <a:off x="47442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0" name="pl3029"/>
            <p:cNvSpPr/>
            <p:nvPr/>
          </p:nvSpPr>
          <p:spPr>
            <a:xfrm>
              <a:off x="47450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1" name="pl3030"/>
            <p:cNvSpPr/>
            <p:nvPr/>
          </p:nvSpPr>
          <p:spPr>
            <a:xfrm>
              <a:off x="47459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2" name="pl3031"/>
            <p:cNvSpPr/>
            <p:nvPr/>
          </p:nvSpPr>
          <p:spPr>
            <a:xfrm>
              <a:off x="47467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3" name="pl3032"/>
            <p:cNvSpPr/>
            <p:nvPr/>
          </p:nvSpPr>
          <p:spPr>
            <a:xfrm>
              <a:off x="47475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4" name="pl3033"/>
            <p:cNvSpPr/>
            <p:nvPr/>
          </p:nvSpPr>
          <p:spPr>
            <a:xfrm>
              <a:off x="47483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5" name="pl3034"/>
            <p:cNvSpPr/>
            <p:nvPr/>
          </p:nvSpPr>
          <p:spPr>
            <a:xfrm>
              <a:off x="47491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6" name="pl3035"/>
            <p:cNvSpPr/>
            <p:nvPr/>
          </p:nvSpPr>
          <p:spPr>
            <a:xfrm>
              <a:off x="47499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7" name="pl3036"/>
            <p:cNvSpPr/>
            <p:nvPr/>
          </p:nvSpPr>
          <p:spPr>
            <a:xfrm>
              <a:off x="47507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8" name="pl3037"/>
            <p:cNvSpPr/>
            <p:nvPr/>
          </p:nvSpPr>
          <p:spPr>
            <a:xfrm>
              <a:off x="47515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9" name="pl3038"/>
            <p:cNvSpPr/>
            <p:nvPr/>
          </p:nvSpPr>
          <p:spPr>
            <a:xfrm>
              <a:off x="47523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0" name="pl3039"/>
            <p:cNvSpPr/>
            <p:nvPr/>
          </p:nvSpPr>
          <p:spPr>
            <a:xfrm>
              <a:off x="47531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1" name="pl3040"/>
            <p:cNvSpPr/>
            <p:nvPr/>
          </p:nvSpPr>
          <p:spPr>
            <a:xfrm>
              <a:off x="47540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2" name="pl3041"/>
            <p:cNvSpPr/>
            <p:nvPr/>
          </p:nvSpPr>
          <p:spPr>
            <a:xfrm>
              <a:off x="47548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3" name="pl3042"/>
            <p:cNvSpPr/>
            <p:nvPr/>
          </p:nvSpPr>
          <p:spPr>
            <a:xfrm>
              <a:off x="47556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4" name="pl3043"/>
            <p:cNvSpPr/>
            <p:nvPr/>
          </p:nvSpPr>
          <p:spPr>
            <a:xfrm>
              <a:off x="47564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5" name="pl3044"/>
            <p:cNvSpPr/>
            <p:nvPr/>
          </p:nvSpPr>
          <p:spPr>
            <a:xfrm>
              <a:off x="47572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6" name="pl3045"/>
            <p:cNvSpPr/>
            <p:nvPr/>
          </p:nvSpPr>
          <p:spPr>
            <a:xfrm>
              <a:off x="47580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7" name="pl3046"/>
            <p:cNvSpPr/>
            <p:nvPr/>
          </p:nvSpPr>
          <p:spPr>
            <a:xfrm>
              <a:off x="47588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8" name="pl3047"/>
            <p:cNvSpPr/>
            <p:nvPr/>
          </p:nvSpPr>
          <p:spPr>
            <a:xfrm>
              <a:off x="47596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9" name="pl3048"/>
            <p:cNvSpPr/>
            <p:nvPr/>
          </p:nvSpPr>
          <p:spPr>
            <a:xfrm>
              <a:off x="47604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0" name="pl3049"/>
            <p:cNvSpPr/>
            <p:nvPr/>
          </p:nvSpPr>
          <p:spPr>
            <a:xfrm>
              <a:off x="47612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1" name="pl3050"/>
            <p:cNvSpPr/>
            <p:nvPr/>
          </p:nvSpPr>
          <p:spPr>
            <a:xfrm>
              <a:off x="47621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2" name="pl3051"/>
            <p:cNvSpPr/>
            <p:nvPr/>
          </p:nvSpPr>
          <p:spPr>
            <a:xfrm>
              <a:off x="47629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3" name="pl3052"/>
            <p:cNvSpPr/>
            <p:nvPr/>
          </p:nvSpPr>
          <p:spPr>
            <a:xfrm>
              <a:off x="47637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4" name="pl3053"/>
            <p:cNvSpPr/>
            <p:nvPr/>
          </p:nvSpPr>
          <p:spPr>
            <a:xfrm>
              <a:off x="47645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5" name="pl3054"/>
            <p:cNvSpPr/>
            <p:nvPr/>
          </p:nvSpPr>
          <p:spPr>
            <a:xfrm>
              <a:off x="47653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6" name="pl3055"/>
            <p:cNvSpPr/>
            <p:nvPr/>
          </p:nvSpPr>
          <p:spPr>
            <a:xfrm>
              <a:off x="47661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7" name="pl3056"/>
            <p:cNvSpPr/>
            <p:nvPr/>
          </p:nvSpPr>
          <p:spPr>
            <a:xfrm>
              <a:off x="47669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8" name="pl3057"/>
            <p:cNvSpPr/>
            <p:nvPr/>
          </p:nvSpPr>
          <p:spPr>
            <a:xfrm>
              <a:off x="47677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9" name="pl3058"/>
            <p:cNvSpPr/>
            <p:nvPr/>
          </p:nvSpPr>
          <p:spPr>
            <a:xfrm>
              <a:off x="47685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0" name="pl3059"/>
            <p:cNvSpPr/>
            <p:nvPr/>
          </p:nvSpPr>
          <p:spPr>
            <a:xfrm>
              <a:off x="47693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1" name="pl3060"/>
            <p:cNvSpPr/>
            <p:nvPr/>
          </p:nvSpPr>
          <p:spPr>
            <a:xfrm>
              <a:off x="47702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2" name="pl3061"/>
            <p:cNvSpPr/>
            <p:nvPr/>
          </p:nvSpPr>
          <p:spPr>
            <a:xfrm>
              <a:off x="47710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3" name="pl3062"/>
            <p:cNvSpPr/>
            <p:nvPr/>
          </p:nvSpPr>
          <p:spPr>
            <a:xfrm>
              <a:off x="47718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4" name="pl3063"/>
            <p:cNvSpPr/>
            <p:nvPr/>
          </p:nvSpPr>
          <p:spPr>
            <a:xfrm>
              <a:off x="47726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5" name="pl3064"/>
            <p:cNvSpPr/>
            <p:nvPr/>
          </p:nvSpPr>
          <p:spPr>
            <a:xfrm>
              <a:off x="47734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6" name="pl3065"/>
            <p:cNvSpPr/>
            <p:nvPr/>
          </p:nvSpPr>
          <p:spPr>
            <a:xfrm>
              <a:off x="47742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7" name="pl3066"/>
            <p:cNvSpPr/>
            <p:nvPr/>
          </p:nvSpPr>
          <p:spPr>
            <a:xfrm>
              <a:off x="47750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8" name="pl3067"/>
            <p:cNvSpPr/>
            <p:nvPr/>
          </p:nvSpPr>
          <p:spPr>
            <a:xfrm>
              <a:off x="47758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9" name="pl3068"/>
            <p:cNvSpPr/>
            <p:nvPr/>
          </p:nvSpPr>
          <p:spPr>
            <a:xfrm>
              <a:off x="47766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0" name="pl3069"/>
            <p:cNvSpPr/>
            <p:nvPr/>
          </p:nvSpPr>
          <p:spPr>
            <a:xfrm>
              <a:off x="47774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1" name="pl3070"/>
            <p:cNvSpPr/>
            <p:nvPr/>
          </p:nvSpPr>
          <p:spPr>
            <a:xfrm>
              <a:off x="47782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2" name="pl3071"/>
            <p:cNvSpPr/>
            <p:nvPr/>
          </p:nvSpPr>
          <p:spPr>
            <a:xfrm>
              <a:off x="47791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3" name="pl3072"/>
            <p:cNvSpPr/>
            <p:nvPr/>
          </p:nvSpPr>
          <p:spPr>
            <a:xfrm>
              <a:off x="47799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4" name="pl3073"/>
            <p:cNvSpPr/>
            <p:nvPr/>
          </p:nvSpPr>
          <p:spPr>
            <a:xfrm>
              <a:off x="47807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5" name="pl3074"/>
            <p:cNvSpPr/>
            <p:nvPr/>
          </p:nvSpPr>
          <p:spPr>
            <a:xfrm>
              <a:off x="47815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6" name="pl3075"/>
            <p:cNvSpPr/>
            <p:nvPr/>
          </p:nvSpPr>
          <p:spPr>
            <a:xfrm>
              <a:off x="47823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7" name="pl3076"/>
            <p:cNvSpPr/>
            <p:nvPr/>
          </p:nvSpPr>
          <p:spPr>
            <a:xfrm>
              <a:off x="47831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8" name="pl3077"/>
            <p:cNvSpPr/>
            <p:nvPr/>
          </p:nvSpPr>
          <p:spPr>
            <a:xfrm>
              <a:off x="47839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9" name="pl3078"/>
            <p:cNvSpPr/>
            <p:nvPr/>
          </p:nvSpPr>
          <p:spPr>
            <a:xfrm>
              <a:off x="47847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0" name="pl3079"/>
            <p:cNvSpPr/>
            <p:nvPr/>
          </p:nvSpPr>
          <p:spPr>
            <a:xfrm>
              <a:off x="47855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1" name="pl3080"/>
            <p:cNvSpPr/>
            <p:nvPr/>
          </p:nvSpPr>
          <p:spPr>
            <a:xfrm>
              <a:off x="47863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2" name="pl3081"/>
            <p:cNvSpPr/>
            <p:nvPr/>
          </p:nvSpPr>
          <p:spPr>
            <a:xfrm>
              <a:off x="47872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3" name="pl3082"/>
            <p:cNvSpPr/>
            <p:nvPr/>
          </p:nvSpPr>
          <p:spPr>
            <a:xfrm>
              <a:off x="47880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4" name="pl3083"/>
            <p:cNvSpPr/>
            <p:nvPr/>
          </p:nvSpPr>
          <p:spPr>
            <a:xfrm>
              <a:off x="47888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5" name="pl3084"/>
            <p:cNvSpPr/>
            <p:nvPr/>
          </p:nvSpPr>
          <p:spPr>
            <a:xfrm>
              <a:off x="47896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6" name="pl3085"/>
            <p:cNvSpPr/>
            <p:nvPr/>
          </p:nvSpPr>
          <p:spPr>
            <a:xfrm>
              <a:off x="47904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7" name="pl3086"/>
            <p:cNvSpPr/>
            <p:nvPr/>
          </p:nvSpPr>
          <p:spPr>
            <a:xfrm>
              <a:off x="47912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8" name="pl3087"/>
            <p:cNvSpPr/>
            <p:nvPr/>
          </p:nvSpPr>
          <p:spPr>
            <a:xfrm>
              <a:off x="47920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9" name="pl3088"/>
            <p:cNvSpPr/>
            <p:nvPr/>
          </p:nvSpPr>
          <p:spPr>
            <a:xfrm>
              <a:off x="47928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0" name="pl3089"/>
            <p:cNvSpPr/>
            <p:nvPr/>
          </p:nvSpPr>
          <p:spPr>
            <a:xfrm>
              <a:off x="47936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1" name="pl3090"/>
            <p:cNvSpPr/>
            <p:nvPr/>
          </p:nvSpPr>
          <p:spPr>
            <a:xfrm>
              <a:off x="47944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2" name="pl3091"/>
            <p:cNvSpPr/>
            <p:nvPr/>
          </p:nvSpPr>
          <p:spPr>
            <a:xfrm>
              <a:off x="47953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3" name="pl3092"/>
            <p:cNvSpPr/>
            <p:nvPr/>
          </p:nvSpPr>
          <p:spPr>
            <a:xfrm>
              <a:off x="47961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4" name="pl3093"/>
            <p:cNvSpPr/>
            <p:nvPr/>
          </p:nvSpPr>
          <p:spPr>
            <a:xfrm>
              <a:off x="47969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5" name="pl3094"/>
            <p:cNvSpPr/>
            <p:nvPr/>
          </p:nvSpPr>
          <p:spPr>
            <a:xfrm>
              <a:off x="47977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6" name="pl3095"/>
            <p:cNvSpPr/>
            <p:nvPr/>
          </p:nvSpPr>
          <p:spPr>
            <a:xfrm>
              <a:off x="47985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7" name="pl3096"/>
            <p:cNvSpPr/>
            <p:nvPr/>
          </p:nvSpPr>
          <p:spPr>
            <a:xfrm>
              <a:off x="47993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8" name="pl3097"/>
            <p:cNvSpPr/>
            <p:nvPr/>
          </p:nvSpPr>
          <p:spPr>
            <a:xfrm>
              <a:off x="48001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9" name="pl3098"/>
            <p:cNvSpPr/>
            <p:nvPr/>
          </p:nvSpPr>
          <p:spPr>
            <a:xfrm>
              <a:off x="48009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0" name="pl3099"/>
            <p:cNvSpPr/>
            <p:nvPr/>
          </p:nvSpPr>
          <p:spPr>
            <a:xfrm>
              <a:off x="48017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1" name="pl3100"/>
            <p:cNvSpPr/>
            <p:nvPr/>
          </p:nvSpPr>
          <p:spPr>
            <a:xfrm>
              <a:off x="48025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2" name="pl3101"/>
            <p:cNvSpPr/>
            <p:nvPr/>
          </p:nvSpPr>
          <p:spPr>
            <a:xfrm>
              <a:off x="48034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3" name="pl3102"/>
            <p:cNvSpPr/>
            <p:nvPr/>
          </p:nvSpPr>
          <p:spPr>
            <a:xfrm>
              <a:off x="48042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4" name="pl3103"/>
            <p:cNvSpPr/>
            <p:nvPr/>
          </p:nvSpPr>
          <p:spPr>
            <a:xfrm>
              <a:off x="48050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5" name="pl3104"/>
            <p:cNvSpPr/>
            <p:nvPr/>
          </p:nvSpPr>
          <p:spPr>
            <a:xfrm>
              <a:off x="48058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6" name="pl3105"/>
            <p:cNvSpPr/>
            <p:nvPr/>
          </p:nvSpPr>
          <p:spPr>
            <a:xfrm>
              <a:off x="48066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7" name="pl3106"/>
            <p:cNvSpPr/>
            <p:nvPr/>
          </p:nvSpPr>
          <p:spPr>
            <a:xfrm>
              <a:off x="48074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8" name="pl3107"/>
            <p:cNvSpPr/>
            <p:nvPr/>
          </p:nvSpPr>
          <p:spPr>
            <a:xfrm>
              <a:off x="48082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9" name="pl3108"/>
            <p:cNvSpPr/>
            <p:nvPr/>
          </p:nvSpPr>
          <p:spPr>
            <a:xfrm>
              <a:off x="48090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0" name="pl3109"/>
            <p:cNvSpPr/>
            <p:nvPr/>
          </p:nvSpPr>
          <p:spPr>
            <a:xfrm>
              <a:off x="48098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1" name="pl3110"/>
            <p:cNvSpPr/>
            <p:nvPr/>
          </p:nvSpPr>
          <p:spPr>
            <a:xfrm>
              <a:off x="48106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2" name="pl3111"/>
            <p:cNvSpPr/>
            <p:nvPr/>
          </p:nvSpPr>
          <p:spPr>
            <a:xfrm>
              <a:off x="48114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3" name="pl3112"/>
            <p:cNvSpPr/>
            <p:nvPr/>
          </p:nvSpPr>
          <p:spPr>
            <a:xfrm>
              <a:off x="48123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4" name="pl3113"/>
            <p:cNvSpPr/>
            <p:nvPr/>
          </p:nvSpPr>
          <p:spPr>
            <a:xfrm>
              <a:off x="48131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5" name="pl3114"/>
            <p:cNvSpPr/>
            <p:nvPr/>
          </p:nvSpPr>
          <p:spPr>
            <a:xfrm>
              <a:off x="48139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6" name="pl3115"/>
            <p:cNvSpPr/>
            <p:nvPr/>
          </p:nvSpPr>
          <p:spPr>
            <a:xfrm>
              <a:off x="48147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7" name="pl3116"/>
            <p:cNvSpPr/>
            <p:nvPr/>
          </p:nvSpPr>
          <p:spPr>
            <a:xfrm>
              <a:off x="48155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8" name="pl3117"/>
            <p:cNvSpPr/>
            <p:nvPr/>
          </p:nvSpPr>
          <p:spPr>
            <a:xfrm>
              <a:off x="48163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9" name="pl3118"/>
            <p:cNvSpPr/>
            <p:nvPr/>
          </p:nvSpPr>
          <p:spPr>
            <a:xfrm>
              <a:off x="48171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0" name="pl3119"/>
            <p:cNvSpPr/>
            <p:nvPr/>
          </p:nvSpPr>
          <p:spPr>
            <a:xfrm>
              <a:off x="48179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1" name="pl3120"/>
            <p:cNvSpPr/>
            <p:nvPr/>
          </p:nvSpPr>
          <p:spPr>
            <a:xfrm>
              <a:off x="48187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2" name="pl3121"/>
            <p:cNvSpPr/>
            <p:nvPr/>
          </p:nvSpPr>
          <p:spPr>
            <a:xfrm>
              <a:off x="48195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3" name="pl3122"/>
            <p:cNvSpPr/>
            <p:nvPr/>
          </p:nvSpPr>
          <p:spPr>
            <a:xfrm>
              <a:off x="48204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4" name="pl3123"/>
            <p:cNvSpPr/>
            <p:nvPr/>
          </p:nvSpPr>
          <p:spPr>
            <a:xfrm>
              <a:off x="48212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5" name="pl3124"/>
            <p:cNvSpPr/>
            <p:nvPr/>
          </p:nvSpPr>
          <p:spPr>
            <a:xfrm>
              <a:off x="48220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6" name="pl3125"/>
            <p:cNvSpPr/>
            <p:nvPr/>
          </p:nvSpPr>
          <p:spPr>
            <a:xfrm>
              <a:off x="48228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7" name="pl3126"/>
            <p:cNvSpPr/>
            <p:nvPr/>
          </p:nvSpPr>
          <p:spPr>
            <a:xfrm>
              <a:off x="48236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8" name="pl3127"/>
            <p:cNvSpPr/>
            <p:nvPr/>
          </p:nvSpPr>
          <p:spPr>
            <a:xfrm>
              <a:off x="48244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9" name="pl3128"/>
            <p:cNvSpPr/>
            <p:nvPr/>
          </p:nvSpPr>
          <p:spPr>
            <a:xfrm>
              <a:off x="48252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0" name="pl3129"/>
            <p:cNvSpPr/>
            <p:nvPr/>
          </p:nvSpPr>
          <p:spPr>
            <a:xfrm>
              <a:off x="48260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1" name="pl3130"/>
            <p:cNvSpPr/>
            <p:nvPr/>
          </p:nvSpPr>
          <p:spPr>
            <a:xfrm>
              <a:off x="48268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2" name="pl3131"/>
            <p:cNvSpPr/>
            <p:nvPr/>
          </p:nvSpPr>
          <p:spPr>
            <a:xfrm>
              <a:off x="48276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3" name="pl3132"/>
            <p:cNvSpPr/>
            <p:nvPr/>
          </p:nvSpPr>
          <p:spPr>
            <a:xfrm>
              <a:off x="48285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4" name="pl3133"/>
            <p:cNvSpPr/>
            <p:nvPr/>
          </p:nvSpPr>
          <p:spPr>
            <a:xfrm>
              <a:off x="48293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5" name="pl3134"/>
            <p:cNvSpPr/>
            <p:nvPr/>
          </p:nvSpPr>
          <p:spPr>
            <a:xfrm>
              <a:off x="48301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6" name="pl3135"/>
            <p:cNvSpPr/>
            <p:nvPr/>
          </p:nvSpPr>
          <p:spPr>
            <a:xfrm>
              <a:off x="48309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7" name="pl3136"/>
            <p:cNvSpPr/>
            <p:nvPr/>
          </p:nvSpPr>
          <p:spPr>
            <a:xfrm>
              <a:off x="48317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8" name="pl3137"/>
            <p:cNvSpPr/>
            <p:nvPr/>
          </p:nvSpPr>
          <p:spPr>
            <a:xfrm>
              <a:off x="48325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9" name="pl3138"/>
            <p:cNvSpPr/>
            <p:nvPr/>
          </p:nvSpPr>
          <p:spPr>
            <a:xfrm>
              <a:off x="48333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0" name="pl3139"/>
            <p:cNvSpPr/>
            <p:nvPr/>
          </p:nvSpPr>
          <p:spPr>
            <a:xfrm>
              <a:off x="48341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1" name="pl3140"/>
            <p:cNvSpPr/>
            <p:nvPr/>
          </p:nvSpPr>
          <p:spPr>
            <a:xfrm>
              <a:off x="48349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2" name="pl3141"/>
            <p:cNvSpPr/>
            <p:nvPr/>
          </p:nvSpPr>
          <p:spPr>
            <a:xfrm>
              <a:off x="48357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3" name="pl3142"/>
            <p:cNvSpPr/>
            <p:nvPr/>
          </p:nvSpPr>
          <p:spPr>
            <a:xfrm>
              <a:off x="48366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4" name="pl3143"/>
            <p:cNvSpPr/>
            <p:nvPr/>
          </p:nvSpPr>
          <p:spPr>
            <a:xfrm>
              <a:off x="48374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5" name="pl3144"/>
            <p:cNvSpPr/>
            <p:nvPr/>
          </p:nvSpPr>
          <p:spPr>
            <a:xfrm>
              <a:off x="48382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6" name="pl3145"/>
            <p:cNvSpPr/>
            <p:nvPr/>
          </p:nvSpPr>
          <p:spPr>
            <a:xfrm>
              <a:off x="48390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7" name="pl3146"/>
            <p:cNvSpPr/>
            <p:nvPr/>
          </p:nvSpPr>
          <p:spPr>
            <a:xfrm>
              <a:off x="48398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8" name="pl3147"/>
            <p:cNvSpPr/>
            <p:nvPr/>
          </p:nvSpPr>
          <p:spPr>
            <a:xfrm>
              <a:off x="48406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9" name="pl3148"/>
            <p:cNvSpPr/>
            <p:nvPr/>
          </p:nvSpPr>
          <p:spPr>
            <a:xfrm>
              <a:off x="48414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0" name="pl3149"/>
            <p:cNvSpPr/>
            <p:nvPr/>
          </p:nvSpPr>
          <p:spPr>
            <a:xfrm>
              <a:off x="48422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1" name="pl3150"/>
            <p:cNvSpPr/>
            <p:nvPr/>
          </p:nvSpPr>
          <p:spPr>
            <a:xfrm>
              <a:off x="48430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2" name="pl3151"/>
            <p:cNvSpPr/>
            <p:nvPr/>
          </p:nvSpPr>
          <p:spPr>
            <a:xfrm>
              <a:off x="48438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3" name="pl3152"/>
            <p:cNvSpPr/>
            <p:nvPr/>
          </p:nvSpPr>
          <p:spPr>
            <a:xfrm>
              <a:off x="48446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4" name="pl3153"/>
            <p:cNvSpPr/>
            <p:nvPr/>
          </p:nvSpPr>
          <p:spPr>
            <a:xfrm>
              <a:off x="48455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5" name="pl3154"/>
            <p:cNvSpPr/>
            <p:nvPr/>
          </p:nvSpPr>
          <p:spPr>
            <a:xfrm>
              <a:off x="48463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6" name="pl3155"/>
            <p:cNvSpPr/>
            <p:nvPr/>
          </p:nvSpPr>
          <p:spPr>
            <a:xfrm>
              <a:off x="48471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7" name="pl3156"/>
            <p:cNvSpPr/>
            <p:nvPr/>
          </p:nvSpPr>
          <p:spPr>
            <a:xfrm>
              <a:off x="48479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8" name="pl3157"/>
            <p:cNvSpPr/>
            <p:nvPr/>
          </p:nvSpPr>
          <p:spPr>
            <a:xfrm>
              <a:off x="48487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9" name="pl3158"/>
            <p:cNvSpPr/>
            <p:nvPr/>
          </p:nvSpPr>
          <p:spPr>
            <a:xfrm>
              <a:off x="48495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0" name="pl3159"/>
            <p:cNvSpPr/>
            <p:nvPr/>
          </p:nvSpPr>
          <p:spPr>
            <a:xfrm>
              <a:off x="48503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1" name="pl3160"/>
            <p:cNvSpPr/>
            <p:nvPr/>
          </p:nvSpPr>
          <p:spPr>
            <a:xfrm>
              <a:off x="48511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2" name="pl3161"/>
            <p:cNvSpPr/>
            <p:nvPr/>
          </p:nvSpPr>
          <p:spPr>
            <a:xfrm>
              <a:off x="48519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3" name="pl3162"/>
            <p:cNvSpPr/>
            <p:nvPr/>
          </p:nvSpPr>
          <p:spPr>
            <a:xfrm>
              <a:off x="48527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4" name="pl3163"/>
            <p:cNvSpPr/>
            <p:nvPr/>
          </p:nvSpPr>
          <p:spPr>
            <a:xfrm>
              <a:off x="48536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5" name="pl3164"/>
            <p:cNvSpPr/>
            <p:nvPr/>
          </p:nvSpPr>
          <p:spPr>
            <a:xfrm>
              <a:off x="48544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6" name="pl3165"/>
            <p:cNvSpPr/>
            <p:nvPr/>
          </p:nvSpPr>
          <p:spPr>
            <a:xfrm>
              <a:off x="48552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7" name="pl3166"/>
            <p:cNvSpPr/>
            <p:nvPr/>
          </p:nvSpPr>
          <p:spPr>
            <a:xfrm>
              <a:off x="48560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8" name="pl3167"/>
            <p:cNvSpPr/>
            <p:nvPr/>
          </p:nvSpPr>
          <p:spPr>
            <a:xfrm>
              <a:off x="48568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9" name="pl3168"/>
            <p:cNvSpPr/>
            <p:nvPr/>
          </p:nvSpPr>
          <p:spPr>
            <a:xfrm>
              <a:off x="48576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0" name="pl3169"/>
            <p:cNvSpPr/>
            <p:nvPr/>
          </p:nvSpPr>
          <p:spPr>
            <a:xfrm>
              <a:off x="48584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1" name="pl3170"/>
            <p:cNvSpPr/>
            <p:nvPr/>
          </p:nvSpPr>
          <p:spPr>
            <a:xfrm>
              <a:off x="48592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2" name="pl3171"/>
            <p:cNvSpPr/>
            <p:nvPr/>
          </p:nvSpPr>
          <p:spPr>
            <a:xfrm>
              <a:off x="48600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3" name="pl3172"/>
            <p:cNvSpPr/>
            <p:nvPr/>
          </p:nvSpPr>
          <p:spPr>
            <a:xfrm>
              <a:off x="48608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4" name="pl3173"/>
            <p:cNvSpPr/>
            <p:nvPr/>
          </p:nvSpPr>
          <p:spPr>
            <a:xfrm>
              <a:off x="48617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5" name="pl3174"/>
            <p:cNvSpPr/>
            <p:nvPr/>
          </p:nvSpPr>
          <p:spPr>
            <a:xfrm>
              <a:off x="48625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6" name="pl3175"/>
            <p:cNvSpPr/>
            <p:nvPr/>
          </p:nvSpPr>
          <p:spPr>
            <a:xfrm>
              <a:off x="48633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7" name="pl3176"/>
            <p:cNvSpPr/>
            <p:nvPr/>
          </p:nvSpPr>
          <p:spPr>
            <a:xfrm>
              <a:off x="48641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8" name="pl3177"/>
            <p:cNvSpPr/>
            <p:nvPr/>
          </p:nvSpPr>
          <p:spPr>
            <a:xfrm>
              <a:off x="48649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9" name="pl3178"/>
            <p:cNvSpPr/>
            <p:nvPr/>
          </p:nvSpPr>
          <p:spPr>
            <a:xfrm>
              <a:off x="48657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0" name="pl3179"/>
            <p:cNvSpPr/>
            <p:nvPr/>
          </p:nvSpPr>
          <p:spPr>
            <a:xfrm>
              <a:off x="48665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1" name="pl3180"/>
            <p:cNvSpPr/>
            <p:nvPr/>
          </p:nvSpPr>
          <p:spPr>
            <a:xfrm>
              <a:off x="48673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2" name="pl3181"/>
            <p:cNvSpPr/>
            <p:nvPr/>
          </p:nvSpPr>
          <p:spPr>
            <a:xfrm>
              <a:off x="48681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3" name="pl3182"/>
            <p:cNvSpPr/>
            <p:nvPr/>
          </p:nvSpPr>
          <p:spPr>
            <a:xfrm>
              <a:off x="48689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4" name="pl3183"/>
            <p:cNvSpPr/>
            <p:nvPr/>
          </p:nvSpPr>
          <p:spPr>
            <a:xfrm>
              <a:off x="48698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5" name="pl3184"/>
            <p:cNvSpPr/>
            <p:nvPr/>
          </p:nvSpPr>
          <p:spPr>
            <a:xfrm>
              <a:off x="48706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6" name="pl3185"/>
            <p:cNvSpPr/>
            <p:nvPr/>
          </p:nvSpPr>
          <p:spPr>
            <a:xfrm>
              <a:off x="48714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7" name="pl3186"/>
            <p:cNvSpPr/>
            <p:nvPr/>
          </p:nvSpPr>
          <p:spPr>
            <a:xfrm>
              <a:off x="48722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8" name="pl3187"/>
            <p:cNvSpPr/>
            <p:nvPr/>
          </p:nvSpPr>
          <p:spPr>
            <a:xfrm>
              <a:off x="48730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9" name="pl3188"/>
            <p:cNvSpPr/>
            <p:nvPr/>
          </p:nvSpPr>
          <p:spPr>
            <a:xfrm>
              <a:off x="48738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0" name="pl3189"/>
            <p:cNvSpPr/>
            <p:nvPr/>
          </p:nvSpPr>
          <p:spPr>
            <a:xfrm>
              <a:off x="48746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1" name="pl3190"/>
            <p:cNvSpPr/>
            <p:nvPr/>
          </p:nvSpPr>
          <p:spPr>
            <a:xfrm>
              <a:off x="48754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2" name="pl3191"/>
            <p:cNvSpPr/>
            <p:nvPr/>
          </p:nvSpPr>
          <p:spPr>
            <a:xfrm>
              <a:off x="48762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3" name="pl3192"/>
            <p:cNvSpPr/>
            <p:nvPr/>
          </p:nvSpPr>
          <p:spPr>
            <a:xfrm>
              <a:off x="48770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4" name="pl3193"/>
            <p:cNvSpPr/>
            <p:nvPr/>
          </p:nvSpPr>
          <p:spPr>
            <a:xfrm>
              <a:off x="48778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5" name="pl3194"/>
            <p:cNvSpPr/>
            <p:nvPr/>
          </p:nvSpPr>
          <p:spPr>
            <a:xfrm>
              <a:off x="48787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6" name="pl3195"/>
            <p:cNvSpPr/>
            <p:nvPr/>
          </p:nvSpPr>
          <p:spPr>
            <a:xfrm>
              <a:off x="48795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7" name="pl3196"/>
            <p:cNvSpPr/>
            <p:nvPr/>
          </p:nvSpPr>
          <p:spPr>
            <a:xfrm>
              <a:off x="48803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8" name="pl3197"/>
            <p:cNvSpPr/>
            <p:nvPr/>
          </p:nvSpPr>
          <p:spPr>
            <a:xfrm>
              <a:off x="48811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9" name="pl3198"/>
            <p:cNvSpPr/>
            <p:nvPr/>
          </p:nvSpPr>
          <p:spPr>
            <a:xfrm>
              <a:off x="48819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0" name="pl3199"/>
            <p:cNvSpPr/>
            <p:nvPr/>
          </p:nvSpPr>
          <p:spPr>
            <a:xfrm>
              <a:off x="48827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1" name="pl3200"/>
            <p:cNvSpPr/>
            <p:nvPr/>
          </p:nvSpPr>
          <p:spPr>
            <a:xfrm>
              <a:off x="48835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2" name="pl3201"/>
            <p:cNvSpPr/>
            <p:nvPr/>
          </p:nvSpPr>
          <p:spPr>
            <a:xfrm>
              <a:off x="48843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3" name="pl3202"/>
            <p:cNvSpPr/>
            <p:nvPr/>
          </p:nvSpPr>
          <p:spPr>
            <a:xfrm>
              <a:off x="48851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4" name="pl3203"/>
            <p:cNvSpPr/>
            <p:nvPr/>
          </p:nvSpPr>
          <p:spPr>
            <a:xfrm>
              <a:off x="48859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5" name="pl3204"/>
            <p:cNvSpPr/>
            <p:nvPr/>
          </p:nvSpPr>
          <p:spPr>
            <a:xfrm>
              <a:off x="48868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6" name="pl3205"/>
            <p:cNvSpPr/>
            <p:nvPr/>
          </p:nvSpPr>
          <p:spPr>
            <a:xfrm>
              <a:off x="48876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7" name="pl3206"/>
            <p:cNvSpPr/>
            <p:nvPr/>
          </p:nvSpPr>
          <p:spPr>
            <a:xfrm>
              <a:off x="48884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8" name="pl3207"/>
            <p:cNvSpPr/>
            <p:nvPr/>
          </p:nvSpPr>
          <p:spPr>
            <a:xfrm>
              <a:off x="48892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9" name="pl3208"/>
            <p:cNvSpPr/>
            <p:nvPr/>
          </p:nvSpPr>
          <p:spPr>
            <a:xfrm>
              <a:off x="48900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0" name="pl3209"/>
            <p:cNvSpPr/>
            <p:nvPr/>
          </p:nvSpPr>
          <p:spPr>
            <a:xfrm>
              <a:off x="48908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1" name="pl3210"/>
            <p:cNvSpPr/>
            <p:nvPr/>
          </p:nvSpPr>
          <p:spPr>
            <a:xfrm>
              <a:off x="48916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2" name="pl3211"/>
            <p:cNvSpPr/>
            <p:nvPr/>
          </p:nvSpPr>
          <p:spPr>
            <a:xfrm>
              <a:off x="48924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3" name="pl3212"/>
            <p:cNvSpPr/>
            <p:nvPr/>
          </p:nvSpPr>
          <p:spPr>
            <a:xfrm>
              <a:off x="48932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4" name="pl3213"/>
            <p:cNvSpPr/>
            <p:nvPr/>
          </p:nvSpPr>
          <p:spPr>
            <a:xfrm>
              <a:off x="48940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5" name="pl3214"/>
            <p:cNvSpPr/>
            <p:nvPr/>
          </p:nvSpPr>
          <p:spPr>
            <a:xfrm>
              <a:off x="48949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6" name="pl3215"/>
            <p:cNvSpPr/>
            <p:nvPr/>
          </p:nvSpPr>
          <p:spPr>
            <a:xfrm>
              <a:off x="48957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7" name="pl3216"/>
            <p:cNvSpPr/>
            <p:nvPr/>
          </p:nvSpPr>
          <p:spPr>
            <a:xfrm>
              <a:off x="48965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8" name="pl3217"/>
            <p:cNvSpPr/>
            <p:nvPr/>
          </p:nvSpPr>
          <p:spPr>
            <a:xfrm>
              <a:off x="48973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9" name="pl3218"/>
            <p:cNvSpPr/>
            <p:nvPr/>
          </p:nvSpPr>
          <p:spPr>
            <a:xfrm>
              <a:off x="48981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0" name="pl3219"/>
            <p:cNvSpPr/>
            <p:nvPr/>
          </p:nvSpPr>
          <p:spPr>
            <a:xfrm>
              <a:off x="48989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1" name="pl3220"/>
            <p:cNvSpPr/>
            <p:nvPr/>
          </p:nvSpPr>
          <p:spPr>
            <a:xfrm>
              <a:off x="48997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2" name="pl3221"/>
            <p:cNvSpPr/>
            <p:nvPr/>
          </p:nvSpPr>
          <p:spPr>
            <a:xfrm>
              <a:off x="49005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3" name="pl3222"/>
            <p:cNvSpPr/>
            <p:nvPr/>
          </p:nvSpPr>
          <p:spPr>
            <a:xfrm>
              <a:off x="49013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4" name="pl3223"/>
            <p:cNvSpPr/>
            <p:nvPr/>
          </p:nvSpPr>
          <p:spPr>
            <a:xfrm>
              <a:off x="49021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5" name="pl3224"/>
            <p:cNvSpPr/>
            <p:nvPr/>
          </p:nvSpPr>
          <p:spPr>
            <a:xfrm>
              <a:off x="49030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6" name="pl3225"/>
            <p:cNvSpPr/>
            <p:nvPr/>
          </p:nvSpPr>
          <p:spPr>
            <a:xfrm>
              <a:off x="49038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7" name="pl3226"/>
            <p:cNvSpPr/>
            <p:nvPr/>
          </p:nvSpPr>
          <p:spPr>
            <a:xfrm>
              <a:off x="49046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8" name="pl3227"/>
            <p:cNvSpPr/>
            <p:nvPr/>
          </p:nvSpPr>
          <p:spPr>
            <a:xfrm>
              <a:off x="49054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9" name="pl3228"/>
            <p:cNvSpPr/>
            <p:nvPr/>
          </p:nvSpPr>
          <p:spPr>
            <a:xfrm>
              <a:off x="49062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0" name="pl3229"/>
            <p:cNvSpPr/>
            <p:nvPr/>
          </p:nvSpPr>
          <p:spPr>
            <a:xfrm>
              <a:off x="49070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1" name="pl3230"/>
            <p:cNvSpPr/>
            <p:nvPr/>
          </p:nvSpPr>
          <p:spPr>
            <a:xfrm>
              <a:off x="490786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2" name="pl3231"/>
            <p:cNvSpPr/>
            <p:nvPr/>
          </p:nvSpPr>
          <p:spPr>
            <a:xfrm>
              <a:off x="49086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3" name="pl3232"/>
            <p:cNvSpPr/>
            <p:nvPr/>
          </p:nvSpPr>
          <p:spPr>
            <a:xfrm>
              <a:off x="49094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4" name="pl3233"/>
            <p:cNvSpPr/>
            <p:nvPr/>
          </p:nvSpPr>
          <p:spPr>
            <a:xfrm>
              <a:off x="49102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5" name="pl3234"/>
            <p:cNvSpPr/>
            <p:nvPr/>
          </p:nvSpPr>
          <p:spPr>
            <a:xfrm>
              <a:off x="491109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6" name="pl3235"/>
            <p:cNvSpPr/>
            <p:nvPr/>
          </p:nvSpPr>
          <p:spPr>
            <a:xfrm>
              <a:off x="49119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7" name="pl3236"/>
            <p:cNvSpPr/>
            <p:nvPr/>
          </p:nvSpPr>
          <p:spPr>
            <a:xfrm>
              <a:off x="49127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8" name="pl3237"/>
            <p:cNvSpPr/>
            <p:nvPr/>
          </p:nvSpPr>
          <p:spPr>
            <a:xfrm>
              <a:off x="49135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9" name="pl3238"/>
            <p:cNvSpPr/>
            <p:nvPr/>
          </p:nvSpPr>
          <p:spPr>
            <a:xfrm>
              <a:off x="491433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0" name="pl3239"/>
            <p:cNvSpPr/>
            <p:nvPr/>
          </p:nvSpPr>
          <p:spPr>
            <a:xfrm>
              <a:off x="49151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1" name="pl3240"/>
            <p:cNvSpPr/>
            <p:nvPr/>
          </p:nvSpPr>
          <p:spPr>
            <a:xfrm>
              <a:off x="49159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2" name="pl3241"/>
            <p:cNvSpPr/>
            <p:nvPr/>
          </p:nvSpPr>
          <p:spPr>
            <a:xfrm>
              <a:off x="49167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3" name="pl3242"/>
            <p:cNvSpPr/>
            <p:nvPr/>
          </p:nvSpPr>
          <p:spPr>
            <a:xfrm>
              <a:off x="49175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4" name="pl3243"/>
            <p:cNvSpPr/>
            <p:nvPr/>
          </p:nvSpPr>
          <p:spPr>
            <a:xfrm>
              <a:off x="49183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5" name="pl3244"/>
            <p:cNvSpPr/>
            <p:nvPr/>
          </p:nvSpPr>
          <p:spPr>
            <a:xfrm>
              <a:off x="49191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6" name="pl3245"/>
            <p:cNvSpPr/>
            <p:nvPr/>
          </p:nvSpPr>
          <p:spPr>
            <a:xfrm>
              <a:off x="49200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7" name="pl3246"/>
            <p:cNvSpPr/>
            <p:nvPr/>
          </p:nvSpPr>
          <p:spPr>
            <a:xfrm>
              <a:off x="49208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8" name="pl3247"/>
            <p:cNvSpPr/>
            <p:nvPr/>
          </p:nvSpPr>
          <p:spPr>
            <a:xfrm>
              <a:off x="49216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9" name="pl3248"/>
            <p:cNvSpPr/>
            <p:nvPr/>
          </p:nvSpPr>
          <p:spPr>
            <a:xfrm>
              <a:off x="49224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0" name="pl3249"/>
            <p:cNvSpPr/>
            <p:nvPr/>
          </p:nvSpPr>
          <p:spPr>
            <a:xfrm>
              <a:off x="49232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1" name="pl3250"/>
            <p:cNvSpPr/>
            <p:nvPr/>
          </p:nvSpPr>
          <p:spPr>
            <a:xfrm>
              <a:off x="49240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2" name="pl3251"/>
            <p:cNvSpPr/>
            <p:nvPr/>
          </p:nvSpPr>
          <p:spPr>
            <a:xfrm>
              <a:off x="492486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3" name="pl3252"/>
            <p:cNvSpPr/>
            <p:nvPr/>
          </p:nvSpPr>
          <p:spPr>
            <a:xfrm>
              <a:off x="49256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4" name="pl3253"/>
            <p:cNvSpPr/>
            <p:nvPr/>
          </p:nvSpPr>
          <p:spPr>
            <a:xfrm>
              <a:off x="49264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5" name="pl3254"/>
            <p:cNvSpPr/>
            <p:nvPr/>
          </p:nvSpPr>
          <p:spPr>
            <a:xfrm>
              <a:off x="49272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6" name="pl3255"/>
            <p:cNvSpPr/>
            <p:nvPr/>
          </p:nvSpPr>
          <p:spPr>
            <a:xfrm>
              <a:off x="492810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7" name="pl3256"/>
            <p:cNvSpPr/>
            <p:nvPr/>
          </p:nvSpPr>
          <p:spPr>
            <a:xfrm>
              <a:off x="49289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8" name="pl3257"/>
            <p:cNvSpPr/>
            <p:nvPr/>
          </p:nvSpPr>
          <p:spPr>
            <a:xfrm>
              <a:off x="49297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9" name="pl3258"/>
            <p:cNvSpPr/>
            <p:nvPr/>
          </p:nvSpPr>
          <p:spPr>
            <a:xfrm>
              <a:off x="49305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0" name="pl3259"/>
            <p:cNvSpPr/>
            <p:nvPr/>
          </p:nvSpPr>
          <p:spPr>
            <a:xfrm>
              <a:off x="493134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1" name="pl3260"/>
            <p:cNvSpPr/>
            <p:nvPr/>
          </p:nvSpPr>
          <p:spPr>
            <a:xfrm>
              <a:off x="49321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2" name="pl3261"/>
            <p:cNvSpPr/>
            <p:nvPr/>
          </p:nvSpPr>
          <p:spPr>
            <a:xfrm>
              <a:off x="49329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3" name="pl3262"/>
            <p:cNvSpPr/>
            <p:nvPr/>
          </p:nvSpPr>
          <p:spPr>
            <a:xfrm>
              <a:off x="49337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4" name="pl3263"/>
            <p:cNvSpPr/>
            <p:nvPr/>
          </p:nvSpPr>
          <p:spPr>
            <a:xfrm>
              <a:off x="493458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5" name="pl3264"/>
            <p:cNvSpPr/>
            <p:nvPr/>
          </p:nvSpPr>
          <p:spPr>
            <a:xfrm>
              <a:off x="49353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6" name="pl3265"/>
            <p:cNvSpPr/>
            <p:nvPr/>
          </p:nvSpPr>
          <p:spPr>
            <a:xfrm>
              <a:off x="49362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7" name="pl3266"/>
            <p:cNvSpPr/>
            <p:nvPr/>
          </p:nvSpPr>
          <p:spPr>
            <a:xfrm>
              <a:off x="49370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8" name="pl3267"/>
            <p:cNvSpPr/>
            <p:nvPr/>
          </p:nvSpPr>
          <p:spPr>
            <a:xfrm>
              <a:off x="493782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9" name="pl3268"/>
            <p:cNvSpPr/>
            <p:nvPr/>
          </p:nvSpPr>
          <p:spPr>
            <a:xfrm>
              <a:off x="49386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0" name="pl3269"/>
            <p:cNvSpPr/>
            <p:nvPr/>
          </p:nvSpPr>
          <p:spPr>
            <a:xfrm>
              <a:off x="49394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1" name="pl3270"/>
            <p:cNvSpPr/>
            <p:nvPr/>
          </p:nvSpPr>
          <p:spPr>
            <a:xfrm>
              <a:off x="49402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2" name="pl3271"/>
            <p:cNvSpPr/>
            <p:nvPr/>
          </p:nvSpPr>
          <p:spPr>
            <a:xfrm>
              <a:off x="49410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3" name="pl3272"/>
            <p:cNvSpPr/>
            <p:nvPr/>
          </p:nvSpPr>
          <p:spPr>
            <a:xfrm>
              <a:off x="49418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4" name="pl3273"/>
            <p:cNvSpPr/>
            <p:nvPr/>
          </p:nvSpPr>
          <p:spPr>
            <a:xfrm>
              <a:off x="49426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5" name="pl3274"/>
            <p:cNvSpPr/>
            <p:nvPr/>
          </p:nvSpPr>
          <p:spPr>
            <a:xfrm>
              <a:off x="49434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6" name="pl3275"/>
            <p:cNvSpPr/>
            <p:nvPr/>
          </p:nvSpPr>
          <p:spPr>
            <a:xfrm>
              <a:off x="49443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7" name="pl3276"/>
            <p:cNvSpPr/>
            <p:nvPr/>
          </p:nvSpPr>
          <p:spPr>
            <a:xfrm>
              <a:off x="494510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8" name="pl3277"/>
            <p:cNvSpPr/>
            <p:nvPr/>
          </p:nvSpPr>
          <p:spPr>
            <a:xfrm>
              <a:off x="49459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9" name="pl3278"/>
            <p:cNvSpPr/>
            <p:nvPr/>
          </p:nvSpPr>
          <p:spPr>
            <a:xfrm>
              <a:off x="49467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0" name="pl3279"/>
            <p:cNvSpPr/>
            <p:nvPr/>
          </p:nvSpPr>
          <p:spPr>
            <a:xfrm>
              <a:off x="49475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1" name="pl3280"/>
            <p:cNvSpPr/>
            <p:nvPr/>
          </p:nvSpPr>
          <p:spPr>
            <a:xfrm>
              <a:off x="494834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2" name="pl3281"/>
            <p:cNvSpPr/>
            <p:nvPr/>
          </p:nvSpPr>
          <p:spPr>
            <a:xfrm>
              <a:off x="49491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3" name="pl3282"/>
            <p:cNvSpPr/>
            <p:nvPr/>
          </p:nvSpPr>
          <p:spPr>
            <a:xfrm>
              <a:off x="49499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4" name="pl3283"/>
            <p:cNvSpPr/>
            <p:nvPr/>
          </p:nvSpPr>
          <p:spPr>
            <a:xfrm>
              <a:off x="49507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5" name="pl3284"/>
            <p:cNvSpPr/>
            <p:nvPr/>
          </p:nvSpPr>
          <p:spPr>
            <a:xfrm>
              <a:off x="495158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6" name="pl3285"/>
            <p:cNvSpPr/>
            <p:nvPr/>
          </p:nvSpPr>
          <p:spPr>
            <a:xfrm>
              <a:off x="49523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7" name="pl3286"/>
            <p:cNvSpPr/>
            <p:nvPr/>
          </p:nvSpPr>
          <p:spPr>
            <a:xfrm>
              <a:off x="49532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8" name="pl3287"/>
            <p:cNvSpPr/>
            <p:nvPr/>
          </p:nvSpPr>
          <p:spPr>
            <a:xfrm>
              <a:off x="49540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9" name="pl3288"/>
            <p:cNvSpPr/>
            <p:nvPr/>
          </p:nvSpPr>
          <p:spPr>
            <a:xfrm>
              <a:off x="495482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0" name="pl3289"/>
            <p:cNvSpPr/>
            <p:nvPr/>
          </p:nvSpPr>
          <p:spPr>
            <a:xfrm>
              <a:off x="49556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1" name="pl3290"/>
            <p:cNvSpPr/>
            <p:nvPr/>
          </p:nvSpPr>
          <p:spPr>
            <a:xfrm>
              <a:off x="49564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2" name="pl3291"/>
            <p:cNvSpPr/>
            <p:nvPr/>
          </p:nvSpPr>
          <p:spPr>
            <a:xfrm>
              <a:off x="49572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3" name="pl3292"/>
            <p:cNvSpPr/>
            <p:nvPr/>
          </p:nvSpPr>
          <p:spPr>
            <a:xfrm>
              <a:off x="49580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4" name="pl3293"/>
            <p:cNvSpPr/>
            <p:nvPr/>
          </p:nvSpPr>
          <p:spPr>
            <a:xfrm>
              <a:off x="49588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5" name="pl3294"/>
            <p:cNvSpPr/>
            <p:nvPr/>
          </p:nvSpPr>
          <p:spPr>
            <a:xfrm>
              <a:off x="49596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6" name="pl3295"/>
            <p:cNvSpPr/>
            <p:nvPr/>
          </p:nvSpPr>
          <p:spPr>
            <a:xfrm>
              <a:off x="49604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7" name="pl3296"/>
            <p:cNvSpPr/>
            <p:nvPr/>
          </p:nvSpPr>
          <p:spPr>
            <a:xfrm>
              <a:off x="49613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8" name="pl3297"/>
            <p:cNvSpPr/>
            <p:nvPr/>
          </p:nvSpPr>
          <p:spPr>
            <a:xfrm>
              <a:off x="49621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9" name="pl3298"/>
            <p:cNvSpPr/>
            <p:nvPr/>
          </p:nvSpPr>
          <p:spPr>
            <a:xfrm>
              <a:off x="49629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0" name="pl3299"/>
            <p:cNvSpPr/>
            <p:nvPr/>
          </p:nvSpPr>
          <p:spPr>
            <a:xfrm>
              <a:off x="49637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1" name="pl3300"/>
            <p:cNvSpPr/>
            <p:nvPr/>
          </p:nvSpPr>
          <p:spPr>
            <a:xfrm>
              <a:off x="49645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2" name="pl3301"/>
            <p:cNvSpPr/>
            <p:nvPr/>
          </p:nvSpPr>
          <p:spPr>
            <a:xfrm>
              <a:off x="496535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3" name="pl3302"/>
            <p:cNvSpPr/>
            <p:nvPr/>
          </p:nvSpPr>
          <p:spPr>
            <a:xfrm>
              <a:off x="49661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4" name="pl3303"/>
            <p:cNvSpPr/>
            <p:nvPr/>
          </p:nvSpPr>
          <p:spPr>
            <a:xfrm>
              <a:off x="49669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5" name="pl3304"/>
            <p:cNvSpPr/>
            <p:nvPr/>
          </p:nvSpPr>
          <p:spPr>
            <a:xfrm>
              <a:off x="49677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6" name="pl3305"/>
            <p:cNvSpPr/>
            <p:nvPr/>
          </p:nvSpPr>
          <p:spPr>
            <a:xfrm>
              <a:off x="496859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7" name="pl3306"/>
            <p:cNvSpPr/>
            <p:nvPr/>
          </p:nvSpPr>
          <p:spPr>
            <a:xfrm>
              <a:off x="49694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8" name="pl3307"/>
            <p:cNvSpPr/>
            <p:nvPr/>
          </p:nvSpPr>
          <p:spPr>
            <a:xfrm>
              <a:off x="49702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9" name="pl3308"/>
            <p:cNvSpPr/>
            <p:nvPr/>
          </p:nvSpPr>
          <p:spPr>
            <a:xfrm>
              <a:off x="49710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0" name="pl3309"/>
            <p:cNvSpPr/>
            <p:nvPr/>
          </p:nvSpPr>
          <p:spPr>
            <a:xfrm>
              <a:off x="497183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1" name="pl3310"/>
            <p:cNvSpPr/>
            <p:nvPr/>
          </p:nvSpPr>
          <p:spPr>
            <a:xfrm>
              <a:off x="49726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2" name="pl3311"/>
            <p:cNvSpPr/>
            <p:nvPr/>
          </p:nvSpPr>
          <p:spPr>
            <a:xfrm>
              <a:off x="49734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3" name="pl3312"/>
            <p:cNvSpPr/>
            <p:nvPr/>
          </p:nvSpPr>
          <p:spPr>
            <a:xfrm>
              <a:off x="49742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4" name="pl3313"/>
            <p:cNvSpPr/>
            <p:nvPr/>
          </p:nvSpPr>
          <p:spPr>
            <a:xfrm>
              <a:off x="497507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5" name="pl3314"/>
            <p:cNvSpPr/>
            <p:nvPr/>
          </p:nvSpPr>
          <p:spPr>
            <a:xfrm>
              <a:off x="49758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6" name="pl3315"/>
            <p:cNvSpPr/>
            <p:nvPr/>
          </p:nvSpPr>
          <p:spPr>
            <a:xfrm>
              <a:off x="49766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7" name="pl3316"/>
            <p:cNvSpPr/>
            <p:nvPr/>
          </p:nvSpPr>
          <p:spPr>
            <a:xfrm>
              <a:off x="49775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8" name="pl3317"/>
            <p:cNvSpPr/>
            <p:nvPr/>
          </p:nvSpPr>
          <p:spPr>
            <a:xfrm>
              <a:off x="49783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9" name="pl3318"/>
            <p:cNvSpPr/>
            <p:nvPr/>
          </p:nvSpPr>
          <p:spPr>
            <a:xfrm>
              <a:off x="49791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0" name="pl3319"/>
            <p:cNvSpPr/>
            <p:nvPr/>
          </p:nvSpPr>
          <p:spPr>
            <a:xfrm>
              <a:off x="49799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1" name="pl3320"/>
            <p:cNvSpPr/>
            <p:nvPr/>
          </p:nvSpPr>
          <p:spPr>
            <a:xfrm>
              <a:off x="49807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2" name="pl3321"/>
            <p:cNvSpPr/>
            <p:nvPr/>
          </p:nvSpPr>
          <p:spPr>
            <a:xfrm>
              <a:off x="49815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3" name="pl3322"/>
            <p:cNvSpPr/>
            <p:nvPr/>
          </p:nvSpPr>
          <p:spPr>
            <a:xfrm>
              <a:off x="49823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4" name="pl3323"/>
            <p:cNvSpPr/>
            <p:nvPr/>
          </p:nvSpPr>
          <p:spPr>
            <a:xfrm>
              <a:off x="49831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5" name="pl3324"/>
            <p:cNvSpPr/>
            <p:nvPr/>
          </p:nvSpPr>
          <p:spPr>
            <a:xfrm>
              <a:off x="49839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6" name="pl3325"/>
            <p:cNvSpPr/>
            <p:nvPr/>
          </p:nvSpPr>
          <p:spPr>
            <a:xfrm>
              <a:off x="49847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7" name="pl3326"/>
            <p:cNvSpPr/>
            <p:nvPr/>
          </p:nvSpPr>
          <p:spPr>
            <a:xfrm>
              <a:off x="498559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8" name="pl3327"/>
            <p:cNvSpPr/>
            <p:nvPr/>
          </p:nvSpPr>
          <p:spPr>
            <a:xfrm>
              <a:off x="49864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9" name="pl3328"/>
            <p:cNvSpPr/>
            <p:nvPr/>
          </p:nvSpPr>
          <p:spPr>
            <a:xfrm>
              <a:off x="49872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0" name="pl3329"/>
            <p:cNvSpPr/>
            <p:nvPr/>
          </p:nvSpPr>
          <p:spPr>
            <a:xfrm>
              <a:off x="49880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1" name="pl3330"/>
            <p:cNvSpPr/>
            <p:nvPr/>
          </p:nvSpPr>
          <p:spPr>
            <a:xfrm>
              <a:off x="498883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2" name="pl3331"/>
            <p:cNvSpPr/>
            <p:nvPr/>
          </p:nvSpPr>
          <p:spPr>
            <a:xfrm>
              <a:off x="49896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3" name="pl3332"/>
            <p:cNvSpPr/>
            <p:nvPr/>
          </p:nvSpPr>
          <p:spPr>
            <a:xfrm>
              <a:off x="49904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4" name="pl3333"/>
            <p:cNvSpPr/>
            <p:nvPr/>
          </p:nvSpPr>
          <p:spPr>
            <a:xfrm>
              <a:off x="49912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5" name="pl3334"/>
            <p:cNvSpPr/>
            <p:nvPr/>
          </p:nvSpPr>
          <p:spPr>
            <a:xfrm>
              <a:off x="499207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6" name="pl3335"/>
            <p:cNvSpPr/>
            <p:nvPr/>
          </p:nvSpPr>
          <p:spPr>
            <a:xfrm>
              <a:off x="49928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7" name="pl3336"/>
            <p:cNvSpPr/>
            <p:nvPr/>
          </p:nvSpPr>
          <p:spPr>
            <a:xfrm>
              <a:off x="49936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8" name="pl3337"/>
            <p:cNvSpPr/>
            <p:nvPr/>
          </p:nvSpPr>
          <p:spPr>
            <a:xfrm>
              <a:off x="49945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9" name="pl3338"/>
            <p:cNvSpPr/>
            <p:nvPr/>
          </p:nvSpPr>
          <p:spPr>
            <a:xfrm>
              <a:off x="499531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0" name="pl3339"/>
            <p:cNvSpPr/>
            <p:nvPr/>
          </p:nvSpPr>
          <p:spPr>
            <a:xfrm>
              <a:off x="49961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1" name="pl3340"/>
            <p:cNvSpPr/>
            <p:nvPr/>
          </p:nvSpPr>
          <p:spPr>
            <a:xfrm>
              <a:off x="49969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2" name="pl3341"/>
            <p:cNvSpPr/>
            <p:nvPr/>
          </p:nvSpPr>
          <p:spPr>
            <a:xfrm>
              <a:off x="49977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3" name="pl3342"/>
            <p:cNvSpPr/>
            <p:nvPr/>
          </p:nvSpPr>
          <p:spPr>
            <a:xfrm>
              <a:off x="49985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4" name="pl3343"/>
            <p:cNvSpPr/>
            <p:nvPr/>
          </p:nvSpPr>
          <p:spPr>
            <a:xfrm>
              <a:off x="49993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5" name="pl3344"/>
            <p:cNvSpPr/>
            <p:nvPr/>
          </p:nvSpPr>
          <p:spPr>
            <a:xfrm>
              <a:off x="50001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6" name="pl3345"/>
            <p:cNvSpPr/>
            <p:nvPr/>
          </p:nvSpPr>
          <p:spPr>
            <a:xfrm>
              <a:off x="50009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7" name="pl3346"/>
            <p:cNvSpPr/>
            <p:nvPr/>
          </p:nvSpPr>
          <p:spPr>
            <a:xfrm>
              <a:off x="50017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8" name="pl3347"/>
            <p:cNvSpPr/>
            <p:nvPr/>
          </p:nvSpPr>
          <p:spPr>
            <a:xfrm>
              <a:off x="500260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9" name="pl3348"/>
            <p:cNvSpPr/>
            <p:nvPr/>
          </p:nvSpPr>
          <p:spPr>
            <a:xfrm>
              <a:off x="50034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0" name="pl3349"/>
            <p:cNvSpPr/>
            <p:nvPr/>
          </p:nvSpPr>
          <p:spPr>
            <a:xfrm>
              <a:off x="50042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1" name="pl3350"/>
            <p:cNvSpPr/>
            <p:nvPr/>
          </p:nvSpPr>
          <p:spPr>
            <a:xfrm>
              <a:off x="50050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2" name="pl3351"/>
            <p:cNvSpPr/>
            <p:nvPr/>
          </p:nvSpPr>
          <p:spPr>
            <a:xfrm>
              <a:off x="500584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3" name="pl3352"/>
            <p:cNvSpPr/>
            <p:nvPr/>
          </p:nvSpPr>
          <p:spPr>
            <a:xfrm>
              <a:off x="50066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4" name="pl3353"/>
            <p:cNvSpPr/>
            <p:nvPr/>
          </p:nvSpPr>
          <p:spPr>
            <a:xfrm>
              <a:off x="50074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5" name="pl3354"/>
            <p:cNvSpPr/>
            <p:nvPr/>
          </p:nvSpPr>
          <p:spPr>
            <a:xfrm>
              <a:off x="50082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6" name="pl3355"/>
            <p:cNvSpPr/>
            <p:nvPr/>
          </p:nvSpPr>
          <p:spPr>
            <a:xfrm>
              <a:off x="500908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7" name="pl3356"/>
            <p:cNvSpPr/>
            <p:nvPr/>
          </p:nvSpPr>
          <p:spPr>
            <a:xfrm>
              <a:off x="50098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8" name="pl3357"/>
            <p:cNvSpPr/>
            <p:nvPr/>
          </p:nvSpPr>
          <p:spPr>
            <a:xfrm>
              <a:off x="50107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9" name="pl3358"/>
            <p:cNvSpPr/>
            <p:nvPr/>
          </p:nvSpPr>
          <p:spPr>
            <a:xfrm>
              <a:off x="50115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0" name="pl3359"/>
            <p:cNvSpPr/>
            <p:nvPr/>
          </p:nvSpPr>
          <p:spPr>
            <a:xfrm>
              <a:off x="501231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1" name="pl3360"/>
            <p:cNvSpPr/>
            <p:nvPr/>
          </p:nvSpPr>
          <p:spPr>
            <a:xfrm>
              <a:off x="50131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2" name="pl3361"/>
            <p:cNvSpPr/>
            <p:nvPr/>
          </p:nvSpPr>
          <p:spPr>
            <a:xfrm>
              <a:off x="50139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3" name="pl3362"/>
            <p:cNvSpPr/>
            <p:nvPr/>
          </p:nvSpPr>
          <p:spPr>
            <a:xfrm>
              <a:off x="50147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4" name="pl3363"/>
            <p:cNvSpPr/>
            <p:nvPr/>
          </p:nvSpPr>
          <p:spPr>
            <a:xfrm>
              <a:off x="501555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5" name="pl3364"/>
            <p:cNvSpPr/>
            <p:nvPr/>
          </p:nvSpPr>
          <p:spPr>
            <a:xfrm>
              <a:off x="50163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6" name="pl3365"/>
            <p:cNvSpPr/>
            <p:nvPr/>
          </p:nvSpPr>
          <p:spPr>
            <a:xfrm>
              <a:off x="50171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7" name="pl3366"/>
            <p:cNvSpPr/>
            <p:nvPr/>
          </p:nvSpPr>
          <p:spPr>
            <a:xfrm>
              <a:off x="50179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8" name="pl3367"/>
            <p:cNvSpPr/>
            <p:nvPr/>
          </p:nvSpPr>
          <p:spPr>
            <a:xfrm>
              <a:off x="50187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9" name="pl3368"/>
            <p:cNvSpPr/>
            <p:nvPr/>
          </p:nvSpPr>
          <p:spPr>
            <a:xfrm>
              <a:off x="50196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0" name="pl3369"/>
            <p:cNvSpPr/>
            <p:nvPr/>
          </p:nvSpPr>
          <p:spPr>
            <a:xfrm>
              <a:off x="50204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1" name="pl3370"/>
            <p:cNvSpPr/>
            <p:nvPr/>
          </p:nvSpPr>
          <p:spPr>
            <a:xfrm>
              <a:off x="50212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2" name="pl3371"/>
            <p:cNvSpPr/>
            <p:nvPr/>
          </p:nvSpPr>
          <p:spPr>
            <a:xfrm>
              <a:off x="50220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3" name="pl3372"/>
            <p:cNvSpPr/>
            <p:nvPr/>
          </p:nvSpPr>
          <p:spPr>
            <a:xfrm>
              <a:off x="502284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4" name="pl3373"/>
            <p:cNvSpPr/>
            <p:nvPr/>
          </p:nvSpPr>
          <p:spPr>
            <a:xfrm>
              <a:off x="50236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5" name="pl3374"/>
            <p:cNvSpPr/>
            <p:nvPr/>
          </p:nvSpPr>
          <p:spPr>
            <a:xfrm>
              <a:off x="50244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6" name="pl3375"/>
            <p:cNvSpPr/>
            <p:nvPr/>
          </p:nvSpPr>
          <p:spPr>
            <a:xfrm>
              <a:off x="50252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7" name="pl3376"/>
            <p:cNvSpPr/>
            <p:nvPr/>
          </p:nvSpPr>
          <p:spPr>
            <a:xfrm>
              <a:off x="502608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8" name="pl3377"/>
            <p:cNvSpPr/>
            <p:nvPr/>
          </p:nvSpPr>
          <p:spPr>
            <a:xfrm>
              <a:off x="50268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9" name="pl3378"/>
            <p:cNvSpPr/>
            <p:nvPr/>
          </p:nvSpPr>
          <p:spPr>
            <a:xfrm>
              <a:off x="50277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0" name="pl3379"/>
            <p:cNvSpPr/>
            <p:nvPr/>
          </p:nvSpPr>
          <p:spPr>
            <a:xfrm>
              <a:off x="50285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1" name="pl3380"/>
            <p:cNvSpPr/>
            <p:nvPr/>
          </p:nvSpPr>
          <p:spPr>
            <a:xfrm>
              <a:off x="502932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2" name="pl3381"/>
            <p:cNvSpPr/>
            <p:nvPr/>
          </p:nvSpPr>
          <p:spPr>
            <a:xfrm>
              <a:off x="50301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3" name="pl3382"/>
            <p:cNvSpPr/>
            <p:nvPr/>
          </p:nvSpPr>
          <p:spPr>
            <a:xfrm>
              <a:off x="50309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4" name="pl3383"/>
            <p:cNvSpPr/>
            <p:nvPr/>
          </p:nvSpPr>
          <p:spPr>
            <a:xfrm>
              <a:off x="50317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5" name="pl3384"/>
            <p:cNvSpPr/>
            <p:nvPr/>
          </p:nvSpPr>
          <p:spPr>
            <a:xfrm>
              <a:off x="503256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6" name="pl3385"/>
            <p:cNvSpPr/>
            <p:nvPr/>
          </p:nvSpPr>
          <p:spPr>
            <a:xfrm>
              <a:off x="50333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7" name="pl3386"/>
            <p:cNvSpPr/>
            <p:nvPr/>
          </p:nvSpPr>
          <p:spPr>
            <a:xfrm>
              <a:off x="50341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8" name="pl3387"/>
            <p:cNvSpPr/>
            <p:nvPr/>
          </p:nvSpPr>
          <p:spPr>
            <a:xfrm>
              <a:off x="50349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9" name="pl3388"/>
            <p:cNvSpPr/>
            <p:nvPr/>
          </p:nvSpPr>
          <p:spPr>
            <a:xfrm>
              <a:off x="50358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0" name="pl3389"/>
            <p:cNvSpPr/>
            <p:nvPr/>
          </p:nvSpPr>
          <p:spPr>
            <a:xfrm>
              <a:off x="50366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1" name="pl3390"/>
            <p:cNvSpPr/>
            <p:nvPr/>
          </p:nvSpPr>
          <p:spPr>
            <a:xfrm>
              <a:off x="50374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2" name="pl3391"/>
            <p:cNvSpPr/>
            <p:nvPr/>
          </p:nvSpPr>
          <p:spPr>
            <a:xfrm>
              <a:off x="50382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3" name="pl3392"/>
            <p:cNvSpPr/>
            <p:nvPr/>
          </p:nvSpPr>
          <p:spPr>
            <a:xfrm>
              <a:off x="50390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4" name="pl3393"/>
            <p:cNvSpPr/>
            <p:nvPr/>
          </p:nvSpPr>
          <p:spPr>
            <a:xfrm>
              <a:off x="50398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5" name="pl3394"/>
            <p:cNvSpPr/>
            <p:nvPr/>
          </p:nvSpPr>
          <p:spPr>
            <a:xfrm>
              <a:off x="50406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6" name="pl3395"/>
            <p:cNvSpPr/>
            <p:nvPr/>
          </p:nvSpPr>
          <p:spPr>
            <a:xfrm>
              <a:off x="50414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7" name="pl3396"/>
            <p:cNvSpPr/>
            <p:nvPr/>
          </p:nvSpPr>
          <p:spPr>
            <a:xfrm>
              <a:off x="50422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8" name="pl3397"/>
            <p:cNvSpPr/>
            <p:nvPr/>
          </p:nvSpPr>
          <p:spPr>
            <a:xfrm>
              <a:off x="504309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9" name="pl3398"/>
            <p:cNvSpPr/>
            <p:nvPr/>
          </p:nvSpPr>
          <p:spPr>
            <a:xfrm>
              <a:off x="50439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0" name="pl3399"/>
            <p:cNvSpPr/>
            <p:nvPr/>
          </p:nvSpPr>
          <p:spPr>
            <a:xfrm>
              <a:off x="50447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1" name="pl3400"/>
            <p:cNvSpPr/>
            <p:nvPr/>
          </p:nvSpPr>
          <p:spPr>
            <a:xfrm>
              <a:off x="50455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2" name="pl3401"/>
            <p:cNvSpPr/>
            <p:nvPr/>
          </p:nvSpPr>
          <p:spPr>
            <a:xfrm>
              <a:off x="504632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3" name="pl3402"/>
            <p:cNvSpPr/>
            <p:nvPr/>
          </p:nvSpPr>
          <p:spPr>
            <a:xfrm>
              <a:off x="50471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4" name="pl3403"/>
            <p:cNvSpPr/>
            <p:nvPr/>
          </p:nvSpPr>
          <p:spPr>
            <a:xfrm>
              <a:off x="50479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5" name="pl3404"/>
            <p:cNvSpPr/>
            <p:nvPr/>
          </p:nvSpPr>
          <p:spPr>
            <a:xfrm>
              <a:off x="50487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6" name="pl3405"/>
            <p:cNvSpPr/>
            <p:nvPr/>
          </p:nvSpPr>
          <p:spPr>
            <a:xfrm>
              <a:off x="504956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7" name="pl3406"/>
            <p:cNvSpPr/>
            <p:nvPr/>
          </p:nvSpPr>
          <p:spPr>
            <a:xfrm>
              <a:off x="50503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8" name="pl3407"/>
            <p:cNvSpPr/>
            <p:nvPr/>
          </p:nvSpPr>
          <p:spPr>
            <a:xfrm>
              <a:off x="50511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9" name="pl3408"/>
            <p:cNvSpPr/>
            <p:nvPr/>
          </p:nvSpPr>
          <p:spPr>
            <a:xfrm>
              <a:off x="50519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0" name="pl3409"/>
            <p:cNvSpPr/>
            <p:nvPr/>
          </p:nvSpPr>
          <p:spPr>
            <a:xfrm>
              <a:off x="505280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1" name="pl3410"/>
            <p:cNvSpPr/>
            <p:nvPr/>
          </p:nvSpPr>
          <p:spPr>
            <a:xfrm>
              <a:off x="50536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2" name="pl3411"/>
            <p:cNvSpPr/>
            <p:nvPr/>
          </p:nvSpPr>
          <p:spPr>
            <a:xfrm>
              <a:off x="50544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3" name="pl3412"/>
            <p:cNvSpPr/>
            <p:nvPr/>
          </p:nvSpPr>
          <p:spPr>
            <a:xfrm>
              <a:off x="50552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4" name="pl3413"/>
            <p:cNvSpPr/>
            <p:nvPr/>
          </p:nvSpPr>
          <p:spPr>
            <a:xfrm>
              <a:off x="50560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5" name="pl3414"/>
            <p:cNvSpPr/>
            <p:nvPr/>
          </p:nvSpPr>
          <p:spPr>
            <a:xfrm>
              <a:off x="50568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6" name="pl3415"/>
            <p:cNvSpPr/>
            <p:nvPr/>
          </p:nvSpPr>
          <p:spPr>
            <a:xfrm>
              <a:off x="50576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7" name="pl3416"/>
            <p:cNvSpPr/>
            <p:nvPr/>
          </p:nvSpPr>
          <p:spPr>
            <a:xfrm>
              <a:off x="50584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8" name="pl3417"/>
            <p:cNvSpPr/>
            <p:nvPr/>
          </p:nvSpPr>
          <p:spPr>
            <a:xfrm>
              <a:off x="50592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9" name="pl3418"/>
            <p:cNvSpPr/>
            <p:nvPr/>
          </p:nvSpPr>
          <p:spPr>
            <a:xfrm>
              <a:off x="50600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0" name="pl3419"/>
            <p:cNvSpPr/>
            <p:nvPr/>
          </p:nvSpPr>
          <p:spPr>
            <a:xfrm>
              <a:off x="50609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1" name="pl3420"/>
            <p:cNvSpPr/>
            <p:nvPr/>
          </p:nvSpPr>
          <p:spPr>
            <a:xfrm>
              <a:off x="50617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2" name="pl3421"/>
            <p:cNvSpPr/>
            <p:nvPr/>
          </p:nvSpPr>
          <p:spPr>
            <a:xfrm>
              <a:off x="50625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3" name="pl3422"/>
            <p:cNvSpPr/>
            <p:nvPr/>
          </p:nvSpPr>
          <p:spPr>
            <a:xfrm>
              <a:off x="506333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4" name="pl3423"/>
            <p:cNvSpPr/>
            <p:nvPr/>
          </p:nvSpPr>
          <p:spPr>
            <a:xfrm>
              <a:off x="50641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5" name="pl3424"/>
            <p:cNvSpPr/>
            <p:nvPr/>
          </p:nvSpPr>
          <p:spPr>
            <a:xfrm>
              <a:off x="50649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6" name="pl3425"/>
            <p:cNvSpPr/>
            <p:nvPr/>
          </p:nvSpPr>
          <p:spPr>
            <a:xfrm>
              <a:off x="50657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7" name="pl3426"/>
            <p:cNvSpPr/>
            <p:nvPr/>
          </p:nvSpPr>
          <p:spPr>
            <a:xfrm>
              <a:off x="506657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8" name="pl3427"/>
            <p:cNvSpPr/>
            <p:nvPr/>
          </p:nvSpPr>
          <p:spPr>
            <a:xfrm>
              <a:off x="50673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9" name="pl3428"/>
            <p:cNvSpPr/>
            <p:nvPr/>
          </p:nvSpPr>
          <p:spPr>
            <a:xfrm>
              <a:off x="50681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0" name="pl3429"/>
            <p:cNvSpPr/>
            <p:nvPr/>
          </p:nvSpPr>
          <p:spPr>
            <a:xfrm>
              <a:off x="50690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1" name="pl3430"/>
            <p:cNvSpPr/>
            <p:nvPr/>
          </p:nvSpPr>
          <p:spPr>
            <a:xfrm>
              <a:off x="506981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2" name="pl3431"/>
            <p:cNvSpPr/>
            <p:nvPr/>
          </p:nvSpPr>
          <p:spPr>
            <a:xfrm>
              <a:off x="50706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3" name="pl3432"/>
            <p:cNvSpPr/>
            <p:nvPr/>
          </p:nvSpPr>
          <p:spPr>
            <a:xfrm>
              <a:off x="50714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4" name="pl3433"/>
            <p:cNvSpPr/>
            <p:nvPr/>
          </p:nvSpPr>
          <p:spPr>
            <a:xfrm>
              <a:off x="50722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5" name="pl3434"/>
            <p:cNvSpPr/>
            <p:nvPr/>
          </p:nvSpPr>
          <p:spPr>
            <a:xfrm>
              <a:off x="507305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6" name="pl3435"/>
            <p:cNvSpPr/>
            <p:nvPr/>
          </p:nvSpPr>
          <p:spPr>
            <a:xfrm>
              <a:off x="50738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7" name="pl3436"/>
            <p:cNvSpPr/>
            <p:nvPr/>
          </p:nvSpPr>
          <p:spPr>
            <a:xfrm>
              <a:off x="50746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8" name="pl3437"/>
            <p:cNvSpPr/>
            <p:nvPr/>
          </p:nvSpPr>
          <p:spPr>
            <a:xfrm>
              <a:off x="50754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9" name="pl3438"/>
            <p:cNvSpPr/>
            <p:nvPr/>
          </p:nvSpPr>
          <p:spPr>
            <a:xfrm>
              <a:off x="50762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0" name="pl3439"/>
            <p:cNvSpPr/>
            <p:nvPr/>
          </p:nvSpPr>
          <p:spPr>
            <a:xfrm>
              <a:off x="50771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1" name="pl3440"/>
            <p:cNvSpPr/>
            <p:nvPr/>
          </p:nvSpPr>
          <p:spPr>
            <a:xfrm>
              <a:off x="50779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2" name="pl3441"/>
            <p:cNvSpPr/>
            <p:nvPr/>
          </p:nvSpPr>
          <p:spPr>
            <a:xfrm>
              <a:off x="50787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3" name="pl3442"/>
            <p:cNvSpPr/>
            <p:nvPr/>
          </p:nvSpPr>
          <p:spPr>
            <a:xfrm>
              <a:off x="50795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4" name="pl3443"/>
            <p:cNvSpPr/>
            <p:nvPr/>
          </p:nvSpPr>
          <p:spPr>
            <a:xfrm>
              <a:off x="508033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5" name="pl3444"/>
            <p:cNvSpPr/>
            <p:nvPr/>
          </p:nvSpPr>
          <p:spPr>
            <a:xfrm>
              <a:off x="50811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6" name="pl3445"/>
            <p:cNvSpPr/>
            <p:nvPr/>
          </p:nvSpPr>
          <p:spPr>
            <a:xfrm>
              <a:off x="50819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7" name="pl3446"/>
            <p:cNvSpPr/>
            <p:nvPr/>
          </p:nvSpPr>
          <p:spPr>
            <a:xfrm>
              <a:off x="50827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8" name="pl3447"/>
            <p:cNvSpPr/>
            <p:nvPr/>
          </p:nvSpPr>
          <p:spPr>
            <a:xfrm>
              <a:off x="508357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9" name="pl3448"/>
            <p:cNvSpPr/>
            <p:nvPr/>
          </p:nvSpPr>
          <p:spPr>
            <a:xfrm>
              <a:off x="50843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0" name="pl3449"/>
            <p:cNvSpPr/>
            <p:nvPr/>
          </p:nvSpPr>
          <p:spPr>
            <a:xfrm>
              <a:off x="50851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1" name="pl3450"/>
            <p:cNvSpPr/>
            <p:nvPr/>
          </p:nvSpPr>
          <p:spPr>
            <a:xfrm>
              <a:off x="50860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2" name="pl3451"/>
            <p:cNvSpPr/>
            <p:nvPr/>
          </p:nvSpPr>
          <p:spPr>
            <a:xfrm>
              <a:off x="508681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3" name="pl3452"/>
            <p:cNvSpPr/>
            <p:nvPr/>
          </p:nvSpPr>
          <p:spPr>
            <a:xfrm>
              <a:off x="50876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4" name="pl3453"/>
            <p:cNvSpPr/>
            <p:nvPr/>
          </p:nvSpPr>
          <p:spPr>
            <a:xfrm>
              <a:off x="50884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5" name="pl3454"/>
            <p:cNvSpPr/>
            <p:nvPr/>
          </p:nvSpPr>
          <p:spPr>
            <a:xfrm>
              <a:off x="50892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6" name="pl3455"/>
            <p:cNvSpPr/>
            <p:nvPr/>
          </p:nvSpPr>
          <p:spPr>
            <a:xfrm>
              <a:off x="509005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7" name="pl3456"/>
            <p:cNvSpPr/>
            <p:nvPr/>
          </p:nvSpPr>
          <p:spPr>
            <a:xfrm>
              <a:off x="50908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8" name="pl3457"/>
            <p:cNvSpPr/>
            <p:nvPr/>
          </p:nvSpPr>
          <p:spPr>
            <a:xfrm>
              <a:off x="50916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9" name="pl3458"/>
            <p:cNvSpPr/>
            <p:nvPr/>
          </p:nvSpPr>
          <p:spPr>
            <a:xfrm>
              <a:off x="50924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0" name="pl3459"/>
            <p:cNvSpPr/>
            <p:nvPr/>
          </p:nvSpPr>
          <p:spPr>
            <a:xfrm>
              <a:off x="509329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1" name="pl3460"/>
            <p:cNvSpPr/>
            <p:nvPr/>
          </p:nvSpPr>
          <p:spPr>
            <a:xfrm>
              <a:off x="50941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2" name="pl3461"/>
            <p:cNvSpPr/>
            <p:nvPr/>
          </p:nvSpPr>
          <p:spPr>
            <a:xfrm>
              <a:off x="50949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3" name="pl3462"/>
            <p:cNvSpPr/>
            <p:nvPr/>
          </p:nvSpPr>
          <p:spPr>
            <a:xfrm>
              <a:off x="50957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4" name="pl3463"/>
            <p:cNvSpPr/>
            <p:nvPr/>
          </p:nvSpPr>
          <p:spPr>
            <a:xfrm>
              <a:off x="50965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5" name="pl3464"/>
            <p:cNvSpPr/>
            <p:nvPr/>
          </p:nvSpPr>
          <p:spPr>
            <a:xfrm>
              <a:off x="50973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6" name="pl3465"/>
            <p:cNvSpPr/>
            <p:nvPr/>
          </p:nvSpPr>
          <p:spPr>
            <a:xfrm>
              <a:off x="50981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7" name="pl3466"/>
            <p:cNvSpPr/>
            <p:nvPr/>
          </p:nvSpPr>
          <p:spPr>
            <a:xfrm>
              <a:off x="50989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8" name="pl3467"/>
            <p:cNvSpPr/>
            <p:nvPr/>
          </p:nvSpPr>
          <p:spPr>
            <a:xfrm>
              <a:off x="50997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9" name="pl3468"/>
            <p:cNvSpPr/>
            <p:nvPr/>
          </p:nvSpPr>
          <p:spPr>
            <a:xfrm>
              <a:off x="510058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0" name="pl3469"/>
            <p:cNvSpPr/>
            <p:nvPr/>
          </p:nvSpPr>
          <p:spPr>
            <a:xfrm>
              <a:off x="51013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1" name="pl3470"/>
            <p:cNvSpPr/>
            <p:nvPr/>
          </p:nvSpPr>
          <p:spPr>
            <a:xfrm>
              <a:off x="51022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2" name="pl3471"/>
            <p:cNvSpPr/>
            <p:nvPr/>
          </p:nvSpPr>
          <p:spPr>
            <a:xfrm>
              <a:off x="51030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3" name="pl3472"/>
            <p:cNvSpPr/>
            <p:nvPr/>
          </p:nvSpPr>
          <p:spPr>
            <a:xfrm>
              <a:off x="510382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4" name="pl3473"/>
            <p:cNvSpPr/>
            <p:nvPr/>
          </p:nvSpPr>
          <p:spPr>
            <a:xfrm>
              <a:off x="51046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5" name="pl3474"/>
            <p:cNvSpPr/>
            <p:nvPr/>
          </p:nvSpPr>
          <p:spPr>
            <a:xfrm>
              <a:off x="51054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6" name="pl3475"/>
            <p:cNvSpPr/>
            <p:nvPr/>
          </p:nvSpPr>
          <p:spPr>
            <a:xfrm>
              <a:off x="51062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7" name="pl3476"/>
            <p:cNvSpPr/>
            <p:nvPr/>
          </p:nvSpPr>
          <p:spPr>
            <a:xfrm>
              <a:off x="510706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8" name="pl3477"/>
            <p:cNvSpPr/>
            <p:nvPr/>
          </p:nvSpPr>
          <p:spPr>
            <a:xfrm>
              <a:off x="51078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9" name="pl3478"/>
            <p:cNvSpPr/>
            <p:nvPr/>
          </p:nvSpPr>
          <p:spPr>
            <a:xfrm>
              <a:off x="51086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0" name="pl3479"/>
            <p:cNvSpPr/>
            <p:nvPr/>
          </p:nvSpPr>
          <p:spPr>
            <a:xfrm>
              <a:off x="51094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1" name="pl3480"/>
            <p:cNvSpPr/>
            <p:nvPr/>
          </p:nvSpPr>
          <p:spPr>
            <a:xfrm>
              <a:off x="511030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2" name="pl3481"/>
            <p:cNvSpPr/>
            <p:nvPr/>
          </p:nvSpPr>
          <p:spPr>
            <a:xfrm>
              <a:off x="51111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3" name="pl3482"/>
            <p:cNvSpPr/>
            <p:nvPr/>
          </p:nvSpPr>
          <p:spPr>
            <a:xfrm>
              <a:off x="51119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4" name="pl3483"/>
            <p:cNvSpPr/>
            <p:nvPr/>
          </p:nvSpPr>
          <p:spPr>
            <a:xfrm>
              <a:off x="51127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5" name="pl3484"/>
            <p:cNvSpPr/>
            <p:nvPr/>
          </p:nvSpPr>
          <p:spPr>
            <a:xfrm>
              <a:off x="51135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6" name="pl3485"/>
            <p:cNvSpPr/>
            <p:nvPr/>
          </p:nvSpPr>
          <p:spPr>
            <a:xfrm>
              <a:off x="51143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7" name="pl3486"/>
            <p:cNvSpPr/>
            <p:nvPr/>
          </p:nvSpPr>
          <p:spPr>
            <a:xfrm>
              <a:off x="51151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8" name="pl3487"/>
            <p:cNvSpPr/>
            <p:nvPr/>
          </p:nvSpPr>
          <p:spPr>
            <a:xfrm>
              <a:off x="51159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9" name="pl3488"/>
            <p:cNvSpPr/>
            <p:nvPr/>
          </p:nvSpPr>
          <p:spPr>
            <a:xfrm>
              <a:off x="51167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0" name="pl3489"/>
            <p:cNvSpPr/>
            <p:nvPr/>
          </p:nvSpPr>
          <p:spPr>
            <a:xfrm>
              <a:off x="51175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1" name="pl3490"/>
            <p:cNvSpPr/>
            <p:nvPr/>
          </p:nvSpPr>
          <p:spPr>
            <a:xfrm>
              <a:off x="51183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2" name="pl3491"/>
            <p:cNvSpPr/>
            <p:nvPr/>
          </p:nvSpPr>
          <p:spPr>
            <a:xfrm>
              <a:off x="51192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3" name="pl3492"/>
            <p:cNvSpPr/>
            <p:nvPr/>
          </p:nvSpPr>
          <p:spPr>
            <a:xfrm>
              <a:off x="51200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4" name="pl3493"/>
            <p:cNvSpPr/>
            <p:nvPr/>
          </p:nvSpPr>
          <p:spPr>
            <a:xfrm>
              <a:off x="512082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5" name="pl3494"/>
            <p:cNvSpPr/>
            <p:nvPr/>
          </p:nvSpPr>
          <p:spPr>
            <a:xfrm>
              <a:off x="51216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6" name="pl3495"/>
            <p:cNvSpPr/>
            <p:nvPr/>
          </p:nvSpPr>
          <p:spPr>
            <a:xfrm>
              <a:off x="51224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7" name="pl3496"/>
            <p:cNvSpPr/>
            <p:nvPr/>
          </p:nvSpPr>
          <p:spPr>
            <a:xfrm>
              <a:off x="51232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8" name="pl3497"/>
            <p:cNvSpPr/>
            <p:nvPr/>
          </p:nvSpPr>
          <p:spPr>
            <a:xfrm>
              <a:off x="512406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9" name="pl3498"/>
            <p:cNvSpPr/>
            <p:nvPr/>
          </p:nvSpPr>
          <p:spPr>
            <a:xfrm>
              <a:off x="51248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0" name="pl3499"/>
            <p:cNvSpPr/>
            <p:nvPr/>
          </p:nvSpPr>
          <p:spPr>
            <a:xfrm>
              <a:off x="51256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1" name="pl3500"/>
            <p:cNvSpPr/>
            <p:nvPr/>
          </p:nvSpPr>
          <p:spPr>
            <a:xfrm>
              <a:off x="51264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2" name="pl3501"/>
            <p:cNvSpPr/>
            <p:nvPr/>
          </p:nvSpPr>
          <p:spPr>
            <a:xfrm>
              <a:off x="512730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3" name="pl3502"/>
            <p:cNvSpPr/>
            <p:nvPr/>
          </p:nvSpPr>
          <p:spPr>
            <a:xfrm>
              <a:off x="51281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4" name="pl3503"/>
            <p:cNvSpPr/>
            <p:nvPr/>
          </p:nvSpPr>
          <p:spPr>
            <a:xfrm>
              <a:off x="51289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5" name="pl3504"/>
            <p:cNvSpPr/>
            <p:nvPr/>
          </p:nvSpPr>
          <p:spPr>
            <a:xfrm>
              <a:off x="51297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6" name="pl3505"/>
            <p:cNvSpPr/>
            <p:nvPr/>
          </p:nvSpPr>
          <p:spPr>
            <a:xfrm>
              <a:off x="513054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7" name="pl3506"/>
            <p:cNvSpPr/>
            <p:nvPr/>
          </p:nvSpPr>
          <p:spPr>
            <a:xfrm>
              <a:off x="51313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8" name="pl3507"/>
            <p:cNvSpPr/>
            <p:nvPr/>
          </p:nvSpPr>
          <p:spPr>
            <a:xfrm>
              <a:off x="51321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9" name="pl3508"/>
            <p:cNvSpPr/>
            <p:nvPr/>
          </p:nvSpPr>
          <p:spPr>
            <a:xfrm>
              <a:off x="51329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0" name="pl3509"/>
            <p:cNvSpPr/>
            <p:nvPr/>
          </p:nvSpPr>
          <p:spPr>
            <a:xfrm>
              <a:off x="51337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1" name="pl3510"/>
            <p:cNvSpPr/>
            <p:nvPr/>
          </p:nvSpPr>
          <p:spPr>
            <a:xfrm>
              <a:off x="51345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2" name="pl3511"/>
            <p:cNvSpPr/>
            <p:nvPr/>
          </p:nvSpPr>
          <p:spPr>
            <a:xfrm>
              <a:off x="51354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3" name="pl3512"/>
            <p:cNvSpPr/>
            <p:nvPr/>
          </p:nvSpPr>
          <p:spPr>
            <a:xfrm>
              <a:off x="51362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4" name="pl3513"/>
            <p:cNvSpPr/>
            <p:nvPr/>
          </p:nvSpPr>
          <p:spPr>
            <a:xfrm>
              <a:off x="51370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5" name="pl3514"/>
            <p:cNvSpPr/>
            <p:nvPr/>
          </p:nvSpPr>
          <p:spPr>
            <a:xfrm>
              <a:off x="51378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6" name="pl3515"/>
            <p:cNvSpPr/>
            <p:nvPr/>
          </p:nvSpPr>
          <p:spPr>
            <a:xfrm>
              <a:off x="51386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7" name="pl3516"/>
            <p:cNvSpPr/>
            <p:nvPr/>
          </p:nvSpPr>
          <p:spPr>
            <a:xfrm>
              <a:off x="51394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8" name="pl3517"/>
            <p:cNvSpPr/>
            <p:nvPr/>
          </p:nvSpPr>
          <p:spPr>
            <a:xfrm>
              <a:off x="51402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9" name="pl3518"/>
            <p:cNvSpPr/>
            <p:nvPr/>
          </p:nvSpPr>
          <p:spPr>
            <a:xfrm>
              <a:off x="514107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0" name="pl3519"/>
            <p:cNvSpPr/>
            <p:nvPr/>
          </p:nvSpPr>
          <p:spPr>
            <a:xfrm>
              <a:off x="51418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1" name="pl3520"/>
            <p:cNvSpPr/>
            <p:nvPr/>
          </p:nvSpPr>
          <p:spPr>
            <a:xfrm>
              <a:off x="51426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2" name="pl3521"/>
            <p:cNvSpPr/>
            <p:nvPr/>
          </p:nvSpPr>
          <p:spPr>
            <a:xfrm>
              <a:off x="51435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3" name="pl3522"/>
            <p:cNvSpPr/>
            <p:nvPr/>
          </p:nvSpPr>
          <p:spPr>
            <a:xfrm>
              <a:off x="514431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4" name="pl3523"/>
            <p:cNvSpPr/>
            <p:nvPr/>
          </p:nvSpPr>
          <p:spPr>
            <a:xfrm>
              <a:off x="51451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5" name="pl3524"/>
            <p:cNvSpPr/>
            <p:nvPr/>
          </p:nvSpPr>
          <p:spPr>
            <a:xfrm>
              <a:off x="51459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6" name="pl3525"/>
            <p:cNvSpPr/>
            <p:nvPr/>
          </p:nvSpPr>
          <p:spPr>
            <a:xfrm>
              <a:off x="51467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7" name="pl3526"/>
            <p:cNvSpPr/>
            <p:nvPr/>
          </p:nvSpPr>
          <p:spPr>
            <a:xfrm>
              <a:off x="514754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8" name="pl3527"/>
            <p:cNvSpPr/>
            <p:nvPr/>
          </p:nvSpPr>
          <p:spPr>
            <a:xfrm>
              <a:off x="51483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9" name="pl3528"/>
            <p:cNvSpPr/>
            <p:nvPr/>
          </p:nvSpPr>
          <p:spPr>
            <a:xfrm>
              <a:off x="51491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0" name="pl3529"/>
            <p:cNvSpPr/>
            <p:nvPr/>
          </p:nvSpPr>
          <p:spPr>
            <a:xfrm>
              <a:off x="51499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1" name="pl3530"/>
            <p:cNvSpPr/>
            <p:nvPr/>
          </p:nvSpPr>
          <p:spPr>
            <a:xfrm>
              <a:off x="515078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2" name="pl3531"/>
            <p:cNvSpPr/>
            <p:nvPr/>
          </p:nvSpPr>
          <p:spPr>
            <a:xfrm>
              <a:off x="51515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3" name="pl3532"/>
            <p:cNvSpPr/>
            <p:nvPr/>
          </p:nvSpPr>
          <p:spPr>
            <a:xfrm>
              <a:off x="51524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4" name="pl3533"/>
            <p:cNvSpPr/>
            <p:nvPr/>
          </p:nvSpPr>
          <p:spPr>
            <a:xfrm>
              <a:off x="51532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5" name="pl3534"/>
            <p:cNvSpPr/>
            <p:nvPr/>
          </p:nvSpPr>
          <p:spPr>
            <a:xfrm>
              <a:off x="51540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6" name="pl3535"/>
            <p:cNvSpPr/>
            <p:nvPr/>
          </p:nvSpPr>
          <p:spPr>
            <a:xfrm>
              <a:off x="51548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7" name="pl3536"/>
            <p:cNvSpPr/>
            <p:nvPr/>
          </p:nvSpPr>
          <p:spPr>
            <a:xfrm>
              <a:off x="51556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8" name="pl3537"/>
            <p:cNvSpPr/>
            <p:nvPr/>
          </p:nvSpPr>
          <p:spPr>
            <a:xfrm>
              <a:off x="51564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9" name="pl3538"/>
            <p:cNvSpPr/>
            <p:nvPr/>
          </p:nvSpPr>
          <p:spPr>
            <a:xfrm>
              <a:off x="51572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0" name="pl3539"/>
            <p:cNvSpPr/>
            <p:nvPr/>
          </p:nvSpPr>
          <p:spPr>
            <a:xfrm>
              <a:off x="515807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1" name="pl3540"/>
            <p:cNvSpPr/>
            <p:nvPr/>
          </p:nvSpPr>
          <p:spPr>
            <a:xfrm>
              <a:off x="51588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2" name="pl3541"/>
            <p:cNvSpPr/>
            <p:nvPr/>
          </p:nvSpPr>
          <p:spPr>
            <a:xfrm>
              <a:off x="51596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3" name="pl3542"/>
            <p:cNvSpPr/>
            <p:nvPr/>
          </p:nvSpPr>
          <p:spPr>
            <a:xfrm>
              <a:off x="51605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4" name="pl3543"/>
            <p:cNvSpPr/>
            <p:nvPr/>
          </p:nvSpPr>
          <p:spPr>
            <a:xfrm>
              <a:off x="516131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5" name="pl3544"/>
            <p:cNvSpPr/>
            <p:nvPr/>
          </p:nvSpPr>
          <p:spPr>
            <a:xfrm>
              <a:off x="51621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6" name="pl3545"/>
            <p:cNvSpPr/>
            <p:nvPr/>
          </p:nvSpPr>
          <p:spPr>
            <a:xfrm>
              <a:off x="51629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7" name="pl3546"/>
            <p:cNvSpPr/>
            <p:nvPr/>
          </p:nvSpPr>
          <p:spPr>
            <a:xfrm>
              <a:off x="51637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8" name="pl3547"/>
            <p:cNvSpPr/>
            <p:nvPr/>
          </p:nvSpPr>
          <p:spPr>
            <a:xfrm>
              <a:off x="516455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9" name="pl3548"/>
            <p:cNvSpPr/>
            <p:nvPr/>
          </p:nvSpPr>
          <p:spPr>
            <a:xfrm>
              <a:off x="51653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0" name="pl3549"/>
            <p:cNvSpPr/>
            <p:nvPr/>
          </p:nvSpPr>
          <p:spPr>
            <a:xfrm>
              <a:off x="51661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1" name="pl3550"/>
            <p:cNvSpPr/>
            <p:nvPr/>
          </p:nvSpPr>
          <p:spPr>
            <a:xfrm>
              <a:off x="51669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2" name="pl3551"/>
            <p:cNvSpPr/>
            <p:nvPr/>
          </p:nvSpPr>
          <p:spPr>
            <a:xfrm>
              <a:off x="516779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3" name="pl3552"/>
            <p:cNvSpPr/>
            <p:nvPr/>
          </p:nvSpPr>
          <p:spPr>
            <a:xfrm>
              <a:off x="51686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4" name="pl3553"/>
            <p:cNvSpPr/>
            <p:nvPr/>
          </p:nvSpPr>
          <p:spPr>
            <a:xfrm>
              <a:off x="51694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5" name="pl3554"/>
            <p:cNvSpPr/>
            <p:nvPr/>
          </p:nvSpPr>
          <p:spPr>
            <a:xfrm>
              <a:off x="51702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6" name="pl3555"/>
            <p:cNvSpPr/>
            <p:nvPr/>
          </p:nvSpPr>
          <p:spPr>
            <a:xfrm>
              <a:off x="517103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7" name="pl3556"/>
            <p:cNvSpPr/>
            <p:nvPr/>
          </p:nvSpPr>
          <p:spPr>
            <a:xfrm>
              <a:off x="517184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8" name="pl3557"/>
            <p:cNvSpPr/>
            <p:nvPr/>
          </p:nvSpPr>
          <p:spPr>
            <a:xfrm>
              <a:off x="517265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9" name="pl3558"/>
            <p:cNvSpPr/>
            <p:nvPr/>
          </p:nvSpPr>
          <p:spPr>
            <a:xfrm>
              <a:off x="517346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0" name="pl3559"/>
            <p:cNvSpPr/>
            <p:nvPr/>
          </p:nvSpPr>
          <p:spPr>
            <a:xfrm>
              <a:off x="5174272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1" name="pl3560"/>
            <p:cNvSpPr/>
            <p:nvPr/>
          </p:nvSpPr>
          <p:spPr>
            <a:xfrm>
              <a:off x="517508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2" name="pl3561"/>
            <p:cNvSpPr/>
            <p:nvPr/>
          </p:nvSpPr>
          <p:spPr>
            <a:xfrm>
              <a:off x="517589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3" name="pl3562"/>
            <p:cNvSpPr/>
            <p:nvPr/>
          </p:nvSpPr>
          <p:spPr>
            <a:xfrm>
              <a:off x="517670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4" name="pl3563"/>
            <p:cNvSpPr/>
            <p:nvPr/>
          </p:nvSpPr>
          <p:spPr>
            <a:xfrm>
              <a:off x="5177511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5" name="pl3564"/>
            <p:cNvSpPr/>
            <p:nvPr/>
          </p:nvSpPr>
          <p:spPr>
            <a:xfrm>
              <a:off x="517832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6" name="pl3565"/>
            <p:cNvSpPr/>
            <p:nvPr/>
          </p:nvSpPr>
          <p:spPr>
            <a:xfrm>
              <a:off x="517913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7" name="pl3566"/>
            <p:cNvSpPr/>
            <p:nvPr/>
          </p:nvSpPr>
          <p:spPr>
            <a:xfrm>
              <a:off x="517994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8" name="pl3567"/>
            <p:cNvSpPr/>
            <p:nvPr/>
          </p:nvSpPr>
          <p:spPr>
            <a:xfrm>
              <a:off x="5180750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9" name="pl3568"/>
            <p:cNvSpPr/>
            <p:nvPr/>
          </p:nvSpPr>
          <p:spPr>
            <a:xfrm>
              <a:off x="518155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0" name="pl3569"/>
            <p:cNvSpPr/>
            <p:nvPr/>
          </p:nvSpPr>
          <p:spPr>
            <a:xfrm>
              <a:off x="518236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1" name="pl3570"/>
            <p:cNvSpPr/>
            <p:nvPr/>
          </p:nvSpPr>
          <p:spPr>
            <a:xfrm>
              <a:off x="518317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2" name="pl3571"/>
            <p:cNvSpPr/>
            <p:nvPr/>
          </p:nvSpPr>
          <p:spPr>
            <a:xfrm>
              <a:off x="5183989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3" name="pl3572"/>
            <p:cNvSpPr/>
            <p:nvPr/>
          </p:nvSpPr>
          <p:spPr>
            <a:xfrm>
              <a:off x="518479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4" name="pl3573"/>
            <p:cNvSpPr/>
            <p:nvPr/>
          </p:nvSpPr>
          <p:spPr>
            <a:xfrm>
              <a:off x="518560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5" name="pl3574"/>
            <p:cNvSpPr/>
            <p:nvPr/>
          </p:nvSpPr>
          <p:spPr>
            <a:xfrm>
              <a:off x="518641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6" name="pl3575"/>
            <p:cNvSpPr/>
            <p:nvPr/>
          </p:nvSpPr>
          <p:spPr>
            <a:xfrm>
              <a:off x="5187228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7" name="pl3576"/>
            <p:cNvSpPr/>
            <p:nvPr/>
          </p:nvSpPr>
          <p:spPr>
            <a:xfrm>
              <a:off x="518803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8" name="pl3577"/>
            <p:cNvSpPr/>
            <p:nvPr/>
          </p:nvSpPr>
          <p:spPr>
            <a:xfrm>
              <a:off x="518884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9" name="pl3578"/>
            <p:cNvSpPr/>
            <p:nvPr/>
          </p:nvSpPr>
          <p:spPr>
            <a:xfrm>
              <a:off x="518965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0" name="pl3579"/>
            <p:cNvSpPr/>
            <p:nvPr/>
          </p:nvSpPr>
          <p:spPr>
            <a:xfrm>
              <a:off x="519046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1" name="pl3580"/>
            <p:cNvSpPr/>
            <p:nvPr/>
          </p:nvSpPr>
          <p:spPr>
            <a:xfrm>
              <a:off x="5191277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2" name="pl3581"/>
            <p:cNvSpPr/>
            <p:nvPr/>
          </p:nvSpPr>
          <p:spPr>
            <a:xfrm>
              <a:off x="519208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3" name="pl3582"/>
            <p:cNvSpPr/>
            <p:nvPr/>
          </p:nvSpPr>
          <p:spPr>
            <a:xfrm>
              <a:off x="519289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4" name="pl3583"/>
            <p:cNvSpPr/>
            <p:nvPr/>
          </p:nvSpPr>
          <p:spPr>
            <a:xfrm>
              <a:off x="519370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5" name="pl3584"/>
            <p:cNvSpPr/>
            <p:nvPr/>
          </p:nvSpPr>
          <p:spPr>
            <a:xfrm>
              <a:off x="5194516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6" name="pl3585"/>
            <p:cNvSpPr/>
            <p:nvPr/>
          </p:nvSpPr>
          <p:spPr>
            <a:xfrm>
              <a:off x="519532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7" name="pl3586"/>
            <p:cNvSpPr/>
            <p:nvPr/>
          </p:nvSpPr>
          <p:spPr>
            <a:xfrm>
              <a:off x="519613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8" name="pl3587"/>
            <p:cNvSpPr/>
            <p:nvPr/>
          </p:nvSpPr>
          <p:spPr>
            <a:xfrm>
              <a:off x="519694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9" name="pl3588"/>
            <p:cNvSpPr/>
            <p:nvPr/>
          </p:nvSpPr>
          <p:spPr>
            <a:xfrm>
              <a:off x="5197755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0" name="pl3589"/>
            <p:cNvSpPr/>
            <p:nvPr/>
          </p:nvSpPr>
          <p:spPr>
            <a:xfrm>
              <a:off x="519856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1" name="pl3590"/>
            <p:cNvSpPr/>
            <p:nvPr/>
          </p:nvSpPr>
          <p:spPr>
            <a:xfrm>
              <a:off x="519937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2" name="pl3591"/>
            <p:cNvSpPr/>
            <p:nvPr/>
          </p:nvSpPr>
          <p:spPr>
            <a:xfrm>
              <a:off x="520018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3" name="pl3592"/>
            <p:cNvSpPr/>
            <p:nvPr/>
          </p:nvSpPr>
          <p:spPr>
            <a:xfrm>
              <a:off x="5200994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4" name="pl3593"/>
            <p:cNvSpPr/>
            <p:nvPr/>
          </p:nvSpPr>
          <p:spPr>
            <a:xfrm>
              <a:off x="520180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5" name="pl3594"/>
            <p:cNvSpPr/>
            <p:nvPr/>
          </p:nvSpPr>
          <p:spPr>
            <a:xfrm>
              <a:off x="520261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6" name="pl3595"/>
            <p:cNvSpPr/>
            <p:nvPr/>
          </p:nvSpPr>
          <p:spPr>
            <a:xfrm>
              <a:off x="520342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7" name="pl3596"/>
            <p:cNvSpPr/>
            <p:nvPr/>
          </p:nvSpPr>
          <p:spPr>
            <a:xfrm>
              <a:off x="5204233" y="4076146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8" name="pl3597"/>
            <p:cNvSpPr/>
            <p:nvPr/>
          </p:nvSpPr>
          <p:spPr>
            <a:xfrm>
              <a:off x="5205042" y="2990430"/>
              <a:ext cx="809" cy="1085715"/>
            </a:xfrm>
            <a:custGeom>
              <a:avLst/>
              <a:gdLst/>
              <a:ahLst/>
              <a:cxnLst/>
              <a:rect l="0" t="0" r="0" b="0"/>
              <a:pathLst>
                <a:path w="809" h="1085715">
                  <a:moveTo>
                    <a:pt x="0" y="1085715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9" name="pl3598"/>
            <p:cNvSpPr/>
            <p:nvPr/>
          </p:nvSpPr>
          <p:spPr>
            <a:xfrm>
              <a:off x="520585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0" name="pl3599"/>
            <p:cNvSpPr/>
            <p:nvPr/>
          </p:nvSpPr>
          <p:spPr>
            <a:xfrm>
              <a:off x="520666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1" name="pl3600"/>
            <p:cNvSpPr/>
            <p:nvPr/>
          </p:nvSpPr>
          <p:spPr>
            <a:xfrm>
              <a:off x="520747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2" name="pl3601"/>
            <p:cNvSpPr/>
            <p:nvPr/>
          </p:nvSpPr>
          <p:spPr>
            <a:xfrm>
              <a:off x="520828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3" name="pl3602"/>
            <p:cNvSpPr/>
            <p:nvPr/>
          </p:nvSpPr>
          <p:spPr>
            <a:xfrm>
              <a:off x="520909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4" name="pl3603"/>
            <p:cNvSpPr/>
            <p:nvPr/>
          </p:nvSpPr>
          <p:spPr>
            <a:xfrm>
              <a:off x="520990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5" name="pl3604"/>
            <p:cNvSpPr/>
            <p:nvPr/>
          </p:nvSpPr>
          <p:spPr>
            <a:xfrm>
              <a:off x="521071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6" name="pl3605"/>
            <p:cNvSpPr/>
            <p:nvPr/>
          </p:nvSpPr>
          <p:spPr>
            <a:xfrm>
              <a:off x="521152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7" name="pl3606"/>
            <p:cNvSpPr/>
            <p:nvPr/>
          </p:nvSpPr>
          <p:spPr>
            <a:xfrm>
              <a:off x="521233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8" name="pl3607"/>
            <p:cNvSpPr/>
            <p:nvPr/>
          </p:nvSpPr>
          <p:spPr>
            <a:xfrm>
              <a:off x="521314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9" name="pl3608"/>
            <p:cNvSpPr/>
            <p:nvPr/>
          </p:nvSpPr>
          <p:spPr>
            <a:xfrm>
              <a:off x="521395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0" name="pl3609"/>
            <p:cNvSpPr/>
            <p:nvPr/>
          </p:nvSpPr>
          <p:spPr>
            <a:xfrm>
              <a:off x="521476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1" name="pl3610"/>
            <p:cNvSpPr/>
            <p:nvPr/>
          </p:nvSpPr>
          <p:spPr>
            <a:xfrm>
              <a:off x="521556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2" name="pl3611"/>
            <p:cNvSpPr/>
            <p:nvPr/>
          </p:nvSpPr>
          <p:spPr>
            <a:xfrm>
              <a:off x="521637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3" name="pl3612"/>
            <p:cNvSpPr/>
            <p:nvPr/>
          </p:nvSpPr>
          <p:spPr>
            <a:xfrm>
              <a:off x="521718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4" name="pl3613"/>
            <p:cNvSpPr/>
            <p:nvPr/>
          </p:nvSpPr>
          <p:spPr>
            <a:xfrm>
              <a:off x="521799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5" name="pl3614"/>
            <p:cNvSpPr/>
            <p:nvPr/>
          </p:nvSpPr>
          <p:spPr>
            <a:xfrm>
              <a:off x="521880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6" name="pl3615"/>
            <p:cNvSpPr/>
            <p:nvPr/>
          </p:nvSpPr>
          <p:spPr>
            <a:xfrm>
              <a:off x="521961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7" name="pl3616"/>
            <p:cNvSpPr/>
            <p:nvPr/>
          </p:nvSpPr>
          <p:spPr>
            <a:xfrm>
              <a:off x="522042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8" name="pl3617"/>
            <p:cNvSpPr/>
            <p:nvPr/>
          </p:nvSpPr>
          <p:spPr>
            <a:xfrm>
              <a:off x="522123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9" name="pl3618"/>
            <p:cNvSpPr/>
            <p:nvPr/>
          </p:nvSpPr>
          <p:spPr>
            <a:xfrm>
              <a:off x="522204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0" name="pl3619"/>
            <p:cNvSpPr/>
            <p:nvPr/>
          </p:nvSpPr>
          <p:spPr>
            <a:xfrm>
              <a:off x="522285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1" name="pl3620"/>
            <p:cNvSpPr/>
            <p:nvPr/>
          </p:nvSpPr>
          <p:spPr>
            <a:xfrm>
              <a:off x="522366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2" name="pl3621"/>
            <p:cNvSpPr/>
            <p:nvPr/>
          </p:nvSpPr>
          <p:spPr>
            <a:xfrm>
              <a:off x="522447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3" name="pl3622"/>
            <p:cNvSpPr/>
            <p:nvPr/>
          </p:nvSpPr>
          <p:spPr>
            <a:xfrm>
              <a:off x="522528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4" name="pl3623"/>
            <p:cNvSpPr/>
            <p:nvPr/>
          </p:nvSpPr>
          <p:spPr>
            <a:xfrm>
              <a:off x="522609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5" name="pl3624"/>
            <p:cNvSpPr/>
            <p:nvPr/>
          </p:nvSpPr>
          <p:spPr>
            <a:xfrm>
              <a:off x="522690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6" name="pl3625"/>
            <p:cNvSpPr/>
            <p:nvPr/>
          </p:nvSpPr>
          <p:spPr>
            <a:xfrm>
              <a:off x="522771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7" name="pl3626"/>
            <p:cNvSpPr/>
            <p:nvPr/>
          </p:nvSpPr>
          <p:spPr>
            <a:xfrm>
              <a:off x="522852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8" name="pl3627"/>
            <p:cNvSpPr/>
            <p:nvPr/>
          </p:nvSpPr>
          <p:spPr>
            <a:xfrm>
              <a:off x="522933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9" name="pl3628"/>
            <p:cNvSpPr/>
            <p:nvPr/>
          </p:nvSpPr>
          <p:spPr>
            <a:xfrm>
              <a:off x="523014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0" name="pl3629"/>
            <p:cNvSpPr/>
            <p:nvPr/>
          </p:nvSpPr>
          <p:spPr>
            <a:xfrm>
              <a:off x="523095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1" name="pl3630"/>
            <p:cNvSpPr/>
            <p:nvPr/>
          </p:nvSpPr>
          <p:spPr>
            <a:xfrm>
              <a:off x="523176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2" name="pl3631"/>
            <p:cNvSpPr/>
            <p:nvPr/>
          </p:nvSpPr>
          <p:spPr>
            <a:xfrm>
              <a:off x="523257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3" name="pl3632"/>
            <p:cNvSpPr/>
            <p:nvPr/>
          </p:nvSpPr>
          <p:spPr>
            <a:xfrm>
              <a:off x="523338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4" name="pl3633"/>
            <p:cNvSpPr/>
            <p:nvPr/>
          </p:nvSpPr>
          <p:spPr>
            <a:xfrm>
              <a:off x="523419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5" name="pl3634"/>
            <p:cNvSpPr/>
            <p:nvPr/>
          </p:nvSpPr>
          <p:spPr>
            <a:xfrm>
              <a:off x="523500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6" name="pl3635"/>
            <p:cNvSpPr/>
            <p:nvPr/>
          </p:nvSpPr>
          <p:spPr>
            <a:xfrm>
              <a:off x="523581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7" name="pl3636"/>
            <p:cNvSpPr/>
            <p:nvPr/>
          </p:nvSpPr>
          <p:spPr>
            <a:xfrm>
              <a:off x="523662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8" name="pl3637"/>
            <p:cNvSpPr/>
            <p:nvPr/>
          </p:nvSpPr>
          <p:spPr>
            <a:xfrm>
              <a:off x="523743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9" name="pl3638"/>
            <p:cNvSpPr/>
            <p:nvPr/>
          </p:nvSpPr>
          <p:spPr>
            <a:xfrm>
              <a:off x="523824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0" name="pl3639"/>
            <p:cNvSpPr/>
            <p:nvPr/>
          </p:nvSpPr>
          <p:spPr>
            <a:xfrm>
              <a:off x="523905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1" name="pl3640"/>
            <p:cNvSpPr/>
            <p:nvPr/>
          </p:nvSpPr>
          <p:spPr>
            <a:xfrm>
              <a:off x="523986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2" name="pl3641"/>
            <p:cNvSpPr/>
            <p:nvPr/>
          </p:nvSpPr>
          <p:spPr>
            <a:xfrm>
              <a:off x="524067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3" name="pl3642"/>
            <p:cNvSpPr/>
            <p:nvPr/>
          </p:nvSpPr>
          <p:spPr>
            <a:xfrm>
              <a:off x="524148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4" name="pl3643"/>
            <p:cNvSpPr/>
            <p:nvPr/>
          </p:nvSpPr>
          <p:spPr>
            <a:xfrm>
              <a:off x="524229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5" name="pl3644"/>
            <p:cNvSpPr/>
            <p:nvPr/>
          </p:nvSpPr>
          <p:spPr>
            <a:xfrm>
              <a:off x="524310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6" name="pl3645"/>
            <p:cNvSpPr/>
            <p:nvPr/>
          </p:nvSpPr>
          <p:spPr>
            <a:xfrm>
              <a:off x="524391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7" name="pl3646"/>
            <p:cNvSpPr/>
            <p:nvPr/>
          </p:nvSpPr>
          <p:spPr>
            <a:xfrm>
              <a:off x="524472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8" name="pl3647"/>
            <p:cNvSpPr/>
            <p:nvPr/>
          </p:nvSpPr>
          <p:spPr>
            <a:xfrm>
              <a:off x="524553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9" name="pl3648"/>
            <p:cNvSpPr/>
            <p:nvPr/>
          </p:nvSpPr>
          <p:spPr>
            <a:xfrm>
              <a:off x="524634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0" name="pl3649"/>
            <p:cNvSpPr/>
            <p:nvPr/>
          </p:nvSpPr>
          <p:spPr>
            <a:xfrm>
              <a:off x="524715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1" name="pl3650"/>
            <p:cNvSpPr/>
            <p:nvPr/>
          </p:nvSpPr>
          <p:spPr>
            <a:xfrm>
              <a:off x="524796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2" name="pl3651"/>
            <p:cNvSpPr/>
            <p:nvPr/>
          </p:nvSpPr>
          <p:spPr>
            <a:xfrm>
              <a:off x="524877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3" name="pl3652"/>
            <p:cNvSpPr/>
            <p:nvPr/>
          </p:nvSpPr>
          <p:spPr>
            <a:xfrm>
              <a:off x="524957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4" name="pl3653"/>
            <p:cNvSpPr/>
            <p:nvPr/>
          </p:nvSpPr>
          <p:spPr>
            <a:xfrm>
              <a:off x="525038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5" name="pl3654"/>
            <p:cNvSpPr/>
            <p:nvPr/>
          </p:nvSpPr>
          <p:spPr>
            <a:xfrm>
              <a:off x="525119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6" name="pl3655"/>
            <p:cNvSpPr/>
            <p:nvPr/>
          </p:nvSpPr>
          <p:spPr>
            <a:xfrm>
              <a:off x="525200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7" name="pl3656"/>
            <p:cNvSpPr/>
            <p:nvPr/>
          </p:nvSpPr>
          <p:spPr>
            <a:xfrm>
              <a:off x="525281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8" name="pl3657"/>
            <p:cNvSpPr/>
            <p:nvPr/>
          </p:nvSpPr>
          <p:spPr>
            <a:xfrm>
              <a:off x="525362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9" name="pl3658"/>
            <p:cNvSpPr/>
            <p:nvPr/>
          </p:nvSpPr>
          <p:spPr>
            <a:xfrm>
              <a:off x="525443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0" name="pl3659"/>
            <p:cNvSpPr/>
            <p:nvPr/>
          </p:nvSpPr>
          <p:spPr>
            <a:xfrm>
              <a:off x="525524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1" name="pl3660"/>
            <p:cNvSpPr/>
            <p:nvPr/>
          </p:nvSpPr>
          <p:spPr>
            <a:xfrm>
              <a:off x="525605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2" name="pl3661"/>
            <p:cNvSpPr/>
            <p:nvPr/>
          </p:nvSpPr>
          <p:spPr>
            <a:xfrm>
              <a:off x="525686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3" name="pl3662"/>
            <p:cNvSpPr/>
            <p:nvPr/>
          </p:nvSpPr>
          <p:spPr>
            <a:xfrm>
              <a:off x="525767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4" name="pl3663"/>
            <p:cNvSpPr/>
            <p:nvPr/>
          </p:nvSpPr>
          <p:spPr>
            <a:xfrm>
              <a:off x="525848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5" name="pl3664"/>
            <p:cNvSpPr/>
            <p:nvPr/>
          </p:nvSpPr>
          <p:spPr>
            <a:xfrm>
              <a:off x="525929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6" name="pl3665"/>
            <p:cNvSpPr/>
            <p:nvPr/>
          </p:nvSpPr>
          <p:spPr>
            <a:xfrm>
              <a:off x="526010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7" name="pl3666"/>
            <p:cNvSpPr/>
            <p:nvPr/>
          </p:nvSpPr>
          <p:spPr>
            <a:xfrm>
              <a:off x="526091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8" name="pl3667"/>
            <p:cNvSpPr/>
            <p:nvPr/>
          </p:nvSpPr>
          <p:spPr>
            <a:xfrm>
              <a:off x="526172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9" name="pl3668"/>
            <p:cNvSpPr/>
            <p:nvPr/>
          </p:nvSpPr>
          <p:spPr>
            <a:xfrm>
              <a:off x="526253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0" name="pl3669"/>
            <p:cNvSpPr/>
            <p:nvPr/>
          </p:nvSpPr>
          <p:spPr>
            <a:xfrm>
              <a:off x="526334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1" name="pl3670"/>
            <p:cNvSpPr/>
            <p:nvPr/>
          </p:nvSpPr>
          <p:spPr>
            <a:xfrm>
              <a:off x="526415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2" name="pl3671"/>
            <p:cNvSpPr/>
            <p:nvPr/>
          </p:nvSpPr>
          <p:spPr>
            <a:xfrm>
              <a:off x="526496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3" name="pl3672"/>
            <p:cNvSpPr/>
            <p:nvPr/>
          </p:nvSpPr>
          <p:spPr>
            <a:xfrm>
              <a:off x="526577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4" name="pl3673"/>
            <p:cNvSpPr/>
            <p:nvPr/>
          </p:nvSpPr>
          <p:spPr>
            <a:xfrm>
              <a:off x="526658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5" name="pl3674"/>
            <p:cNvSpPr/>
            <p:nvPr/>
          </p:nvSpPr>
          <p:spPr>
            <a:xfrm>
              <a:off x="526739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6" name="pl3675"/>
            <p:cNvSpPr/>
            <p:nvPr/>
          </p:nvSpPr>
          <p:spPr>
            <a:xfrm>
              <a:off x="526820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7" name="pl3676"/>
            <p:cNvSpPr/>
            <p:nvPr/>
          </p:nvSpPr>
          <p:spPr>
            <a:xfrm>
              <a:off x="526901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8" name="pl3677"/>
            <p:cNvSpPr/>
            <p:nvPr/>
          </p:nvSpPr>
          <p:spPr>
            <a:xfrm>
              <a:off x="526982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9" name="pl3678"/>
            <p:cNvSpPr/>
            <p:nvPr/>
          </p:nvSpPr>
          <p:spPr>
            <a:xfrm>
              <a:off x="527063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0" name="pl3679"/>
            <p:cNvSpPr/>
            <p:nvPr/>
          </p:nvSpPr>
          <p:spPr>
            <a:xfrm>
              <a:off x="527144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1" name="pl3680"/>
            <p:cNvSpPr/>
            <p:nvPr/>
          </p:nvSpPr>
          <p:spPr>
            <a:xfrm>
              <a:off x="527225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2" name="pl3681"/>
            <p:cNvSpPr/>
            <p:nvPr/>
          </p:nvSpPr>
          <p:spPr>
            <a:xfrm>
              <a:off x="527306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3" name="pl3682"/>
            <p:cNvSpPr/>
            <p:nvPr/>
          </p:nvSpPr>
          <p:spPr>
            <a:xfrm>
              <a:off x="527387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4" name="pl3683"/>
            <p:cNvSpPr/>
            <p:nvPr/>
          </p:nvSpPr>
          <p:spPr>
            <a:xfrm>
              <a:off x="527468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5" name="pl3684"/>
            <p:cNvSpPr/>
            <p:nvPr/>
          </p:nvSpPr>
          <p:spPr>
            <a:xfrm>
              <a:off x="527549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6" name="pl3685"/>
            <p:cNvSpPr/>
            <p:nvPr/>
          </p:nvSpPr>
          <p:spPr>
            <a:xfrm>
              <a:off x="527630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7" name="pl3686"/>
            <p:cNvSpPr/>
            <p:nvPr/>
          </p:nvSpPr>
          <p:spPr>
            <a:xfrm>
              <a:off x="527711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8" name="pl3687"/>
            <p:cNvSpPr/>
            <p:nvPr/>
          </p:nvSpPr>
          <p:spPr>
            <a:xfrm>
              <a:off x="527792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9" name="pl3688"/>
            <p:cNvSpPr/>
            <p:nvPr/>
          </p:nvSpPr>
          <p:spPr>
            <a:xfrm>
              <a:off x="527873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0" name="pl3689"/>
            <p:cNvSpPr/>
            <p:nvPr/>
          </p:nvSpPr>
          <p:spPr>
            <a:xfrm>
              <a:off x="527954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1" name="pl3690"/>
            <p:cNvSpPr/>
            <p:nvPr/>
          </p:nvSpPr>
          <p:spPr>
            <a:xfrm>
              <a:off x="528035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2" name="pl3691"/>
            <p:cNvSpPr/>
            <p:nvPr/>
          </p:nvSpPr>
          <p:spPr>
            <a:xfrm>
              <a:off x="528116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3" name="pl3692"/>
            <p:cNvSpPr/>
            <p:nvPr/>
          </p:nvSpPr>
          <p:spPr>
            <a:xfrm>
              <a:off x="528197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4" name="pl3693"/>
            <p:cNvSpPr/>
            <p:nvPr/>
          </p:nvSpPr>
          <p:spPr>
            <a:xfrm>
              <a:off x="528277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5" name="pl3694"/>
            <p:cNvSpPr/>
            <p:nvPr/>
          </p:nvSpPr>
          <p:spPr>
            <a:xfrm>
              <a:off x="528358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6" name="pl3695"/>
            <p:cNvSpPr/>
            <p:nvPr/>
          </p:nvSpPr>
          <p:spPr>
            <a:xfrm>
              <a:off x="528439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7" name="pl3696"/>
            <p:cNvSpPr/>
            <p:nvPr/>
          </p:nvSpPr>
          <p:spPr>
            <a:xfrm>
              <a:off x="528520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8" name="pl3697"/>
            <p:cNvSpPr/>
            <p:nvPr/>
          </p:nvSpPr>
          <p:spPr>
            <a:xfrm>
              <a:off x="528601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9" name="pl3698"/>
            <p:cNvSpPr/>
            <p:nvPr/>
          </p:nvSpPr>
          <p:spPr>
            <a:xfrm>
              <a:off x="528682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0" name="pl3699"/>
            <p:cNvSpPr/>
            <p:nvPr/>
          </p:nvSpPr>
          <p:spPr>
            <a:xfrm>
              <a:off x="528763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1" name="pl3700"/>
            <p:cNvSpPr/>
            <p:nvPr/>
          </p:nvSpPr>
          <p:spPr>
            <a:xfrm>
              <a:off x="528844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2" name="pl3701"/>
            <p:cNvSpPr/>
            <p:nvPr/>
          </p:nvSpPr>
          <p:spPr>
            <a:xfrm>
              <a:off x="528925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3" name="pl3702"/>
            <p:cNvSpPr/>
            <p:nvPr/>
          </p:nvSpPr>
          <p:spPr>
            <a:xfrm>
              <a:off x="529006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4" name="pl3703"/>
            <p:cNvSpPr/>
            <p:nvPr/>
          </p:nvSpPr>
          <p:spPr>
            <a:xfrm>
              <a:off x="529087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5" name="pl3704"/>
            <p:cNvSpPr/>
            <p:nvPr/>
          </p:nvSpPr>
          <p:spPr>
            <a:xfrm>
              <a:off x="529168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6" name="pl3705"/>
            <p:cNvSpPr/>
            <p:nvPr/>
          </p:nvSpPr>
          <p:spPr>
            <a:xfrm>
              <a:off x="529249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7" name="pl3706"/>
            <p:cNvSpPr/>
            <p:nvPr/>
          </p:nvSpPr>
          <p:spPr>
            <a:xfrm>
              <a:off x="529330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8" name="pl3707"/>
            <p:cNvSpPr/>
            <p:nvPr/>
          </p:nvSpPr>
          <p:spPr>
            <a:xfrm>
              <a:off x="529411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9" name="pl3708"/>
            <p:cNvSpPr/>
            <p:nvPr/>
          </p:nvSpPr>
          <p:spPr>
            <a:xfrm>
              <a:off x="529492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0" name="pl3709"/>
            <p:cNvSpPr/>
            <p:nvPr/>
          </p:nvSpPr>
          <p:spPr>
            <a:xfrm>
              <a:off x="529573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1" name="pl3710"/>
            <p:cNvSpPr/>
            <p:nvPr/>
          </p:nvSpPr>
          <p:spPr>
            <a:xfrm>
              <a:off x="529654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2" name="pl3711"/>
            <p:cNvSpPr/>
            <p:nvPr/>
          </p:nvSpPr>
          <p:spPr>
            <a:xfrm>
              <a:off x="529735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3" name="pl3712"/>
            <p:cNvSpPr/>
            <p:nvPr/>
          </p:nvSpPr>
          <p:spPr>
            <a:xfrm>
              <a:off x="529816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4" name="pl3713"/>
            <p:cNvSpPr/>
            <p:nvPr/>
          </p:nvSpPr>
          <p:spPr>
            <a:xfrm>
              <a:off x="529897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5" name="pl3714"/>
            <p:cNvSpPr/>
            <p:nvPr/>
          </p:nvSpPr>
          <p:spPr>
            <a:xfrm>
              <a:off x="529978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6" name="pl3715"/>
            <p:cNvSpPr/>
            <p:nvPr/>
          </p:nvSpPr>
          <p:spPr>
            <a:xfrm>
              <a:off x="530059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7" name="pl3716"/>
            <p:cNvSpPr/>
            <p:nvPr/>
          </p:nvSpPr>
          <p:spPr>
            <a:xfrm>
              <a:off x="530140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8" name="pl3717"/>
            <p:cNvSpPr/>
            <p:nvPr/>
          </p:nvSpPr>
          <p:spPr>
            <a:xfrm>
              <a:off x="530221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9" name="pl3718"/>
            <p:cNvSpPr/>
            <p:nvPr/>
          </p:nvSpPr>
          <p:spPr>
            <a:xfrm>
              <a:off x="530302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0" name="pl3719"/>
            <p:cNvSpPr/>
            <p:nvPr/>
          </p:nvSpPr>
          <p:spPr>
            <a:xfrm>
              <a:off x="530383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1" name="pl3720"/>
            <p:cNvSpPr/>
            <p:nvPr/>
          </p:nvSpPr>
          <p:spPr>
            <a:xfrm>
              <a:off x="530464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2" name="pl3721"/>
            <p:cNvSpPr/>
            <p:nvPr/>
          </p:nvSpPr>
          <p:spPr>
            <a:xfrm>
              <a:off x="530545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3" name="pl3722"/>
            <p:cNvSpPr/>
            <p:nvPr/>
          </p:nvSpPr>
          <p:spPr>
            <a:xfrm>
              <a:off x="530626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4" name="pl3723"/>
            <p:cNvSpPr/>
            <p:nvPr/>
          </p:nvSpPr>
          <p:spPr>
            <a:xfrm>
              <a:off x="530707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5" name="pl3724"/>
            <p:cNvSpPr/>
            <p:nvPr/>
          </p:nvSpPr>
          <p:spPr>
            <a:xfrm>
              <a:off x="530788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6" name="pl3725"/>
            <p:cNvSpPr/>
            <p:nvPr/>
          </p:nvSpPr>
          <p:spPr>
            <a:xfrm>
              <a:off x="530869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7" name="pl3726"/>
            <p:cNvSpPr/>
            <p:nvPr/>
          </p:nvSpPr>
          <p:spPr>
            <a:xfrm>
              <a:off x="530950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8" name="pl3727"/>
            <p:cNvSpPr/>
            <p:nvPr/>
          </p:nvSpPr>
          <p:spPr>
            <a:xfrm>
              <a:off x="531031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9" name="pl3728"/>
            <p:cNvSpPr/>
            <p:nvPr/>
          </p:nvSpPr>
          <p:spPr>
            <a:xfrm>
              <a:off x="531112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0" name="pl3729"/>
            <p:cNvSpPr/>
            <p:nvPr/>
          </p:nvSpPr>
          <p:spPr>
            <a:xfrm>
              <a:off x="531193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1" name="pl3730"/>
            <p:cNvSpPr/>
            <p:nvPr/>
          </p:nvSpPr>
          <p:spPr>
            <a:xfrm>
              <a:off x="531274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2" name="pl3731"/>
            <p:cNvSpPr/>
            <p:nvPr/>
          </p:nvSpPr>
          <p:spPr>
            <a:xfrm>
              <a:off x="531355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3" name="pl3732"/>
            <p:cNvSpPr/>
            <p:nvPr/>
          </p:nvSpPr>
          <p:spPr>
            <a:xfrm>
              <a:off x="531436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4" name="pl3733"/>
            <p:cNvSpPr/>
            <p:nvPr/>
          </p:nvSpPr>
          <p:spPr>
            <a:xfrm>
              <a:off x="531517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5" name="pl3734"/>
            <p:cNvSpPr/>
            <p:nvPr/>
          </p:nvSpPr>
          <p:spPr>
            <a:xfrm>
              <a:off x="531598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6" name="pl3735"/>
            <p:cNvSpPr/>
            <p:nvPr/>
          </p:nvSpPr>
          <p:spPr>
            <a:xfrm>
              <a:off x="531678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7" name="pl3736"/>
            <p:cNvSpPr/>
            <p:nvPr/>
          </p:nvSpPr>
          <p:spPr>
            <a:xfrm>
              <a:off x="531759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8" name="pl3737"/>
            <p:cNvSpPr/>
            <p:nvPr/>
          </p:nvSpPr>
          <p:spPr>
            <a:xfrm>
              <a:off x="531840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9" name="pl3738"/>
            <p:cNvSpPr/>
            <p:nvPr/>
          </p:nvSpPr>
          <p:spPr>
            <a:xfrm>
              <a:off x="531921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0" name="pl3739"/>
            <p:cNvSpPr/>
            <p:nvPr/>
          </p:nvSpPr>
          <p:spPr>
            <a:xfrm>
              <a:off x="532002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1" name="pl3740"/>
            <p:cNvSpPr/>
            <p:nvPr/>
          </p:nvSpPr>
          <p:spPr>
            <a:xfrm>
              <a:off x="532083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2" name="pl3741"/>
            <p:cNvSpPr/>
            <p:nvPr/>
          </p:nvSpPr>
          <p:spPr>
            <a:xfrm>
              <a:off x="532164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3" name="pl3742"/>
            <p:cNvSpPr/>
            <p:nvPr/>
          </p:nvSpPr>
          <p:spPr>
            <a:xfrm>
              <a:off x="532245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4" name="pl3743"/>
            <p:cNvSpPr/>
            <p:nvPr/>
          </p:nvSpPr>
          <p:spPr>
            <a:xfrm>
              <a:off x="532326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5" name="pl3744"/>
            <p:cNvSpPr/>
            <p:nvPr/>
          </p:nvSpPr>
          <p:spPr>
            <a:xfrm>
              <a:off x="532407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6" name="pl3745"/>
            <p:cNvSpPr/>
            <p:nvPr/>
          </p:nvSpPr>
          <p:spPr>
            <a:xfrm>
              <a:off x="532488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7" name="pl3746"/>
            <p:cNvSpPr/>
            <p:nvPr/>
          </p:nvSpPr>
          <p:spPr>
            <a:xfrm>
              <a:off x="532569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8" name="pl3747"/>
            <p:cNvSpPr/>
            <p:nvPr/>
          </p:nvSpPr>
          <p:spPr>
            <a:xfrm>
              <a:off x="532650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9" name="pl3748"/>
            <p:cNvSpPr/>
            <p:nvPr/>
          </p:nvSpPr>
          <p:spPr>
            <a:xfrm>
              <a:off x="532731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0" name="pl3749"/>
            <p:cNvSpPr/>
            <p:nvPr/>
          </p:nvSpPr>
          <p:spPr>
            <a:xfrm>
              <a:off x="532812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1" name="pl3750"/>
            <p:cNvSpPr/>
            <p:nvPr/>
          </p:nvSpPr>
          <p:spPr>
            <a:xfrm>
              <a:off x="532893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2" name="pl3751"/>
            <p:cNvSpPr/>
            <p:nvPr/>
          </p:nvSpPr>
          <p:spPr>
            <a:xfrm>
              <a:off x="532974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3" name="pl3752"/>
            <p:cNvSpPr/>
            <p:nvPr/>
          </p:nvSpPr>
          <p:spPr>
            <a:xfrm>
              <a:off x="533055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4" name="pl3753"/>
            <p:cNvSpPr/>
            <p:nvPr/>
          </p:nvSpPr>
          <p:spPr>
            <a:xfrm>
              <a:off x="533136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5" name="pl3754"/>
            <p:cNvSpPr/>
            <p:nvPr/>
          </p:nvSpPr>
          <p:spPr>
            <a:xfrm>
              <a:off x="533217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6" name="pl3755"/>
            <p:cNvSpPr/>
            <p:nvPr/>
          </p:nvSpPr>
          <p:spPr>
            <a:xfrm>
              <a:off x="533298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7" name="pl3756"/>
            <p:cNvSpPr/>
            <p:nvPr/>
          </p:nvSpPr>
          <p:spPr>
            <a:xfrm>
              <a:off x="533379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8" name="pl3757"/>
            <p:cNvSpPr/>
            <p:nvPr/>
          </p:nvSpPr>
          <p:spPr>
            <a:xfrm>
              <a:off x="533460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9" name="pl3758"/>
            <p:cNvSpPr/>
            <p:nvPr/>
          </p:nvSpPr>
          <p:spPr>
            <a:xfrm>
              <a:off x="533541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0" name="pl3759"/>
            <p:cNvSpPr/>
            <p:nvPr/>
          </p:nvSpPr>
          <p:spPr>
            <a:xfrm>
              <a:off x="533622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1" name="pl3760"/>
            <p:cNvSpPr/>
            <p:nvPr/>
          </p:nvSpPr>
          <p:spPr>
            <a:xfrm>
              <a:off x="533703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2" name="pl3761"/>
            <p:cNvSpPr/>
            <p:nvPr/>
          </p:nvSpPr>
          <p:spPr>
            <a:xfrm>
              <a:off x="533784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3" name="pl3762"/>
            <p:cNvSpPr/>
            <p:nvPr/>
          </p:nvSpPr>
          <p:spPr>
            <a:xfrm>
              <a:off x="533865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4" name="pl3763"/>
            <p:cNvSpPr/>
            <p:nvPr/>
          </p:nvSpPr>
          <p:spPr>
            <a:xfrm>
              <a:off x="533946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5" name="pl3764"/>
            <p:cNvSpPr/>
            <p:nvPr/>
          </p:nvSpPr>
          <p:spPr>
            <a:xfrm>
              <a:off x="534027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6" name="pl3765"/>
            <p:cNvSpPr/>
            <p:nvPr/>
          </p:nvSpPr>
          <p:spPr>
            <a:xfrm>
              <a:off x="534108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7" name="pl3766"/>
            <p:cNvSpPr/>
            <p:nvPr/>
          </p:nvSpPr>
          <p:spPr>
            <a:xfrm>
              <a:off x="534189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8" name="pl3767"/>
            <p:cNvSpPr/>
            <p:nvPr/>
          </p:nvSpPr>
          <p:spPr>
            <a:xfrm>
              <a:off x="534270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9" name="pl3768"/>
            <p:cNvSpPr/>
            <p:nvPr/>
          </p:nvSpPr>
          <p:spPr>
            <a:xfrm>
              <a:off x="534351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0" name="pl3769"/>
            <p:cNvSpPr/>
            <p:nvPr/>
          </p:nvSpPr>
          <p:spPr>
            <a:xfrm>
              <a:off x="534432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1" name="pl3770"/>
            <p:cNvSpPr/>
            <p:nvPr/>
          </p:nvSpPr>
          <p:spPr>
            <a:xfrm>
              <a:off x="534513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2" name="pl3771"/>
            <p:cNvSpPr/>
            <p:nvPr/>
          </p:nvSpPr>
          <p:spPr>
            <a:xfrm>
              <a:off x="534594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3" name="pl3772"/>
            <p:cNvSpPr/>
            <p:nvPr/>
          </p:nvSpPr>
          <p:spPr>
            <a:xfrm>
              <a:off x="534675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4" name="pl3773"/>
            <p:cNvSpPr/>
            <p:nvPr/>
          </p:nvSpPr>
          <p:spPr>
            <a:xfrm>
              <a:off x="534756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5" name="pl3774"/>
            <p:cNvSpPr/>
            <p:nvPr/>
          </p:nvSpPr>
          <p:spPr>
            <a:xfrm>
              <a:off x="534837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6" name="pl3775"/>
            <p:cNvSpPr/>
            <p:nvPr/>
          </p:nvSpPr>
          <p:spPr>
            <a:xfrm>
              <a:off x="534918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7" name="pl3776"/>
            <p:cNvSpPr/>
            <p:nvPr/>
          </p:nvSpPr>
          <p:spPr>
            <a:xfrm>
              <a:off x="534999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8" name="pl3777"/>
            <p:cNvSpPr/>
            <p:nvPr/>
          </p:nvSpPr>
          <p:spPr>
            <a:xfrm>
              <a:off x="535079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9" name="pl3778"/>
            <p:cNvSpPr/>
            <p:nvPr/>
          </p:nvSpPr>
          <p:spPr>
            <a:xfrm>
              <a:off x="535160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0" name="pl3779"/>
            <p:cNvSpPr/>
            <p:nvPr/>
          </p:nvSpPr>
          <p:spPr>
            <a:xfrm>
              <a:off x="535241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1" name="pl3780"/>
            <p:cNvSpPr/>
            <p:nvPr/>
          </p:nvSpPr>
          <p:spPr>
            <a:xfrm>
              <a:off x="535322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2" name="pl3781"/>
            <p:cNvSpPr/>
            <p:nvPr/>
          </p:nvSpPr>
          <p:spPr>
            <a:xfrm>
              <a:off x="535403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3" name="pl3782"/>
            <p:cNvSpPr/>
            <p:nvPr/>
          </p:nvSpPr>
          <p:spPr>
            <a:xfrm>
              <a:off x="535484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4" name="pl3783"/>
            <p:cNvSpPr/>
            <p:nvPr/>
          </p:nvSpPr>
          <p:spPr>
            <a:xfrm>
              <a:off x="535565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5" name="pl3784"/>
            <p:cNvSpPr/>
            <p:nvPr/>
          </p:nvSpPr>
          <p:spPr>
            <a:xfrm>
              <a:off x="535646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6" name="pl3785"/>
            <p:cNvSpPr/>
            <p:nvPr/>
          </p:nvSpPr>
          <p:spPr>
            <a:xfrm>
              <a:off x="535727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7" name="pl3786"/>
            <p:cNvSpPr/>
            <p:nvPr/>
          </p:nvSpPr>
          <p:spPr>
            <a:xfrm>
              <a:off x="535808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8" name="pl3787"/>
            <p:cNvSpPr/>
            <p:nvPr/>
          </p:nvSpPr>
          <p:spPr>
            <a:xfrm>
              <a:off x="535889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9" name="pl3788"/>
            <p:cNvSpPr/>
            <p:nvPr/>
          </p:nvSpPr>
          <p:spPr>
            <a:xfrm>
              <a:off x="535970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0" name="pl3789"/>
            <p:cNvSpPr/>
            <p:nvPr/>
          </p:nvSpPr>
          <p:spPr>
            <a:xfrm>
              <a:off x="536051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1" name="pl3790"/>
            <p:cNvSpPr/>
            <p:nvPr/>
          </p:nvSpPr>
          <p:spPr>
            <a:xfrm>
              <a:off x="536132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2" name="pl3791"/>
            <p:cNvSpPr/>
            <p:nvPr/>
          </p:nvSpPr>
          <p:spPr>
            <a:xfrm>
              <a:off x="536213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3" name="pl3792"/>
            <p:cNvSpPr/>
            <p:nvPr/>
          </p:nvSpPr>
          <p:spPr>
            <a:xfrm>
              <a:off x="536294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4" name="pl3793"/>
            <p:cNvSpPr/>
            <p:nvPr/>
          </p:nvSpPr>
          <p:spPr>
            <a:xfrm>
              <a:off x="536375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5" name="pl3794"/>
            <p:cNvSpPr/>
            <p:nvPr/>
          </p:nvSpPr>
          <p:spPr>
            <a:xfrm>
              <a:off x="536456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6" name="pl3795"/>
            <p:cNvSpPr/>
            <p:nvPr/>
          </p:nvSpPr>
          <p:spPr>
            <a:xfrm>
              <a:off x="536537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7" name="pl3796"/>
            <p:cNvSpPr/>
            <p:nvPr/>
          </p:nvSpPr>
          <p:spPr>
            <a:xfrm>
              <a:off x="536618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8" name="pl3797"/>
            <p:cNvSpPr/>
            <p:nvPr/>
          </p:nvSpPr>
          <p:spPr>
            <a:xfrm>
              <a:off x="536699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9" name="pl3798"/>
            <p:cNvSpPr/>
            <p:nvPr/>
          </p:nvSpPr>
          <p:spPr>
            <a:xfrm>
              <a:off x="536780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0" name="pl3799"/>
            <p:cNvSpPr/>
            <p:nvPr/>
          </p:nvSpPr>
          <p:spPr>
            <a:xfrm>
              <a:off x="536861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1" name="pl3800"/>
            <p:cNvSpPr/>
            <p:nvPr/>
          </p:nvSpPr>
          <p:spPr>
            <a:xfrm>
              <a:off x="536942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2" name="pl3801"/>
            <p:cNvSpPr/>
            <p:nvPr/>
          </p:nvSpPr>
          <p:spPr>
            <a:xfrm>
              <a:off x="537023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3" name="pl3802"/>
            <p:cNvSpPr/>
            <p:nvPr/>
          </p:nvSpPr>
          <p:spPr>
            <a:xfrm>
              <a:off x="537104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4" name="pl3803"/>
            <p:cNvSpPr/>
            <p:nvPr/>
          </p:nvSpPr>
          <p:spPr>
            <a:xfrm>
              <a:off x="537185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5" name="pl3804"/>
            <p:cNvSpPr/>
            <p:nvPr/>
          </p:nvSpPr>
          <p:spPr>
            <a:xfrm>
              <a:off x="537266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6" name="pl3805"/>
            <p:cNvSpPr/>
            <p:nvPr/>
          </p:nvSpPr>
          <p:spPr>
            <a:xfrm>
              <a:off x="537347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7" name="pl3806"/>
            <p:cNvSpPr/>
            <p:nvPr/>
          </p:nvSpPr>
          <p:spPr>
            <a:xfrm>
              <a:off x="537428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8" name="pl3807"/>
            <p:cNvSpPr/>
            <p:nvPr/>
          </p:nvSpPr>
          <p:spPr>
            <a:xfrm>
              <a:off x="537509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9" name="pl3808"/>
            <p:cNvSpPr/>
            <p:nvPr/>
          </p:nvSpPr>
          <p:spPr>
            <a:xfrm>
              <a:off x="537590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0" name="pl3809"/>
            <p:cNvSpPr/>
            <p:nvPr/>
          </p:nvSpPr>
          <p:spPr>
            <a:xfrm>
              <a:off x="537671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1" name="pl3810"/>
            <p:cNvSpPr/>
            <p:nvPr/>
          </p:nvSpPr>
          <p:spPr>
            <a:xfrm>
              <a:off x="537752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2" name="pl3811"/>
            <p:cNvSpPr/>
            <p:nvPr/>
          </p:nvSpPr>
          <p:spPr>
            <a:xfrm>
              <a:off x="537833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3" name="pl3812"/>
            <p:cNvSpPr/>
            <p:nvPr/>
          </p:nvSpPr>
          <p:spPr>
            <a:xfrm>
              <a:off x="537914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4" name="pl3813"/>
            <p:cNvSpPr/>
            <p:nvPr/>
          </p:nvSpPr>
          <p:spPr>
            <a:xfrm>
              <a:off x="537995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5" name="pl3814"/>
            <p:cNvSpPr/>
            <p:nvPr/>
          </p:nvSpPr>
          <p:spPr>
            <a:xfrm>
              <a:off x="538076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6" name="pl3815"/>
            <p:cNvSpPr/>
            <p:nvPr/>
          </p:nvSpPr>
          <p:spPr>
            <a:xfrm>
              <a:off x="538157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7" name="pl3816"/>
            <p:cNvSpPr/>
            <p:nvPr/>
          </p:nvSpPr>
          <p:spPr>
            <a:xfrm>
              <a:off x="538238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8" name="pl3817"/>
            <p:cNvSpPr/>
            <p:nvPr/>
          </p:nvSpPr>
          <p:spPr>
            <a:xfrm>
              <a:off x="538319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9" name="pl3818"/>
            <p:cNvSpPr/>
            <p:nvPr/>
          </p:nvSpPr>
          <p:spPr>
            <a:xfrm>
              <a:off x="538399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0" name="pl3819"/>
            <p:cNvSpPr/>
            <p:nvPr/>
          </p:nvSpPr>
          <p:spPr>
            <a:xfrm>
              <a:off x="538480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1" name="pl3820"/>
            <p:cNvSpPr/>
            <p:nvPr/>
          </p:nvSpPr>
          <p:spPr>
            <a:xfrm>
              <a:off x="538561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2" name="pl3821"/>
            <p:cNvSpPr/>
            <p:nvPr/>
          </p:nvSpPr>
          <p:spPr>
            <a:xfrm>
              <a:off x="538642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3" name="pl3822"/>
            <p:cNvSpPr/>
            <p:nvPr/>
          </p:nvSpPr>
          <p:spPr>
            <a:xfrm>
              <a:off x="538723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4" name="pl3823"/>
            <p:cNvSpPr/>
            <p:nvPr/>
          </p:nvSpPr>
          <p:spPr>
            <a:xfrm>
              <a:off x="538804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5" name="pl3824"/>
            <p:cNvSpPr/>
            <p:nvPr/>
          </p:nvSpPr>
          <p:spPr>
            <a:xfrm>
              <a:off x="538885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6" name="pl3825"/>
            <p:cNvSpPr/>
            <p:nvPr/>
          </p:nvSpPr>
          <p:spPr>
            <a:xfrm>
              <a:off x="538966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7" name="pl3826"/>
            <p:cNvSpPr/>
            <p:nvPr/>
          </p:nvSpPr>
          <p:spPr>
            <a:xfrm>
              <a:off x="539047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8" name="pl3827"/>
            <p:cNvSpPr/>
            <p:nvPr/>
          </p:nvSpPr>
          <p:spPr>
            <a:xfrm>
              <a:off x="539128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9" name="pl3828"/>
            <p:cNvSpPr/>
            <p:nvPr/>
          </p:nvSpPr>
          <p:spPr>
            <a:xfrm>
              <a:off x="539209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0" name="pl3829"/>
            <p:cNvSpPr/>
            <p:nvPr/>
          </p:nvSpPr>
          <p:spPr>
            <a:xfrm>
              <a:off x="539290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1" name="pl3830"/>
            <p:cNvSpPr/>
            <p:nvPr/>
          </p:nvSpPr>
          <p:spPr>
            <a:xfrm>
              <a:off x="539371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2" name="pl3831"/>
            <p:cNvSpPr/>
            <p:nvPr/>
          </p:nvSpPr>
          <p:spPr>
            <a:xfrm>
              <a:off x="539452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3" name="pl3832"/>
            <p:cNvSpPr/>
            <p:nvPr/>
          </p:nvSpPr>
          <p:spPr>
            <a:xfrm>
              <a:off x="539533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4" name="pl3833"/>
            <p:cNvSpPr/>
            <p:nvPr/>
          </p:nvSpPr>
          <p:spPr>
            <a:xfrm>
              <a:off x="539614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5" name="pl3834"/>
            <p:cNvSpPr/>
            <p:nvPr/>
          </p:nvSpPr>
          <p:spPr>
            <a:xfrm>
              <a:off x="539695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6" name="pl3835"/>
            <p:cNvSpPr/>
            <p:nvPr/>
          </p:nvSpPr>
          <p:spPr>
            <a:xfrm>
              <a:off x="539776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7" name="pl3836"/>
            <p:cNvSpPr/>
            <p:nvPr/>
          </p:nvSpPr>
          <p:spPr>
            <a:xfrm>
              <a:off x="539857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8" name="pl3837"/>
            <p:cNvSpPr/>
            <p:nvPr/>
          </p:nvSpPr>
          <p:spPr>
            <a:xfrm>
              <a:off x="539938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9" name="pl3838"/>
            <p:cNvSpPr/>
            <p:nvPr/>
          </p:nvSpPr>
          <p:spPr>
            <a:xfrm>
              <a:off x="540019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0" name="pl3839"/>
            <p:cNvSpPr/>
            <p:nvPr/>
          </p:nvSpPr>
          <p:spPr>
            <a:xfrm>
              <a:off x="540100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1" name="pl3840"/>
            <p:cNvSpPr/>
            <p:nvPr/>
          </p:nvSpPr>
          <p:spPr>
            <a:xfrm>
              <a:off x="540181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2" name="pl3841"/>
            <p:cNvSpPr/>
            <p:nvPr/>
          </p:nvSpPr>
          <p:spPr>
            <a:xfrm>
              <a:off x="540262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3" name="pl3842"/>
            <p:cNvSpPr/>
            <p:nvPr/>
          </p:nvSpPr>
          <p:spPr>
            <a:xfrm>
              <a:off x="540343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4" name="pl3843"/>
            <p:cNvSpPr/>
            <p:nvPr/>
          </p:nvSpPr>
          <p:spPr>
            <a:xfrm>
              <a:off x="540424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5" name="pl3844"/>
            <p:cNvSpPr/>
            <p:nvPr/>
          </p:nvSpPr>
          <p:spPr>
            <a:xfrm>
              <a:off x="540505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6" name="pl3845"/>
            <p:cNvSpPr/>
            <p:nvPr/>
          </p:nvSpPr>
          <p:spPr>
            <a:xfrm>
              <a:off x="540586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7" name="pl3846"/>
            <p:cNvSpPr/>
            <p:nvPr/>
          </p:nvSpPr>
          <p:spPr>
            <a:xfrm>
              <a:off x="540667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8" name="pl3847"/>
            <p:cNvSpPr/>
            <p:nvPr/>
          </p:nvSpPr>
          <p:spPr>
            <a:xfrm>
              <a:off x="540748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9" name="pl3848"/>
            <p:cNvSpPr/>
            <p:nvPr/>
          </p:nvSpPr>
          <p:spPr>
            <a:xfrm>
              <a:off x="540829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0" name="pl3849"/>
            <p:cNvSpPr/>
            <p:nvPr/>
          </p:nvSpPr>
          <p:spPr>
            <a:xfrm>
              <a:off x="540910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1" name="pl3850"/>
            <p:cNvSpPr/>
            <p:nvPr/>
          </p:nvSpPr>
          <p:spPr>
            <a:xfrm>
              <a:off x="540991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2" name="pl3851"/>
            <p:cNvSpPr/>
            <p:nvPr/>
          </p:nvSpPr>
          <p:spPr>
            <a:xfrm>
              <a:off x="541072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3" name="pl3852"/>
            <p:cNvSpPr/>
            <p:nvPr/>
          </p:nvSpPr>
          <p:spPr>
            <a:xfrm>
              <a:off x="541153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4" name="pl3853"/>
            <p:cNvSpPr/>
            <p:nvPr/>
          </p:nvSpPr>
          <p:spPr>
            <a:xfrm>
              <a:off x="541234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5" name="pl3854"/>
            <p:cNvSpPr/>
            <p:nvPr/>
          </p:nvSpPr>
          <p:spPr>
            <a:xfrm>
              <a:off x="541315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6" name="pl3855"/>
            <p:cNvSpPr/>
            <p:nvPr/>
          </p:nvSpPr>
          <p:spPr>
            <a:xfrm>
              <a:off x="541396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7" name="pl3856"/>
            <p:cNvSpPr/>
            <p:nvPr/>
          </p:nvSpPr>
          <p:spPr>
            <a:xfrm>
              <a:off x="541477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8" name="pl3857"/>
            <p:cNvSpPr/>
            <p:nvPr/>
          </p:nvSpPr>
          <p:spPr>
            <a:xfrm>
              <a:off x="541558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9" name="pl3858"/>
            <p:cNvSpPr/>
            <p:nvPr/>
          </p:nvSpPr>
          <p:spPr>
            <a:xfrm>
              <a:off x="541639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0" name="pl3859"/>
            <p:cNvSpPr/>
            <p:nvPr/>
          </p:nvSpPr>
          <p:spPr>
            <a:xfrm>
              <a:off x="541720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1" name="pl3860"/>
            <p:cNvSpPr/>
            <p:nvPr/>
          </p:nvSpPr>
          <p:spPr>
            <a:xfrm>
              <a:off x="541800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2" name="pl3861"/>
            <p:cNvSpPr/>
            <p:nvPr/>
          </p:nvSpPr>
          <p:spPr>
            <a:xfrm>
              <a:off x="541881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3" name="pl3862"/>
            <p:cNvSpPr/>
            <p:nvPr/>
          </p:nvSpPr>
          <p:spPr>
            <a:xfrm>
              <a:off x="541962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4" name="pl3863"/>
            <p:cNvSpPr/>
            <p:nvPr/>
          </p:nvSpPr>
          <p:spPr>
            <a:xfrm>
              <a:off x="542043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5" name="pl3864"/>
            <p:cNvSpPr/>
            <p:nvPr/>
          </p:nvSpPr>
          <p:spPr>
            <a:xfrm>
              <a:off x="542124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6" name="pl3865"/>
            <p:cNvSpPr/>
            <p:nvPr/>
          </p:nvSpPr>
          <p:spPr>
            <a:xfrm>
              <a:off x="542205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7" name="pl3866"/>
            <p:cNvSpPr/>
            <p:nvPr/>
          </p:nvSpPr>
          <p:spPr>
            <a:xfrm>
              <a:off x="542286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8" name="pl3867"/>
            <p:cNvSpPr/>
            <p:nvPr/>
          </p:nvSpPr>
          <p:spPr>
            <a:xfrm>
              <a:off x="542367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9" name="pl3868"/>
            <p:cNvSpPr/>
            <p:nvPr/>
          </p:nvSpPr>
          <p:spPr>
            <a:xfrm>
              <a:off x="542448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0" name="pl3869"/>
            <p:cNvSpPr/>
            <p:nvPr/>
          </p:nvSpPr>
          <p:spPr>
            <a:xfrm>
              <a:off x="542529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1" name="pl3870"/>
            <p:cNvSpPr/>
            <p:nvPr/>
          </p:nvSpPr>
          <p:spPr>
            <a:xfrm>
              <a:off x="542610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2" name="pl3871"/>
            <p:cNvSpPr/>
            <p:nvPr/>
          </p:nvSpPr>
          <p:spPr>
            <a:xfrm>
              <a:off x="542691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3" name="pl3872"/>
            <p:cNvSpPr/>
            <p:nvPr/>
          </p:nvSpPr>
          <p:spPr>
            <a:xfrm>
              <a:off x="542772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4" name="pl3873"/>
            <p:cNvSpPr/>
            <p:nvPr/>
          </p:nvSpPr>
          <p:spPr>
            <a:xfrm>
              <a:off x="542853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5" name="pl3874"/>
            <p:cNvSpPr/>
            <p:nvPr/>
          </p:nvSpPr>
          <p:spPr>
            <a:xfrm>
              <a:off x="542934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6" name="pl3875"/>
            <p:cNvSpPr/>
            <p:nvPr/>
          </p:nvSpPr>
          <p:spPr>
            <a:xfrm>
              <a:off x="543015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7" name="pl3876"/>
            <p:cNvSpPr/>
            <p:nvPr/>
          </p:nvSpPr>
          <p:spPr>
            <a:xfrm>
              <a:off x="543096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8" name="pl3877"/>
            <p:cNvSpPr/>
            <p:nvPr/>
          </p:nvSpPr>
          <p:spPr>
            <a:xfrm>
              <a:off x="543177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9" name="pl3878"/>
            <p:cNvSpPr/>
            <p:nvPr/>
          </p:nvSpPr>
          <p:spPr>
            <a:xfrm>
              <a:off x="543258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0" name="pl3879"/>
            <p:cNvSpPr/>
            <p:nvPr/>
          </p:nvSpPr>
          <p:spPr>
            <a:xfrm>
              <a:off x="543339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1" name="pl3880"/>
            <p:cNvSpPr/>
            <p:nvPr/>
          </p:nvSpPr>
          <p:spPr>
            <a:xfrm>
              <a:off x="543420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2" name="pl3881"/>
            <p:cNvSpPr/>
            <p:nvPr/>
          </p:nvSpPr>
          <p:spPr>
            <a:xfrm>
              <a:off x="543501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3" name="pl3882"/>
            <p:cNvSpPr/>
            <p:nvPr/>
          </p:nvSpPr>
          <p:spPr>
            <a:xfrm>
              <a:off x="543582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4" name="pl3883"/>
            <p:cNvSpPr/>
            <p:nvPr/>
          </p:nvSpPr>
          <p:spPr>
            <a:xfrm>
              <a:off x="543663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5" name="pl3884"/>
            <p:cNvSpPr/>
            <p:nvPr/>
          </p:nvSpPr>
          <p:spPr>
            <a:xfrm>
              <a:off x="543744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6" name="pl3885"/>
            <p:cNvSpPr/>
            <p:nvPr/>
          </p:nvSpPr>
          <p:spPr>
            <a:xfrm>
              <a:off x="543825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7" name="pl3886"/>
            <p:cNvSpPr/>
            <p:nvPr/>
          </p:nvSpPr>
          <p:spPr>
            <a:xfrm>
              <a:off x="543906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8" name="pl3887"/>
            <p:cNvSpPr/>
            <p:nvPr/>
          </p:nvSpPr>
          <p:spPr>
            <a:xfrm>
              <a:off x="543987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9" name="pl3888"/>
            <p:cNvSpPr/>
            <p:nvPr/>
          </p:nvSpPr>
          <p:spPr>
            <a:xfrm>
              <a:off x="544068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0" name="pl3889"/>
            <p:cNvSpPr/>
            <p:nvPr/>
          </p:nvSpPr>
          <p:spPr>
            <a:xfrm>
              <a:off x="544149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1" name="pl3890"/>
            <p:cNvSpPr/>
            <p:nvPr/>
          </p:nvSpPr>
          <p:spPr>
            <a:xfrm>
              <a:off x="544230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2" name="pl3891"/>
            <p:cNvSpPr/>
            <p:nvPr/>
          </p:nvSpPr>
          <p:spPr>
            <a:xfrm>
              <a:off x="544311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3" name="pl3892"/>
            <p:cNvSpPr/>
            <p:nvPr/>
          </p:nvSpPr>
          <p:spPr>
            <a:xfrm>
              <a:off x="544392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4" name="pl3893"/>
            <p:cNvSpPr/>
            <p:nvPr/>
          </p:nvSpPr>
          <p:spPr>
            <a:xfrm>
              <a:off x="544473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5" name="pl3894"/>
            <p:cNvSpPr/>
            <p:nvPr/>
          </p:nvSpPr>
          <p:spPr>
            <a:xfrm>
              <a:off x="544554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6" name="pl3895"/>
            <p:cNvSpPr/>
            <p:nvPr/>
          </p:nvSpPr>
          <p:spPr>
            <a:xfrm>
              <a:off x="544635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7" name="pl3896"/>
            <p:cNvSpPr/>
            <p:nvPr/>
          </p:nvSpPr>
          <p:spPr>
            <a:xfrm>
              <a:off x="544716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8" name="pl3897"/>
            <p:cNvSpPr/>
            <p:nvPr/>
          </p:nvSpPr>
          <p:spPr>
            <a:xfrm>
              <a:off x="544797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9" name="pl3898"/>
            <p:cNvSpPr/>
            <p:nvPr/>
          </p:nvSpPr>
          <p:spPr>
            <a:xfrm>
              <a:off x="544878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0" name="pl3899"/>
            <p:cNvSpPr/>
            <p:nvPr/>
          </p:nvSpPr>
          <p:spPr>
            <a:xfrm>
              <a:off x="544959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1" name="pl3900"/>
            <p:cNvSpPr/>
            <p:nvPr/>
          </p:nvSpPr>
          <p:spPr>
            <a:xfrm>
              <a:off x="545040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2" name="pl3901"/>
            <p:cNvSpPr/>
            <p:nvPr/>
          </p:nvSpPr>
          <p:spPr>
            <a:xfrm>
              <a:off x="545121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3" name="pl3902"/>
            <p:cNvSpPr/>
            <p:nvPr/>
          </p:nvSpPr>
          <p:spPr>
            <a:xfrm>
              <a:off x="545201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4" name="pl3903"/>
            <p:cNvSpPr/>
            <p:nvPr/>
          </p:nvSpPr>
          <p:spPr>
            <a:xfrm>
              <a:off x="545282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5" name="pl3904"/>
            <p:cNvSpPr/>
            <p:nvPr/>
          </p:nvSpPr>
          <p:spPr>
            <a:xfrm>
              <a:off x="545363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6" name="pl3905"/>
            <p:cNvSpPr/>
            <p:nvPr/>
          </p:nvSpPr>
          <p:spPr>
            <a:xfrm>
              <a:off x="545444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7" name="pl3906"/>
            <p:cNvSpPr/>
            <p:nvPr/>
          </p:nvSpPr>
          <p:spPr>
            <a:xfrm>
              <a:off x="545525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8" name="pl3907"/>
            <p:cNvSpPr/>
            <p:nvPr/>
          </p:nvSpPr>
          <p:spPr>
            <a:xfrm>
              <a:off x="545606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9" name="pl3908"/>
            <p:cNvSpPr/>
            <p:nvPr/>
          </p:nvSpPr>
          <p:spPr>
            <a:xfrm>
              <a:off x="545687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0" name="pl3909"/>
            <p:cNvSpPr/>
            <p:nvPr/>
          </p:nvSpPr>
          <p:spPr>
            <a:xfrm>
              <a:off x="545768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1" name="pl3910"/>
            <p:cNvSpPr/>
            <p:nvPr/>
          </p:nvSpPr>
          <p:spPr>
            <a:xfrm>
              <a:off x="545849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2" name="pl3911"/>
            <p:cNvSpPr/>
            <p:nvPr/>
          </p:nvSpPr>
          <p:spPr>
            <a:xfrm>
              <a:off x="545930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3" name="pl3912"/>
            <p:cNvSpPr/>
            <p:nvPr/>
          </p:nvSpPr>
          <p:spPr>
            <a:xfrm>
              <a:off x="546011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4" name="pl3913"/>
            <p:cNvSpPr/>
            <p:nvPr/>
          </p:nvSpPr>
          <p:spPr>
            <a:xfrm>
              <a:off x="546092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5" name="pl3914"/>
            <p:cNvSpPr/>
            <p:nvPr/>
          </p:nvSpPr>
          <p:spPr>
            <a:xfrm>
              <a:off x="546173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6" name="pl3915"/>
            <p:cNvSpPr/>
            <p:nvPr/>
          </p:nvSpPr>
          <p:spPr>
            <a:xfrm>
              <a:off x="546254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7" name="pl3916"/>
            <p:cNvSpPr/>
            <p:nvPr/>
          </p:nvSpPr>
          <p:spPr>
            <a:xfrm>
              <a:off x="546335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8" name="pl3917"/>
            <p:cNvSpPr/>
            <p:nvPr/>
          </p:nvSpPr>
          <p:spPr>
            <a:xfrm>
              <a:off x="546416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9" name="pl3918"/>
            <p:cNvSpPr/>
            <p:nvPr/>
          </p:nvSpPr>
          <p:spPr>
            <a:xfrm>
              <a:off x="546497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0" name="pl3919"/>
            <p:cNvSpPr/>
            <p:nvPr/>
          </p:nvSpPr>
          <p:spPr>
            <a:xfrm>
              <a:off x="546578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1" name="pl3920"/>
            <p:cNvSpPr/>
            <p:nvPr/>
          </p:nvSpPr>
          <p:spPr>
            <a:xfrm>
              <a:off x="546659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2" name="pl3921"/>
            <p:cNvSpPr/>
            <p:nvPr/>
          </p:nvSpPr>
          <p:spPr>
            <a:xfrm>
              <a:off x="546740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3" name="pl3922"/>
            <p:cNvSpPr/>
            <p:nvPr/>
          </p:nvSpPr>
          <p:spPr>
            <a:xfrm>
              <a:off x="546821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4" name="pl3923"/>
            <p:cNvSpPr/>
            <p:nvPr/>
          </p:nvSpPr>
          <p:spPr>
            <a:xfrm>
              <a:off x="546902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5" name="pl3924"/>
            <p:cNvSpPr/>
            <p:nvPr/>
          </p:nvSpPr>
          <p:spPr>
            <a:xfrm>
              <a:off x="546983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6" name="pl3925"/>
            <p:cNvSpPr/>
            <p:nvPr/>
          </p:nvSpPr>
          <p:spPr>
            <a:xfrm>
              <a:off x="547064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7" name="pl3926"/>
            <p:cNvSpPr/>
            <p:nvPr/>
          </p:nvSpPr>
          <p:spPr>
            <a:xfrm>
              <a:off x="547145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8" name="pl3927"/>
            <p:cNvSpPr/>
            <p:nvPr/>
          </p:nvSpPr>
          <p:spPr>
            <a:xfrm>
              <a:off x="547226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9" name="pl3928"/>
            <p:cNvSpPr/>
            <p:nvPr/>
          </p:nvSpPr>
          <p:spPr>
            <a:xfrm>
              <a:off x="547307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0" name="pl3929"/>
            <p:cNvSpPr/>
            <p:nvPr/>
          </p:nvSpPr>
          <p:spPr>
            <a:xfrm>
              <a:off x="547388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1" name="pl3930"/>
            <p:cNvSpPr/>
            <p:nvPr/>
          </p:nvSpPr>
          <p:spPr>
            <a:xfrm>
              <a:off x="547469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2" name="pl3931"/>
            <p:cNvSpPr/>
            <p:nvPr/>
          </p:nvSpPr>
          <p:spPr>
            <a:xfrm>
              <a:off x="547550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3" name="pl3932"/>
            <p:cNvSpPr/>
            <p:nvPr/>
          </p:nvSpPr>
          <p:spPr>
            <a:xfrm>
              <a:off x="547631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4" name="pl3933"/>
            <p:cNvSpPr/>
            <p:nvPr/>
          </p:nvSpPr>
          <p:spPr>
            <a:xfrm>
              <a:off x="547712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5" name="pl3934"/>
            <p:cNvSpPr/>
            <p:nvPr/>
          </p:nvSpPr>
          <p:spPr>
            <a:xfrm>
              <a:off x="547793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6" name="pl3935"/>
            <p:cNvSpPr/>
            <p:nvPr/>
          </p:nvSpPr>
          <p:spPr>
            <a:xfrm>
              <a:off x="547874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7" name="pl3936"/>
            <p:cNvSpPr/>
            <p:nvPr/>
          </p:nvSpPr>
          <p:spPr>
            <a:xfrm>
              <a:off x="547955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8" name="pl3937"/>
            <p:cNvSpPr/>
            <p:nvPr/>
          </p:nvSpPr>
          <p:spPr>
            <a:xfrm>
              <a:off x="548036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9" name="pl3938"/>
            <p:cNvSpPr/>
            <p:nvPr/>
          </p:nvSpPr>
          <p:spPr>
            <a:xfrm>
              <a:off x="548117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0" name="pl3939"/>
            <p:cNvSpPr/>
            <p:nvPr/>
          </p:nvSpPr>
          <p:spPr>
            <a:xfrm>
              <a:off x="548198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1" name="pl3940"/>
            <p:cNvSpPr/>
            <p:nvPr/>
          </p:nvSpPr>
          <p:spPr>
            <a:xfrm>
              <a:off x="548279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2" name="pl3941"/>
            <p:cNvSpPr/>
            <p:nvPr/>
          </p:nvSpPr>
          <p:spPr>
            <a:xfrm>
              <a:off x="548360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3" name="pl3942"/>
            <p:cNvSpPr/>
            <p:nvPr/>
          </p:nvSpPr>
          <p:spPr>
            <a:xfrm>
              <a:off x="548441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4" name="pl3943"/>
            <p:cNvSpPr/>
            <p:nvPr/>
          </p:nvSpPr>
          <p:spPr>
            <a:xfrm>
              <a:off x="548522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5" name="pl3944"/>
            <p:cNvSpPr/>
            <p:nvPr/>
          </p:nvSpPr>
          <p:spPr>
            <a:xfrm>
              <a:off x="548602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6" name="pl3945"/>
            <p:cNvSpPr/>
            <p:nvPr/>
          </p:nvSpPr>
          <p:spPr>
            <a:xfrm>
              <a:off x="548683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7" name="pl3946"/>
            <p:cNvSpPr/>
            <p:nvPr/>
          </p:nvSpPr>
          <p:spPr>
            <a:xfrm>
              <a:off x="548764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8" name="pl3947"/>
            <p:cNvSpPr/>
            <p:nvPr/>
          </p:nvSpPr>
          <p:spPr>
            <a:xfrm>
              <a:off x="548845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9" name="pl3948"/>
            <p:cNvSpPr/>
            <p:nvPr/>
          </p:nvSpPr>
          <p:spPr>
            <a:xfrm>
              <a:off x="548926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0" name="pl3949"/>
            <p:cNvSpPr/>
            <p:nvPr/>
          </p:nvSpPr>
          <p:spPr>
            <a:xfrm>
              <a:off x="549007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1" name="pl3950"/>
            <p:cNvSpPr/>
            <p:nvPr/>
          </p:nvSpPr>
          <p:spPr>
            <a:xfrm>
              <a:off x="549088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2" name="pl3951"/>
            <p:cNvSpPr/>
            <p:nvPr/>
          </p:nvSpPr>
          <p:spPr>
            <a:xfrm>
              <a:off x="549169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3" name="pl3952"/>
            <p:cNvSpPr/>
            <p:nvPr/>
          </p:nvSpPr>
          <p:spPr>
            <a:xfrm>
              <a:off x="549250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4" name="pl3953"/>
            <p:cNvSpPr/>
            <p:nvPr/>
          </p:nvSpPr>
          <p:spPr>
            <a:xfrm>
              <a:off x="549331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5" name="pl3954"/>
            <p:cNvSpPr/>
            <p:nvPr/>
          </p:nvSpPr>
          <p:spPr>
            <a:xfrm>
              <a:off x="549412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6" name="pl3955"/>
            <p:cNvSpPr/>
            <p:nvPr/>
          </p:nvSpPr>
          <p:spPr>
            <a:xfrm>
              <a:off x="549493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7" name="pl3956"/>
            <p:cNvSpPr/>
            <p:nvPr/>
          </p:nvSpPr>
          <p:spPr>
            <a:xfrm>
              <a:off x="549574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8" name="pl3957"/>
            <p:cNvSpPr/>
            <p:nvPr/>
          </p:nvSpPr>
          <p:spPr>
            <a:xfrm>
              <a:off x="549655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9" name="pl3958"/>
            <p:cNvSpPr/>
            <p:nvPr/>
          </p:nvSpPr>
          <p:spPr>
            <a:xfrm>
              <a:off x="549736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0" name="pl3959"/>
            <p:cNvSpPr/>
            <p:nvPr/>
          </p:nvSpPr>
          <p:spPr>
            <a:xfrm>
              <a:off x="549817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1" name="pl3960"/>
            <p:cNvSpPr/>
            <p:nvPr/>
          </p:nvSpPr>
          <p:spPr>
            <a:xfrm>
              <a:off x="549898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2" name="pl3961"/>
            <p:cNvSpPr/>
            <p:nvPr/>
          </p:nvSpPr>
          <p:spPr>
            <a:xfrm>
              <a:off x="549979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3" name="pl3962"/>
            <p:cNvSpPr/>
            <p:nvPr/>
          </p:nvSpPr>
          <p:spPr>
            <a:xfrm>
              <a:off x="550060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4" name="pl3963"/>
            <p:cNvSpPr/>
            <p:nvPr/>
          </p:nvSpPr>
          <p:spPr>
            <a:xfrm>
              <a:off x="550141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5" name="pl3964"/>
            <p:cNvSpPr/>
            <p:nvPr/>
          </p:nvSpPr>
          <p:spPr>
            <a:xfrm>
              <a:off x="550222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6" name="pl3965"/>
            <p:cNvSpPr/>
            <p:nvPr/>
          </p:nvSpPr>
          <p:spPr>
            <a:xfrm>
              <a:off x="550303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7" name="pl3966"/>
            <p:cNvSpPr/>
            <p:nvPr/>
          </p:nvSpPr>
          <p:spPr>
            <a:xfrm>
              <a:off x="550384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8" name="pl3967"/>
            <p:cNvSpPr/>
            <p:nvPr/>
          </p:nvSpPr>
          <p:spPr>
            <a:xfrm>
              <a:off x="550465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9" name="pl3968"/>
            <p:cNvSpPr/>
            <p:nvPr/>
          </p:nvSpPr>
          <p:spPr>
            <a:xfrm>
              <a:off x="550546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0" name="pl3969"/>
            <p:cNvSpPr/>
            <p:nvPr/>
          </p:nvSpPr>
          <p:spPr>
            <a:xfrm>
              <a:off x="550627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1" name="pl3970"/>
            <p:cNvSpPr/>
            <p:nvPr/>
          </p:nvSpPr>
          <p:spPr>
            <a:xfrm>
              <a:off x="550708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2" name="pl3971"/>
            <p:cNvSpPr/>
            <p:nvPr/>
          </p:nvSpPr>
          <p:spPr>
            <a:xfrm>
              <a:off x="550789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3" name="pl3972"/>
            <p:cNvSpPr/>
            <p:nvPr/>
          </p:nvSpPr>
          <p:spPr>
            <a:xfrm>
              <a:off x="550870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4" name="pl3973"/>
            <p:cNvSpPr/>
            <p:nvPr/>
          </p:nvSpPr>
          <p:spPr>
            <a:xfrm>
              <a:off x="550951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5" name="pl3974"/>
            <p:cNvSpPr/>
            <p:nvPr/>
          </p:nvSpPr>
          <p:spPr>
            <a:xfrm>
              <a:off x="551032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6" name="pl3975"/>
            <p:cNvSpPr/>
            <p:nvPr/>
          </p:nvSpPr>
          <p:spPr>
            <a:xfrm>
              <a:off x="551113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7" name="pl3976"/>
            <p:cNvSpPr/>
            <p:nvPr/>
          </p:nvSpPr>
          <p:spPr>
            <a:xfrm>
              <a:off x="551194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8" name="pl3977"/>
            <p:cNvSpPr/>
            <p:nvPr/>
          </p:nvSpPr>
          <p:spPr>
            <a:xfrm>
              <a:off x="551275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9" name="pl3978"/>
            <p:cNvSpPr/>
            <p:nvPr/>
          </p:nvSpPr>
          <p:spPr>
            <a:xfrm>
              <a:off x="551356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0" name="pl3979"/>
            <p:cNvSpPr/>
            <p:nvPr/>
          </p:nvSpPr>
          <p:spPr>
            <a:xfrm>
              <a:off x="551437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1" name="pl3980"/>
            <p:cNvSpPr/>
            <p:nvPr/>
          </p:nvSpPr>
          <p:spPr>
            <a:xfrm>
              <a:off x="551518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2" name="pl3981"/>
            <p:cNvSpPr/>
            <p:nvPr/>
          </p:nvSpPr>
          <p:spPr>
            <a:xfrm>
              <a:off x="551599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3" name="pl3982"/>
            <p:cNvSpPr/>
            <p:nvPr/>
          </p:nvSpPr>
          <p:spPr>
            <a:xfrm>
              <a:off x="551680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4" name="pl3983"/>
            <p:cNvSpPr/>
            <p:nvPr/>
          </p:nvSpPr>
          <p:spPr>
            <a:xfrm>
              <a:off x="551761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5" name="pl3984"/>
            <p:cNvSpPr/>
            <p:nvPr/>
          </p:nvSpPr>
          <p:spPr>
            <a:xfrm>
              <a:off x="551842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6" name="pl3985"/>
            <p:cNvSpPr/>
            <p:nvPr/>
          </p:nvSpPr>
          <p:spPr>
            <a:xfrm>
              <a:off x="551922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7" name="pl3986"/>
            <p:cNvSpPr/>
            <p:nvPr/>
          </p:nvSpPr>
          <p:spPr>
            <a:xfrm>
              <a:off x="552003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8" name="pl3987"/>
            <p:cNvSpPr/>
            <p:nvPr/>
          </p:nvSpPr>
          <p:spPr>
            <a:xfrm>
              <a:off x="552084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9" name="pl3988"/>
            <p:cNvSpPr/>
            <p:nvPr/>
          </p:nvSpPr>
          <p:spPr>
            <a:xfrm>
              <a:off x="552165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0" name="pl3989"/>
            <p:cNvSpPr/>
            <p:nvPr/>
          </p:nvSpPr>
          <p:spPr>
            <a:xfrm>
              <a:off x="552246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1" name="pl3990"/>
            <p:cNvSpPr/>
            <p:nvPr/>
          </p:nvSpPr>
          <p:spPr>
            <a:xfrm>
              <a:off x="552327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2" name="pl3991"/>
            <p:cNvSpPr/>
            <p:nvPr/>
          </p:nvSpPr>
          <p:spPr>
            <a:xfrm>
              <a:off x="552408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3" name="pl3992"/>
            <p:cNvSpPr/>
            <p:nvPr/>
          </p:nvSpPr>
          <p:spPr>
            <a:xfrm>
              <a:off x="552489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4" name="pl3993"/>
            <p:cNvSpPr/>
            <p:nvPr/>
          </p:nvSpPr>
          <p:spPr>
            <a:xfrm>
              <a:off x="552570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5" name="pl3994"/>
            <p:cNvSpPr/>
            <p:nvPr/>
          </p:nvSpPr>
          <p:spPr>
            <a:xfrm>
              <a:off x="552651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6" name="pl3995"/>
            <p:cNvSpPr/>
            <p:nvPr/>
          </p:nvSpPr>
          <p:spPr>
            <a:xfrm>
              <a:off x="552732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7" name="pl3996"/>
            <p:cNvSpPr/>
            <p:nvPr/>
          </p:nvSpPr>
          <p:spPr>
            <a:xfrm>
              <a:off x="552813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8" name="pl3997"/>
            <p:cNvSpPr/>
            <p:nvPr/>
          </p:nvSpPr>
          <p:spPr>
            <a:xfrm>
              <a:off x="552894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9" name="pl3998"/>
            <p:cNvSpPr/>
            <p:nvPr/>
          </p:nvSpPr>
          <p:spPr>
            <a:xfrm>
              <a:off x="552975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0" name="pl3999"/>
            <p:cNvSpPr/>
            <p:nvPr/>
          </p:nvSpPr>
          <p:spPr>
            <a:xfrm>
              <a:off x="553056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1" name="pl4000"/>
            <p:cNvSpPr/>
            <p:nvPr/>
          </p:nvSpPr>
          <p:spPr>
            <a:xfrm>
              <a:off x="553137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2" name="pl4001"/>
            <p:cNvSpPr/>
            <p:nvPr/>
          </p:nvSpPr>
          <p:spPr>
            <a:xfrm>
              <a:off x="553218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3" name="pl4002"/>
            <p:cNvSpPr/>
            <p:nvPr/>
          </p:nvSpPr>
          <p:spPr>
            <a:xfrm>
              <a:off x="553299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4" name="pl4003"/>
            <p:cNvSpPr/>
            <p:nvPr/>
          </p:nvSpPr>
          <p:spPr>
            <a:xfrm>
              <a:off x="553380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5" name="pl4004"/>
            <p:cNvSpPr/>
            <p:nvPr/>
          </p:nvSpPr>
          <p:spPr>
            <a:xfrm>
              <a:off x="553461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6" name="pl4005"/>
            <p:cNvSpPr/>
            <p:nvPr/>
          </p:nvSpPr>
          <p:spPr>
            <a:xfrm>
              <a:off x="553542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7" name="pl4006"/>
            <p:cNvSpPr/>
            <p:nvPr/>
          </p:nvSpPr>
          <p:spPr>
            <a:xfrm>
              <a:off x="553623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8" name="pl4007"/>
            <p:cNvSpPr/>
            <p:nvPr/>
          </p:nvSpPr>
          <p:spPr>
            <a:xfrm>
              <a:off x="553704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9" name="pl4008"/>
            <p:cNvSpPr/>
            <p:nvPr/>
          </p:nvSpPr>
          <p:spPr>
            <a:xfrm>
              <a:off x="553785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0" name="pl4009"/>
            <p:cNvSpPr/>
            <p:nvPr/>
          </p:nvSpPr>
          <p:spPr>
            <a:xfrm>
              <a:off x="553866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1" name="pl4010"/>
            <p:cNvSpPr/>
            <p:nvPr/>
          </p:nvSpPr>
          <p:spPr>
            <a:xfrm>
              <a:off x="553947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2" name="pl4011"/>
            <p:cNvSpPr/>
            <p:nvPr/>
          </p:nvSpPr>
          <p:spPr>
            <a:xfrm>
              <a:off x="554028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3" name="pl4012"/>
            <p:cNvSpPr/>
            <p:nvPr/>
          </p:nvSpPr>
          <p:spPr>
            <a:xfrm>
              <a:off x="554109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4" name="pl4013"/>
            <p:cNvSpPr/>
            <p:nvPr/>
          </p:nvSpPr>
          <p:spPr>
            <a:xfrm>
              <a:off x="554190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5" name="pl4014"/>
            <p:cNvSpPr/>
            <p:nvPr/>
          </p:nvSpPr>
          <p:spPr>
            <a:xfrm>
              <a:off x="554271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6" name="pl4015"/>
            <p:cNvSpPr/>
            <p:nvPr/>
          </p:nvSpPr>
          <p:spPr>
            <a:xfrm>
              <a:off x="554352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7" name="pl4016"/>
            <p:cNvSpPr/>
            <p:nvPr/>
          </p:nvSpPr>
          <p:spPr>
            <a:xfrm>
              <a:off x="554433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8" name="pl4017"/>
            <p:cNvSpPr/>
            <p:nvPr/>
          </p:nvSpPr>
          <p:spPr>
            <a:xfrm>
              <a:off x="554514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9" name="pl4018"/>
            <p:cNvSpPr/>
            <p:nvPr/>
          </p:nvSpPr>
          <p:spPr>
            <a:xfrm>
              <a:off x="554595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0" name="pl4019"/>
            <p:cNvSpPr/>
            <p:nvPr/>
          </p:nvSpPr>
          <p:spPr>
            <a:xfrm>
              <a:off x="554676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1" name="pl4020"/>
            <p:cNvSpPr/>
            <p:nvPr/>
          </p:nvSpPr>
          <p:spPr>
            <a:xfrm>
              <a:off x="554757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2" name="pl4021"/>
            <p:cNvSpPr/>
            <p:nvPr/>
          </p:nvSpPr>
          <p:spPr>
            <a:xfrm>
              <a:off x="554838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3" name="pl4022"/>
            <p:cNvSpPr/>
            <p:nvPr/>
          </p:nvSpPr>
          <p:spPr>
            <a:xfrm>
              <a:off x="554919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4" name="pl4023"/>
            <p:cNvSpPr/>
            <p:nvPr/>
          </p:nvSpPr>
          <p:spPr>
            <a:xfrm>
              <a:off x="555000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5" name="pl4024"/>
            <p:cNvSpPr/>
            <p:nvPr/>
          </p:nvSpPr>
          <p:spPr>
            <a:xfrm>
              <a:off x="555081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6" name="pl4025"/>
            <p:cNvSpPr/>
            <p:nvPr/>
          </p:nvSpPr>
          <p:spPr>
            <a:xfrm>
              <a:off x="555162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7" name="pl4026"/>
            <p:cNvSpPr/>
            <p:nvPr/>
          </p:nvSpPr>
          <p:spPr>
            <a:xfrm>
              <a:off x="555243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8" name="pl4027"/>
            <p:cNvSpPr/>
            <p:nvPr/>
          </p:nvSpPr>
          <p:spPr>
            <a:xfrm>
              <a:off x="555323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9" name="pl4028"/>
            <p:cNvSpPr/>
            <p:nvPr/>
          </p:nvSpPr>
          <p:spPr>
            <a:xfrm>
              <a:off x="555404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0" name="pl4029"/>
            <p:cNvSpPr/>
            <p:nvPr/>
          </p:nvSpPr>
          <p:spPr>
            <a:xfrm>
              <a:off x="555485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1" name="pl4030"/>
            <p:cNvSpPr/>
            <p:nvPr/>
          </p:nvSpPr>
          <p:spPr>
            <a:xfrm>
              <a:off x="555566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2" name="pl4031"/>
            <p:cNvSpPr/>
            <p:nvPr/>
          </p:nvSpPr>
          <p:spPr>
            <a:xfrm>
              <a:off x="555647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3" name="pl4032"/>
            <p:cNvSpPr/>
            <p:nvPr/>
          </p:nvSpPr>
          <p:spPr>
            <a:xfrm>
              <a:off x="555728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4" name="pl4033"/>
            <p:cNvSpPr/>
            <p:nvPr/>
          </p:nvSpPr>
          <p:spPr>
            <a:xfrm>
              <a:off x="555809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5" name="pl4034"/>
            <p:cNvSpPr/>
            <p:nvPr/>
          </p:nvSpPr>
          <p:spPr>
            <a:xfrm>
              <a:off x="555890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6" name="pl4035"/>
            <p:cNvSpPr/>
            <p:nvPr/>
          </p:nvSpPr>
          <p:spPr>
            <a:xfrm>
              <a:off x="555971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7" name="pl4036"/>
            <p:cNvSpPr/>
            <p:nvPr/>
          </p:nvSpPr>
          <p:spPr>
            <a:xfrm>
              <a:off x="556052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8" name="pl4037"/>
            <p:cNvSpPr/>
            <p:nvPr/>
          </p:nvSpPr>
          <p:spPr>
            <a:xfrm>
              <a:off x="556133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9" name="pl4038"/>
            <p:cNvSpPr/>
            <p:nvPr/>
          </p:nvSpPr>
          <p:spPr>
            <a:xfrm>
              <a:off x="556214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0" name="pl4039"/>
            <p:cNvSpPr/>
            <p:nvPr/>
          </p:nvSpPr>
          <p:spPr>
            <a:xfrm>
              <a:off x="556295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1" name="pl4040"/>
            <p:cNvSpPr/>
            <p:nvPr/>
          </p:nvSpPr>
          <p:spPr>
            <a:xfrm>
              <a:off x="556376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2" name="pl4041"/>
            <p:cNvSpPr/>
            <p:nvPr/>
          </p:nvSpPr>
          <p:spPr>
            <a:xfrm>
              <a:off x="556457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3" name="pl4042"/>
            <p:cNvSpPr/>
            <p:nvPr/>
          </p:nvSpPr>
          <p:spPr>
            <a:xfrm>
              <a:off x="556538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4" name="pl4043"/>
            <p:cNvSpPr/>
            <p:nvPr/>
          </p:nvSpPr>
          <p:spPr>
            <a:xfrm>
              <a:off x="556619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5" name="pl4044"/>
            <p:cNvSpPr/>
            <p:nvPr/>
          </p:nvSpPr>
          <p:spPr>
            <a:xfrm>
              <a:off x="556700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6" name="pl4045"/>
            <p:cNvSpPr/>
            <p:nvPr/>
          </p:nvSpPr>
          <p:spPr>
            <a:xfrm>
              <a:off x="556781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7" name="pl4046"/>
            <p:cNvSpPr/>
            <p:nvPr/>
          </p:nvSpPr>
          <p:spPr>
            <a:xfrm>
              <a:off x="556862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8" name="pl4047"/>
            <p:cNvSpPr/>
            <p:nvPr/>
          </p:nvSpPr>
          <p:spPr>
            <a:xfrm>
              <a:off x="556943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9" name="pl4048"/>
            <p:cNvSpPr/>
            <p:nvPr/>
          </p:nvSpPr>
          <p:spPr>
            <a:xfrm>
              <a:off x="557024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0" name="pl4049"/>
            <p:cNvSpPr/>
            <p:nvPr/>
          </p:nvSpPr>
          <p:spPr>
            <a:xfrm>
              <a:off x="557105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1" name="pl4050"/>
            <p:cNvSpPr/>
            <p:nvPr/>
          </p:nvSpPr>
          <p:spPr>
            <a:xfrm>
              <a:off x="557186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2" name="pl4051"/>
            <p:cNvSpPr/>
            <p:nvPr/>
          </p:nvSpPr>
          <p:spPr>
            <a:xfrm>
              <a:off x="557267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3" name="pl4052"/>
            <p:cNvSpPr/>
            <p:nvPr/>
          </p:nvSpPr>
          <p:spPr>
            <a:xfrm>
              <a:off x="557348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4" name="pl4053"/>
            <p:cNvSpPr/>
            <p:nvPr/>
          </p:nvSpPr>
          <p:spPr>
            <a:xfrm>
              <a:off x="557429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5" name="pl4054"/>
            <p:cNvSpPr/>
            <p:nvPr/>
          </p:nvSpPr>
          <p:spPr>
            <a:xfrm>
              <a:off x="557510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6" name="pl4055"/>
            <p:cNvSpPr/>
            <p:nvPr/>
          </p:nvSpPr>
          <p:spPr>
            <a:xfrm>
              <a:off x="557591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7" name="pl4056"/>
            <p:cNvSpPr/>
            <p:nvPr/>
          </p:nvSpPr>
          <p:spPr>
            <a:xfrm>
              <a:off x="557672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8" name="pl4057"/>
            <p:cNvSpPr/>
            <p:nvPr/>
          </p:nvSpPr>
          <p:spPr>
            <a:xfrm>
              <a:off x="557753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9" name="pl4058"/>
            <p:cNvSpPr/>
            <p:nvPr/>
          </p:nvSpPr>
          <p:spPr>
            <a:xfrm>
              <a:off x="557834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0" name="pl4059"/>
            <p:cNvSpPr/>
            <p:nvPr/>
          </p:nvSpPr>
          <p:spPr>
            <a:xfrm>
              <a:off x="557915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1" name="pl4060"/>
            <p:cNvSpPr/>
            <p:nvPr/>
          </p:nvSpPr>
          <p:spPr>
            <a:xfrm>
              <a:off x="557996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2" name="pl4061"/>
            <p:cNvSpPr/>
            <p:nvPr/>
          </p:nvSpPr>
          <p:spPr>
            <a:xfrm>
              <a:off x="558077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3" name="pl4062"/>
            <p:cNvSpPr/>
            <p:nvPr/>
          </p:nvSpPr>
          <p:spPr>
            <a:xfrm>
              <a:off x="558158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4" name="pl4063"/>
            <p:cNvSpPr/>
            <p:nvPr/>
          </p:nvSpPr>
          <p:spPr>
            <a:xfrm>
              <a:off x="558239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5" name="pl4064"/>
            <p:cNvSpPr/>
            <p:nvPr/>
          </p:nvSpPr>
          <p:spPr>
            <a:xfrm>
              <a:off x="558320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6" name="pl4065"/>
            <p:cNvSpPr/>
            <p:nvPr/>
          </p:nvSpPr>
          <p:spPr>
            <a:xfrm>
              <a:off x="558401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7" name="pl4066"/>
            <p:cNvSpPr/>
            <p:nvPr/>
          </p:nvSpPr>
          <p:spPr>
            <a:xfrm>
              <a:off x="558482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8" name="pl4067"/>
            <p:cNvSpPr/>
            <p:nvPr/>
          </p:nvSpPr>
          <p:spPr>
            <a:xfrm>
              <a:off x="558563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9" name="pl4068"/>
            <p:cNvSpPr/>
            <p:nvPr/>
          </p:nvSpPr>
          <p:spPr>
            <a:xfrm>
              <a:off x="558644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0" name="pl4069"/>
            <p:cNvSpPr/>
            <p:nvPr/>
          </p:nvSpPr>
          <p:spPr>
            <a:xfrm>
              <a:off x="558724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1" name="pl4070"/>
            <p:cNvSpPr/>
            <p:nvPr/>
          </p:nvSpPr>
          <p:spPr>
            <a:xfrm>
              <a:off x="558805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2" name="pl4071"/>
            <p:cNvSpPr/>
            <p:nvPr/>
          </p:nvSpPr>
          <p:spPr>
            <a:xfrm>
              <a:off x="558886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3" name="pl4072"/>
            <p:cNvSpPr/>
            <p:nvPr/>
          </p:nvSpPr>
          <p:spPr>
            <a:xfrm>
              <a:off x="558967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4" name="pl4073"/>
            <p:cNvSpPr/>
            <p:nvPr/>
          </p:nvSpPr>
          <p:spPr>
            <a:xfrm>
              <a:off x="559048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5" name="pl4074"/>
            <p:cNvSpPr/>
            <p:nvPr/>
          </p:nvSpPr>
          <p:spPr>
            <a:xfrm>
              <a:off x="559129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6" name="pl4075"/>
            <p:cNvSpPr/>
            <p:nvPr/>
          </p:nvSpPr>
          <p:spPr>
            <a:xfrm>
              <a:off x="559210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7" name="pl4076"/>
            <p:cNvSpPr/>
            <p:nvPr/>
          </p:nvSpPr>
          <p:spPr>
            <a:xfrm>
              <a:off x="559291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8" name="pl4077"/>
            <p:cNvSpPr/>
            <p:nvPr/>
          </p:nvSpPr>
          <p:spPr>
            <a:xfrm>
              <a:off x="559372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9" name="pl4078"/>
            <p:cNvSpPr/>
            <p:nvPr/>
          </p:nvSpPr>
          <p:spPr>
            <a:xfrm>
              <a:off x="559453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0" name="pl4079"/>
            <p:cNvSpPr/>
            <p:nvPr/>
          </p:nvSpPr>
          <p:spPr>
            <a:xfrm>
              <a:off x="559534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1" name="pl4080"/>
            <p:cNvSpPr/>
            <p:nvPr/>
          </p:nvSpPr>
          <p:spPr>
            <a:xfrm>
              <a:off x="559615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2" name="pl4081"/>
            <p:cNvSpPr/>
            <p:nvPr/>
          </p:nvSpPr>
          <p:spPr>
            <a:xfrm>
              <a:off x="559696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3" name="pl4082"/>
            <p:cNvSpPr/>
            <p:nvPr/>
          </p:nvSpPr>
          <p:spPr>
            <a:xfrm>
              <a:off x="559777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4" name="pl4083"/>
            <p:cNvSpPr/>
            <p:nvPr/>
          </p:nvSpPr>
          <p:spPr>
            <a:xfrm>
              <a:off x="559858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5" name="pl4084"/>
            <p:cNvSpPr/>
            <p:nvPr/>
          </p:nvSpPr>
          <p:spPr>
            <a:xfrm>
              <a:off x="559939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6" name="pl4085"/>
            <p:cNvSpPr/>
            <p:nvPr/>
          </p:nvSpPr>
          <p:spPr>
            <a:xfrm>
              <a:off x="560020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7" name="pl4086"/>
            <p:cNvSpPr/>
            <p:nvPr/>
          </p:nvSpPr>
          <p:spPr>
            <a:xfrm>
              <a:off x="560101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8" name="pl4087"/>
            <p:cNvSpPr/>
            <p:nvPr/>
          </p:nvSpPr>
          <p:spPr>
            <a:xfrm>
              <a:off x="560182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9" name="pl4088"/>
            <p:cNvSpPr/>
            <p:nvPr/>
          </p:nvSpPr>
          <p:spPr>
            <a:xfrm>
              <a:off x="560263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0" name="pl4089"/>
            <p:cNvSpPr/>
            <p:nvPr/>
          </p:nvSpPr>
          <p:spPr>
            <a:xfrm>
              <a:off x="560344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1" name="pl4090"/>
            <p:cNvSpPr/>
            <p:nvPr/>
          </p:nvSpPr>
          <p:spPr>
            <a:xfrm>
              <a:off x="560425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2" name="pl4091"/>
            <p:cNvSpPr/>
            <p:nvPr/>
          </p:nvSpPr>
          <p:spPr>
            <a:xfrm>
              <a:off x="560506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3" name="pl4092"/>
            <p:cNvSpPr/>
            <p:nvPr/>
          </p:nvSpPr>
          <p:spPr>
            <a:xfrm>
              <a:off x="560587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4" name="pl4093"/>
            <p:cNvSpPr/>
            <p:nvPr/>
          </p:nvSpPr>
          <p:spPr>
            <a:xfrm>
              <a:off x="560668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5" name="pl4094"/>
            <p:cNvSpPr/>
            <p:nvPr/>
          </p:nvSpPr>
          <p:spPr>
            <a:xfrm>
              <a:off x="560749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6" name="pl4095"/>
            <p:cNvSpPr/>
            <p:nvPr/>
          </p:nvSpPr>
          <p:spPr>
            <a:xfrm>
              <a:off x="560830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7" name="pl4096"/>
            <p:cNvSpPr/>
            <p:nvPr/>
          </p:nvSpPr>
          <p:spPr>
            <a:xfrm>
              <a:off x="560911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8" name="pl4097"/>
            <p:cNvSpPr/>
            <p:nvPr/>
          </p:nvSpPr>
          <p:spPr>
            <a:xfrm>
              <a:off x="560992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9" name="pl4098"/>
            <p:cNvSpPr/>
            <p:nvPr/>
          </p:nvSpPr>
          <p:spPr>
            <a:xfrm>
              <a:off x="561073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0" name="pl4099"/>
            <p:cNvSpPr/>
            <p:nvPr/>
          </p:nvSpPr>
          <p:spPr>
            <a:xfrm>
              <a:off x="561154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1" name="pl4100"/>
            <p:cNvSpPr/>
            <p:nvPr/>
          </p:nvSpPr>
          <p:spPr>
            <a:xfrm>
              <a:off x="561235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2" name="pl4101"/>
            <p:cNvSpPr/>
            <p:nvPr/>
          </p:nvSpPr>
          <p:spPr>
            <a:xfrm>
              <a:off x="561316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3" name="pl4102"/>
            <p:cNvSpPr/>
            <p:nvPr/>
          </p:nvSpPr>
          <p:spPr>
            <a:xfrm>
              <a:off x="561397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4" name="pl4103"/>
            <p:cNvSpPr/>
            <p:nvPr/>
          </p:nvSpPr>
          <p:spPr>
            <a:xfrm>
              <a:off x="561478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5" name="pl4104"/>
            <p:cNvSpPr/>
            <p:nvPr/>
          </p:nvSpPr>
          <p:spPr>
            <a:xfrm>
              <a:off x="561559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6" name="pl4105"/>
            <p:cNvSpPr/>
            <p:nvPr/>
          </p:nvSpPr>
          <p:spPr>
            <a:xfrm>
              <a:off x="561640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7" name="pl4106"/>
            <p:cNvSpPr/>
            <p:nvPr/>
          </p:nvSpPr>
          <p:spPr>
            <a:xfrm>
              <a:off x="561721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8" name="pl4107"/>
            <p:cNvSpPr/>
            <p:nvPr/>
          </p:nvSpPr>
          <p:spPr>
            <a:xfrm>
              <a:off x="561802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9" name="pl4108"/>
            <p:cNvSpPr/>
            <p:nvPr/>
          </p:nvSpPr>
          <p:spPr>
            <a:xfrm>
              <a:off x="561883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0" name="pl4109"/>
            <p:cNvSpPr/>
            <p:nvPr/>
          </p:nvSpPr>
          <p:spPr>
            <a:xfrm>
              <a:off x="561964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1" name="pl4110"/>
            <p:cNvSpPr/>
            <p:nvPr/>
          </p:nvSpPr>
          <p:spPr>
            <a:xfrm>
              <a:off x="562045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2" name="pl4111"/>
            <p:cNvSpPr/>
            <p:nvPr/>
          </p:nvSpPr>
          <p:spPr>
            <a:xfrm>
              <a:off x="562125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3" name="pl4112"/>
            <p:cNvSpPr/>
            <p:nvPr/>
          </p:nvSpPr>
          <p:spPr>
            <a:xfrm>
              <a:off x="562206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4" name="pl4113"/>
            <p:cNvSpPr/>
            <p:nvPr/>
          </p:nvSpPr>
          <p:spPr>
            <a:xfrm>
              <a:off x="562287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5" name="pl4114"/>
            <p:cNvSpPr/>
            <p:nvPr/>
          </p:nvSpPr>
          <p:spPr>
            <a:xfrm>
              <a:off x="562368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6" name="pl4115"/>
            <p:cNvSpPr/>
            <p:nvPr/>
          </p:nvSpPr>
          <p:spPr>
            <a:xfrm>
              <a:off x="562449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7" name="pl4116"/>
            <p:cNvSpPr/>
            <p:nvPr/>
          </p:nvSpPr>
          <p:spPr>
            <a:xfrm>
              <a:off x="562530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8" name="pl4117"/>
            <p:cNvSpPr/>
            <p:nvPr/>
          </p:nvSpPr>
          <p:spPr>
            <a:xfrm>
              <a:off x="562611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9" name="pl4118"/>
            <p:cNvSpPr/>
            <p:nvPr/>
          </p:nvSpPr>
          <p:spPr>
            <a:xfrm>
              <a:off x="562692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0" name="pl4119"/>
            <p:cNvSpPr/>
            <p:nvPr/>
          </p:nvSpPr>
          <p:spPr>
            <a:xfrm>
              <a:off x="562773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1" name="pl4120"/>
            <p:cNvSpPr/>
            <p:nvPr/>
          </p:nvSpPr>
          <p:spPr>
            <a:xfrm>
              <a:off x="562854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2" name="pl4121"/>
            <p:cNvSpPr/>
            <p:nvPr/>
          </p:nvSpPr>
          <p:spPr>
            <a:xfrm>
              <a:off x="562935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3" name="pl4122"/>
            <p:cNvSpPr/>
            <p:nvPr/>
          </p:nvSpPr>
          <p:spPr>
            <a:xfrm>
              <a:off x="563016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4" name="pl4123"/>
            <p:cNvSpPr/>
            <p:nvPr/>
          </p:nvSpPr>
          <p:spPr>
            <a:xfrm>
              <a:off x="563097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5" name="pl4124"/>
            <p:cNvSpPr/>
            <p:nvPr/>
          </p:nvSpPr>
          <p:spPr>
            <a:xfrm>
              <a:off x="563178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6" name="pl4125"/>
            <p:cNvSpPr/>
            <p:nvPr/>
          </p:nvSpPr>
          <p:spPr>
            <a:xfrm>
              <a:off x="563259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7" name="pl4126"/>
            <p:cNvSpPr/>
            <p:nvPr/>
          </p:nvSpPr>
          <p:spPr>
            <a:xfrm>
              <a:off x="563340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8" name="pl4127"/>
            <p:cNvSpPr/>
            <p:nvPr/>
          </p:nvSpPr>
          <p:spPr>
            <a:xfrm>
              <a:off x="563421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9" name="pl4128"/>
            <p:cNvSpPr/>
            <p:nvPr/>
          </p:nvSpPr>
          <p:spPr>
            <a:xfrm>
              <a:off x="563502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0" name="pl4129"/>
            <p:cNvSpPr/>
            <p:nvPr/>
          </p:nvSpPr>
          <p:spPr>
            <a:xfrm>
              <a:off x="563583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1" name="pl4130"/>
            <p:cNvSpPr/>
            <p:nvPr/>
          </p:nvSpPr>
          <p:spPr>
            <a:xfrm>
              <a:off x="563664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2" name="pl4131"/>
            <p:cNvSpPr/>
            <p:nvPr/>
          </p:nvSpPr>
          <p:spPr>
            <a:xfrm>
              <a:off x="563745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3" name="pl4132"/>
            <p:cNvSpPr/>
            <p:nvPr/>
          </p:nvSpPr>
          <p:spPr>
            <a:xfrm>
              <a:off x="563826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4" name="pl4133"/>
            <p:cNvSpPr/>
            <p:nvPr/>
          </p:nvSpPr>
          <p:spPr>
            <a:xfrm>
              <a:off x="563907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5" name="pl4134"/>
            <p:cNvSpPr/>
            <p:nvPr/>
          </p:nvSpPr>
          <p:spPr>
            <a:xfrm>
              <a:off x="563988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6" name="pl4135"/>
            <p:cNvSpPr/>
            <p:nvPr/>
          </p:nvSpPr>
          <p:spPr>
            <a:xfrm>
              <a:off x="564069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7" name="pl4136"/>
            <p:cNvSpPr/>
            <p:nvPr/>
          </p:nvSpPr>
          <p:spPr>
            <a:xfrm>
              <a:off x="564150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8" name="pl4137"/>
            <p:cNvSpPr/>
            <p:nvPr/>
          </p:nvSpPr>
          <p:spPr>
            <a:xfrm>
              <a:off x="564231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9" name="pl4138"/>
            <p:cNvSpPr/>
            <p:nvPr/>
          </p:nvSpPr>
          <p:spPr>
            <a:xfrm>
              <a:off x="564312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0" name="pl4139"/>
            <p:cNvSpPr/>
            <p:nvPr/>
          </p:nvSpPr>
          <p:spPr>
            <a:xfrm>
              <a:off x="564393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1" name="pl4140"/>
            <p:cNvSpPr/>
            <p:nvPr/>
          </p:nvSpPr>
          <p:spPr>
            <a:xfrm>
              <a:off x="564474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2" name="pl4141"/>
            <p:cNvSpPr/>
            <p:nvPr/>
          </p:nvSpPr>
          <p:spPr>
            <a:xfrm>
              <a:off x="564555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3" name="pl4142"/>
            <p:cNvSpPr/>
            <p:nvPr/>
          </p:nvSpPr>
          <p:spPr>
            <a:xfrm>
              <a:off x="564636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4" name="pl4143"/>
            <p:cNvSpPr/>
            <p:nvPr/>
          </p:nvSpPr>
          <p:spPr>
            <a:xfrm>
              <a:off x="564717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5" name="pl4144"/>
            <p:cNvSpPr/>
            <p:nvPr/>
          </p:nvSpPr>
          <p:spPr>
            <a:xfrm>
              <a:off x="564798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6" name="pl4145"/>
            <p:cNvSpPr/>
            <p:nvPr/>
          </p:nvSpPr>
          <p:spPr>
            <a:xfrm>
              <a:off x="564879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7" name="pl4146"/>
            <p:cNvSpPr/>
            <p:nvPr/>
          </p:nvSpPr>
          <p:spPr>
            <a:xfrm>
              <a:off x="564960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8" name="pl4147"/>
            <p:cNvSpPr/>
            <p:nvPr/>
          </p:nvSpPr>
          <p:spPr>
            <a:xfrm>
              <a:off x="565041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9" name="pl4148"/>
            <p:cNvSpPr/>
            <p:nvPr/>
          </p:nvSpPr>
          <p:spPr>
            <a:xfrm>
              <a:off x="565122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0" name="pl4149"/>
            <p:cNvSpPr/>
            <p:nvPr/>
          </p:nvSpPr>
          <p:spPr>
            <a:xfrm>
              <a:off x="565203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1" name="pl4150"/>
            <p:cNvSpPr/>
            <p:nvPr/>
          </p:nvSpPr>
          <p:spPr>
            <a:xfrm>
              <a:off x="565284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2" name="pl4151"/>
            <p:cNvSpPr/>
            <p:nvPr/>
          </p:nvSpPr>
          <p:spPr>
            <a:xfrm>
              <a:off x="565365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3" name="pl4152"/>
            <p:cNvSpPr/>
            <p:nvPr/>
          </p:nvSpPr>
          <p:spPr>
            <a:xfrm>
              <a:off x="565445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4" name="pl4153"/>
            <p:cNvSpPr/>
            <p:nvPr/>
          </p:nvSpPr>
          <p:spPr>
            <a:xfrm>
              <a:off x="565526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5" name="pl4154"/>
            <p:cNvSpPr/>
            <p:nvPr/>
          </p:nvSpPr>
          <p:spPr>
            <a:xfrm>
              <a:off x="565607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6" name="pl4155"/>
            <p:cNvSpPr/>
            <p:nvPr/>
          </p:nvSpPr>
          <p:spPr>
            <a:xfrm>
              <a:off x="565688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7" name="pl4156"/>
            <p:cNvSpPr/>
            <p:nvPr/>
          </p:nvSpPr>
          <p:spPr>
            <a:xfrm>
              <a:off x="565769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8" name="pl4157"/>
            <p:cNvSpPr/>
            <p:nvPr/>
          </p:nvSpPr>
          <p:spPr>
            <a:xfrm>
              <a:off x="565850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9" name="pl4158"/>
            <p:cNvSpPr/>
            <p:nvPr/>
          </p:nvSpPr>
          <p:spPr>
            <a:xfrm>
              <a:off x="565931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0" name="pl4159"/>
            <p:cNvSpPr/>
            <p:nvPr/>
          </p:nvSpPr>
          <p:spPr>
            <a:xfrm>
              <a:off x="566012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1" name="pl4160"/>
            <p:cNvSpPr/>
            <p:nvPr/>
          </p:nvSpPr>
          <p:spPr>
            <a:xfrm>
              <a:off x="566093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2" name="pl4161"/>
            <p:cNvSpPr/>
            <p:nvPr/>
          </p:nvSpPr>
          <p:spPr>
            <a:xfrm>
              <a:off x="566174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3" name="pl4162"/>
            <p:cNvSpPr/>
            <p:nvPr/>
          </p:nvSpPr>
          <p:spPr>
            <a:xfrm>
              <a:off x="566255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4" name="pl4163"/>
            <p:cNvSpPr/>
            <p:nvPr/>
          </p:nvSpPr>
          <p:spPr>
            <a:xfrm>
              <a:off x="566336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5" name="pl4164"/>
            <p:cNvSpPr/>
            <p:nvPr/>
          </p:nvSpPr>
          <p:spPr>
            <a:xfrm>
              <a:off x="566417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6" name="pl4165"/>
            <p:cNvSpPr/>
            <p:nvPr/>
          </p:nvSpPr>
          <p:spPr>
            <a:xfrm>
              <a:off x="566498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7" name="pl4166"/>
            <p:cNvSpPr/>
            <p:nvPr/>
          </p:nvSpPr>
          <p:spPr>
            <a:xfrm>
              <a:off x="566579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8" name="pl4167"/>
            <p:cNvSpPr/>
            <p:nvPr/>
          </p:nvSpPr>
          <p:spPr>
            <a:xfrm>
              <a:off x="566660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9" name="pl4168"/>
            <p:cNvSpPr/>
            <p:nvPr/>
          </p:nvSpPr>
          <p:spPr>
            <a:xfrm>
              <a:off x="566741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0" name="pl4169"/>
            <p:cNvSpPr/>
            <p:nvPr/>
          </p:nvSpPr>
          <p:spPr>
            <a:xfrm>
              <a:off x="566822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1" name="pl4170"/>
            <p:cNvSpPr/>
            <p:nvPr/>
          </p:nvSpPr>
          <p:spPr>
            <a:xfrm>
              <a:off x="566903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2" name="pl4171"/>
            <p:cNvSpPr/>
            <p:nvPr/>
          </p:nvSpPr>
          <p:spPr>
            <a:xfrm>
              <a:off x="566984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3" name="pl4172"/>
            <p:cNvSpPr/>
            <p:nvPr/>
          </p:nvSpPr>
          <p:spPr>
            <a:xfrm>
              <a:off x="567065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4" name="pl4173"/>
            <p:cNvSpPr/>
            <p:nvPr/>
          </p:nvSpPr>
          <p:spPr>
            <a:xfrm>
              <a:off x="567146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5" name="pl4174"/>
            <p:cNvSpPr/>
            <p:nvPr/>
          </p:nvSpPr>
          <p:spPr>
            <a:xfrm>
              <a:off x="567227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6" name="pl4175"/>
            <p:cNvSpPr/>
            <p:nvPr/>
          </p:nvSpPr>
          <p:spPr>
            <a:xfrm>
              <a:off x="567308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7" name="pl4176"/>
            <p:cNvSpPr/>
            <p:nvPr/>
          </p:nvSpPr>
          <p:spPr>
            <a:xfrm>
              <a:off x="567389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8" name="pl4177"/>
            <p:cNvSpPr/>
            <p:nvPr/>
          </p:nvSpPr>
          <p:spPr>
            <a:xfrm>
              <a:off x="567470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9" name="pl4178"/>
            <p:cNvSpPr/>
            <p:nvPr/>
          </p:nvSpPr>
          <p:spPr>
            <a:xfrm>
              <a:off x="567551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0" name="pl4179"/>
            <p:cNvSpPr/>
            <p:nvPr/>
          </p:nvSpPr>
          <p:spPr>
            <a:xfrm>
              <a:off x="567632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1" name="pl4180"/>
            <p:cNvSpPr/>
            <p:nvPr/>
          </p:nvSpPr>
          <p:spPr>
            <a:xfrm>
              <a:off x="567713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2" name="pl4181"/>
            <p:cNvSpPr/>
            <p:nvPr/>
          </p:nvSpPr>
          <p:spPr>
            <a:xfrm>
              <a:off x="567794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3" name="pl4182"/>
            <p:cNvSpPr/>
            <p:nvPr/>
          </p:nvSpPr>
          <p:spPr>
            <a:xfrm>
              <a:off x="567875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4" name="pl4183"/>
            <p:cNvSpPr/>
            <p:nvPr/>
          </p:nvSpPr>
          <p:spPr>
            <a:xfrm>
              <a:off x="567956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5" name="pl4184"/>
            <p:cNvSpPr/>
            <p:nvPr/>
          </p:nvSpPr>
          <p:spPr>
            <a:xfrm>
              <a:off x="568037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6" name="pl4185"/>
            <p:cNvSpPr/>
            <p:nvPr/>
          </p:nvSpPr>
          <p:spPr>
            <a:xfrm>
              <a:off x="568118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7" name="pl4186"/>
            <p:cNvSpPr/>
            <p:nvPr/>
          </p:nvSpPr>
          <p:spPr>
            <a:xfrm>
              <a:off x="568199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8" name="pl4187"/>
            <p:cNvSpPr/>
            <p:nvPr/>
          </p:nvSpPr>
          <p:spPr>
            <a:xfrm>
              <a:off x="568280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9" name="pl4188"/>
            <p:cNvSpPr/>
            <p:nvPr/>
          </p:nvSpPr>
          <p:spPr>
            <a:xfrm>
              <a:off x="568361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0" name="pl4189"/>
            <p:cNvSpPr/>
            <p:nvPr/>
          </p:nvSpPr>
          <p:spPr>
            <a:xfrm>
              <a:off x="568442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1" name="pl4190"/>
            <p:cNvSpPr/>
            <p:nvPr/>
          </p:nvSpPr>
          <p:spPr>
            <a:xfrm>
              <a:off x="568523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2" name="pl4191"/>
            <p:cNvSpPr/>
            <p:nvPr/>
          </p:nvSpPr>
          <p:spPr>
            <a:xfrm>
              <a:off x="568604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3" name="pl4192"/>
            <p:cNvSpPr/>
            <p:nvPr/>
          </p:nvSpPr>
          <p:spPr>
            <a:xfrm>
              <a:off x="568685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4" name="pl4193"/>
            <p:cNvSpPr/>
            <p:nvPr/>
          </p:nvSpPr>
          <p:spPr>
            <a:xfrm>
              <a:off x="568766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5" name="pl4194"/>
            <p:cNvSpPr/>
            <p:nvPr/>
          </p:nvSpPr>
          <p:spPr>
            <a:xfrm>
              <a:off x="568846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6" name="pl4195"/>
            <p:cNvSpPr/>
            <p:nvPr/>
          </p:nvSpPr>
          <p:spPr>
            <a:xfrm>
              <a:off x="568927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7" name="pl4196"/>
            <p:cNvSpPr/>
            <p:nvPr/>
          </p:nvSpPr>
          <p:spPr>
            <a:xfrm>
              <a:off x="569008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8" name="pl4197"/>
            <p:cNvSpPr/>
            <p:nvPr/>
          </p:nvSpPr>
          <p:spPr>
            <a:xfrm>
              <a:off x="569089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9" name="pl4198"/>
            <p:cNvSpPr/>
            <p:nvPr/>
          </p:nvSpPr>
          <p:spPr>
            <a:xfrm>
              <a:off x="569170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0" name="pl4199"/>
            <p:cNvSpPr/>
            <p:nvPr/>
          </p:nvSpPr>
          <p:spPr>
            <a:xfrm>
              <a:off x="569251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1" name="pl4200"/>
            <p:cNvSpPr/>
            <p:nvPr/>
          </p:nvSpPr>
          <p:spPr>
            <a:xfrm>
              <a:off x="569332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2" name="pl4201"/>
            <p:cNvSpPr/>
            <p:nvPr/>
          </p:nvSpPr>
          <p:spPr>
            <a:xfrm>
              <a:off x="569413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3" name="pl4202"/>
            <p:cNvSpPr/>
            <p:nvPr/>
          </p:nvSpPr>
          <p:spPr>
            <a:xfrm>
              <a:off x="569494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4" name="pl4203"/>
            <p:cNvSpPr/>
            <p:nvPr/>
          </p:nvSpPr>
          <p:spPr>
            <a:xfrm>
              <a:off x="569575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5" name="pl4204"/>
            <p:cNvSpPr/>
            <p:nvPr/>
          </p:nvSpPr>
          <p:spPr>
            <a:xfrm>
              <a:off x="569656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6" name="pl4205"/>
            <p:cNvSpPr/>
            <p:nvPr/>
          </p:nvSpPr>
          <p:spPr>
            <a:xfrm>
              <a:off x="569737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7" name="pl4206"/>
            <p:cNvSpPr/>
            <p:nvPr/>
          </p:nvSpPr>
          <p:spPr>
            <a:xfrm>
              <a:off x="569818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8" name="pl4207"/>
            <p:cNvSpPr/>
            <p:nvPr/>
          </p:nvSpPr>
          <p:spPr>
            <a:xfrm>
              <a:off x="569899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9" name="pl4208"/>
            <p:cNvSpPr/>
            <p:nvPr/>
          </p:nvSpPr>
          <p:spPr>
            <a:xfrm>
              <a:off x="569980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0" name="pl4209"/>
            <p:cNvSpPr/>
            <p:nvPr/>
          </p:nvSpPr>
          <p:spPr>
            <a:xfrm>
              <a:off x="570061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1" name="pl4210"/>
            <p:cNvSpPr/>
            <p:nvPr/>
          </p:nvSpPr>
          <p:spPr>
            <a:xfrm>
              <a:off x="570142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2" name="pl4211"/>
            <p:cNvSpPr/>
            <p:nvPr/>
          </p:nvSpPr>
          <p:spPr>
            <a:xfrm>
              <a:off x="570223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3" name="pl4212"/>
            <p:cNvSpPr/>
            <p:nvPr/>
          </p:nvSpPr>
          <p:spPr>
            <a:xfrm>
              <a:off x="570304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4" name="pl4213"/>
            <p:cNvSpPr/>
            <p:nvPr/>
          </p:nvSpPr>
          <p:spPr>
            <a:xfrm>
              <a:off x="570385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5" name="pl4214"/>
            <p:cNvSpPr/>
            <p:nvPr/>
          </p:nvSpPr>
          <p:spPr>
            <a:xfrm>
              <a:off x="570466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6" name="pl4215"/>
            <p:cNvSpPr/>
            <p:nvPr/>
          </p:nvSpPr>
          <p:spPr>
            <a:xfrm>
              <a:off x="570547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7" name="pl4216"/>
            <p:cNvSpPr/>
            <p:nvPr/>
          </p:nvSpPr>
          <p:spPr>
            <a:xfrm>
              <a:off x="570628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8" name="pl4217"/>
            <p:cNvSpPr/>
            <p:nvPr/>
          </p:nvSpPr>
          <p:spPr>
            <a:xfrm>
              <a:off x="570709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9" name="pl4218"/>
            <p:cNvSpPr/>
            <p:nvPr/>
          </p:nvSpPr>
          <p:spPr>
            <a:xfrm>
              <a:off x="570790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0" name="pl4219"/>
            <p:cNvSpPr/>
            <p:nvPr/>
          </p:nvSpPr>
          <p:spPr>
            <a:xfrm>
              <a:off x="570871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1" name="pl4220"/>
            <p:cNvSpPr/>
            <p:nvPr/>
          </p:nvSpPr>
          <p:spPr>
            <a:xfrm>
              <a:off x="570952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2" name="pl4221"/>
            <p:cNvSpPr/>
            <p:nvPr/>
          </p:nvSpPr>
          <p:spPr>
            <a:xfrm>
              <a:off x="571033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3" name="pl4222"/>
            <p:cNvSpPr/>
            <p:nvPr/>
          </p:nvSpPr>
          <p:spPr>
            <a:xfrm>
              <a:off x="571114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4" name="pl4223"/>
            <p:cNvSpPr/>
            <p:nvPr/>
          </p:nvSpPr>
          <p:spPr>
            <a:xfrm>
              <a:off x="571195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5" name="pl4224"/>
            <p:cNvSpPr/>
            <p:nvPr/>
          </p:nvSpPr>
          <p:spPr>
            <a:xfrm>
              <a:off x="571276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6" name="pl4225"/>
            <p:cNvSpPr/>
            <p:nvPr/>
          </p:nvSpPr>
          <p:spPr>
            <a:xfrm>
              <a:off x="571357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7" name="pl4226"/>
            <p:cNvSpPr/>
            <p:nvPr/>
          </p:nvSpPr>
          <p:spPr>
            <a:xfrm>
              <a:off x="571438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8" name="pl4227"/>
            <p:cNvSpPr/>
            <p:nvPr/>
          </p:nvSpPr>
          <p:spPr>
            <a:xfrm>
              <a:off x="571519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9" name="pl4228"/>
            <p:cNvSpPr/>
            <p:nvPr/>
          </p:nvSpPr>
          <p:spPr>
            <a:xfrm>
              <a:off x="571600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0" name="pl4229"/>
            <p:cNvSpPr/>
            <p:nvPr/>
          </p:nvSpPr>
          <p:spPr>
            <a:xfrm>
              <a:off x="571681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1" name="pl4230"/>
            <p:cNvSpPr/>
            <p:nvPr/>
          </p:nvSpPr>
          <p:spPr>
            <a:xfrm>
              <a:off x="571762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2" name="pl4231"/>
            <p:cNvSpPr/>
            <p:nvPr/>
          </p:nvSpPr>
          <p:spPr>
            <a:xfrm>
              <a:off x="571843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3" name="pl4232"/>
            <p:cNvSpPr/>
            <p:nvPr/>
          </p:nvSpPr>
          <p:spPr>
            <a:xfrm>
              <a:off x="571924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4" name="pl4233"/>
            <p:cNvSpPr/>
            <p:nvPr/>
          </p:nvSpPr>
          <p:spPr>
            <a:xfrm>
              <a:off x="572005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5" name="pl4234"/>
            <p:cNvSpPr/>
            <p:nvPr/>
          </p:nvSpPr>
          <p:spPr>
            <a:xfrm>
              <a:off x="572086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6" name="pl4235"/>
            <p:cNvSpPr/>
            <p:nvPr/>
          </p:nvSpPr>
          <p:spPr>
            <a:xfrm>
              <a:off x="572167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7" name="pl4236"/>
            <p:cNvSpPr/>
            <p:nvPr/>
          </p:nvSpPr>
          <p:spPr>
            <a:xfrm>
              <a:off x="572247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8" name="pl4237"/>
            <p:cNvSpPr/>
            <p:nvPr/>
          </p:nvSpPr>
          <p:spPr>
            <a:xfrm>
              <a:off x="572328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9" name="pl4238"/>
            <p:cNvSpPr/>
            <p:nvPr/>
          </p:nvSpPr>
          <p:spPr>
            <a:xfrm>
              <a:off x="572409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0" name="pl4239"/>
            <p:cNvSpPr/>
            <p:nvPr/>
          </p:nvSpPr>
          <p:spPr>
            <a:xfrm>
              <a:off x="572490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1" name="pl4240"/>
            <p:cNvSpPr/>
            <p:nvPr/>
          </p:nvSpPr>
          <p:spPr>
            <a:xfrm>
              <a:off x="572571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2" name="pl4241"/>
            <p:cNvSpPr/>
            <p:nvPr/>
          </p:nvSpPr>
          <p:spPr>
            <a:xfrm>
              <a:off x="572652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3" name="pl4242"/>
            <p:cNvSpPr/>
            <p:nvPr/>
          </p:nvSpPr>
          <p:spPr>
            <a:xfrm>
              <a:off x="572733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4" name="pl4243"/>
            <p:cNvSpPr/>
            <p:nvPr/>
          </p:nvSpPr>
          <p:spPr>
            <a:xfrm>
              <a:off x="572814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5" name="pl4244"/>
            <p:cNvSpPr/>
            <p:nvPr/>
          </p:nvSpPr>
          <p:spPr>
            <a:xfrm>
              <a:off x="572895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6" name="pl4245"/>
            <p:cNvSpPr/>
            <p:nvPr/>
          </p:nvSpPr>
          <p:spPr>
            <a:xfrm>
              <a:off x="572976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7" name="pl4246"/>
            <p:cNvSpPr/>
            <p:nvPr/>
          </p:nvSpPr>
          <p:spPr>
            <a:xfrm>
              <a:off x="573057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8" name="pl4247"/>
            <p:cNvSpPr/>
            <p:nvPr/>
          </p:nvSpPr>
          <p:spPr>
            <a:xfrm>
              <a:off x="573138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9" name="pl4248"/>
            <p:cNvSpPr/>
            <p:nvPr/>
          </p:nvSpPr>
          <p:spPr>
            <a:xfrm>
              <a:off x="573219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0" name="pl4249"/>
            <p:cNvSpPr/>
            <p:nvPr/>
          </p:nvSpPr>
          <p:spPr>
            <a:xfrm>
              <a:off x="573300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1" name="pl4250"/>
            <p:cNvSpPr/>
            <p:nvPr/>
          </p:nvSpPr>
          <p:spPr>
            <a:xfrm>
              <a:off x="573381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2" name="pl4251"/>
            <p:cNvSpPr/>
            <p:nvPr/>
          </p:nvSpPr>
          <p:spPr>
            <a:xfrm>
              <a:off x="573462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3" name="pl4252"/>
            <p:cNvSpPr/>
            <p:nvPr/>
          </p:nvSpPr>
          <p:spPr>
            <a:xfrm>
              <a:off x="573543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4" name="pl4253"/>
            <p:cNvSpPr/>
            <p:nvPr/>
          </p:nvSpPr>
          <p:spPr>
            <a:xfrm>
              <a:off x="573624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5" name="pl4254"/>
            <p:cNvSpPr/>
            <p:nvPr/>
          </p:nvSpPr>
          <p:spPr>
            <a:xfrm>
              <a:off x="573705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6" name="pl4255"/>
            <p:cNvSpPr/>
            <p:nvPr/>
          </p:nvSpPr>
          <p:spPr>
            <a:xfrm>
              <a:off x="573786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7" name="pl4256"/>
            <p:cNvSpPr/>
            <p:nvPr/>
          </p:nvSpPr>
          <p:spPr>
            <a:xfrm>
              <a:off x="573867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8" name="pl4257"/>
            <p:cNvSpPr/>
            <p:nvPr/>
          </p:nvSpPr>
          <p:spPr>
            <a:xfrm>
              <a:off x="573948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9" name="pl4258"/>
            <p:cNvSpPr/>
            <p:nvPr/>
          </p:nvSpPr>
          <p:spPr>
            <a:xfrm>
              <a:off x="574029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0" name="pl4259"/>
            <p:cNvSpPr/>
            <p:nvPr/>
          </p:nvSpPr>
          <p:spPr>
            <a:xfrm>
              <a:off x="574110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1" name="pl4260"/>
            <p:cNvSpPr/>
            <p:nvPr/>
          </p:nvSpPr>
          <p:spPr>
            <a:xfrm>
              <a:off x="574191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2" name="pl4261"/>
            <p:cNvSpPr/>
            <p:nvPr/>
          </p:nvSpPr>
          <p:spPr>
            <a:xfrm>
              <a:off x="574272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3" name="pl4262"/>
            <p:cNvSpPr/>
            <p:nvPr/>
          </p:nvSpPr>
          <p:spPr>
            <a:xfrm>
              <a:off x="574353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4" name="pl4263"/>
            <p:cNvSpPr/>
            <p:nvPr/>
          </p:nvSpPr>
          <p:spPr>
            <a:xfrm>
              <a:off x="574434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5" name="pl4264"/>
            <p:cNvSpPr/>
            <p:nvPr/>
          </p:nvSpPr>
          <p:spPr>
            <a:xfrm>
              <a:off x="574515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6" name="pl4265"/>
            <p:cNvSpPr/>
            <p:nvPr/>
          </p:nvSpPr>
          <p:spPr>
            <a:xfrm>
              <a:off x="574596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7" name="pl4266"/>
            <p:cNvSpPr/>
            <p:nvPr/>
          </p:nvSpPr>
          <p:spPr>
            <a:xfrm>
              <a:off x="574677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8" name="pl4267"/>
            <p:cNvSpPr/>
            <p:nvPr/>
          </p:nvSpPr>
          <p:spPr>
            <a:xfrm>
              <a:off x="574758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9" name="pl4268"/>
            <p:cNvSpPr/>
            <p:nvPr/>
          </p:nvSpPr>
          <p:spPr>
            <a:xfrm>
              <a:off x="574839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0" name="pl4269"/>
            <p:cNvSpPr/>
            <p:nvPr/>
          </p:nvSpPr>
          <p:spPr>
            <a:xfrm>
              <a:off x="574920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1" name="pl4270"/>
            <p:cNvSpPr/>
            <p:nvPr/>
          </p:nvSpPr>
          <p:spPr>
            <a:xfrm>
              <a:off x="575001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2" name="pl4271"/>
            <p:cNvSpPr/>
            <p:nvPr/>
          </p:nvSpPr>
          <p:spPr>
            <a:xfrm>
              <a:off x="575082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3" name="pl4272"/>
            <p:cNvSpPr/>
            <p:nvPr/>
          </p:nvSpPr>
          <p:spPr>
            <a:xfrm>
              <a:off x="575163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4" name="pl4273"/>
            <p:cNvSpPr/>
            <p:nvPr/>
          </p:nvSpPr>
          <p:spPr>
            <a:xfrm>
              <a:off x="575244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5" name="pl4274"/>
            <p:cNvSpPr/>
            <p:nvPr/>
          </p:nvSpPr>
          <p:spPr>
            <a:xfrm>
              <a:off x="575325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6" name="pl4275"/>
            <p:cNvSpPr/>
            <p:nvPr/>
          </p:nvSpPr>
          <p:spPr>
            <a:xfrm>
              <a:off x="575406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7" name="pl4276"/>
            <p:cNvSpPr/>
            <p:nvPr/>
          </p:nvSpPr>
          <p:spPr>
            <a:xfrm>
              <a:off x="575487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8" name="pl4277"/>
            <p:cNvSpPr/>
            <p:nvPr/>
          </p:nvSpPr>
          <p:spPr>
            <a:xfrm>
              <a:off x="575568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9" name="pl4278"/>
            <p:cNvSpPr/>
            <p:nvPr/>
          </p:nvSpPr>
          <p:spPr>
            <a:xfrm>
              <a:off x="575648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0" name="pl4279"/>
            <p:cNvSpPr/>
            <p:nvPr/>
          </p:nvSpPr>
          <p:spPr>
            <a:xfrm>
              <a:off x="575729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1" name="pl4280"/>
            <p:cNvSpPr/>
            <p:nvPr/>
          </p:nvSpPr>
          <p:spPr>
            <a:xfrm>
              <a:off x="575810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2" name="pl4281"/>
            <p:cNvSpPr/>
            <p:nvPr/>
          </p:nvSpPr>
          <p:spPr>
            <a:xfrm>
              <a:off x="575891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3" name="pl4282"/>
            <p:cNvSpPr/>
            <p:nvPr/>
          </p:nvSpPr>
          <p:spPr>
            <a:xfrm>
              <a:off x="575972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4" name="pl4283"/>
            <p:cNvSpPr/>
            <p:nvPr/>
          </p:nvSpPr>
          <p:spPr>
            <a:xfrm>
              <a:off x="576053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5" name="pl4284"/>
            <p:cNvSpPr/>
            <p:nvPr/>
          </p:nvSpPr>
          <p:spPr>
            <a:xfrm>
              <a:off x="576134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6" name="pl4285"/>
            <p:cNvSpPr/>
            <p:nvPr/>
          </p:nvSpPr>
          <p:spPr>
            <a:xfrm>
              <a:off x="576215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7" name="pl4286"/>
            <p:cNvSpPr/>
            <p:nvPr/>
          </p:nvSpPr>
          <p:spPr>
            <a:xfrm>
              <a:off x="576296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8" name="pl4287"/>
            <p:cNvSpPr/>
            <p:nvPr/>
          </p:nvSpPr>
          <p:spPr>
            <a:xfrm>
              <a:off x="576377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9" name="pl4288"/>
            <p:cNvSpPr/>
            <p:nvPr/>
          </p:nvSpPr>
          <p:spPr>
            <a:xfrm>
              <a:off x="576458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0" name="pl4289"/>
            <p:cNvSpPr/>
            <p:nvPr/>
          </p:nvSpPr>
          <p:spPr>
            <a:xfrm>
              <a:off x="576539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1" name="pl4290"/>
            <p:cNvSpPr/>
            <p:nvPr/>
          </p:nvSpPr>
          <p:spPr>
            <a:xfrm>
              <a:off x="576620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2" name="pl4291"/>
            <p:cNvSpPr/>
            <p:nvPr/>
          </p:nvSpPr>
          <p:spPr>
            <a:xfrm>
              <a:off x="576701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3" name="pl4292"/>
            <p:cNvSpPr/>
            <p:nvPr/>
          </p:nvSpPr>
          <p:spPr>
            <a:xfrm>
              <a:off x="576782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4" name="pl4293"/>
            <p:cNvSpPr/>
            <p:nvPr/>
          </p:nvSpPr>
          <p:spPr>
            <a:xfrm>
              <a:off x="576863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5" name="pl4294"/>
            <p:cNvSpPr/>
            <p:nvPr/>
          </p:nvSpPr>
          <p:spPr>
            <a:xfrm>
              <a:off x="576944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6" name="pl4295"/>
            <p:cNvSpPr/>
            <p:nvPr/>
          </p:nvSpPr>
          <p:spPr>
            <a:xfrm>
              <a:off x="577025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7" name="pl4296"/>
            <p:cNvSpPr/>
            <p:nvPr/>
          </p:nvSpPr>
          <p:spPr>
            <a:xfrm>
              <a:off x="577106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8" name="pl4297"/>
            <p:cNvSpPr/>
            <p:nvPr/>
          </p:nvSpPr>
          <p:spPr>
            <a:xfrm>
              <a:off x="577187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9" name="pl4298"/>
            <p:cNvSpPr/>
            <p:nvPr/>
          </p:nvSpPr>
          <p:spPr>
            <a:xfrm>
              <a:off x="577268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0" name="pl4299"/>
            <p:cNvSpPr/>
            <p:nvPr/>
          </p:nvSpPr>
          <p:spPr>
            <a:xfrm>
              <a:off x="577349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1" name="pl4300"/>
            <p:cNvSpPr/>
            <p:nvPr/>
          </p:nvSpPr>
          <p:spPr>
            <a:xfrm>
              <a:off x="577430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2" name="pl4301"/>
            <p:cNvSpPr/>
            <p:nvPr/>
          </p:nvSpPr>
          <p:spPr>
            <a:xfrm>
              <a:off x="577511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3" name="pl4302"/>
            <p:cNvSpPr/>
            <p:nvPr/>
          </p:nvSpPr>
          <p:spPr>
            <a:xfrm>
              <a:off x="577592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4" name="pl4303"/>
            <p:cNvSpPr/>
            <p:nvPr/>
          </p:nvSpPr>
          <p:spPr>
            <a:xfrm>
              <a:off x="577673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5" name="pl4304"/>
            <p:cNvSpPr/>
            <p:nvPr/>
          </p:nvSpPr>
          <p:spPr>
            <a:xfrm>
              <a:off x="577754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6" name="pl4305"/>
            <p:cNvSpPr/>
            <p:nvPr/>
          </p:nvSpPr>
          <p:spPr>
            <a:xfrm>
              <a:off x="577835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7" name="pl4306"/>
            <p:cNvSpPr/>
            <p:nvPr/>
          </p:nvSpPr>
          <p:spPr>
            <a:xfrm>
              <a:off x="577916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8" name="pl4307"/>
            <p:cNvSpPr/>
            <p:nvPr/>
          </p:nvSpPr>
          <p:spPr>
            <a:xfrm>
              <a:off x="577997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9" name="pl4308"/>
            <p:cNvSpPr/>
            <p:nvPr/>
          </p:nvSpPr>
          <p:spPr>
            <a:xfrm>
              <a:off x="578078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0" name="pl4309"/>
            <p:cNvSpPr/>
            <p:nvPr/>
          </p:nvSpPr>
          <p:spPr>
            <a:xfrm>
              <a:off x="578159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1" name="pl4310"/>
            <p:cNvSpPr/>
            <p:nvPr/>
          </p:nvSpPr>
          <p:spPr>
            <a:xfrm>
              <a:off x="578240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2" name="pl4311"/>
            <p:cNvSpPr/>
            <p:nvPr/>
          </p:nvSpPr>
          <p:spPr>
            <a:xfrm>
              <a:off x="578321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3" name="pl4312"/>
            <p:cNvSpPr/>
            <p:nvPr/>
          </p:nvSpPr>
          <p:spPr>
            <a:xfrm>
              <a:off x="578402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4" name="pl4313"/>
            <p:cNvSpPr/>
            <p:nvPr/>
          </p:nvSpPr>
          <p:spPr>
            <a:xfrm>
              <a:off x="578483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5" name="pl4314"/>
            <p:cNvSpPr/>
            <p:nvPr/>
          </p:nvSpPr>
          <p:spPr>
            <a:xfrm>
              <a:off x="578564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6" name="pl4315"/>
            <p:cNvSpPr/>
            <p:nvPr/>
          </p:nvSpPr>
          <p:spPr>
            <a:xfrm>
              <a:off x="578645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7" name="pl4316"/>
            <p:cNvSpPr/>
            <p:nvPr/>
          </p:nvSpPr>
          <p:spPr>
            <a:xfrm>
              <a:off x="578726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8" name="pl4317"/>
            <p:cNvSpPr/>
            <p:nvPr/>
          </p:nvSpPr>
          <p:spPr>
            <a:xfrm>
              <a:off x="578807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9" name="pl4318"/>
            <p:cNvSpPr/>
            <p:nvPr/>
          </p:nvSpPr>
          <p:spPr>
            <a:xfrm>
              <a:off x="578888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0" name="pl4319"/>
            <p:cNvSpPr/>
            <p:nvPr/>
          </p:nvSpPr>
          <p:spPr>
            <a:xfrm>
              <a:off x="578968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1" name="pl4320"/>
            <p:cNvSpPr/>
            <p:nvPr/>
          </p:nvSpPr>
          <p:spPr>
            <a:xfrm>
              <a:off x="579049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2" name="pl4321"/>
            <p:cNvSpPr/>
            <p:nvPr/>
          </p:nvSpPr>
          <p:spPr>
            <a:xfrm>
              <a:off x="579130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3" name="pl4322"/>
            <p:cNvSpPr/>
            <p:nvPr/>
          </p:nvSpPr>
          <p:spPr>
            <a:xfrm>
              <a:off x="579211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4" name="pl4323"/>
            <p:cNvSpPr/>
            <p:nvPr/>
          </p:nvSpPr>
          <p:spPr>
            <a:xfrm>
              <a:off x="579292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5" name="pl4324"/>
            <p:cNvSpPr/>
            <p:nvPr/>
          </p:nvSpPr>
          <p:spPr>
            <a:xfrm>
              <a:off x="579373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6" name="pl4325"/>
            <p:cNvSpPr/>
            <p:nvPr/>
          </p:nvSpPr>
          <p:spPr>
            <a:xfrm>
              <a:off x="579454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7" name="pl4326"/>
            <p:cNvSpPr/>
            <p:nvPr/>
          </p:nvSpPr>
          <p:spPr>
            <a:xfrm>
              <a:off x="579535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8" name="pl4327"/>
            <p:cNvSpPr/>
            <p:nvPr/>
          </p:nvSpPr>
          <p:spPr>
            <a:xfrm>
              <a:off x="579616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9" name="pl4328"/>
            <p:cNvSpPr/>
            <p:nvPr/>
          </p:nvSpPr>
          <p:spPr>
            <a:xfrm>
              <a:off x="579697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0" name="pl4329"/>
            <p:cNvSpPr/>
            <p:nvPr/>
          </p:nvSpPr>
          <p:spPr>
            <a:xfrm>
              <a:off x="579778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1" name="pl4330"/>
            <p:cNvSpPr/>
            <p:nvPr/>
          </p:nvSpPr>
          <p:spPr>
            <a:xfrm>
              <a:off x="579859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2" name="pl4331"/>
            <p:cNvSpPr/>
            <p:nvPr/>
          </p:nvSpPr>
          <p:spPr>
            <a:xfrm>
              <a:off x="579940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3" name="pl4332"/>
            <p:cNvSpPr/>
            <p:nvPr/>
          </p:nvSpPr>
          <p:spPr>
            <a:xfrm>
              <a:off x="580021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4" name="pl4333"/>
            <p:cNvSpPr/>
            <p:nvPr/>
          </p:nvSpPr>
          <p:spPr>
            <a:xfrm>
              <a:off x="580102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5" name="pl4334"/>
            <p:cNvSpPr/>
            <p:nvPr/>
          </p:nvSpPr>
          <p:spPr>
            <a:xfrm>
              <a:off x="580183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6" name="pl4335"/>
            <p:cNvSpPr/>
            <p:nvPr/>
          </p:nvSpPr>
          <p:spPr>
            <a:xfrm>
              <a:off x="580264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7" name="pl4336"/>
            <p:cNvSpPr/>
            <p:nvPr/>
          </p:nvSpPr>
          <p:spPr>
            <a:xfrm>
              <a:off x="580345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8" name="pl4337"/>
            <p:cNvSpPr/>
            <p:nvPr/>
          </p:nvSpPr>
          <p:spPr>
            <a:xfrm>
              <a:off x="580426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9" name="pl4338"/>
            <p:cNvSpPr/>
            <p:nvPr/>
          </p:nvSpPr>
          <p:spPr>
            <a:xfrm>
              <a:off x="580507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0" name="pl4339"/>
            <p:cNvSpPr/>
            <p:nvPr/>
          </p:nvSpPr>
          <p:spPr>
            <a:xfrm>
              <a:off x="580588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1" name="pl4340"/>
            <p:cNvSpPr/>
            <p:nvPr/>
          </p:nvSpPr>
          <p:spPr>
            <a:xfrm>
              <a:off x="580669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2" name="pl4341"/>
            <p:cNvSpPr/>
            <p:nvPr/>
          </p:nvSpPr>
          <p:spPr>
            <a:xfrm>
              <a:off x="580750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3" name="pl4342"/>
            <p:cNvSpPr/>
            <p:nvPr/>
          </p:nvSpPr>
          <p:spPr>
            <a:xfrm>
              <a:off x="580831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4" name="pl4343"/>
            <p:cNvSpPr/>
            <p:nvPr/>
          </p:nvSpPr>
          <p:spPr>
            <a:xfrm>
              <a:off x="580912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5" name="pl4344"/>
            <p:cNvSpPr/>
            <p:nvPr/>
          </p:nvSpPr>
          <p:spPr>
            <a:xfrm>
              <a:off x="580993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6" name="pl4345"/>
            <p:cNvSpPr/>
            <p:nvPr/>
          </p:nvSpPr>
          <p:spPr>
            <a:xfrm>
              <a:off x="581074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7" name="pl4346"/>
            <p:cNvSpPr/>
            <p:nvPr/>
          </p:nvSpPr>
          <p:spPr>
            <a:xfrm>
              <a:off x="581155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8" name="pl4347"/>
            <p:cNvSpPr/>
            <p:nvPr/>
          </p:nvSpPr>
          <p:spPr>
            <a:xfrm>
              <a:off x="581236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9" name="pl4348"/>
            <p:cNvSpPr/>
            <p:nvPr/>
          </p:nvSpPr>
          <p:spPr>
            <a:xfrm>
              <a:off x="581317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0" name="pl4349"/>
            <p:cNvSpPr/>
            <p:nvPr/>
          </p:nvSpPr>
          <p:spPr>
            <a:xfrm>
              <a:off x="581398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1" name="pl4350"/>
            <p:cNvSpPr/>
            <p:nvPr/>
          </p:nvSpPr>
          <p:spPr>
            <a:xfrm>
              <a:off x="581479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2" name="pl4351"/>
            <p:cNvSpPr/>
            <p:nvPr/>
          </p:nvSpPr>
          <p:spPr>
            <a:xfrm>
              <a:off x="581560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3" name="pl4352"/>
            <p:cNvSpPr/>
            <p:nvPr/>
          </p:nvSpPr>
          <p:spPr>
            <a:xfrm>
              <a:off x="581641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4" name="pl4353"/>
            <p:cNvSpPr/>
            <p:nvPr/>
          </p:nvSpPr>
          <p:spPr>
            <a:xfrm>
              <a:off x="581722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5" name="pl4354"/>
            <p:cNvSpPr/>
            <p:nvPr/>
          </p:nvSpPr>
          <p:spPr>
            <a:xfrm>
              <a:off x="581803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6" name="pl4355"/>
            <p:cNvSpPr/>
            <p:nvPr/>
          </p:nvSpPr>
          <p:spPr>
            <a:xfrm>
              <a:off x="581884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7" name="pl4356"/>
            <p:cNvSpPr/>
            <p:nvPr/>
          </p:nvSpPr>
          <p:spPr>
            <a:xfrm>
              <a:off x="581965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8" name="pl4357"/>
            <p:cNvSpPr/>
            <p:nvPr/>
          </p:nvSpPr>
          <p:spPr>
            <a:xfrm>
              <a:off x="582046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9" name="pl4358"/>
            <p:cNvSpPr/>
            <p:nvPr/>
          </p:nvSpPr>
          <p:spPr>
            <a:xfrm>
              <a:off x="582127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0" name="pl4359"/>
            <p:cNvSpPr/>
            <p:nvPr/>
          </p:nvSpPr>
          <p:spPr>
            <a:xfrm>
              <a:off x="582208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1" name="pl4360"/>
            <p:cNvSpPr/>
            <p:nvPr/>
          </p:nvSpPr>
          <p:spPr>
            <a:xfrm>
              <a:off x="582289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2" name="pl4361"/>
            <p:cNvSpPr/>
            <p:nvPr/>
          </p:nvSpPr>
          <p:spPr>
            <a:xfrm>
              <a:off x="582369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3" name="pl4362"/>
            <p:cNvSpPr/>
            <p:nvPr/>
          </p:nvSpPr>
          <p:spPr>
            <a:xfrm>
              <a:off x="582450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4" name="pl4363"/>
            <p:cNvSpPr/>
            <p:nvPr/>
          </p:nvSpPr>
          <p:spPr>
            <a:xfrm>
              <a:off x="582531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5" name="pl4364"/>
            <p:cNvSpPr/>
            <p:nvPr/>
          </p:nvSpPr>
          <p:spPr>
            <a:xfrm>
              <a:off x="582612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6" name="pl4365"/>
            <p:cNvSpPr/>
            <p:nvPr/>
          </p:nvSpPr>
          <p:spPr>
            <a:xfrm>
              <a:off x="582693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7" name="pl4366"/>
            <p:cNvSpPr/>
            <p:nvPr/>
          </p:nvSpPr>
          <p:spPr>
            <a:xfrm>
              <a:off x="582774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8" name="pl4367"/>
            <p:cNvSpPr/>
            <p:nvPr/>
          </p:nvSpPr>
          <p:spPr>
            <a:xfrm>
              <a:off x="582855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9" name="pl4368"/>
            <p:cNvSpPr/>
            <p:nvPr/>
          </p:nvSpPr>
          <p:spPr>
            <a:xfrm>
              <a:off x="582936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0" name="pl4369"/>
            <p:cNvSpPr/>
            <p:nvPr/>
          </p:nvSpPr>
          <p:spPr>
            <a:xfrm>
              <a:off x="583017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1" name="pl4370"/>
            <p:cNvSpPr/>
            <p:nvPr/>
          </p:nvSpPr>
          <p:spPr>
            <a:xfrm>
              <a:off x="583098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2" name="pl4371"/>
            <p:cNvSpPr/>
            <p:nvPr/>
          </p:nvSpPr>
          <p:spPr>
            <a:xfrm>
              <a:off x="583179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3" name="pl4372"/>
            <p:cNvSpPr/>
            <p:nvPr/>
          </p:nvSpPr>
          <p:spPr>
            <a:xfrm>
              <a:off x="583260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4" name="pl4373"/>
            <p:cNvSpPr/>
            <p:nvPr/>
          </p:nvSpPr>
          <p:spPr>
            <a:xfrm>
              <a:off x="583341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5" name="pl4374"/>
            <p:cNvSpPr/>
            <p:nvPr/>
          </p:nvSpPr>
          <p:spPr>
            <a:xfrm>
              <a:off x="583422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6" name="pl4375"/>
            <p:cNvSpPr/>
            <p:nvPr/>
          </p:nvSpPr>
          <p:spPr>
            <a:xfrm>
              <a:off x="583503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7" name="pl4376"/>
            <p:cNvSpPr/>
            <p:nvPr/>
          </p:nvSpPr>
          <p:spPr>
            <a:xfrm>
              <a:off x="583584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8" name="pl4377"/>
            <p:cNvSpPr/>
            <p:nvPr/>
          </p:nvSpPr>
          <p:spPr>
            <a:xfrm>
              <a:off x="583665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9" name="pl4378"/>
            <p:cNvSpPr/>
            <p:nvPr/>
          </p:nvSpPr>
          <p:spPr>
            <a:xfrm>
              <a:off x="583746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0" name="pl4379"/>
            <p:cNvSpPr/>
            <p:nvPr/>
          </p:nvSpPr>
          <p:spPr>
            <a:xfrm>
              <a:off x="583827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1" name="pl4380"/>
            <p:cNvSpPr/>
            <p:nvPr/>
          </p:nvSpPr>
          <p:spPr>
            <a:xfrm>
              <a:off x="583908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2" name="pl4381"/>
            <p:cNvSpPr/>
            <p:nvPr/>
          </p:nvSpPr>
          <p:spPr>
            <a:xfrm>
              <a:off x="583989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3" name="pl4382"/>
            <p:cNvSpPr/>
            <p:nvPr/>
          </p:nvSpPr>
          <p:spPr>
            <a:xfrm>
              <a:off x="584070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4" name="pl4383"/>
            <p:cNvSpPr/>
            <p:nvPr/>
          </p:nvSpPr>
          <p:spPr>
            <a:xfrm>
              <a:off x="584151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5" name="pl4384"/>
            <p:cNvSpPr/>
            <p:nvPr/>
          </p:nvSpPr>
          <p:spPr>
            <a:xfrm>
              <a:off x="584232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6" name="pl4385"/>
            <p:cNvSpPr/>
            <p:nvPr/>
          </p:nvSpPr>
          <p:spPr>
            <a:xfrm>
              <a:off x="584313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7" name="pl4386"/>
            <p:cNvSpPr/>
            <p:nvPr/>
          </p:nvSpPr>
          <p:spPr>
            <a:xfrm>
              <a:off x="584394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8" name="pl4387"/>
            <p:cNvSpPr/>
            <p:nvPr/>
          </p:nvSpPr>
          <p:spPr>
            <a:xfrm>
              <a:off x="584475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9" name="pl4388"/>
            <p:cNvSpPr/>
            <p:nvPr/>
          </p:nvSpPr>
          <p:spPr>
            <a:xfrm>
              <a:off x="584556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0" name="pl4389"/>
            <p:cNvSpPr/>
            <p:nvPr/>
          </p:nvSpPr>
          <p:spPr>
            <a:xfrm>
              <a:off x="584637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1" name="pl4390"/>
            <p:cNvSpPr/>
            <p:nvPr/>
          </p:nvSpPr>
          <p:spPr>
            <a:xfrm>
              <a:off x="584718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2" name="pl4391"/>
            <p:cNvSpPr/>
            <p:nvPr/>
          </p:nvSpPr>
          <p:spPr>
            <a:xfrm>
              <a:off x="584799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3" name="pl4392"/>
            <p:cNvSpPr/>
            <p:nvPr/>
          </p:nvSpPr>
          <p:spPr>
            <a:xfrm>
              <a:off x="584880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4" name="pl4393"/>
            <p:cNvSpPr/>
            <p:nvPr/>
          </p:nvSpPr>
          <p:spPr>
            <a:xfrm>
              <a:off x="584961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5" name="pl4394"/>
            <p:cNvSpPr/>
            <p:nvPr/>
          </p:nvSpPr>
          <p:spPr>
            <a:xfrm>
              <a:off x="585042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6" name="pl4395"/>
            <p:cNvSpPr/>
            <p:nvPr/>
          </p:nvSpPr>
          <p:spPr>
            <a:xfrm>
              <a:off x="585123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7" name="pl4396"/>
            <p:cNvSpPr/>
            <p:nvPr/>
          </p:nvSpPr>
          <p:spPr>
            <a:xfrm>
              <a:off x="585204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8" name="pl4397"/>
            <p:cNvSpPr/>
            <p:nvPr/>
          </p:nvSpPr>
          <p:spPr>
            <a:xfrm>
              <a:off x="585285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9" name="pl4398"/>
            <p:cNvSpPr/>
            <p:nvPr/>
          </p:nvSpPr>
          <p:spPr>
            <a:xfrm>
              <a:off x="585366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0" name="pl4399"/>
            <p:cNvSpPr/>
            <p:nvPr/>
          </p:nvSpPr>
          <p:spPr>
            <a:xfrm>
              <a:off x="585447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1" name="pl4400"/>
            <p:cNvSpPr/>
            <p:nvPr/>
          </p:nvSpPr>
          <p:spPr>
            <a:xfrm>
              <a:off x="585528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2" name="pl4401"/>
            <p:cNvSpPr/>
            <p:nvPr/>
          </p:nvSpPr>
          <p:spPr>
            <a:xfrm>
              <a:off x="585609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3" name="pl4402"/>
            <p:cNvSpPr/>
            <p:nvPr/>
          </p:nvSpPr>
          <p:spPr>
            <a:xfrm>
              <a:off x="585690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4" name="pl4403"/>
            <p:cNvSpPr/>
            <p:nvPr/>
          </p:nvSpPr>
          <p:spPr>
            <a:xfrm>
              <a:off x="585770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5" name="pl4404"/>
            <p:cNvSpPr/>
            <p:nvPr/>
          </p:nvSpPr>
          <p:spPr>
            <a:xfrm>
              <a:off x="585851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6" name="pl4405"/>
            <p:cNvSpPr/>
            <p:nvPr/>
          </p:nvSpPr>
          <p:spPr>
            <a:xfrm>
              <a:off x="585932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7" name="pl4406"/>
            <p:cNvSpPr/>
            <p:nvPr/>
          </p:nvSpPr>
          <p:spPr>
            <a:xfrm>
              <a:off x="586013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8" name="pl4407"/>
            <p:cNvSpPr/>
            <p:nvPr/>
          </p:nvSpPr>
          <p:spPr>
            <a:xfrm>
              <a:off x="586094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9" name="pl4408"/>
            <p:cNvSpPr/>
            <p:nvPr/>
          </p:nvSpPr>
          <p:spPr>
            <a:xfrm>
              <a:off x="586175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0" name="pl4409"/>
            <p:cNvSpPr/>
            <p:nvPr/>
          </p:nvSpPr>
          <p:spPr>
            <a:xfrm>
              <a:off x="586256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1" name="pl4410"/>
            <p:cNvSpPr/>
            <p:nvPr/>
          </p:nvSpPr>
          <p:spPr>
            <a:xfrm>
              <a:off x="586337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2" name="pl4411"/>
            <p:cNvSpPr/>
            <p:nvPr/>
          </p:nvSpPr>
          <p:spPr>
            <a:xfrm>
              <a:off x="586418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3" name="pl4412"/>
            <p:cNvSpPr/>
            <p:nvPr/>
          </p:nvSpPr>
          <p:spPr>
            <a:xfrm>
              <a:off x="586499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4" name="pl4413"/>
            <p:cNvSpPr/>
            <p:nvPr/>
          </p:nvSpPr>
          <p:spPr>
            <a:xfrm>
              <a:off x="586580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5" name="pl4414"/>
            <p:cNvSpPr/>
            <p:nvPr/>
          </p:nvSpPr>
          <p:spPr>
            <a:xfrm>
              <a:off x="586661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6" name="pl4415"/>
            <p:cNvSpPr/>
            <p:nvPr/>
          </p:nvSpPr>
          <p:spPr>
            <a:xfrm>
              <a:off x="586742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7" name="pl4416"/>
            <p:cNvSpPr/>
            <p:nvPr/>
          </p:nvSpPr>
          <p:spPr>
            <a:xfrm>
              <a:off x="586823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8" name="pl4417"/>
            <p:cNvSpPr/>
            <p:nvPr/>
          </p:nvSpPr>
          <p:spPr>
            <a:xfrm>
              <a:off x="586904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9" name="pl4418"/>
            <p:cNvSpPr/>
            <p:nvPr/>
          </p:nvSpPr>
          <p:spPr>
            <a:xfrm>
              <a:off x="586985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0" name="pl4419"/>
            <p:cNvSpPr/>
            <p:nvPr/>
          </p:nvSpPr>
          <p:spPr>
            <a:xfrm>
              <a:off x="587066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1" name="pl4420"/>
            <p:cNvSpPr/>
            <p:nvPr/>
          </p:nvSpPr>
          <p:spPr>
            <a:xfrm>
              <a:off x="587147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2" name="pl4421"/>
            <p:cNvSpPr/>
            <p:nvPr/>
          </p:nvSpPr>
          <p:spPr>
            <a:xfrm>
              <a:off x="587228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3" name="pl4422"/>
            <p:cNvSpPr/>
            <p:nvPr/>
          </p:nvSpPr>
          <p:spPr>
            <a:xfrm>
              <a:off x="587309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4" name="pl4423"/>
            <p:cNvSpPr/>
            <p:nvPr/>
          </p:nvSpPr>
          <p:spPr>
            <a:xfrm>
              <a:off x="587390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5" name="pl4424"/>
            <p:cNvSpPr/>
            <p:nvPr/>
          </p:nvSpPr>
          <p:spPr>
            <a:xfrm>
              <a:off x="587471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6" name="pl4425"/>
            <p:cNvSpPr/>
            <p:nvPr/>
          </p:nvSpPr>
          <p:spPr>
            <a:xfrm>
              <a:off x="587552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7" name="pl4426"/>
            <p:cNvSpPr/>
            <p:nvPr/>
          </p:nvSpPr>
          <p:spPr>
            <a:xfrm>
              <a:off x="587633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8" name="pl4427"/>
            <p:cNvSpPr/>
            <p:nvPr/>
          </p:nvSpPr>
          <p:spPr>
            <a:xfrm>
              <a:off x="587714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9" name="pl4428"/>
            <p:cNvSpPr/>
            <p:nvPr/>
          </p:nvSpPr>
          <p:spPr>
            <a:xfrm>
              <a:off x="587795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0" name="pl4429"/>
            <p:cNvSpPr/>
            <p:nvPr/>
          </p:nvSpPr>
          <p:spPr>
            <a:xfrm>
              <a:off x="587876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1" name="pl4430"/>
            <p:cNvSpPr/>
            <p:nvPr/>
          </p:nvSpPr>
          <p:spPr>
            <a:xfrm>
              <a:off x="587957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2" name="pl4431"/>
            <p:cNvSpPr/>
            <p:nvPr/>
          </p:nvSpPr>
          <p:spPr>
            <a:xfrm>
              <a:off x="588038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3" name="pl4432"/>
            <p:cNvSpPr/>
            <p:nvPr/>
          </p:nvSpPr>
          <p:spPr>
            <a:xfrm>
              <a:off x="588119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4" name="pl4433"/>
            <p:cNvSpPr/>
            <p:nvPr/>
          </p:nvSpPr>
          <p:spPr>
            <a:xfrm>
              <a:off x="588200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5" name="pl4434"/>
            <p:cNvSpPr/>
            <p:nvPr/>
          </p:nvSpPr>
          <p:spPr>
            <a:xfrm>
              <a:off x="588281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6" name="pl4435"/>
            <p:cNvSpPr/>
            <p:nvPr/>
          </p:nvSpPr>
          <p:spPr>
            <a:xfrm>
              <a:off x="588362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7" name="pl4436"/>
            <p:cNvSpPr/>
            <p:nvPr/>
          </p:nvSpPr>
          <p:spPr>
            <a:xfrm>
              <a:off x="588443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8" name="pl4437"/>
            <p:cNvSpPr/>
            <p:nvPr/>
          </p:nvSpPr>
          <p:spPr>
            <a:xfrm>
              <a:off x="588524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9" name="pl4438"/>
            <p:cNvSpPr/>
            <p:nvPr/>
          </p:nvSpPr>
          <p:spPr>
            <a:xfrm>
              <a:off x="588605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0" name="pl4439"/>
            <p:cNvSpPr/>
            <p:nvPr/>
          </p:nvSpPr>
          <p:spPr>
            <a:xfrm>
              <a:off x="588686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1" name="pl4440"/>
            <p:cNvSpPr/>
            <p:nvPr/>
          </p:nvSpPr>
          <p:spPr>
            <a:xfrm>
              <a:off x="588767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2" name="pl4441"/>
            <p:cNvSpPr/>
            <p:nvPr/>
          </p:nvSpPr>
          <p:spPr>
            <a:xfrm>
              <a:off x="588848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3" name="pl4442"/>
            <p:cNvSpPr/>
            <p:nvPr/>
          </p:nvSpPr>
          <p:spPr>
            <a:xfrm>
              <a:off x="588929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4" name="pl4443"/>
            <p:cNvSpPr/>
            <p:nvPr/>
          </p:nvSpPr>
          <p:spPr>
            <a:xfrm>
              <a:off x="589010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5" name="pl4444"/>
            <p:cNvSpPr/>
            <p:nvPr/>
          </p:nvSpPr>
          <p:spPr>
            <a:xfrm>
              <a:off x="589091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6" name="pl4445"/>
            <p:cNvSpPr/>
            <p:nvPr/>
          </p:nvSpPr>
          <p:spPr>
            <a:xfrm>
              <a:off x="589171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7" name="pl4446"/>
            <p:cNvSpPr/>
            <p:nvPr/>
          </p:nvSpPr>
          <p:spPr>
            <a:xfrm>
              <a:off x="589252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8" name="pl4447"/>
            <p:cNvSpPr/>
            <p:nvPr/>
          </p:nvSpPr>
          <p:spPr>
            <a:xfrm>
              <a:off x="589333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9" name="pl4448"/>
            <p:cNvSpPr/>
            <p:nvPr/>
          </p:nvSpPr>
          <p:spPr>
            <a:xfrm>
              <a:off x="589414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0" name="pl4449"/>
            <p:cNvSpPr/>
            <p:nvPr/>
          </p:nvSpPr>
          <p:spPr>
            <a:xfrm>
              <a:off x="589495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1" name="pl4450"/>
            <p:cNvSpPr/>
            <p:nvPr/>
          </p:nvSpPr>
          <p:spPr>
            <a:xfrm>
              <a:off x="589576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2" name="pl4451"/>
            <p:cNvSpPr/>
            <p:nvPr/>
          </p:nvSpPr>
          <p:spPr>
            <a:xfrm>
              <a:off x="589657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3" name="pl4452"/>
            <p:cNvSpPr/>
            <p:nvPr/>
          </p:nvSpPr>
          <p:spPr>
            <a:xfrm>
              <a:off x="589738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4" name="pl4453"/>
            <p:cNvSpPr/>
            <p:nvPr/>
          </p:nvSpPr>
          <p:spPr>
            <a:xfrm>
              <a:off x="589819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5" name="pl4454"/>
            <p:cNvSpPr/>
            <p:nvPr/>
          </p:nvSpPr>
          <p:spPr>
            <a:xfrm>
              <a:off x="589900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6" name="pl4455"/>
            <p:cNvSpPr/>
            <p:nvPr/>
          </p:nvSpPr>
          <p:spPr>
            <a:xfrm>
              <a:off x="589981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7" name="pl4456"/>
            <p:cNvSpPr/>
            <p:nvPr/>
          </p:nvSpPr>
          <p:spPr>
            <a:xfrm>
              <a:off x="590062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8" name="pl4457"/>
            <p:cNvSpPr/>
            <p:nvPr/>
          </p:nvSpPr>
          <p:spPr>
            <a:xfrm>
              <a:off x="590143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9" name="pl4458"/>
            <p:cNvSpPr/>
            <p:nvPr/>
          </p:nvSpPr>
          <p:spPr>
            <a:xfrm>
              <a:off x="590224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0" name="pl4459"/>
            <p:cNvSpPr/>
            <p:nvPr/>
          </p:nvSpPr>
          <p:spPr>
            <a:xfrm>
              <a:off x="590305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1" name="pl4460"/>
            <p:cNvSpPr/>
            <p:nvPr/>
          </p:nvSpPr>
          <p:spPr>
            <a:xfrm>
              <a:off x="590386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2" name="pl4461"/>
            <p:cNvSpPr/>
            <p:nvPr/>
          </p:nvSpPr>
          <p:spPr>
            <a:xfrm>
              <a:off x="590467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3" name="pl4462"/>
            <p:cNvSpPr/>
            <p:nvPr/>
          </p:nvSpPr>
          <p:spPr>
            <a:xfrm>
              <a:off x="590548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4" name="pl4463"/>
            <p:cNvSpPr/>
            <p:nvPr/>
          </p:nvSpPr>
          <p:spPr>
            <a:xfrm>
              <a:off x="590629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5" name="pl4464"/>
            <p:cNvSpPr/>
            <p:nvPr/>
          </p:nvSpPr>
          <p:spPr>
            <a:xfrm>
              <a:off x="590710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6" name="pl4465"/>
            <p:cNvSpPr/>
            <p:nvPr/>
          </p:nvSpPr>
          <p:spPr>
            <a:xfrm>
              <a:off x="590791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7" name="pl4466"/>
            <p:cNvSpPr/>
            <p:nvPr/>
          </p:nvSpPr>
          <p:spPr>
            <a:xfrm>
              <a:off x="590872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8" name="pl4467"/>
            <p:cNvSpPr/>
            <p:nvPr/>
          </p:nvSpPr>
          <p:spPr>
            <a:xfrm>
              <a:off x="590953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9" name="pl4468"/>
            <p:cNvSpPr/>
            <p:nvPr/>
          </p:nvSpPr>
          <p:spPr>
            <a:xfrm>
              <a:off x="591034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0" name="pl4469"/>
            <p:cNvSpPr/>
            <p:nvPr/>
          </p:nvSpPr>
          <p:spPr>
            <a:xfrm>
              <a:off x="591115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1" name="pl4470"/>
            <p:cNvSpPr/>
            <p:nvPr/>
          </p:nvSpPr>
          <p:spPr>
            <a:xfrm>
              <a:off x="591196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2" name="pl4471"/>
            <p:cNvSpPr/>
            <p:nvPr/>
          </p:nvSpPr>
          <p:spPr>
            <a:xfrm>
              <a:off x="591277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3" name="pl4472"/>
            <p:cNvSpPr/>
            <p:nvPr/>
          </p:nvSpPr>
          <p:spPr>
            <a:xfrm>
              <a:off x="591358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4" name="pl4473"/>
            <p:cNvSpPr/>
            <p:nvPr/>
          </p:nvSpPr>
          <p:spPr>
            <a:xfrm>
              <a:off x="591439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5" name="pl4474"/>
            <p:cNvSpPr/>
            <p:nvPr/>
          </p:nvSpPr>
          <p:spPr>
            <a:xfrm>
              <a:off x="591520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6" name="pl4475"/>
            <p:cNvSpPr/>
            <p:nvPr/>
          </p:nvSpPr>
          <p:spPr>
            <a:xfrm>
              <a:off x="591601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7" name="pl4476"/>
            <p:cNvSpPr/>
            <p:nvPr/>
          </p:nvSpPr>
          <p:spPr>
            <a:xfrm>
              <a:off x="591682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8" name="pl4477"/>
            <p:cNvSpPr/>
            <p:nvPr/>
          </p:nvSpPr>
          <p:spPr>
            <a:xfrm>
              <a:off x="591763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9" name="pl4478"/>
            <p:cNvSpPr/>
            <p:nvPr/>
          </p:nvSpPr>
          <p:spPr>
            <a:xfrm>
              <a:off x="591844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0" name="pl4479"/>
            <p:cNvSpPr/>
            <p:nvPr/>
          </p:nvSpPr>
          <p:spPr>
            <a:xfrm>
              <a:off x="591925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1" name="pl4480"/>
            <p:cNvSpPr/>
            <p:nvPr/>
          </p:nvSpPr>
          <p:spPr>
            <a:xfrm>
              <a:off x="592006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2" name="pl4481"/>
            <p:cNvSpPr/>
            <p:nvPr/>
          </p:nvSpPr>
          <p:spPr>
            <a:xfrm>
              <a:off x="592087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3" name="pl4482"/>
            <p:cNvSpPr/>
            <p:nvPr/>
          </p:nvSpPr>
          <p:spPr>
            <a:xfrm>
              <a:off x="592168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4" name="pl4483"/>
            <p:cNvSpPr/>
            <p:nvPr/>
          </p:nvSpPr>
          <p:spPr>
            <a:xfrm>
              <a:off x="592249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5" name="pl4484"/>
            <p:cNvSpPr/>
            <p:nvPr/>
          </p:nvSpPr>
          <p:spPr>
            <a:xfrm>
              <a:off x="592330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6" name="pl4485"/>
            <p:cNvSpPr/>
            <p:nvPr/>
          </p:nvSpPr>
          <p:spPr>
            <a:xfrm>
              <a:off x="592411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7" name="pl4486"/>
            <p:cNvSpPr/>
            <p:nvPr/>
          </p:nvSpPr>
          <p:spPr>
            <a:xfrm>
              <a:off x="592491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8" name="pl4487"/>
            <p:cNvSpPr/>
            <p:nvPr/>
          </p:nvSpPr>
          <p:spPr>
            <a:xfrm>
              <a:off x="592572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9" name="pl4488"/>
            <p:cNvSpPr/>
            <p:nvPr/>
          </p:nvSpPr>
          <p:spPr>
            <a:xfrm>
              <a:off x="592653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0" name="pl4489"/>
            <p:cNvSpPr/>
            <p:nvPr/>
          </p:nvSpPr>
          <p:spPr>
            <a:xfrm>
              <a:off x="592734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1" name="pl4490"/>
            <p:cNvSpPr/>
            <p:nvPr/>
          </p:nvSpPr>
          <p:spPr>
            <a:xfrm>
              <a:off x="592815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2" name="pl4491"/>
            <p:cNvSpPr/>
            <p:nvPr/>
          </p:nvSpPr>
          <p:spPr>
            <a:xfrm>
              <a:off x="592896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3" name="pl4492"/>
            <p:cNvSpPr/>
            <p:nvPr/>
          </p:nvSpPr>
          <p:spPr>
            <a:xfrm>
              <a:off x="592977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4" name="pl4493"/>
            <p:cNvSpPr/>
            <p:nvPr/>
          </p:nvSpPr>
          <p:spPr>
            <a:xfrm>
              <a:off x="593058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5" name="pl4494"/>
            <p:cNvSpPr/>
            <p:nvPr/>
          </p:nvSpPr>
          <p:spPr>
            <a:xfrm>
              <a:off x="593139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6" name="pl4495"/>
            <p:cNvSpPr/>
            <p:nvPr/>
          </p:nvSpPr>
          <p:spPr>
            <a:xfrm>
              <a:off x="593220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7" name="pl4496"/>
            <p:cNvSpPr/>
            <p:nvPr/>
          </p:nvSpPr>
          <p:spPr>
            <a:xfrm>
              <a:off x="593301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8" name="pl4497"/>
            <p:cNvSpPr/>
            <p:nvPr/>
          </p:nvSpPr>
          <p:spPr>
            <a:xfrm>
              <a:off x="593382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9" name="pl4498"/>
            <p:cNvSpPr/>
            <p:nvPr/>
          </p:nvSpPr>
          <p:spPr>
            <a:xfrm>
              <a:off x="593463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0" name="pl4499"/>
            <p:cNvSpPr/>
            <p:nvPr/>
          </p:nvSpPr>
          <p:spPr>
            <a:xfrm>
              <a:off x="593544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1" name="pl4500"/>
            <p:cNvSpPr/>
            <p:nvPr/>
          </p:nvSpPr>
          <p:spPr>
            <a:xfrm>
              <a:off x="593625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2" name="pl4501"/>
            <p:cNvSpPr/>
            <p:nvPr/>
          </p:nvSpPr>
          <p:spPr>
            <a:xfrm>
              <a:off x="593706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3" name="pl4502"/>
            <p:cNvSpPr/>
            <p:nvPr/>
          </p:nvSpPr>
          <p:spPr>
            <a:xfrm>
              <a:off x="593787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4" name="pl4503"/>
            <p:cNvSpPr/>
            <p:nvPr/>
          </p:nvSpPr>
          <p:spPr>
            <a:xfrm>
              <a:off x="593868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5" name="pl4504"/>
            <p:cNvSpPr/>
            <p:nvPr/>
          </p:nvSpPr>
          <p:spPr>
            <a:xfrm>
              <a:off x="593949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6" name="pl4505"/>
            <p:cNvSpPr/>
            <p:nvPr/>
          </p:nvSpPr>
          <p:spPr>
            <a:xfrm>
              <a:off x="594030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7" name="pl4506"/>
            <p:cNvSpPr/>
            <p:nvPr/>
          </p:nvSpPr>
          <p:spPr>
            <a:xfrm>
              <a:off x="594111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8" name="pl4507"/>
            <p:cNvSpPr/>
            <p:nvPr/>
          </p:nvSpPr>
          <p:spPr>
            <a:xfrm>
              <a:off x="594192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9" name="pl4508"/>
            <p:cNvSpPr/>
            <p:nvPr/>
          </p:nvSpPr>
          <p:spPr>
            <a:xfrm>
              <a:off x="594273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0" name="pl4509"/>
            <p:cNvSpPr/>
            <p:nvPr/>
          </p:nvSpPr>
          <p:spPr>
            <a:xfrm>
              <a:off x="594354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1" name="pl4510"/>
            <p:cNvSpPr/>
            <p:nvPr/>
          </p:nvSpPr>
          <p:spPr>
            <a:xfrm>
              <a:off x="594435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2" name="pl4511"/>
            <p:cNvSpPr/>
            <p:nvPr/>
          </p:nvSpPr>
          <p:spPr>
            <a:xfrm>
              <a:off x="594516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3" name="pl4512"/>
            <p:cNvSpPr/>
            <p:nvPr/>
          </p:nvSpPr>
          <p:spPr>
            <a:xfrm>
              <a:off x="594597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4" name="pl4513"/>
            <p:cNvSpPr/>
            <p:nvPr/>
          </p:nvSpPr>
          <p:spPr>
            <a:xfrm>
              <a:off x="594678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5" name="pl4514"/>
            <p:cNvSpPr/>
            <p:nvPr/>
          </p:nvSpPr>
          <p:spPr>
            <a:xfrm>
              <a:off x="594759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6" name="pl4515"/>
            <p:cNvSpPr/>
            <p:nvPr/>
          </p:nvSpPr>
          <p:spPr>
            <a:xfrm>
              <a:off x="594840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7" name="pl4516"/>
            <p:cNvSpPr/>
            <p:nvPr/>
          </p:nvSpPr>
          <p:spPr>
            <a:xfrm>
              <a:off x="594921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8" name="pl4517"/>
            <p:cNvSpPr/>
            <p:nvPr/>
          </p:nvSpPr>
          <p:spPr>
            <a:xfrm>
              <a:off x="595002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9" name="pl4518"/>
            <p:cNvSpPr/>
            <p:nvPr/>
          </p:nvSpPr>
          <p:spPr>
            <a:xfrm>
              <a:off x="595083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0" name="pl4519"/>
            <p:cNvSpPr/>
            <p:nvPr/>
          </p:nvSpPr>
          <p:spPr>
            <a:xfrm>
              <a:off x="595164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1" name="pl4520"/>
            <p:cNvSpPr/>
            <p:nvPr/>
          </p:nvSpPr>
          <p:spPr>
            <a:xfrm>
              <a:off x="595245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2" name="pl4521"/>
            <p:cNvSpPr/>
            <p:nvPr/>
          </p:nvSpPr>
          <p:spPr>
            <a:xfrm>
              <a:off x="595326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3" name="pl4522"/>
            <p:cNvSpPr/>
            <p:nvPr/>
          </p:nvSpPr>
          <p:spPr>
            <a:xfrm>
              <a:off x="595407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4" name="pl4523"/>
            <p:cNvSpPr/>
            <p:nvPr/>
          </p:nvSpPr>
          <p:spPr>
            <a:xfrm>
              <a:off x="595488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5" name="pl4524"/>
            <p:cNvSpPr/>
            <p:nvPr/>
          </p:nvSpPr>
          <p:spPr>
            <a:xfrm>
              <a:off x="595569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6" name="pl4525"/>
            <p:cNvSpPr/>
            <p:nvPr/>
          </p:nvSpPr>
          <p:spPr>
            <a:xfrm>
              <a:off x="595650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7" name="pl4526"/>
            <p:cNvSpPr/>
            <p:nvPr/>
          </p:nvSpPr>
          <p:spPr>
            <a:xfrm>
              <a:off x="595731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8" name="pl4527"/>
            <p:cNvSpPr/>
            <p:nvPr/>
          </p:nvSpPr>
          <p:spPr>
            <a:xfrm>
              <a:off x="595812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9" name="pl4528"/>
            <p:cNvSpPr/>
            <p:nvPr/>
          </p:nvSpPr>
          <p:spPr>
            <a:xfrm>
              <a:off x="595892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0" name="pl4529"/>
            <p:cNvSpPr/>
            <p:nvPr/>
          </p:nvSpPr>
          <p:spPr>
            <a:xfrm>
              <a:off x="595973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1" name="pl4530"/>
            <p:cNvSpPr/>
            <p:nvPr/>
          </p:nvSpPr>
          <p:spPr>
            <a:xfrm>
              <a:off x="596054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2" name="pl4531"/>
            <p:cNvSpPr/>
            <p:nvPr/>
          </p:nvSpPr>
          <p:spPr>
            <a:xfrm>
              <a:off x="596135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3" name="pl4532"/>
            <p:cNvSpPr/>
            <p:nvPr/>
          </p:nvSpPr>
          <p:spPr>
            <a:xfrm>
              <a:off x="596216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4" name="pl4533"/>
            <p:cNvSpPr/>
            <p:nvPr/>
          </p:nvSpPr>
          <p:spPr>
            <a:xfrm>
              <a:off x="596297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5" name="pl4534"/>
            <p:cNvSpPr/>
            <p:nvPr/>
          </p:nvSpPr>
          <p:spPr>
            <a:xfrm>
              <a:off x="596378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6" name="pl4535"/>
            <p:cNvSpPr/>
            <p:nvPr/>
          </p:nvSpPr>
          <p:spPr>
            <a:xfrm>
              <a:off x="596459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7" name="pl4536"/>
            <p:cNvSpPr/>
            <p:nvPr/>
          </p:nvSpPr>
          <p:spPr>
            <a:xfrm>
              <a:off x="596540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8" name="pl4537"/>
            <p:cNvSpPr/>
            <p:nvPr/>
          </p:nvSpPr>
          <p:spPr>
            <a:xfrm>
              <a:off x="596621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9" name="pl4538"/>
            <p:cNvSpPr/>
            <p:nvPr/>
          </p:nvSpPr>
          <p:spPr>
            <a:xfrm>
              <a:off x="596702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0" name="pl4539"/>
            <p:cNvSpPr/>
            <p:nvPr/>
          </p:nvSpPr>
          <p:spPr>
            <a:xfrm>
              <a:off x="596783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1" name="pl4540"/>
            <p:cNvSpPr/>
            <p:nvPr/>
          </p:nvSpPr>
          <p:spPr>
            <a:xfrm>
              <a:off x="596864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2" name="pl4541"/>
            <p:cNvSpPr/>
            <p:nvPr/>
          </p:nvSpPr>
          <p:spPr>
            <a:xfrm>
              <a:off x="596945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3" name="pl4542"/>
            <p:cNvSpPr/>
            <p:nvPr/>
          </p:nvSpPr>
          <p:spPr>
            <a:xfrm>
              <a:off x="597026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4" name="pl4543"/>
            <p:cNvSpPr/>
            <p:nvPr/>
          </p:nvSpPr>
          <p:spPr>
            <a:xfrm>
              <a:off x="597107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5" name="pl4544"/>
            <p:cNvSpPr/>
            <p:nvPr/>
          </p:nvSpPr>
          <p:spPr>
            <a:xfrm>
              <a:off x="597188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6" name="pl4545"/>
            <p:cNvSpPr/>
            <p:nvPr/>
          </p:nvSpPr>
          <p:spPr>
            <a:xfrm>
              <a:off x="597269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7" name="pl4546"/>
            <p:cNvSpPr/>
            <p:nvPr/>
          </p:nvSpPr>
          <p:spPr>
            <a:xfrm>
              <a:off x="597350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8" name="pl4547"/>
            <p:cNvSpPr/>
            <p:nvPr/>
          </p:nvSpPr>
          <p:spPr>
            <a:xfrm>
              <a:off x="597431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9" name="pl4548"/>
            <p:cNvSpPr/>
            <p:nvPr/>
          </p:nvSpPr>
          <p:spPr>
            <a:xfrm>
              <a:off x="597512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0" name="pl4549"/>
            <p:cNvSpPr/>
            <p:nvPr/>
          </p:nvSpPr>
          <p:spPr>
            <a:xfrm>
              <a:off x="597593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1" name="pl4550"/>
            <p:cNvSpPr/>
            <p:nvPr/>
          </p:nvSpPr>
          <p:spPr>
            <a:xfrm>
              <a:off x="597674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2" name="pl4551"/>
            <p:cNvSpPr/>
            <p:nvPr/>
          </p:nvSpPr>
          <p:spPr>
            <a:xfrm>
              <a:off x="597755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3" name="pl4552"/>
            <p:cNvSpPr/>
            <p:nvPr/>
          </p:nvSpPr>
          <p:spPr>
            <a:xfrm>
              <a:off x="597836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4" name="pl4553"/>
            <p:cNvSpPr/>
            <p:nvPr/>
          </p:nvSpPr>
          <p:spPr>
            <a:xfrm>
              <a:off x="597917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5" name="pl4554"/>
            <p:cNvSpPr/>
            <p:nvPr/>
          </p:nvSpPr>
          <p:spPr>
            <a:xfrm>
              <a:off x="597998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6" name="pl4555"/>
            <p:cNvSpPr/>
            <p:nvPr/>
          </p:nvSpPr>
          <p:spPr>
            <a:xfrm>
              <a:off x="598079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7" name="pl4556"/>
            <p:cNvSpPr/>
            <p:nvPr/>
          </p:nvSpPr>
          <p:spPr>
            <a:xfrm>
              <a:off x="598160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8" name="pl4557"/>
            <p:cNvSpPr/>
            <p:nvPr/>
          </p:nvSpPr>
          <p:spPr>
            <a:xfrm>
              <a:off x="598241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9" name="pl4558"/>
            <p:cNvSpPr/>
            <p:nvPr/>
          </p:nvSpPr>
          <p:spPr>
            <a:xfrm>
              <a:off x="598322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0" name="pl4559"/>
            <p:cNvSpPr/>
            <p:nvPr/>
          </p:nvSpPr>
          <p:spPr>
            <a:xfrm>
              <a:off x="598403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1" name="pl4560"/>
            <p:cNvSpPr/>
            <p:nvPr/>
          </p:nvSpPr>
          <p:spPr>
            <a:xfrm>
              <a:off x="598484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2" name="pl4561"/>
            <p:cNvSpPr/>
            <p:nvPr/>
          </p:nvSpPr>
          <p:spPr>
            <a:xfrm>
              <a:off x="598565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3" name="pl4562"/>
            <p:cNvSpPr/>
            <p:nvPr/>
          </p:nvSpPr>
          <p:spPr>
            <a:xfrm>
              <a:off x="598646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4" name="pl4563"/>
            <p:cNvSpPr/>
            <p:nvPr/>
          </p:nvSpPr>
          <p:spPr>
            <a:xfrm>
              <a:off x="598727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5" name="pl4564"/>
            <p:cNvSpPr/>
            <p:nvPr/>
          </p:nvSpPr>
          <p:spPr>
            <a:xfrm>
              <a:off x="598808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6" name="pl4565"/>
            <p:cNvSpPr/>
            <p:nvPr/>
          </p:nvSpPr>
          <p:spPr>
            <a:xfrm>
              <a:off x="598889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7" name="pl4566"/>
            <p:cNvSpPr/>
            <p:nvPr/>
          </p:nvSpPr>
          <p:spPr>
            <a:xfrm>
              <a:off x="598970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8" name="pl4567"/>
            <p:cNvSpPr/>
            <p:nvPr/>
          </p:nvSpPr>
          <p:spPr>
            <a:xfrm>
              <a:off x="599051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9" name="pl4568"/>
            <p:cNvSpPr/>
            <p:nvPr/>
          </p:nvSpPr>
          <p:spPr>
            <a:xfrm>
              <a:off x="599132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0" name="pl4569"/>
            <p:cNvSpPr/>
            <p:nvPr/>
          </p:nvSpPr>
          <p:spPr>
            <a:xfrm>
              <a:off x="599213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1" name="pl4570"/>
            <p:cNvSpPr/>
            <p:nvPr/>
          </p:nvSpPr>
          <p:spPr>
            <a:xfrm>
              <a:off x="599293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2" name="pl4571"/>
            <p:cNvSpPr/>
            <p:nvPr/>
          </p:nvSpPr>
          <p:spPr>
            <a:xfrm>
              <a:off x="599374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3" name="pl4572"/>
            <p:cNvSpPr/>
            <p:nvPr/>
          </p:nvSpPr>
          <p:spPr>
            <a:xfrm>
              <a:off x="599455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4" name="pl4573"/>
            <p:cNvSpPr/>
            <p:nvPr/>
          </p:nvSpPr>
          <p:spPr>
            <a:xfrm>
              <a:off x="599536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5" name="pl4574"/>
            <p:cNvSpPr/>
            <p:nvPr/>
          </p:nvSpPr>
          <p:spPr>
            <a:xfrm>
              <a:off x="599617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6" name="pl4575"/>
            <p:cNvSpPr/>
            <p:nvPr/>
          </p:nvSpPr>
          <p:spPr>
            <a:xfrm>
              <a:off x="599698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7" name="pl4576"/>
            <p:cNvSpPr/>
            <p:nvPr/>
          </p:nvSpPr>
          <p:spPr>
            <a:xfrm>
              <a:off x="599779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8" name="pl4577"/>
            <p:cNvSpPr/>
            <p:nvPr/>
          </p:nvSpPr>
          <p:spPr>
            <a:xfrm>
              <a:off x="599860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9" name="pl4578"/>
            <p:cNvSpPr/>
            <p:nvPr/>
          </p:nvSpPr>
          <p:spPr>
            <a:xfrm>
              <a:off x="599941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0" name="pl4579"/>
            <p:cNvSpPr/>
            <p:nvPr/>
          </p:nvSpPr>
          <p:spPr>
            <a:xfrm>
              <a:off x="600022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1" name="pl4580"/>
            <p:cNvSpPr/>
            <p:nvPr/>
          </p:nvSpPr>
          <p:spPr>
            <a:xfrm>
              <a:off x="600103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2" name="pl4581"/>
            <p:cNvSpPr/>
            <p:nvPr/>
          </p:nvSpPr>
          <p:spPr>
            <a:xfrm>
              <a:off x="600184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3" name="pl4582"/>
            <p:cNvSpPr/>
            <p:nvPr/>
          </p:nvSpPr>
          <p:spPr>
            <a:xfrm>
              <a:off x="600265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4" name="pl4583"/>
            <p:cNvSpPr/>
            <p:nvPr/>
          </p:nvSpPr>
          <p:spPr>
            <a:xfrm>
              <a:off x="600346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5" name="pl4584"/>
            <p:cNvSpPr/>
            <p:nvPr/>
          </p:nvSpPr>
          <p:spPr>
            <a:xfrm>
              <a:off x="600427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6" name="pl4585"/>
            <p:cNvSpPr/>
            <p:nvPr/>
          </p:nvSpPr>
          <p:spPr>
            <a:xfrm>
              <a:off x="600508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7" name="pl4586"/>
            <p:cNvSpPr/>
            <p:nvPr/>
          </p:nvSpPr>
          <p:spPr>
            <a:xfrm>
              <a:off x="600589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8" name="pl4587"/>
            <p:cNvSpPr/>
            <p:nvPr/>
          </p:nvSpPr>
          <p:spPr>
            <a:xfrm>
              <a:off x="600670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9" name="pl4588"/>
            <p:cNvSpPr/>
            <p:nvPr/>
          </p:nvSpPr>
          <p:spPr>
            <a:xfrm>
              <a:off x="600751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0" name="pl4589"/>
            <p:cNvSpPr/>
            <p:nvPr/>
          </p:nvSpPr>
          <p:spPr>
            <a:xfrm>
              <a:off x="600832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1" name="pl4590"/>
            <p:cNvSpPr/>
            <p:nvPr/>
          </p:nvSpPr>
          <p:spPr>
            <a:xfrm>
              <a:off x="600913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2" name="pl4591"/>
            <p:cNvSpPr/>
            <p:nvPr/>
          </p:nvSpPr>
          <p:spPr>
            <a:xfrm>
              <a:off x="600994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3" name="pl4592"/>
            <p:cNvSpPr/>
            <p:nvPr/>
          </p:nvSpPr>
          <p:spPr>
            <a:xfrm>
              <a:off x="601075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4" name="pl4593"/>
            <p:cNvSpPr/>
            <p:nvPr/>
          </p:nvSpPr>
          <p:spPr>
            <a:xfrm>
              <a:off x="601156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5" name="pl4594"/>
            <p:cNvSpPr/>
            <p:nvPr/>
          </p:nvSpPr>
          <p:spPr>
            <a:xfrm>
              <a:off x="601237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6" name="pl4595"/>
            <p:cNvSpPr/>
            <p:nvPr/>
          </p:nvSpPr>
          <p:spPr>
            <a:xfrm>
              <a:off x="601318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7" name="pl4596"/>
            <p:cNvSpPr/>
            <p:nvPr/>
          </p:nvSpPr>
          <p:spPr>
            <a:xfrm>
              <a:off x="601399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8" name="pl4597"/>
            <p:cNvSpPr/>
            <p:nvPr/>
          </p:nvSpPr>
          <p:spPr>
            <a:xfrm>
              <a:off x="601480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9" name="pl4598"/>
            <p:cNvSpPr/>
            <p:nvPr/>
          </p:nvSpPr>
          <p:spPr>
            <a:xfrm>
              <a:off x="601561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0" name="pl4599"/>
            <p:cNvSpPr/>
            <p:nvPr/>
          </p:nvSpPr>
          <p:spPr>
            <a:xfrm>
              <a:off x="601642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1" name="pl4600"/>
            <p:cNvSpPr/>
            <p:nvPr/>
          </p:nvSpPr>
          <p:spPr>
            <a:xfrm>
              <a:off x="601723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2" name="pl4601"/>
            <p:cNvSpPr/>
            <p:nvPr/>
          </p:nvSpPr>
          <p:spPr>
            <a:xfrm>
              <a:off x="601804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3" name="pl4602"/>
            <p:cNvSpPr/>
            <p:nvPr/>
          </p:nvSpPr>
          <p:spPr>
            <a:xfrm>
              <a:off x="601885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4" name="pl4603"/>
            <p:cNvSpPr/>
            <p:nvPr/>
          </p:nvSpPr>
          <p:spPr>
            <a:xfrm>
              <a:off x="601966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5" name="pl4604"/>
            <p:cNvSpPr/>
            <p:nvPr/>
          </p:nvSpPr>
          <p:spPr>
            <a:xfrm>
              <a:off x="602047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6" name="pl4605"/>
            <p:cNvSpPr/>
            <p:nvPr/>
          </p:nvSpPr>
          <p:spPr>
            <a:xfrm>
              <a:off x="602128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7" name="pl4606"/>
            <p:cNvSpPr/>
            <p:nvPr/>
          </p:nvSpPr>
          <p:spPr>
            <a:xfrm>
              <a:off x="602209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8" name="pl4607"/>
            <p:cNvSpPr/>
            <p:nvPr/>
          </p:nvSpPr>
          <p:spPr>
            <a:xfrm>
              <a:off x="602290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9" name="pl4608"/>
            <p:cNvSpPr/>
            <p:nvPr/>
          </p:nvSpPr>
          <p:spPr>
            <a:xfrm>
              <a:off x="602371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0" name="pl4609"/>
            <p:cNvSpPr/>
            <p:nvPr/>
          </p:nvSpPr>
          <p:spPr>
            <a:xfrm>
              <a:off x="602452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1" name="pl4610"/>
            <p:cNvSpPr/>
            <p:nvPr/>
          </p:nvSpPr>
          <p:spPr>
            <a:xfrm>
              <a:off x="602533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2" name="pl4611"/>
            <p:cNvSpPr/>
            <p:nvPr/>
          </p:nvSpPr>
          <p:spPr>
            <a:xfrm>
              <a:off x="602614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3" name="pl4612"/>
            <p:cNvSpPr/>
            <p:nvPr/>
          </p:nvSpPr>
          <p:spPr>
            <a:xfrm>
              <a:off x="602694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4" name="pl4613"/>
            <p:cNvSpPr/>
            <p:nvPr/>
          </p:nvSpPr>
          <p:spPr>
            <a:xfrm>
              <a:off x="602775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5" name="pl4614"/>
            <p:cNvSpPr/>
            <p:nvPr/>
          </p:nvSpPr>
          <p:spPr>
            <a:xfrm>
              <a:off x="602856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6" name="pl4615"/>
            <p:cNvSpPr/>
            <p:nvPr/>
          </p:nvSpPr>
          <p:spPr>
            <a:xfrm>
              <a:off x="602937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7" name="pl4616"/>
            <p:cNvSpPr/>
            <p:nvPr/>
          </p:nvSpPr>
          <p:spPr>
            <a:xfrm>
              <a:off x="603018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8" name="pl4617"/>
            <p:cNvSpPr/>
            <p:nvPr/>
          </p:nvSpPr>
          <p:spPr>
            <a:xfrm>
              <a:off x="603099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9" name="pl4618"/>
            <p:cNvSpPr/>
            <p:nvPr/>
          </p:nvSpPr>
          <p:spPr>
            <a:xfrm>
              <a:off x="603180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0" name="pl4619"/>
            <p:cNvSpPr/>
            <p:nvPr/>
          </p:nvSpPr>
          <p:spPr>
            <a:xfrm>
              <a:off x="603261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1" name="pl4620"/>
            <p:cNvSpPr/>
            <p:nvPr/>
          </p:nvSpPr>
          <p:spPr>
            <a:xfrm>
              <a:off x="603342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2" name="pl4621"/>
            <p:cNvSpPr/>
            <p:nvPr/>
          </p:nvSpPr>
          <p:spPr>
            <a:xfrm>
              <a:off x="603423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3" name="pl4622"/>
            <p:cNvSpPr/>
            <p:nvPr/>
          </p:nvSpPr>
          <p:spPr>
            <a:xfrm>
              <a:off x="603504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4" name="pl4623"/>
            <p:cNvSpPr/>
            <p:nvPr/>
          </p:nvSpPr>
          <p:spPr>
            <a:xfrm>
              <a:off x="603585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5" name="pl4624"/>
            <p:cNvSpPr/>
            <p:nvPr/>
          </p:nvSpPr>
          <p:spPr>
            <a:xfrm>
              <a:off x="603666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6" name="pl4625"/>
            <p:cNvSpPr/>
            <p:nvPr/>
          </p:nvSpPr>
          <p:spPr>
            <a:xfrm>
              <a:off x="603747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7" name="pl4626"/>
            <p:cNvSpPr/>
            <p:nvPr/>
          </p:nvSpPr>
          <p:spPr>
            <a:xfrm>
              <a:off x="603828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8" name="pl4627"/>
            <p:cNvSpPr/>
            <p:nvPr/>
          </p:nvSpPr>
          <p:spPr>
            <a:xfrm>
              <a:off x="603909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9" name="pl4628"/>
            <p:cNvSpPr/>
            <p:nvPr/>
          </p:nvSpPr>
          <p:spPr>
            <a:xfrm>
              <a:off x="603990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0" name="pl4629"/>
            <p:cNvSpPr/>
            <p:nvPr/>
          </p:nvSpPr>
          <p:spPr>
            <a:xfrm>
              <a:off x="604071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1" name="pl4630"/>
            <p:cNvSpPr/>
            <p:nvPr/>
          </p:nvSpPr>
          <p:spPr>
            <a:xfrm>
              <a:off x="604152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2" name="pl4631"/>
            <p:cNvSpPr/>
            <p:nvPr/>
          </p:nvSpPr>
          <p:spPr>
            <a:xfrm>
              <a:off x="604233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3" name="pl4632"/>
            <p:cNvSpPr/>
            <p:nvPr/>
          </p:nvSpPr>
          <p:spPr>
            <a:xfrm>
              <a:off x="604314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4" name="pl4633"/>
            <p:cNvSpPr/>
            <p:nvPr/>
          </p:nvSpPr>
          <p:spPr>
            <a:xfrm>
              <a:off x="604395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5" name="pl4634"/>
            <p:cNvSpPr/>
            <p:nvPr/>
          </p:nvSpPr>
          <p:spPr>
            <a:xfrm>
              <a:off x="604476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6" name="pl4635"/>
            <p:cNvSpPr/>
            <p:nvPr/>
          </p:nvSpPr>
          <p:spPr>
            <a:xfrm>
              <a:off x="604557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7" name="pl4636"/>
            <p:cNvSpPr/>
            <p:nvPr/>
          </p:nvSpPr>
          <p:spPr>
            <a:xfrm>
              <a:off x="604638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8" name="pl4637"/>
            <p:cNvSpPr/>
            <p:nvPr/>
          </p:nvSpPr>
          <p:spPr>
            <a:xfrm>
              <a:off x="604719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9" name="pl4638"/>
            <p:cNvSpPr/>
            <p:nvPr/>
          </p:nvSpPr>
          <p:spPr>
            <a:xfrm>
              <a:off x="604800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0" name="pl4639"/>
            <p:cNvSpPr/>
            <p:nvPr/>
          </p:nvSpPr>
          <p:spPr>
            <a:xfrm>
              <a:off x="604881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1" name="pl4640"/>
            <p:cNvSpPr/>
            <p:nvPr/>
          </p:nvSpPr>
          <p:spPr>
            <a:xfrm>
              <a:off x="604962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2" name="pl4641"/>
            <p:cNvSpPr/>
            <p:nvPr/>
          </p:nvSpPr>
          <p:spPr>
            <a:xfrm>
              <a:off x="605043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3" name="pl4642"/>
            <p:cNvSpPr/>
            <p:nvPr/>
          </p:nvSpPr>
          <p:spPr>
            <a:xfrm>
              <a:off x="605124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4" name="pl4643"/>
            <p:cNvSpPr/>
            <p:nvPr/>
          </p:nvSpPr>
          <p:spPr>
            <a:xfrm>
              <a:off x="605205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5" name="pl4644"/>
            <p:cNvSpPr/>
            <p:nvPr/>
          </p:nvSpPr>
          <p:spPr>
            <a:xfrm>
              <a:off x="605286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6" name="pl4645"/>
            <p:cNvSpPr/>
            <p:nvPr/>
          </p:nvSpPr>
          <p:spPr>
            <a:xfrm>
              <a:off x="605367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7" name="pl4646"/>
            <p:cNvSpPr/>
            <p:nvPr/>
          </p:nvSpPr>
          <p:spPr>
            <a:xfrm>
              <a:off x="605448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8" name="pl4647"/>
            <p:cNvSpPr/>
            <p:nvPr/>
          </p:nvSpPr>
          <p:spPr>
            <a:xfrm>
              <a:off x="605529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9" name="pl4648"/>
            <p:cNvSpPr/>
            <p:nvPr/>
          </p:nvSpPr>
          <p:spPr>
            <a:xfrm>
              <a:off x="605610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0" name="pl4649"/>
            <p:cNvSpPr/>
            <p:nvPr/>
          </p:nvSpPr>
          <p:spPr>
            <a:xfrm>
              <a:off x="605691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1" name="pl4650"/>
            <p:cNvSpPr/>
            <p:nvPr/>
          </p:nvSpPr>
          <p:spPr>
            <a:xfrm>
              <a:off x="605772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2" name="pl4651"/>
            <p:cNvSpPr/>
            <p:nvPr/>
          </p:nvSpPr>
          <p:spPr>
            <a:xfrm>
              <a:off x="605853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3" name="pl4652"/>
            <p:cNvSpPr/>
            <p:nvPr/>
          </p:nvSpPr>
          <p:spPr>
            <a:xfrm>
              <a:off x="605934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4" name="pl4653"/>
            <p:cNvSpPr/>
            <p:nvPr/>
          </p:nvSpPr>
          <p:spPr>
            <a:xfrm>
              <a:off x="606014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5" name="pl4654"/>
            <p:cNvSpPr/>
            <p:nvPr/>
          </p:nvSpPr>
          <p:spPr>
            <a:xfrm>
              <a:off x="606095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6" name="pl4655"/>
            <p:cNvSpPr/>
            <p:nvPr/>
          </p:nvSpPr>
          <p:spPr>
            <a:xfrm>
              <a:off x="606176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7" name="pl4656"/>
            <p:cNvSpPr/>
            <p:nvPr/>
          </p:nvSpPr>
          <p:spPr>
            <a:xfrm>
              <a:off x="606257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8" name="pl4657"/>
            <p:cNvSpPr/>
            <p:nvPr/>
          </p:nvSpPr>
          <p:spPr>
            <a:xfrm>
              <a:off x="606338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9" name="pl4658"/>
            <p:cNvSpPr/>
            <p:nvPr/>
          </p:nvSpPr>
          <p:spPr>
            <a:xfrm>
              <a:off x="606419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0" name="pl4659"/>
            <p:cNvSpPr/>
            <p:nvPr/>
          </p:nvSpPr>
          <p:spPr>
            <a:xfrm>
              <a:off x="606500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1" name="pl4660"/>
            <p:cNvSpPr/>
            <p:nvPr/>
          </p:nvSpPr>
          <p:spPr>
            <a:xfrm>
              <a:off x="606581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2" name="pl4661"/>
            <p:cNvSpPr/>
            <p:nvPr/>
          </p:nvSpPr>
          <p:spPr>
            <a:xfrm>
              <a:off x="606662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3" name="pl4662"/>
            <p:cNvSpPr/>
            <p:nvPr/>
          </p:nvSpPr>
          <p:spPr>
            <a:xfrm>
              <a:off x="606743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4" name="pl4663"/>
            <p:cNvSpPr/>
            <p:nvPr/>
          </p:nvSpPr>
          <p:spPr>
            <a:xfrm>
              <a:off x="606824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5" name="pl4664"/>
            <p:cNvSpPr/>
            <p:nvPr/>
          </p:nvSpPr>
          <p:spPr>
            <a:xfrm>
              <a:off x="606905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6" name="pl4665"/>
            <p:cNvSpPr/>
            <p:nvPr/>
          </p:nvSpPr>
          <p:spPr>
            <a:xfrm>
              <a:off x="606986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7" name="pl4666"/>
            <p:cNvSpPr/>
            <p:nvPr/>
          </p:nvSpPr>
          <p:spPr>
            <a:xfrm>
              <a:off x="607067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8" name="pl4667"/>
            <p:cNvSpPr/>
            <p:nvPr/>
          </p:nvSpPr>
          <p:spPr>
            <a:xfrm>
              <a:off x="607148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9" name="pl4668"/>
            <p:cNvSpPr/>
            <p:nvPr/>
          </p:nvSpPr>
          <p:spPr>
            <a:xfrm>
              <a:off x="607229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0" name="pl4669"/>
            <p:cNvSpPr/>
            <p:nvPr/>
          </p:nvSpPr>
          <p:spPr>
            <a:xfrm>
              <a:off x="607310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1" name="pl4670"/>
            <p:cNvSpPr/>
            <p:nvPr/>
          </p:nvSpPr>
          <p:spPr>
            <a:xfrm>
              <a:off x="607391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2" name="pl4671"/>
            <p:cNvSpPr/>
            <p:nvPr/>
          </p:nvSpPr>
          <p:spPr>
            <a:xfrm>
              <a:off x="607472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3" name="pl4672"/>
            <p:cNvSpPr/>
            <p:nvPr/>
          </p:nvSpPr>
          <p:spPr>
            <a:xfrm>
              <a:off x="607553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4" name="pl4673"/>
            <p:cNvSpPr/>
            <p:nvPr/>
          </p:nvSpPr>
          <p:spPr>
            <a:xfrm>
              <a:off x="607634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5" name="pl4674"/>
            <p:cNvSpPr/>
            <p:nvPr/>
          </p:nvSpPr>
          <p:spPr>
            <a:xfrm>
              <a:off x="607715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6" name="pl4675"/>
            <p:cNvSpPr/>
            <p:nvPr/>
          </p:nvSpPr>
          <p:spPr>
            <a:xfrm>
              <a:off x="607796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7" name="pl4676"/>
            <p:cNvSpPr/>
            <p:nvPr/>
          </p:nvSpPr>
          <p:spPr>
            <a:xfrm>
              <a:off x="607877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8" name="pl4677"/>
            <p:cNvSpPr/>
            <p:nvPr/>
          </p:nvSpPr>
          <p:spPr>
            <a:xfrm>
              <a:off x="607958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9" name="pl4678"/>
            <p:cNvSpPr/>
            <p:nvPr/>
          </p:nvSpPr>
          <p:spPr>
            <a:xfrm>
              <a:off x="608039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0" name="pl4679"/>
            <p:cNvSpPr/>
            <p:nvPr/>
          </p:nvSpPr>
          <p:spPr>
            <a:xfrm>
              <a:off x="608120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1" name="pl4680"/>
            <p:cNvSpPr/>
            <p:nvPr/>
          </p:nvSpPr>
          <p:spPr>
            <a:xfrm>
              <a:off x="608201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2" name="pl4681"/>
            <p:cNvSpPr/>
            <p:nvPr/>
          </p:nvSpPr>
          <p:spPr>
            <a:xfrm>
              <a:off x="608282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3" name="pl4682"/>
            <p:cNvSpPr/>
            <p:nvPr/>
          </p:nvSpPr>
          <p:spPr>
            <a:xfrm>
              <a:off x="608363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4" name="pl4683"/>
            <p:cNvSpPr/>
            <p:nvPr/>
          </p:nvSpPr>
          <p:spPr>
            <a:xfrm>
              <a:off x="608444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5" name="pl4684"/>
            <p:cNvSpPr/>
            <p:nvPr/>
          </p:nvSpPr>
          <p:spPr>
            <a:xfrm>
              <a:off x="608525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6" name="pl4685"/>
            <p:cNvSpPr/>
            <p:nvPr/>
          </p:nvSpPr>
          <p:spPr>
            <a:xfrm>
              <a:off x="608606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7" name="pl4686"/>
            <p:cNvSpPr/>
            <p:nvPr/>
          </p:nvSpPr>
          <p:spPr>
            <a:xfrm>
              <a:off x="608687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8" name="pl4687"/>
            <p:cNvSpPr/>
            <p:nvPr/>
          </p:nvSpPr>
          <p:spPr>
            <a:xfrm>
              <a:off x="608768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9" name="pl4688"/>
            <p:cNvSpPr/>
            <p:nvPr/>
          </p:nvSpPr>
          <p:spPr>
            <a:xfrm>
              <a:off x="608849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0" name="pl4689"/>
            <p:cNvSpPr/>
            <p:nvPr/>
          </p:nvSpPr>
          <p:spPr>
            <a:xfrm>
              <a:off x="608930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1" name="pl4690"/>
            <p:cNvSpPr/>
            <p:nvPr/>
          </p:nvSpPr>
          <p:spPr>
            <a:xfrm>
              <a:off x="609011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2" name="pl4691"/>
            <p:cNvSpPr/>
            <p:nvPr/>
          </p:nvSpPr>
          <p:spPr>
            <a:xfrm>
              <a:off x="609092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3" name="pl4692"/>
            <p:cNvSpPr/>
            <p:nvPr/>
          </p:nvSpPr>
          <p:spPr>
            <a:xfrm>
              <a:off x="609173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4" name="pl4693"/>
            <p:cNvSpPr/>
            <p:nvPr/>
          </p:nvSpPr>
          <p:spPr>
            <a:xfrm>
              <a:off x="609254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5" name="pl4694"/>
            <p:cNvSpPr/>
            <p:nvPr/>
          </p:nvSpPr>
          <p:spPr>
            <a:xfrm>
              <a:off x="609335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6" name="pl4695"/>
            <p:cNvSpPr/>
            <p:nvPr/>
          </p:nvSpPr>
          <p:spPr>
            <a:xfrm>
              <a:off x="609415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7" name="pl4696"/>
            <p:cNvSpPr/>
            <p:nvPr/>
          </p:nvSpPr>
          <p:spPr>
            <a:xfrm>
              <a:off x="609496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8" name="pl4697"/>
            <p:cNvSpPr/>
            <p:nvPr/>
          </p:nvSpPr>
          <p:spPr>
            <a:xfrm>
              <a:off x="609577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9" name="pl4698"/>
            <p:cNvSpPr/>
            <p:nvPr/>
          </p:nvSpPr>
          <p:spPr>
            <a:xfrm>
              <a:off x="609658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0" name="pl4699"/>
            <p:cNvSpPr/>
            <p:nvPr/>
          </p:nvSpPr>
          <p:spPr>
            <a:xfrm>
              <a:off x="609739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1" name="pl4700"/>
            <p:cNvSpPr/>
            <p:nvPr/>
          </p:nvSpPr>
          <p:spPr>
            <a:xfrm>
              <a:off x="609820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2" name="pl4701"/>
            <p:cNvSpPr/>
            <p:nvPr/>
          </p:nvSpPr>
          <p:spPr>
            <a:xfrm>
              <a:off x="609901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3" name="pl4702"/>
            <p:cNvSpPr/>
            <p:nvPr/>
          </p:nvSpPr>
          <p:spPr>
            <a:xfrm>
              <a:off x="609982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4" name="pl4703"/>
            <p:cNvSpPr/>
            <p:nvPr/>
          </p:nvSpPr>
          <p:spPr>
            <a:xfrm>
              <a:off x="610063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5" name="pl4704"/>
            <p:cNvSpPr/>
            <p:nvPr/>
          </p:nvSpPr>
          <p:spPr>
            <a:xfrm>
              <a:off x="610144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6" name="pl4705"/>
            <p:cNvSpPr/>
            <p:nvPr/>
          </p:nvSpPr>
          <p:spPr>
            <a:xfrm>
              <a:off x="610225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7" name="pl4706"/>
            <p:cNvSpPr/>
            <p:nvPr/>
          </p:nvSpPr>
          <p:spPr>
            <a:xfrm>
              <a:off x="610306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8" name="pl4707"/>
            <p:cNvSpPr/>
            <p:nvPr/>
          </p:nvSpPr>
          <p:spPr>
            <a:xfrm>
              <a:off x="610387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9" name="pl4708"/>
            <p:cNvSpPr/>
            <p:nvPr/>
          </p:nvSpPr>
          <p:spPr>
            <a:xfrm>
              <a:off x="610468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0" name="pl4709"/>
            <p:cNvSpPr/>
            <p:nvPr/>
          </p:nvSpPr>
          <p:spPr>
            <a:xfrm>
              <a:off x="610549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1" name="pl4710"/>
            <p:cNvSpPr/>
            <p:nvPr/>
          </p:nvSpPr>
          <p:spPr>
            <a:xfrm>
              <a:off x="610630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2" name="pl4711"/>
            <p:cNvSpPr/>
            <p:nvPr/>
          </p:nvSpPr>
          <p:spPr>
            <a:xfrm>
              <a:off x="610711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3" name="pl4712"/>
            <p:cNvSpPr/>
            <p:nvPr/>
          </p:nvSpPr>
          <p:spPr>
            <a:xfrm>
              <a:off x="610792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4" name="pl4713"/>
            <p:cNvSpPr/>
            <p:nvPr/>
          </p:nvSpPr>
          <p:spPr>
            <a:xfrm>
              <a:off x="610873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5" name="pl4714"/>
            <p:cNvSpPr/>
            <p:nvPr/>
          </p:nvSpPr>
          <p:spPr>
            <a:xfrm>
              <a:off x="610954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6" name="pl4715"/>
            <p:cNvSpPr/>
            <p:nvPr/>
          </p:nvSpPr>
          <p:spPr>
            <a:xfrm>
              <a:off x="611035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7" name="pl4716"/>
            <p:cNvSpPr/>
            <p:nvPr/>
          </p:nvSpPr>
          <p:spPr>
            <a:xfrm>
              <a:off x="611116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8" name="pl4717"/>
            <p:cNvSpPr/>
            <p:nvPr/>
          </p:nvSpPr>
          <p:spPr>
            <a:xfrm>
              <a:off x="611197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9" name="pl4718"/>
            <p:cNvSpPr/>
            <p:nvPr/>
          </p:nvSpPr>
          <p:spPr>
            <a:xfrm>
              <a:off x="611278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0" name="pl4719"/>
            <p:cNvSpPr/>
            <p:nvPr/>
          </p:nvSpPr>
          <p:spPr>
            <a:xfrm>
              <a:off x="611359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1" name="pl4720"/>
            <p:cNvSpPr/>
            <p:nvPr/>
          </p:nvSpPr>
          <p:spPr>
            <a:xfrm>
              <a:off x="611440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2" name="pl4721"/>
            <p:cNvSpPr/>
            <p:nvPr/>
          </p:nvSpPr>
          <p:spPr>
            <a:xfrm>
              <a:off x="611521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3" name="pl4722"/>
            <p:cNvSpPr/>
            <p:nvPr/>
          </p:nvSpPr>
          <p:spPr>
            <a:xfrm>
              <a:off x="611602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4" name="pl4723"/>
            <p:cNvSpPr/>
            <p:nvPr/>
          </p:nvSpPr>
          <p:spPr>
            <a:xfrm>
              <a:off x="611683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5" name="pl4724"/>
            <p:cNvSpPr/>
            <p:nvPr/>
          </p:nvSpPr>
          <p:spPr>
            <a:xfrm>
              <a:off x="611764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6" name="pl4725"/>
            <p:cNvSpPr/>
            <p:nvPr/>
          </p:nvSpPr>
          <p:spPr>
            <a:xfrm>
              <a:off x="611845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7" name="pl4726"/>
            <p:cNvSpPr/>
            <p:nvPr/>
          </p:nvSpPr>
          <p:spPr>
            <a:xfrm>
              <a:off x="611926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8" name="pl4727"/>
            <p:cNvSpPr/>
            <p:nvPr/>
          </p:nvSpPr>
          <p:spPr>
            <a:xfrm>
              <a:off x="612007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9" name="pl4728"/>
            <p:cNvSpPr/>
            <p:nvPr/>
          </p:nvSpPr>
          <p:spPr>
            <a:xfrm>
              <a:off x="612088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0" name="pl4729"/>
            <p:cNvSpPr/>
            <p:nvPr/>
          </p:nvSpPr>
          <p:spPr>
            <a:xfrm>
              <a:off x="612169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1" name="pl4730"/>
            <p:cNvSpPr/>
            <p:nvPr/>
          </p:nvSpPr>
          <p:spPr>
            <a:xfrm>
              <a:off x="612250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2" name="pl4731"/>
            <p:cNvSpPr/>
            <p:nvPr/>
          </p:nvSpPr>
          <p:spPr>
            <a:xfrm>
              <a:off x="612331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3" name="pl4732"/>
            <p:cNvSpPr/>
            <p:nvPr/>
          </p:nvSpPr>
          <p:spPr>
            <a:xfrm>
              <a:off x="612412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4" name="pl4733"/>
            <p:cNvSpPr/>
            <p:nvPr/>
          </p:nvSpPr>
          <p:spPr>
            <a:xfrm>
              <a:off x="612493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5" name="pl4734"/>
            <p:cNvSpPr/>
            <p:nvPr/>
          </p:nvSpPr>
          <p:spPr>
            <a:xfrm>
              <a:off x="612574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6" name="pl4735"/>
            <p:cNvSpPr/>
            <p:nvPr/>
          </p:nvSpPr>
          <p:spPr>
            <a:xfrm>
              <a:off x="612655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7" name="pl4736"/>
            <p:cNvSpPr/>
            <p:nvPr/>
          </p:nvSpPr>
          <p:spPr>
            <a:xfrm>
              <a:off x="612736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8" name="pl4737"/>
            <p:cNvSpPr/>
            <p:nvPr/>
          </p:nvSpPr>
          <p:spPr>
            <a:xfrm>
              <a:off x="612816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9" name="pl4738"/>
            <p:cNvSpPr/>
            <p:nvPr/>
          </p:nvSpPr>
          <p:spPr>
            <a:xfrm>
              <a:off x="612897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0" name="pl4739"/>
            <p:cNvSpPr/>
            <p:nvPr/>
          </p:nvSpPr>
          <p:spPr>
            <a:xfrm>
              <a:off x="612978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1" name="pl4740"/>
            <p:cNvSpPr/>
            <p:nvPr/>
          </p:nvSpPr>
          <p:spPr>
            <a:xfrm>
              <a:off x="613059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2" name="pl4741"/>
            <p:cNvSpPr/>
            <p:nvPr/>
          </p:nvSpPr>
          <p:spPr>
            <a:xfrm>
              <a:off x="613140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3" name="pl4742"/>
            <p:cNvSpPr/>
            <p:nvPr/>
          </p:nvSpPr>
          <p:spPr>
            <a:xfrm>
              <a:off x="613221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4" name="pl4743"/>
            <p:cNvSpPr/>
            <p:nvPr/>
          </p:nvSpPr>
          <p:spPr>
            <a:xfrm>
              <a:off x="613302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5" name="pl4744"/>
            <p:cNvSpPr/>
            <p:nvPr/>
          </p:nvSpPr>
          <p:spPr>
            <a:xfrm>
              <a:off x="613383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6" name="pl4745"/>
            <p:cNvSpPr/>
            <p:nvPr/>
          </p:nvSpPr>
          <p:spPr>
            <a:xfrm>
              <a:off x="613464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7" name="pl4746"/>
            <p:cNvSpPr/>
            <p:nvPr/>
          </p:nvSpPr>
          <p:spPr>
            <a:xfrm>
              <a:off x="613545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8" name="pl4747"/>
            <p:cNvSpPr/>
            <p:nvPr/>
          </p:nvSpPr>
          <p:spPr>
            <a:xfrm>
              <a:off x="613626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9" name="pl4748"/>
            <p:cNvSpPr/>
            <p:nvPr/>
          </p:nvSpPr>
          <p:spPr>
            <a:xfrm>
              <a:off x="613707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0" name="pl4749"/>
            <p:cNvSpPr/>
            <p:nvPr/>
          </p:nvSpPr>
          <p:spPr>
            <a:xfrm>
              <a:off x="613788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1" name="pl4750"/>
            <p:cNvSpPr/>
            <p:nvPr/>
          </p:nvSpPr>
          <p:spPr>
            <a:xfrm>
              <a:off x="613869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2" name="pl4751"/>
            <p:cNvSpPr/>
            <p:nvPr/>
          </p:nvSpPr>
          <p:spPr>
            <a:xfrm>
              <a:off x="613950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3" name="pl4752"/>
            <p:cNvSpPr/>
            <p:nvPr/>
          </p:nvSpPr>
          <p:spPr>
            <a:xfrm>
              <a:off x="614031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4" name="pl4753"/>
            <p:cNvSpPr/>
            <p:nvPr/>
          </p:nvSpPr>
          <p:spPr>
            <a:xfrm>
              <a:off x="614112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5" name="pl4754"/>
            <p:cNvSpPr/>
            <p:nvPr/>
          </p:nvSpPr>
          <p:spPr>
            <a:xfrm>
              <a:off x="614193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6" name="pl4755"/>
            <p:cNvSpPr/>
            <p:nvPr/>
          </p:nvSpPr>
          <p:spPr>
            <a:xfrm>
              <a:off x="614274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7" name="pl4756"/>
            <p:cNvSpPr/>
            <p:nvPr/>
          </p:nvSpPr>
          <p:spPr>
            <a:xfrm>
              <a:off x="614355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8" name="pl4757"/>
            <p:cNvSpPr/>
            <p:nvPr/>
          </p:nvSpPr>
          <p:spPr>
            <a:xfrm>
              <a:off x="614436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9" name="pl4758"/>
            <p:cNvSpPr/>
            <p:nvPr/>
          </p:nvSpPr>
          <p:spPr>
            <a:xfrm>
              <a:off x="614517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0" name="pl4759"/>
            <p:cNvSpPr/>
            <p:nvPr/>
          </p:nvSpPr>
          <p:spPr>
            <a:xfrm>
              <a:off x="614598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1" name="pl4760"/>
            <p:cNvSpPr/>
            <p:nvPr/>
          </p:nvSpPr>
          <p:spPr>
            <a:xfrm>
              <a:off x="614679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2" name="pl4761"/>
            <p:cNvSpPr/>
            <p:nvPr/>
          </p:nvSpPr>
          <p:spPr>
            <a:xfrm>
              <a:off x="614760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3" name="pl4762"/>
            <p:cNvSpPr/>
            <p:nvPr/>
          </p:nvSpPr>
          <p:spPr>
            <a:xfrm>
              <a:off x="614841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4" name="pl4763"/>
            <p:cNvSpPr/>
            <p:nvPr/>
          </p:nvSpPr>
          <p:spPr>
            <a:xfrm>
              <a:off x="614922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5" name="pl4764"/>
            <p:cNvSpPr/>
            <p:nvPr/>
          </p:nvSpPr>
          <p:spPr>
            <a:xfrm>
              <a:off x="615003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6" name="pl4765"/>
            <p:cNvSpPr/>
            <p:nvPr/>
          </p:nvSpPr>
          <p:spPr>
            <a:xfrm>
              <a:off x="615084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7" name="pl4766"/>
            <p:cNvSpPr/>
            <p:nvPr/>
          </p:nvSpPr>
          <p:spPr>
            <a:xfrm>
              <a:off x="615165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8" name="pl4767"/>
            <p:cNvSpPr/>
            <p:nvPr/>
          </p:nvSpPr>
          <p:spPr>
            <a:xfrm>
              <a:off x="615246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9" name="pl4768"/>
            <p:cNvSpPr/>
            <p:nvPr/>
          </p:nvSpPr>
          <p:spPr>
            <a:xfrm>
              <a:off x="615327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0" name="pl4769"/>
            <p:cNvSpPr/>
            <p:nvPr/>
          </p:nvSpPr>
          <p:spPr>
            <a:xfrm>
              <a:off x="615408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1" name="pl4770"/>
            <p:cNvSpPr/>
            <p:nvPr/>
          </p:nvSpPr>
          <p:spPr>
            <a:xfrm>
              <a:off x="615489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2" name="pl4771"/>
            <p:cNvSpPr/>
            <p:nvPr/>
          </p:nvSpPr>
          <p:spPr>
            <a:xfrm>
              <a:off x="615570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3" name="pl4772"/>
            <p:cNvSpPr/>
            <p:nvPr/>
          </p:nvSpPr>
          <p:spPr>
            <a:xfrm>
              <a:off x="615651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4" name="pl4773"/>
            <p:cNvSpPr/>
            <p:nvPr/>
          </p:nvSpPr>
          <p:spPr>
            <a:xfrm>
              <a:off x="615732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5" name="pl4774"/>
            <p:cNvSpPr/>
            <p:nvPr/>
          </p:nvSpPr>
          <p:spPr>
            <a:xfrm>
              <a:off x="615813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6" name="pl4775"/>
            <p:cNvSpPr/>
            <p:nvPr/>
          </p:nvSpPr>
          <p:spPr>
            <a:xfrm>
              <a:off x="615894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7" name="pl4776"/>
            <p:cNvSpPr/>
            <p:nvPr/>
          </p:nvSpPr>
          <p:spPr>
            <a:xfrm>
              <a:off x="615975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8" name="pl4777"/>
            <p:cNvSpPr/>
            <p:nvPr/>
          </p:nvSpPr>
          <p:spPr>
            <a:xfrm>
              <a:off x="616056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9" name="pl4778"/>
            <p:cNvSpPr/>
            <p:nvPr/>
          </p:nvSpPr>
          <p:spPr>
            <a:xfrm>
              <a:off x="616137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0" name="pl4779"/>
            <p:cNvSpPr/>
            <p:nvPr/>
          </p:nvSpPr>
          <p:spPr>
            <a:xfrm>
              <a:off x="616217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1" name="pl4780"/>
            <p:cNvSpPr/>
            <p:nvPr/>
          </p:nvSpPr>
          <p:spPr>
            <a:xfrm>
              <a:off x="616298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2" name="pl4781"/>
            <p:cNvSpPr/>
            <p:nvPr/>
          </p:nvSpPr>
          <p:spPr>
            <a:xfrm>
              <a:off x="616379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3" name="pl4782"/>
            <p:cNvSpPr/>
            <p:nvPr/>
          </p:nvSpPr>
          <p:spPr>
            <a:xfrm>
              <a:off x="616460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4" name="pl4783"/>
            <p:cNvSpPr/>
            <p:nvPr/>
          </p:nvSpPr>
          <p:spPr>
            <a:xfrm>
              <a:off x="616541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5" name="pl4784"/>
            <p:cNvSpPr/>
            <p:nvPr/>
          </p:nvSpPr>
          <p:spPr>
            <a:xfrm>
              <a:off x="616622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6" name="pl4785"/>
            <p:cNvSpPr/>
            <p:nvPr/>
          </p:nvSpPr>
          <p:spPr>
            <a:xfrm>
              <a:off x="616703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7" name="pl4786"/>
            <p:cNvSpPr/>
            <p:nvPr/>
          </p:nvSpPr>
          <p:spPr>
            <a:xfrm>
              <a:off x="616784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8" name="pl4787"/>
            <p:cNvSpPr/>
            <p:nvPr/>
          </p:nvSpPr>
          <p:spPr>
            <a:xfrm>
              <a:off x="616865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9" name="pl4788"/>
            <p:cNvSpPr/>
            <p:nvPr/>
          </p:nvSpPr>
          <p:spPr>
            <a:xfrm>
              <a:off x="616946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0" name="pl4789"/>
            <p:cNvSpPr/>
            <p:nvPr/>
          </p:nvSpPr>
          <p:spPr>
            <a:xfrm>
              <a:off x="617027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1" name="pl4790"/>
            <p:cNvSpPr/>
            <p:nvPr/>
          </p:nvSpPr>
          <p:spPr>
            <a:xfrm>
              <a:off x="617108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2" name="pl4791"/>
            <p:cNvSpPr/>
            <p:nvPr/>
          </p:nvSpPr>
          <p:spPr>
            <a:xfrm>
              <a:off x="617189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3" name="pl4792"/>
            <p:cNvSpPr/>
            <p:nvPr/>
          </p:nvSpPr>
          <p:spPr>
            <a:xfrm>
              <a:off x="617270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4" name="pl4793"/>
            <p:cNvSpPr/>
            <p:nvPr/>
          </p:nvSpPr>
          <p:spPr>
            <a:xfrm>
              <a:off x="617351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5" name="pl4794"/>
            <p:cNvSpPr/>
            <p:nvPr/>
          </p:nvSpPr>
          <p:spPr>
            <a:xfrm>
              <a:off x="617432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6" name="pl4795"/>
            <p:cNvSpPr/>
            <p:nvPr/>
          </p:nvSpPr>
          <p:spPr>
            <a:xfrm>
              <a:off x="617513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7" name="pl4796"/>
            <p:cNvSpPr/>
            <p:nvPr/>
          </p:nvSpPr>
          <p:spPr>
            <a:xfrm>
              <a:off x="617594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8" name="pl4797"/>
            <p:cNvSpPr/>
            <p:nvPr/>
          </p:nvSpPr>
          <p:spPr>
            <a:xfrm>
              <a:off x="617675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9" name="pl4798"/>
            <p:cNvSpPr/>
            <p:nvPr/>
          </p:nvSpPr>
          <p:spPr>
            <a:xfrm>
              <a:off x="617756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0" name="pl4799"/>
            <p:cNvSpPr/>
            <p:nvPr/>
          </p:nvSpPr>
          <p:spPr>
            <a:xfrm>
              <a:off x="617837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1" name="pl4800"/>
            <p:cNvSpPr/>
            <p:nvPr/>
          </p:nvSpPr>
          <p:spPr>
            <a:xfrm>
              <a:off x="617918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2" name="pl4801"/>
            <p:cNvSpPr/>
            <p:nvPr/>
          </p:nvSpPr>
          <p:spPr>
            <a:xfrm>
              <a:off x="617999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3" name="pl4802"/>
            <p:cNvSpPr/>
            <p:nvPr/>
          </p:nvSpPr>
          <p:spPr>
            <a:xfrm>
              <a:off x="618080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4" name="pl4803"/>
            <p:cNvSpPr/>
            <p:nvPr/>
          </p:nvSpPr>
          <p:spPr>
            <a:xfrm>
              <a:off x="618161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5" name="pl4804"/>
            <p:cNvSpPr/>
            <p:nvPr/>
          </p:nvSpPr>
          <p:spPr>
            <a:xfrm>
              <a:off x="618242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6" name="pl4805"/>
            <p:cNvSpPr/>
            <p:nvPr/>
          </p:nvSpPr>
          <p:spPr>
            <a:xfrm>
              <a:off x="618323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7" name="pl4806"/>
            <p:cNvSpPr/>
            <p:nvPr/>
          </p:nvSpPr>
          <p:spPr>
            <a:xfrm>
              <a:off x="618404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8" name="pl4807"/>
            <p:cNvSpPr/>
            <p:nvPr/>
          </p:nvSpPr>
          <p:spPr>
            <a:xfrm>
              <a:off x="618485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9" name="pl4808"/>
            <p:cNvSpPr/>
            <p:nvPr/>
          </p:nvSpPr>
          <p:spPr>
            <a:xfrm>
              <a:off x="618566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0" name="pl4809"/>
            <p:cNvSpPr/>
            <p:nvPr/>
          </p:nvSpPr>
          <p:spPr>
            <a:xfrm>
              <a:off x="618647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1" name="pl4810"/>
            <p:cNvSpPr/>
            <p:nvPr/>
          </p:nvSpPr>
          <p:spPr>
            <a:xfrm>
              <a:off x="618728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2" name="pl4811"/>
            <p:cNvSpPr/>
            <p:nvPr/>
          </p:nvSpPr>
          <p:spPr>
            <a:xfrm>
              <a:off x="618809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3" name="pl4812"/>
            <p:cNvSpPr/>
            <p:nvPr/>
          </p:nvSpPr>
          <p:spPr>
            <a:xfrm>
              <a:off x="618890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4" name="pl4813"/>
            <p:cNvSpPr/>
            <p:nvPr/>
          </p:nvSpPr>
          <p:spPr>
            <a:xfrm>
              <a:off x="618971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5" name="pl4814"/>
            <p:cNvSpPr/>
            <p:nvPr/>
          </p:nvSpPr>
          <p:spPr>
            <a:xfrm>
              <a:off x="619052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6" name="pl4815"/>
            <p:cNvSpPr/>
            <p:nvPr/>
          </p:nvSpPr>
          <p:spPr>
            <a:xfrm>
              <a:off x="619133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7" name="pl4816"/>
            <p:cNvSpPr/>
            <p:nvPr/>
          </p:nvSpPr>
          <p:spPr>
            <a:xfrm>
              <a:off x="619214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8" name="pl4817"/>
            <p:cNvSpPr/>
            <p:nvPr/>
          </p:nvSpPr>
          <p:spPr>
            <a:xfrm>
              <a:off x="619295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9" name="pl4818"/>
            <p:cNvSpPr/>
            <p:nvPr/>
          </p:nvSpPr>
          <p:spPr>
            <a:xfrm>
              <a:off x="619376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0" name="pl4819"/>
            <p:cNvSpPr/>
            <p:nvPr/>
          </p:nvSpPr>
          <p:spPr>
            <a:xfrm>
              <a:off x="619457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1" name="pl4820"/>
            <p:cNvSpPr/>
            <p:nvPr/>
          </p:nvSpPr>
          <p:spPr>
            <a:xfrm>
              <a:off x="619537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2" name="pl4821"/>
            <p:cNvSpPr/>
            <p:nvPr/>
          </p:nvSpPr>
          <p:spPr>
            <a:xfrm>
              <a:off x="619618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3" name="pl4822"/>
            <p:cNvSpPr/>
            <p:nvPr/>
          </p:nvSpPr>
          <p:spPr>
            <a:xfrm>
              <a:off x="619699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4" name="pl4823"/>
            <p:cNvSpPr/>
            <p:nvPr/>
          </p:nvSpPr>
          <p:spPr>
            <a:xfrm>
              <a:off x="619780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5" name="pl4824"/>
            <p:cNvSpPr/>
            <p:nvPr/>
          </p:nvSpPr>
          <p:spPr>
            <a:xfrm>
              <a:off x="619861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6" name="pl4825"/>
            <p:cNvSpPr/>
            <p:nvPr/>
          </p:nvSpPr>
          <p:spPr>
            <a:xfrm>
              <a:off x="619942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7" name="pl4826"/>
            <p:cNvSpPr/>
            <p:nvPr/>
          </p:nvSpPr>
          <p:spPr>
            <a:xfrm>
              <a:off x="620023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8" name="pl4827"/>
            <p:cNvSpPr/>
            <p:nvPr/>
          </p:nvSpPr>
          <p:spPr>
            <a:xfrm>
              <a:off x="620104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9" name="pl4828"/>
            <p:cNvSpPr/>
            <p:nvPr/>
          </p:nvSpPr>
          <p:spPr>
            <a:xfrm>
              <a:off x="620185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0" name="pl4829"/>
            <p:cNvSpPr/>
            <p:nvPr/>
          </p:nvSpPr>
          <p:spPr>
            <a:xfrm>
              <a:off x="620266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1" name="pl4830"/>
            <p:cNvSpPr/>
            <p:nvPr/>
          </p:nvSpPr>
          <p:spPr>
            <a:xfrm>
              <a:off x="620347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2" name="pl4831"/>
            <p:cNvSpPr/>
            <p:nvPr/>
          </p:nvSpPr>
          <p:spPr>
            <a:xfrm>
              <a:off x="620428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3" name="pl4832"/>
            <p:cNvSpPr/>
            <p:nvPr/>
          </p:nvSpPr>
          <p:spPr>
            <a:xfrm>
              <a:off x="620509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4" name="pl4833"/>
            <p:cNvSpPr/>
            <p:nvPr/>
          </p:nvSpPr>
          <p:spPr>
            <a:xfrm>
              <a:off x="620590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5" name="pl4834"/>
            <p:cNvSpPr/>
            <p:nvPr/>
          </p:nvSpPr>
          <p:spPr>
            <a:xfrm>
              <a:off x="620671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6" name="pl4835"/>
            <p:cNvSpPr/>
            <p:nvPr/>
          </p:nvSpPr>
          <p:spPr>
            <a:xfrm>
              <a:off x="620752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7" name="pl4836"/>
            <p:cNvSpPr/>
            <p:nvPr/>
          </p:nvSpPr>
          <p:spPr>
            <a:xfrm>
              <a:off x="620833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8" name="pl4837"/>
            <p:cNvSpPr/>
            <p:nvPr/>
          </p:nvSpPr>
          <p:spPr>
            <a:xfrm>
              <a:off x="620914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9" name="pl4838"/>
            <p:cNvSpPr/>
            <p:nvPr/>
          </p:nvSpPr>
          <p:spPr>
            <a:xfrm>
              <a:off x="620995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0" name="pl4839"/>
            <p:cNvSpPr/>
            <p:nvPr/>
          </p:nvSpPr>
          <p:spPr>
            <a:xfrm>
              <a:off x="621076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1" name="pl4840"/>
            <p:cNvSpPr/>
            <p:nvPr/>
          </p:nvSpPr>
          <p:spPr>
            <a:xfrm>
              <a:off x="621157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2" name="pl4841"/>
            <p:cNvSpPr/>
            <p:nvPr/>
          </p:nvSpPr>
          <p:spPr>
            <a:xfrm>
              <a:off x="621238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3" name="pl4842"/>
            <p:cNvSpPr/>
            <p:nvPr/>
          </p:nvSpPr>
          <p:spPr>
            <a:xfrm>
              <a:off x="621319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4" name="pl4843"/>
            <p:cNvSpPr/>
            <p:nvPr/>
          </p:nvSpPr>
          <p:spPr>
            <a:xfrm>
              <a:off x="621400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5" name="pl4844"/>
            <p:cNvSpPr/>
            <p:nvPr/>
          </p:nvSpPr>
          <p:spPr>
            <a:xfrm>
              <a:off x="621481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6" name="pl4845"/>
            <p:cNvSpPr/>
            <p:nvPr/>
          </p:nvSpPr>
          <p:spPr>
            <a:xfrm>
              <a:off x="621562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7" name="pl4846"/>
            <p:cNvSpPr/>
            <p:nvPr/>
          </p:nvSpPr>
          <p:spPr>
            <a:xfrm>
              <a:off x="621643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8" name="pl4847"/>
            <p:cNvSpPr/>
            <p:nvPr/>
          </p:nvSpPr>
          <p:spPr>
            <a:xfrm>
              <a:off x="621724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9" name="pl4848"/>
            <p:cNvSpPr/>
            <p:nvPr/>
          </p:nvSpPr>
          <p:spPr>
            <a:xfrm>
              <a:off x="621805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0" name="pl4849"/>
            <p:cNvSpPr/>
            <p:nvPr/>
          </p:nvSpPr>
          <p:spPr>
            <a:xfrm>
              <a:off x="621886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1" name="pl4850"/>
            <p:cNvSpPr/>
            <p:nvPr/>
          </p:nvSpPr>
          <p:spPr>
            <a:xfrm>
              <a:off x="621967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2" name="pl4851"/>
            <p:cNvSpPr/>
            <p:nvPr/>
          </p:nvSpPr>
          <p:spPr>
            <a:xfrm>
              <a:off x="622048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3" name="pl4852"/>
            <p:cNvSpPr/>
            <p:nvPr/>
          </p:nvSpPr>
          <p:spPr>
            <a:xfrm>
              <a:off x="622129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4" name="pl4853"/>
            <p:cNvSpPr/>
            <p:nvPr/>
          </p:nvSpPr>
          <p:spPr>
            <a:xfrm>
              <a:off x="622210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5" name="pl4854"/>
            <p:cNvSpPr/>
            <p:nvPr/>
          </p:nvSpPr>
          <p:spPr>
            <a:xfrm>
              <a:off x="622291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6" name="pl4855"/>
            <p:cNvSpPr/>
            <p:nvPr/>
          </p:nvSpPr>
          <p:spPr>
            <a:xfrm>
              <a:off x="622372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7" name="pl4856"/>
            <p:cNvSpPr/>
            <p:nvPr/>
          </p:nvSpPr>
          <p:spPr>
            <a:xfrm>
              <a:off x="622453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8" name="pl4857"/>
            <p:cNvSpPr/>
            <p:nvPr/>
          </p:nvSpPr>
          <p:spPr>
            <a:xfrm>
              <a:off x="622534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9" name="pl4858"/>
            <p:cNvSpPr/>
            <p:nvPr/>
          </p:nvSpPr>
          <p:spPr>
            <a:xfrm>
              <a:off x="622615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0" name="pl4859"/>
            <p:cNvSpPr/>
            <p:nvPr/>
          </p:nvSpPr>
          <p:spPr>
            <a:xfrm>
              <a:off x="622696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1" name="pl4860"/>
            <p:cNvSpPr/>
            <p:nvPr/>
          </p:nvSpPr>
          <p:spPr>
            <a:xfrm>
              <a:off x="622777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2" name="pl4861"/>
            <p:cNvSpPr/>
            <p:nvPr/>
          </p:nvSpPr>
          <p:spPr>
            <a:xfrm>
              <a:off x="622858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3" name="pl4862"/>
            <p:cNvSpPr/>
            <p:nvPr/>
          </p:nvSpPr>
          <p:spPr>
            <a:xfrm>
              <a:off x="622938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4" name="pl4863"/>
            <p:cNvSpPr/>
            <p:nvPr/>
          </p:nvSpPr>
          <p:spPr>
            <a:xfrm>
              <a:off x="623019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5" name="pl4864"/>
            <p:cNvSpPr/>
            <p:nvPr/>
          </p:nvSpPr>
          <p:spPr>
            <a:xfrm>
              <a:off x="623100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6" name="pl4865"/>
            <p:cNvSpPr/>
            <p:nvPr/>
          </p:nvSpPr>
          <p:spPr>
            <a:xfrm>
              <a:off x="623181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7" name="pl4866"/>
            <p:cNvSpPr/>
            <p:nvPr/>
          </p:nvSpPr>
          <p:spPr>
            <a:xfrm>
              <a:off x="623262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8" name="pl4867"/>
            <p:cNvSpPr/>
            <p:nvPr/>
          </p:nvSpPr>
          <p:spPr>
            <a:xfrm>
              <a:off x="623343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9" name="pl4868"/>
            <p:cNvSpPr/>
            <p:nvPr/>
          </p:nvSpPr>
          <p:spPr>
            <a:xfrm>
              <a:off x="623424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0" name="pl4869"/>
            <p:cNvSpPr/>
            <p:nvPr/>
          </p:nvSpPr>
          <p:spPr>
            <a:xfrm>
              <a:off x="623505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1" name="pl4870"/>
            <p:cNvSpPr/>
            <p:nvPr/>
          </p:nvSpPr>
          <p:spPr>
            <a:xfrm>
              <a:off x="623586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2" name="pl4871"/>
            <p:cNvSpPr/>
            <p:nvPr/>
          </p:nvSpPr>
          <p:spPr>
            <a:xfrm>
              <a:off x="623667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3" name="pl4872"/>
            <p:cNvSpPr/>
            <p:nvPr/>
          </p:nvSpPr>
          <p:spPr>
            <a:xfrm>
              <a:off x="623748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4" name="pl4873"/>
            <p:cNvSpPr/>
            <p:nvPr/>
          </p:nvSpPr>
          <p:spPr>
            <a:xfrm>
              <a:off x="623829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5" name="pl4874"/>
            <p:cNvSpPr/>
            <p:nvPr/>
          </p:nvSpPr>
          <p:spPr>
            <a:xfrm>
              <a:off x="623910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6" name="pl4875"/>
            <p:cNvSpPr/>
            <p:nvPr/>
          </p:nvSpPr>
          <p:spPr>
            <a:xfrm>
              <a:off x="623991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7" name="pl4876"/>
            <p:cNvSpPr/>
            <p:nvPr/>
          </p:nvSpPr>
          <p:spPr>
            <a:xfrm>
              <a:off x="624072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8" name="pl4877"/>
            <p:cNvSpPr/>
            <p:nvPr/>
          </p:nvSpPr>
          <p:spPr>
            <a:xfrm>
              <a:off x="624153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9" name="pl4878"/>
            <p:cNvSpPr/>
            <p:nvPr/>
          </p:nvSpPr>
          <p:spPr>
            <a:xfrm>
              <a:off x="624234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0" name="pl4879"/>
            <p:cNvSpPr/>
            <p:nvPr/>
          </p:nvSpPr>
          <p:spPr>
            <a:xfrm>
              <a:off x="624315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1" name="pl4880"/>
            <p:cNvSpPr/>
            <p:nvPr/>
          </p:nvSpPr>
          <p:spPr>
            <a:xfrm>
              <a:off x="624396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2" name="pl4881"/>
            <p:cNvSpPr/>
            <p:nvPr/>
          </p:nvSpPr>
          <p:spPr>
            <a:xfrm>
              <a:off x="624477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3" name="pl4882"/>
            <p:cNvSpPr/>
            <p:nvPr/>
          </p:nvSpPr>
          <p:spPr>
            <a:xfrm>
              <a:off x="624558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4" name="pl4883"/>
            <p:cNvSpPr/>
            <p:nvPr/>
          </p:nvSpPr>
          <p:spPr>
            <a:xfrm>
              <a:off x="624639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5" name="pl4884"/>
            <p:cNvSpPr/>
            <p:nvPr/>
          </p:nvSpPr>
          <p:spPr>
            <a:xfrm>
              <a:off x="624720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6" name="pl4885"/>
            <p:cNvSpPr/>
            <p:nvPr/>
          </p:nvSpPr>
          <p:spPr>
            <a:xfrm>
              <a:off x="624801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7" name="pl4886"/>
            <p:cNvSpPr/>
            <p:nvPr/>
          </p:nvSpPr>
          <p:spPr>
            <a:xfrm>
              <a:off x="624882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8" name="pl4887"/>
            <p:cNvSpPr/>
            <p:nvPr/>
          </p:nvSpPr>
          <p:spPr>
            <a:xfrm>
              <a:off x="624963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9" name="pl4888"/>
            <p:cNvSpPr/>
            <p:nvPr/>
          </p:nvSpPr>
          <p:spPr>
            <a:xfrm>
              <a:off x="625044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0" name="pl4889"/>
            <p:cNvSpPr/>
            <p:nvPr/>
          </p:nvSpPr>
          <p:spPr>
            <a:xfrm>
              <a:off x="625125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1" name="pl4890"/>
            <p:cNvSpPr/>
            <p:nvPr/>
          </p:nvSpPr>
          <p:spPr>
            <a:xfrm>
              <a:off x="625206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2" name="pl4891"/>
            <p:cNvSpPr/>
            <p:nvPr/>
          </p:nvSpPr>
          <p:spPr>
            <a:xfrm>
              <a:off x="625287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3" name="pl4892"/>
            <p:cNvSpPr/>
            <p:nvPr/>
          </p:nvSpPr>
          <p:spPr>
            <a:xfrm>
              <a:off x="625368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4" name="pl4893"/>
            <p:cNvSpPr/>
            <p:nvPr/>
          </p:nvSpPr>
          <p:spPr>
            <a:xfrm>
              <a:off x="625449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5" name="pl4894"/>
            <p:cNvSpPr/>
            <p:nvPr/>
          </p:nvSpPr>
          <p:spPr>
            <a:xfrm>
              <a:off x="625530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6" name="pl4895"/>
            <p:cNvSpPr/>
            <p:nvPr/>
          </p:nvSpPr>
          <p:spPr>
            <a:xfrm>
              <a:off x="625611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7" name="pl4896"/>
            <p:cNvSpPr/>
            <p:nvPr/>
          </p:nvSpPr>
          <p:spPr>
            <a:xfrm>
              <a:off x="625692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8" name="pl4897"/>
            <p:cNvSpPr/>
            <p:nvPr/>
          </p:nvSpPr>
          <p:spPr>
            <a:xfrm>
              <a:off x="625773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9" name="pl4898"/>
            <p:cNvSpPr/>
            <p:nvPr/>
          </p:nvSpPr>
          <p:spPr>
            <a:xfrm>
              <a:off x="625854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0" name="pl4899"/>
            <p:cNvSpPr/>
            <p:nvPr/>
          </p:nvSpPr>
          <p:spPr>
            <a:xfrm>
              <a:off x="625935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1" name="pl4900"/>
            <p:cNvSpPr/>
            <p:nvPr/>
          </p:nvSpPr>
          <p:spPr>
            <a:xfrm>
              <a:off x="626016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2" name="pl4901"/>
            <p:cNvSpPr/>
            <p:nvPr/>
          </p:nvSpPr>
          <p:spPr>
            <a:xfrm>
              <a:off x="626097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3" name="pl4902"/>
            <p:cNvSpPr/>
            <p:nvPr/>
          </p:nvSpPr>
          <p:spPr>
            <a:xfrm>
              <a:off x="626178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4" name="pl4903"/>
            <p:cNvSpPr/>
            <p:nvPr/>
          </p:nvSpPr>
          <p:spPr>
            <a:xfrm>
              <a:off x="626259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5" name="pl4904"/>
            <p:cNvSpPr/>
            <p:nvPr/>
          </p:nvSpPr>
          <p:spPr>
            <a:xfrm>
              <a:off x="626339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6" name="pl4905"/>
            <p:cNvSpPr/>
            <p:nvPr/>
          </p:nvSpPr>
          <p:spPr>
            <a:xfrm>
              <a:off x="626420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7" name="pl4906"/>
            <p:cNvSpPr/>
            <p:nvPr/>
          </p:nvSpPr>
          <p:spPr>
            <a:xfrm>
              <a:off x="626501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8" name="pl4907"/>
            <p:cNvSpPr/>
            <p:nvPr/>
          </p:nvSpPr>
          <p:spPr>
            <a:xfrm>
              <a:off x="626582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9" name="pl4908"/>
            <p:cNvSpPr/>
            <p:nvPr/>
          </p:nvSpPr>
          <p:spPr>
            <a:xfrm>
              <a:off x="626663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0" name="pl4909"/>
            <p:cNvSpPr/>
            <p:nvPr/>
          </p:nvSpPr>
          <p:spPr>
            <a:xfrm>
              <a:off x="626744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1" name="pl4910"/>
            <p:cNvSpPr/>
            <p:nvPr/>
          </p:nvSpPr>
          <p:spPr>
            <a:xfrm>
              <a:off x="626825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2" name="pl4911"/>
            <p:cNvSpPr/>
            <p:nvPr/>
          </p:nvSpPr>
          <p:spPr>
            <a:xfrm>
              <a:off x="626906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3" name="pl4912"/>
            <p:cNvSpPr/>
            <p:nvPr/>
          </p:nvSpPr>
          <p:spPr>
            <a:xfrm>
              <a:off x="626987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4" name="pl4913"/>
            <p:cNvSpPr/>
            <p:nvPr/>
          </p:nvSpPr>
          <p:spPr>
            <a:xfrm>
              <a:off x="627068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5" name="pl4914"/>
            <p:cNvSpPr/>
            <p:nvPr/>
          </p:nvSpPr>
          <p:spPr>
            <a:xfrm>
              <a:off x="627149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6" name="pl4915"/>
            <p:cNvSpPr/>
            <p:nvPr/>
          </p:nvSpPr>
          <p:spPr>
            <a:xfrm>
              <a:off x="627230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7" name="pl4916"/>
            <p:cNvSpPr/>
            <p:nvPr/>
          </p:nvSpPr>
          <p:spPr>
            <a:xfrm>
              <a:off x="627311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8" name="pl4917"/>
            <p:cNvSpPr/>
            <p:nvPr/>
          </p:nvSpPr>
          <p:spPr>
            <a:xfrm>
              <a:off x="627392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9" name="pl4918"/>
            <p:cNvSpPr/>
            <p:nvPr/>
          </p:nvSpPr>
          <p:spPr>
            <a:xfrm>
              <a:off x="627473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0" name="pl4919"/>
            <p:cNvSpPr/>
            <p:nvPr/>
          </p:nvSpPr>
          <p:spPr>
            <a:xfrm>
              <a:off x="627554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1" name="pl4920"/>
            <p:cNvSpPr/>
            <p:nvPr/>
          </p:nvSpPr>
          <p:spPr>
            <a:xfrm>
              <a:off x="627635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2" name="pl4921"/>
            <p:cNvSpPr/>
            <p:nvPr/>
          </p:nvSpPr>
          <p:spPr>
            <a:xfrm>
              <a:off x="627716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3" name="pl4922"/>
            <p:cNvSpPr/>
            <p:nvPr/>
          </p:nvSpPr>
          <p:spPr>
            <a:xfrm>
              <a:off x="627797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4" name="pl4923"/>
            <p:cNvSpPr/>
            <p:nvPr/>
          </p:nvSpPr>
          <p:spPr>
            <a:xfrm>
              <a:off x="627878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5" name="pl4924"/>
            <p:cNvSpPr/>
            <p:nvPr/>
          </p:nvSpPr>
          <p:spPr>
            <a:xfrm>
              <a:off x="627959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6" name="pl4925"/>
            <p:cNvSpPr/>
            <p:nvPr/>
          </p:nvSpPr>
          <p:spPr>
            <a:xfrm>
              <a:off x="628040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7" name="pl4926"/>
            <p:cNvSpPr/>
            <p:nvPr/>
          </p:nvSpPr>
          <p:spPr>
            <a:xfrm>
              <a:off x="628121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8" name="pl4927"/>
            <p:cNvSpPr/>
            <p:nvPr/>
          </p:nvSpPr>
          <p:spPr>
            <a:xfrm>
              <a:off x="628202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9" name="pl4928"/>
            <p:cNvSpPr/>
            <p:nvPr/>
          </p:nvSpPr>
          <p:spPr>
            <a:xfrm>
              <a:off x="628283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0" name="pl4929"/>
            <p:cNvSpPr/>
            <p:nvPr/>
          </p:nvSpPr>
          <p:spPr>
            <a:xfrm>
              <a:off x="628364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1" name="pl4930"/>
            <p:cNvSpPr/>
            <p:nvPr/>
          </p:nvSpPr>
          <p:spPr>
            <a:xfrm>
              <a:off x="628445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2" name="pl4931"/>
            <p:cNvSpPr/>
            <p:nvPr/>
          </p:nvSpPr>
          <p:spPr>
            <a:xfrm>
              <a:off x="628526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3" name="pl4932"/>
            <p:cNvSpPr/>
            <p:nvPr/>
          </p:nvSpPr>
          <p:spPr>
            <a:xfrm>
              <a:off x="628607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4" name="pl4933"/>
            <p:cNvSpPr/>
            <p:nvPr/>
          </p:nvSpPr>
          <p:spPr>
            <a:xfrm>
              <a:off x="628688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5" name="pl4934"/>
            <p:cNvSpPr/>
            <p:nvPr/>
          </p:nvSpPr>
          <p:spPr>
            <a:xfrm>
              <a:off x="628769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6" name="pl4935"/>
            <p:cNvSpPr/>
            <p:nvPr/>
          </p:nvSpPr>
          <p:spPr>
            <a:xfrm>
              <a:off x="628850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7" name="pl4936"/>
            <p:cNvSpPr/>
            <p:nvPr/>
          </p:nvSpPr>
          <p:spPr>
            <a:xfrm>
              <a:off x="628931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8" name="pl4937"/>
            <p:cNvSpPr/>
            <p:nvPr/>
          </p:nvSpPr>
          <p:spPr>
            <a:xfrm>
              <a:off x="629012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9" name="pl4938"/>
            <p:cNvSpPr/>
            <p:nvPr/>
          </p:nvSpPr>
          <p:spPr>
            <a:xfrm>
              <a:off x="629093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0" name="pl4939"/>
            <p:cNvSpPr/>
            <p:nvPr/>
          </p:nvSpPr>
          <p:spPr>
            <a:xfrm>
              <a:off x="629174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1" name="pl4940"/>
            <p:cNvSpPr/>
            <p:nvPr/>
          </p:nvSpPr>
          <p:spPr>
            <a:xfrm>
              <a:off x="629255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2" name="pl4941"/>
            <p:cNvSpPr/>
            <p:nvPr/>
          </p:nvSpPr>
          <p:spPr>
            <a:xfrm>
              <a:off x="629336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3" name="pl4942"/>
            <p:cNvSpPr/>
            <p:nvPr/>
          </p:nvSpPr>
          <p:spPr>
            <a:xfrm>
              <a:off x="629417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4" name="pl4943"/>
            <p:cNvSpPr/>
            <p:nvPr/>
          </p:nvSpPr>
          <p:spPr>
            <a:xfrm>
              <a:off x="629498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5" name="pl4944"/>
            <p:cNvSpPr/>
            <p:nvPr/>
          </p:nvSpPr>
          <p:spPr>
            <a:xfrm>
              <a:off x="629579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6" name="pl4945"/>
            <p:cNvSpPr/>
            <p:nvPr/>
          </p:nvSpPr>
          <p:spPr>
            <a:xfrm>
              <a:off x="629659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7" name="pl4946"/>
            <p:cNvSpPr/>
            <p:nvPr/>
          </p:nvSpPr>
          <p:spPr>
            <a:xfrm>
              <a:off x="629740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8" name="pl4947"/>
            <p:cNvSpPr/>
            <p:nvPr/>
          </p:nvSpPr>
          <p:spPr>
            <a:xfrm>
              <a:off x="629821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9" name="pl4948"/>
            <p:cNvSpPr/>
            <p:nvPr/>
          </p:nvSpPr>
          <p:spPr>
            <a:xfrm>
              <a:off x="629902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0" name="pl4949"/>
            <p:cNvSpPr/>
            <p:nvPr/>
          </p:nvSpPr>
          <p:spPr>
            <a:xfrm>
              <a:off x="629983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1" name="pl4950"/>
            <p:cNvSpPr/>
            <p:nvPr/>
          </p:nvSpPr>
          <p:spPr>
            <a:xfrm>
              <a:off x="630064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2" name="pl4951"/>
            <p:cNvSpPr/>
            <p:nvPr/>
          </p:nvSpPr>
          <p:spPr>
            <a:xfrm>
              <a:off x="630145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3" name="pl4952"/>
            <p:cNvSpPr/>
            <p:nvPr/>
          </p:nvSpPr>
          <p:spPr>
            <a:xfrm>
              <a:off x="630226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4" name="pl4953"/>
            <p:cNvSpPr/>
            <p:nvPr/>
          </p:nvSpPr>
          <p:spPr>
            <a:xfrm>
              <a:off x="630307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5" name="pl4954"/>
            <p:cNvSpPr/>
            <p:nvPr/>
          </p:nvSpPr>
          <p:spPr>
            <a:xfrm>
              <a:off x="630388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6" name="pl4955"/>
            <p:cNvSpPr/>
            <p:nvPr/>
          </p:nvSpPr>
          <p:spPr>
            <a:xfrm>
              <a:off x="630469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7" name="pl4956"/>
            <p:cNvSpPr/>
            <p:nvPr/>
          </p:nvSpPr>
          <p:spPr>
            <a:xfrm>
              <a:off x="630550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8" name="pl4957"/>
            <p:cNvSpPr/>
            <p:nvPr/>
          </p:nvSpPr>
          <p:spPr>
            <a:xfrm>
              <a:off x="6306317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9" name="pl4958"/>
            <p:cNvSpPr/>
            <p:nvPr/>
          </p:nvSpPr>
          <p:spPr>
            <a:xfrm>
              <a:off x="630712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0" name="pl4959"/>
            <p:cNvSpPr/>
            <p:nvPr/>
          </p:nvSpPr>
          <p:spPr>
            <a:xfrm>
              <a:off x="630793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1" name="pl4960"/>
            <p:cNvSpPr/>
            <p:nvPr/>
          </p:nvSpPr>
          <p:spPr>
            <a:xfrm>
              <a:off x="630874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2" name="pl4961"/>
            <p:cNvSpPr/>
            <p:nvPr/>
          </p:nvSpPr>
          <p:spPr>
            <a:xfrm>
              <a:off x="6309556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3" name="pl4962"/>
            <p:cNvSpPr/>
            <p:nvPr/>
          </p:nvSpPr>
          <p:spPr>
            <a:xfrm>
              <a:off x="631036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4" name="pl4963"/>
            <p:cNvSpPr/>
            <p:nvPr/>
          </p:nvSpPr>
          <p:spPr>
            <a:xfrm>
              <a:off x="631117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5" name="pl4964"/>
            <p:cNvSpPr/>
            <p:nvPr/>
          </p:nvSpPr>
          <p:spPr>
            <a:xfrm>
              <a:off x="631198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6" name="pl4965"/>
            <p:cNvSpPr/>
            <p:nvPr/>
          </p:nvSpPr>
          <p:spPr>
            <a:xfrm>
              <a:off x="6312795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7" name="pl4966"/>
            <p:cNvSpPr/>
            <p:nvPr/>
          </p:nvSpPr>
          <p:spPr>
            <a:xfrm>
              <a:off x="631360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8" name="pl4967"/>
            <p:cNvSpPr/>
            <p:nvPr/>
          </p:nvSpPr>
          <p:spPr>
            <a:xfrm>
              <a:off x="631441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9" name="pl4968"/>
            <p:cNvSpPr/>
            <p:nvPr/>
          </p:nvSpPr>
          <p:spPr>
            <a:xfrm>
              <a:off x="631522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0" name="pl4969"/>
            <p:cNvSpPr/>
            <p:nvPr/>
          </p:nvSpPr>
          <p:spPr>
            <a:xfrm>
              <a:off x="631603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1" name="pl4970"/>
            <p:cNvSpPr/>
            <p:nvPr/>
          </p:nvSpPr>
          <p:spPr>
            <a:xfrm>
              <a:off x="6316844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2" name="pl4971"/>
            <p:cNvSpPr/>
            <p:nvPr/>
          </p:nvSpPr>
          <p:spPr>
            <a:xfrm>
              <a:off x="631765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3" name="pl4972"/>
            <p:cNvSpPr/>
            <p:nvPr/>
          </p:nvSpPr>
          <p:spPr>
            <a:xfrm>
              <a:off x="631846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4" name="pl4973"/>
            <p:cNvSpPr/>
            <p:nvPr/>
          </p:nvSpPr>
          <p:spPr>
            <a:xfrm>
              <a:off x="631927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5" name="pl4974"/>
            <p:cNvSpPr/>
            <p:nvPr/>
          </p:nvSpPr>
          <p:spPr>
            <a:xfrm>
              <a:off x="6320083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6" name="pl4975"/>
            <p:cNvSpPr/>
            <p:nvPr/>
          </p:nvSpPr>
          <p:spPr>
            <a:xfrm>
              <a:off x="632089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7" name="pl4976"/>
            <p:cNvSpPr/>
            <p:nvPr/>
          </p:nvSpPr>
          <p:spPr>
            <a:xfrm>
              <a:off x="632170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8" name="pl4977"/>
            <p:cNvSpPr/>
            <p:nvPr/>
          </p:nvSpPr>
          <p:spPr>
            <a:xfrm>
              <a:off x="632251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9" name="pl4978"/>
            <p:cNvSpPr/>
            <p:nvPr/>
          </p:nvSpPr>
          <p:spPr>
            <a:xfrm>
              <a:off x="6323322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0" name="pl4979"/>
            <p:cNvSpPr/>
            <p:nvPr/>
          </p:nvSpPr>
          <p:spPr>
            <a:xfrm>
              <a:off x="632413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1" name="pl4980"/>
            <p:cNvSpPr/>
            <p:nvPr/>
          </p:nvSpPr>
          <p:spPr>
            <a:xfrm>
              <a:off x="632494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2" name="pl4981"/>
            <p:cNvSpPr/>
            <p:nvPr/>
          </p:nvSpPr>
          <p:spPr>
            <a:xfrm>
              <a:off x="632575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3" name="pl4982"/>
            <p:cNvSpPr/>
            <p:nvPr/>
          </p:nvSpPr>
          <p:spPr>
            <a:xfrm>
              <a:off x="6326561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4" name="pl4983"/>
            <p:cNvSpPr/>
            <p:nvPr/>
          </p:nvSpPr>
          <p:spPr>
            <a:xfrm>
              <a:off x="632737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5" name="pl4984"/>
            <p:cNvSpPr/>
            <p:nvPr/>
          </p:nvSpPr>
          <p:spPr>
            <a:xfrm>
              <a:off x="632818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6" name="pl4985"/>
            <p:cNvSpPr/>
            <p:nvPr/>
          </p:nvSpPr>
          <p:spPr>
            <a:xfrm>
              <a:off x="632899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7" name="pl4986"/>
            <p:cNvSpPr/>
            <p:nvPr/>
          </p:nvSpPr>
          <p:spPr>
            <a:xfrm>
              <a:off x="6329800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8" name="pl4987"/>
            <p:cNvSpPr/>
            <p:nvPr/>
          </p:nvSpPr>
          <p:spPr>
            <a:xfrm>
              <a:off x="633060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9" name="pl4988"/>
            <p:cNvSpPr/>
            <p:nvPr/>
          </p:nvSpPr>
          <p:spPr>
            <a:xfrm>
              <a:off x="633141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0" name="pl4989"/>
            <p:cNvSpPr/>
            <p:nvPr/>
          </p:nvSpPr>
          <p:spPr>
            <a:xfrm>
              <a:off x="633222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1" name="pl4990"/>
            <p:cNvSpPr/>
            <p:nvPr/>
          </p:nvSpPr>
          <p:spPr>
            <a:xfrm>
              <a:off x="6333039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2" name="pl4991"/>
            <p:cNvSpPr/>
            <p:nvPr/>
          </p:nvSpPr>
          <p:spPr>
            <a:xfrm>
              <a:off x="633384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3" name="pl4992"/>
            <p:cNvSpPr/>
            <p:nvPr/>
          </p:nvSpPr>
          <p:spPr>
            <a:xfrm>
              <a:off x="633465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4" name="pl4993"/>
            <p:cNvSpPr/>
            <p:nvPr/>
          </p:nvSpPr>
          <p:spPr>
            <a:xfrm>
              <a:off x="633546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5" name="pl4994"/>
            <p:cNvSpPr/>
            <p:nvPr/>
          </p:nvSpPr>
          <p:spPr>
            <a:xfrm>
              <a:off x="6336278" y="2990430"/>
              <a:ext cx="809" cy="0"/>
            </a:xfrm>
            <a:custGeom>
              <a:avLst/>
              <a:gdLst/>
              <a:ahLst/>
              <a:cxnLst/>
              <a:rect l="0" t="0" r="0" b="0"/>
              <a:pathLst>
                <a:path w="809">
                  <a:moveTo>
                    <a:pt x="0" y="0"/>
                  </a:moveTo>
                  <a:lnTo>
                    <a:pt x="809" y="0"/>
                  </a:lnTo>
                  <a:lnTo>
                    <a:pt x="8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6" name="pl4995"/>
            <p:cNvSpPr/>
            <p:nvPr/>
          </p:nvSpPr>
          <p:spPr>
            <a:xfrm>
              <a:off x="2297193" y="1904715"/>
              <a:ext cx="0" cy="2714288"/>
            </a:xfrm>
            <a:custGeom>
              <a:avLst/>
              <a:gdLst/>
              <a:ahLst/>
              <a:cxnLst/>
              <a:rect l="0" t="0" r="0" b="0"/>
              <a:pathLst>
                <a:path h="2714288">
                  <a:moveTo>
                    <a:pt x="0" y="27142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7" name="tx4996"/>
            <p:cNvSpPr/>
            <p:nvPr/>
          </p:nvSpPr>
          <p:spPr>
            <a:xfrm>
              <a:off x="2076469" y="4564383"/>
              <a:ext cx="152400" cy="1050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91</a:t>
              </a:r>
            </a:p>
          </p:txBody>
        </p:sp>
        <p:sp>
          <p:nvSpPr>
            <p:cNvPr id="4998" name="tx4997"/>
            <p:cNvSpPr/>
            <p:nvPr/>
          </p:nvSpPr>
          <p:spPr>
            <a:xfrm>
              <a:off x="2076469" y="4021526"/>
              <a:ext cx="152400" cy="1050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92</a:t>
              </a:r>
            </a:p>
          </p:txBody>
        </p:sp>
        <p:sp>
          <p:nvSpPr>
            <p:cNvPr id="4999" name="tx4998"/>
            <p:cNvSpPr/>
            <p:nvPr/>
          </p:nvSpPr>
          <p:spPr>
            <a:xfrm>
              <a:off x="2076469" y="3478668"/>
              <a:ext cx="152400" cy="1050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93</a:t>
              </a:r>
            </a:p>
          </p:txBody>
        </p:sp>
        <p:sp>
          <p:nvSpPr>
            <p:cNvPr id="5000" name="tx4999"/>
            <p:cNvSpPr/>
            <p:nvPr/>
          </p:nvSpPr>
          <p:spPr>
            <a:xfrm>
              <a:off x="2076469" y="2935810"/>
              <a:ext cx="152400" cy="1050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94</a:t>
              </a:r>
            </a:p>
          </p:txBody>
        </p:sp>
        <p:sp>
          <p:nvSpPr>
            <p:cNvPr id="5001" name="tx5000"/>
            <p:cNvSpPr/>
            <p:nvPr/>
          </p:nvSpPr>
          <p:spPr>
            <a:xfrm>
              <a:off x="2076469" y="2392953"/>
              <a:ext cx="152400" cy="1050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95</a:t>
              </a:r>
            </a:p>
          </p:txBody>
        </p:sp>
        <p:sp>
          <p:nvSpPr>
            <p:cNvPr id="5002" name="tx5001"/>
            <p:cNvSpPr/>
            <p:nvPr/>
          </p:nvSpPr>
          <p:spPr>
            <a:xfrm>
              <a:off x="2076469" y="1850095"/>
              <a:ext cx="152400" cy="1050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96</a:t>
              </a:r>
            </a:p>
          </p:txBody>
        </p:sp>
        <p:sp>
          <p:nvSpPr>
            <p:cNvPr id="5003" name="pl5002"/>
            <p:cNvSpPr/>
            <p:nvPr/>
          </p:nvSpPr>
          <p:spPr>
            <a:xfrm>
              <a:off x="2259235" y="4619003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4" name="pl5003"/>
            <p:cNvSpPr/>
            <p:nvPr/>
          </p:nvSpPr>
          <p:spPr>
            <a:xfrm>
              <a:off x="2259235" y="4076146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5" name="pl5004"/>
            <p:cNvSpPr/>
            <p:nvPr/>
          </p:nvSpPr>
          <p:spPr>
            <a:xfrm>
              <a:off x="2259235" y="3533288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6" name="pl5005"/>
            <p:cNvSpPr/>
            <p:nvPr/>
          </p:nvSpPr>
          <p:spPr>
            <a:xfrm>
              <a:off x="2259235" y="2990430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7" name="pl5006"/>
            <p:cNvSpPr/>
            <p:nvPr/>
          </p:nvSpPr>
          <p:spPr>
            <a:xfrm>
              <a:off x="2259235" y="2447573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8" name="pl5007"/>
            <p:cNvSpPr/>
            <p:nvPr/>
          </p:nvSpPr>
          <p:spPr>
            <a:xfrm>
              <a:off x="2259235" y="1904715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9" name="pl5008"/>
            <p:cNvSpPr/>
            <p:nvPr/>
          </p:nvSpPr>
          <p:spPr>
            <a:xfrm>
              <a:off x="2297193" y="4619003"/>
              <a:ext cx="4039894" cy="0"/>
            </a:xfrm>
            <a:custGeom>
              <a:avLst/>
              <a:gdLst/>
              <a:ahLst/>
              <a:cxnLst/>
              <a:rect l="0" t="0" r="0" b="0"/>
              <a:pathLst>
                <a:path w="4039894">
                  <a:moveTo>
                    <a:pt x="0" y="0"/>
                  </a:moveTo>
                  <a:lnTo>
                    <a:pt x="40398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0" name="pl5009"/>
            <p:cNvSpPr/>
            <p:nvPr/>
          </p:nvSpPr>
          <p:spPr>
            <a:xfrm>
              <a:off x="2297193" y="4619003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1" name="pl5010"/>
            <p:cNvSpPr/>
            <p:nvPr/>
          </p:nvSpPr>
          <p:spPr>
            <a:xfrm>
              <a:off x="2888318" y="4619003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2" name="pl5011"/>
            <p:cNvSpPr/>
            <p:nvPr/>
          </p:nvSpPr>
          <p:spPr>
            <a:xfrm>
              <a:off x="3480253" y="4619003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3" name="pl5012"/>
            <p:cNvSpPr/>
            <p:nvPr/>
          </p:nvSpPr>
          <p:spPr>
            <a:xfrm>
              <a:off x="4071378" y="4619003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4" name="pl5013"/>
            <p:cNvSpPr/>
            <p:nvPr/>
          </p:nvSpPr>
          <p:spPr>
            <a:xfrm>
              <a:off x="4663313" y="4619003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5" name="pl5014"/>
            <p:cNvSpPr/>
            <p:nvPr/>
          </p:nvSpPr>
          <p:spPr>
            <a:xfrm>
              <a:off x="5254438" y="4619003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6" name="pl5015"/>
            <p:cNvSpPr/>
            <p:nvPr/>
          </p:nvSpPr>
          <p:spPr>
            <a:xfrm>
              <a:off x="5846373" y="4619003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7" name="tx5016"/>
            <p:cNvSpPr/>
            <p:nvPr/>
          </p:nvSpPr>
          <p:spPr>
            <a:xfrm>
              <a:off x="2144793" y="4683458"/>
              <a:ext cx="304800" cy="104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2010</a:t>
              </a:r>
            </a:p>
          </p:txBody>
        </p:sp>
        <p:sp>
          <p:nvSpPr>
            <p:cNvPr id="5018" name="tx5017"/>
            <p:cNvSpPr/>
            <p:nvPr/>
          </p:nvSpPr>
          <p:spPr>
            <a:xfrm>
              <a:off x="2735918" y="4683458"/>
              <a:ext cx="304800" cy="104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2012</a:t>
              </a:r>
            </a:p>
          </p:txBody>
        </p:sp>
        <p:sp>
          <p:nvSpPr>
            <p:cNvPr id="5019" name="tx5018"/>
            <p:cNvSpPr/>
            <p:nvPr/>
          </p:nvSpPr>
          <p:spPr>
            <a:xfrm>
              <a:off x="3327853" y="4683458"/>
              <a:ext cx="304800" cy="104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2014</a:t>
              </a:r>
            </a:p>
          </p:txBody>
        </p:sp>
        <p:sp>
          <p:nvSpPr>
            <p:cNvPr id="5020" name="tx5019"/>
            <p:cNvSpPr/>
            <p:nvPr/>
          </p:nvSpPr>
          <p:spPr>
            <a:xfrm>
              <a:off x="3918978" y="4683458"/>
              <a:ext cx="304800" cy="104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2016</a:t>
              </a:r>
            </a:p>
          </p:txBody>
        </p:sp>
        <p:sp>
          <p:nvSpPr>
            <p:cNvPr id="5021" name="tx5020"/>
            <p:cNvSpPr/>
            <p:nvPr/>
          </p:nvSpPr>
          <p:spPr>
            <a:xfrm>
              <a:off x="4510913" y="4683458"/>
              <a:ext cx="304800" cy="104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2018</a:t>
              </a:r>
            </a:p>
          </p:txBody>
        </p:sp>
        <p:sp>
          <p:nvSpPr>
            <p:cNvPr id="5022" name="tx5021"/>
            <p:cNvSpPr/>
            <p:nvPr/>
          </p:nvSpPr>
          <p:spPr>
            <a:xfrm>
              <a:off x="5102038" y="4683458"/>
              <a:ext cx="304800" cy="104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2020</a:t>
              </a:r>
            </a:p>
          </p:txBody>
        </p:sp>
        <p:sp>
          <p:nvSpPr>
            <p:cNvPr id="5023" name="tx5022"/>
            <p:cNvSpPr/>
            <p:nvPr/>
          </p:nvSpPr>
          <p:spPr>
            <a:xfrm>
              <a:off x="5693973" y="4683458"/>
              <a:ext cx="304800" cy="104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2022</a:t>
              </a:r>
            </a:p>
          </p:txBody>
        </p:sp>
        <p:sp>
          <p:nvSpPr>
            <p:cNvPr id="5024" name="tx5023"/>
            <p:cNvSpPr/>
            <p:nvPr/>
          </p:nvSpPr>
          <p:spPr>
            <a:xfrm>
              <a:off x="4156369" y="4856849"/>
              <a:ext cx="321543" cy="1031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years</a:t>
              </a:r>
            </a:p>
          </p:txBody>
        </p:sp>
        <p:sp>
          <p:nvSpPr>
            <p:cNvPr id="5025" name="tx5024"/>
            <p:cNvSpPr/>
            <p:nvPr/>
          </p:nvSpPr>
          <p:spPr>
            <a:xfrm rot="16200000">
              <a:off x="1844030" y="3210290"/>
              <a:ext cx="220042" cy="1031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yen</a:t>
              </a:r>
            </a:p>
          </p:txBody>
        </p:sp>
        <p:sp>
          <p:nvSpPr>
            <p:cNvPr id="5034" name="tx4937">
              <a:extLst>
                <a:ext uri="{FF2B5EF4-FFF2-40B4-BE49-F238E27FC236}">
                  <a16:creationId xmlns:a16="http://schemas.microsoft.com/office/drawing/2014/main" id="{23502689-761D-8E36-B3A0-4BEBEF95BE07}"/>
                </a:ext>
              </a:extLst>
            </p:cNvPr>
            <p:cNvSpPr/>
            <p:nvPr/>
          </p:nvSpPr>
          <p:spPr>
            <a:xfrm>
              <a:off x="4060604" y="1808048"/>
              <a:ext cx="288056" cy="1387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ja-JP"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Category</a:t>
              </a:r>
              <a:endParaRPr sz="12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5035" name="pl4938">
              <a:extLst>
                <a:ext uri="{FF2B5EF4-FFF2-40B4-BE49-F238E27FC236}">
                  <a16:creationId xmlns:a16="http://schemas.microsoft.com/office/drawing/2014/main" id="{CBE57130-B510-6EE9-057D-6501B41DD34F}"/>
                </a:ext>
              </a:extLst>
            </p:cNvPr>
            <p:cNvSpPr/>
            <p:nvPr/>
          </p:nvSpPr>
          <p:spPr>
            <a:xfrm>
              <a:off x="4082550" y="2148435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6" name="pl4939">
              <a:extLst>
                <a:ext uri="{FF2B5EF4-FFF2-40B4-BE49-F238E27FC236}">
                  <a16:creationId xmlns:a16="http://schemas.microsoft.com/office/drawing/2014/main" id="{6460DD70-E2EF-74BA-CA1F-57ACFACE5922}"/>
                </a:ext>
              </a:extLst>
            </p:cNvPr>
            <p:cNvSpPr/>
            <p:nvPr/>
          </p:nvSpPr>
          <p:spPr>
            <a:xfrm>
              <a:off x="4082550" y="236789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7" name="pl4940">
              <a:extLst>
                <a:ext uri="{FF2B5EF4-FFF2-40B4-BE49-F238E27FC236}">
                  <a16:creationId xmlns:a16="http://schemas.microsoft.com/office/drawing/2014/main" id="{CC9F9359-C13C-C3DC-D190-958F05E7A5F8}"/>
                </a:ext>
              </a:extLst>
            </p:cNvPr>
            <p:cNvSpPr/>
            <p:nvPr/>
          </p:nvSpPr>
          <p:spPr>
            <a:xfrm>
              <a:off x="4082550" y="2587347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8" name="tx4941">
              <a:extLst>
                <a:ext uri="{FF2B5EF4-FFF2-40B4-BE49-F238E27FC236}">
                  <a16:creationId xmlns:a16="http://schemas.microsoft.com/office/drawing/2014/main" id="{5B9FB0E5-851B-23AF-CCC8-7C3855B07626}"/>
                </a:ext>
              </a:extLst>
            </p:cNvPr>
            <p:cNvSpPr/>
            <p:nvPr/>
          </p:nvSpPr>
          <p:spPr>
            <a:xfrm>
              <a:off x="4355976" y="2125992"/>
              <a:ext cx="1080000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ja-JP" sz="96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 End of Availability </a:t>
              </a:r>
              <a:endParaRPr sz="96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5039" name="tx4942">
              <a:extLst>
                <a:ext uri="{FF2B5EF4-FFF2-40B4-BE49-F238E27FC236}">
                  <a16:creationId xmlns:a16="http://schemas.microsoft.com/office/drawing/2014/main" id="{D928AE19-98E8-580E-1046-0393D2996A3C}"/>
                </a:ext>
              </a:extLst>
            </p:cNvPr>
            <p:cNvSpPr/>
            <p:nvPr/>
          </p:nvSpPr>
          <p:spPr>
            <a:xfrm>
              <a:off x="4355976" y="2322826"/>
              <a:ext cx="1080000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6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Before Digital Master</a:t>
              </a:r>
              <a:endParaRPr sz="96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5040" name="tx4943">
              <a:extLst>
                <a:ext uri="{FF2B5EF4-FFF2-40B4-BE49-F238E27FC236}">
                  <a16:creationId xmlns:a16="http://schemas.microsoft.com/office/drawing/2014/main" id="{262EC319-3C81-186A-ED0A-68F81284E85C}"/>
                </a:ext>
              </a:extLst>
            </p:cNvPr>
            <p:cNvSpPr/>
            <p:nvPr/>
          </p:nvSpPr>
          <p:spPr>
            <a:xfrm>
              <a:off x="4355976" y="2564904"/>
              <a:ext cx="1080000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6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 Sale and Digital Master</a:t>
              </a:r>
              <a:endParaRPr sz="96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画面に合わせる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cp:keywords/>
  <dc:description/>
  <cp:lastModifiedBy>fukuyama.keita.7s@ms.c.kyoto-u.ac.jp</cp:lastModifiedBy>
  <cp:revision>3</cp:revision>
  <dcterms:created xsi:type="dcterms:W3CDTF">2017-02-13T16:18:36Z</dcterms:created>
  <dcterms:modified xsi:type="dcterms:W3CDTF">2023-11-23T04:14:57Z</dcterms:modified>
  <cp:category/>
</cp:coreProperties>
</file>