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696AF-3B27-4E7D-9BD2-60AFADDF29E0}" v="7" dt="2023-08-23T02:06:28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-1572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kuyama.keita.7s@ms.c.kyoto-u.ac.jp" userId="c90cdef5-c8b4-4e2f-b904-8f2f68c1fdb2" providerId="ADAL" clId="{0E0696AF-3B27-4E7D-9BD2-60AFADDF29E0}"/>
    <pc:docChg chg="undo redo custSel addSld delSld modSld">
      <pc:chgData name="fukuyama.keita.7s@ms.c.kyoto-u.ac.jp" userId="c90cdef5-c8b4-4e2f-b904-8f2f68c1fdb2" providerId="ADAL" clId="{0E0696AF-3B27-4E7D-9BD2-60AFADDF29E0}" dt="2023-08-23T02:20:15.795" v="231" actId="403"/>
      <pc:docMkLst>
        <pc:docMk/>
      </pc:docMkLst>
      <pc:sldChg chg="addSp delSp modSp mod">
        <pc:chgData name="fukuyama.keita.7s@ms.c.kyoto-u.ac.jp" userId="c90cdef5-c8b4-4e2f-b904-8f2f68c1fdb2" providerId="ADAL" clId="{0E0696AF-3B27-4E7D-9BD2-60AFADDF29E0}" dt="2023-08-23T02:20:15.795" v="231" actId="403"/>
        <pc:sldMkLst>
          <pc:docMk/>
          <pc:sldMk cId="0" sldId="256"/>
        </pc:sldMkLst>
        <pc:spChg chg="add del mod">
          <ac:chgData name="fukuyama.keita.7s@ms.c.kyoto-u.ac.jp" userId="c90cdef5-c8b4-4e2f-b904-8f2f68c1fdb2" providerId="ADAL" clId="{0E0696AF-3B27-4E7D-9BD2-60AFADDF29E0}" dt="2023-08-23T02:08:55.109" v="209"/>
          <ac:spMkLst>
            <pc:docMk/>
            <pc:sldMk cId="0" sldId="256"/>
            <ac:spMk id="2" creationId="{48B90759-5DA7-4DA9-359C-2E8CF7328B72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8:55.109" v="209"/>
          <ac:spMkLst>
            <pc:docMk/>
            <pc:sldMk cId="0" sldId="256"/>
            <ac:spMk id="3" creationId="{122D732D-3A6E-B7FA-CA65-C3D438520DBA}"/>
          </ac:spMkLst>
        </pc:spChg>
        <pc:spChg chg="del mod">
          <ac:chgData name="fukuyama.keita.7s@ms.c.kyoto-u.ac.jp" userId="c90cdef5-c8b4-4e2f-b904-8f2f68c1fdb2" providerId="ADAL" clId="{0E0696AF-3B27-4E7D-9BD2-60AFADDF29E0}" dt="2023-08-23T02:05:20.762" v="3" actId="478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fukuyama.keita.7s@ms.c.kyoto-u.ac.jp" userId="c90cdef5-c8b4-4e2f-b904-8f2f68c1fdb2" providerId="ADAL" clId="{0E0696AF-3B27-4E7D-9BD2-60AFADDF29E0}" dt="2023-08-23T02:02:51.185" v="1" actId="478"/>
          <ac:spMkLst>
            <pc:docMk/>
            <pc:sldMk cId="0" sldId="256"/>
            <ac:spMk id="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5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6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7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8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9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0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1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2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3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4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5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6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7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8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19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0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1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2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3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4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5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6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7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8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29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0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1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2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3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4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5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6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7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8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39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0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1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2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3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4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5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6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6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6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6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6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6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6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6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6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6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6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7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7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7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7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7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7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7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7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7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7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8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8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8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8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8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8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8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8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8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8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9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9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9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9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9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9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9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9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9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79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0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0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0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0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0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0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3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3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3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3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4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4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4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4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4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4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4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4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4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4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5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5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5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5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5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5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5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5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5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5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60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61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62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63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64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65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66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67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68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69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70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71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72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73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74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75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76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77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78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79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80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81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82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83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84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85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86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87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88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89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90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91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92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93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94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95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96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97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98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899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00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01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02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03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04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05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0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0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0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0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1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1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1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1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1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1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1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1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1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1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2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2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2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2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2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2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26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27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28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29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30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31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32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33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34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35" creationId="{00000000-0000-0000-0000-000000000000}"/>
          </ac:spMkLst>
        </pc:spChg>
        <pc:spChg chg="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36" creationId="{00000000-0000-0000-0000-000000000000}"/>
          </ac:spMkLst>
        </pc:spChg>
        <pc:spChg chg="add del">
          <ac:chgData name="fukuyama.keita.7s@ms.c.kyoto-u.ac.jp" userId="c90cdef5-c8b4-4e2f-b904-8f2f68c1fdb2" providerId="ADAL" clId="{0E0696AF-3B27-4E7D-9BD2-60AFADDF29E0}" dt="2023-08-23T02:08:58.650" v="210" actId="478"/>
          <ac:spMkLst>
            <pc:docMk/>
            <pc:sldMk cId="0" sldId="256"/>
            <ac:spMk id="4937" creationId="{00000000-0000-0000-0000-000000000000}"/>
          </ac:spMkLst>
        </pc:spChg>
        <pc:spChg chg="add del">
          <ac:chgData name="fukuyama.keita.7s@ms.c.kyoto-u.ac.jp" userId="c90cdef5-c8b4-4e2f-b904-8f2f68c1fdb2" providerId="ADAL" clId="{0E0696AF-3B27-4E7D-9BD2-60AFADDF29E0}" dt="2023-08-23T02:08:58.650" v="210" actId="478"/>
          <ac:spMkLst>
            <pc:docMk/>
            <pc:sldMk cId="0" sldId="256"/>
            <ac:spMk id="4938" creationId="{00000000-0000-0000-0000-000000000000}"/>
          </ac:spMkLst>
        </pc:spChg>
        <pc:spChg chg="add del">
          <ac:chgData name="fukuyama.keita.7s@ms.c.kyoto-u.ac.jp" userId="c90cdef5-c8b4-4e2f-b904-8f2f68c1fdb2" providerId="ADAL" clId="{0E0696AF-3B27-4E7D-9BD2-60AFADDF29E0}" dt="2023-08-23T02:08:58.650" v="210" actId="478"/>
          <ac:spMkLst>
            <pc:docMk/>
            <pc:sldMk cId="0" sldId="256"/>
            <ac:spMk id="4939" creationId="{00000000-0000-0000-0000-000000000000}"/>
          </ac:spMkLst>
        </pc:spChg>
        <pc:spChg chg="add del">
          <ac:chgData name="fukuyama.keita.7s@ms.c.kyoto-u.ac.jp" userId="c90cdef5-c8b4-4e2f-b904-8f2f68c1fdb2" providerId="ADAL" clId="{0E0696AF-3B27-4E7D-9BD2-60AFADDF29E0}" dt="2023-08-23T02:08:58.650" v="210" actId="478"/>
          <ac:spMkLst>
            <pc:docMk/>
            <pc:sldMk cId="0" sldId="256"/>
            <ac:spMk id="4940" creationId="{00000000-0000-0000-0000-000000000000}"/>
          </ac:spMkLst>
        </pc:spChg>
        <pc:spChg chg="add del">
          <ac:chgData name="fukuyama.keita.7s@ms.c.kyoto-u.ac.jp" userId="c90cdef5-c8b4-4e2f-b904-8f2f68c1fdb2" providerId="ADAL" clId="{0E0696AF-3B27-4E7D-9BD2-60AFADDF29E0}" dt="2023-08-23T02:08:58.650" v="210" actId="478"/>
          <ac:spMkLst>
            <pc:docMk/>
            <pc:sldMk cId="0" sldId="256"/>
            <ac:spMk id="4941" creationId="{00000000-0000-0000-0000-000000000000}"/>
          </ac:spMkLst>
        </pc:spChg>
        <pc:spChg chg="add del">
          <ac:chgData name="fukuyama.keita.7s@ms.c.kyoto-u.ac.jp" userId="c90cdef5-c8b4-4e2f-b904-8f2f68c1fdb2" providerId="ADAL" clId="{0E0696AF-3B27-4E7D-9BD2-60AFADDF29E0}" dt="2023-08-23T02:08:58.650" v="210" actId="478"/>
          <ac:spMkLst>
            <pc:docMk/>
            <pc:sldMk cId="0" sldId="256"/>
            <ac:spMk id="4942" creationId="{00000000-0000-0000-0000-000000000000}"/>
          </ac:spMkLst>
        </pc:spChg>
        <pc:spChg chg="add del">
          <ac:chgData name="fukuyama.keita.7s@ms.c.kyoto-u.ac.jp" userId="c90cdef5-c8b4-4e2f-b904-8f2f68c1fdb2" providerId="ADAL" clId="{0E0696AF-3B27-4E7D-9BD2-60AFADDF29E0}" dt="2023-08-23T02:08:58.650" v="210" actId="478"/>
          <ac:spMkLst>
            <pc:docMk/>
            <pc:sldMk cId="0" sldId="256"/>
            <ac:spMk id="4943" creationId="{00000000-0000-0000-0000-000000000000}"/>
          </ac:spMkLst>
        </pc:spChg>
        <pc:spChg chg="add del">
          <ac:chgData name="fukuyama.keita.7s@ms.c.kyoto-u.ac.jp" userId="c90cdef5-c8b4-4e2f-b904-8f2f68c1fdb2" providerId="ADAL" clId="{0E0696AF-3B27-4E7D-9BD2-60AFADDF29E0}" dt="2023-08-23T02:08:58.650" v="210" actId="478"/>
          <ac:spMkLst>
            <pc:docMk/>
            <pc:sldMk cId="0" sldId="256"/>
            <ac:spMk id="4944" creationId="{00000000-0000-0000-0000-0000000000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8:55.109" v="209"/>
          <ac:spMkLst>
            <pc:docMk/>
            <pc:sldMk cId="0" sldId="256"/>
            <ac:spMk id="4945" creationId="{6BFDFDFC-7562-5335-5756-630C0A123AF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8:55.109" v="209"/>
          <ac:spMkLst>
            <pc:docMk/>
            <pc:sldMk cId="0" sldId="256"/>
            <ac:spMk id="4946" creationId="{36D04AE5-40D3-FE1D-4649-8ED63D5BE021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8:55.109" v="209"/>
          <ac:spMkLst>
            <pc:docMk/>
            <pc:sldMk cId="0" sldId="256"/>
            <ac:spMk id="4947" creationId="{9F0A06DB-5ADA-28A1-4DC0-DBF4A180A305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8:55.109" v="209"/>
          <ac:spMkLst>
            <pc:docMk/>
            <pc:sldMk cId="0" sldId="256"/>
            <ac:spMk id="4948" creationId="{2DB89801-D134-9902-FA9D-19508DD21A04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8:55.109" v="209"/>
          <ac:spMkLst>
            <pc:docMk/>
            <pc:sldMk cId="0" sldId="256"/>
            <ac:spMk id="4949" creationId="{81B590E0-524A-FDB1-E095-44D20B17033C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20:05.080" v="228" actId="20577"/>
          <ac:spMkLst>
            <pc:docMk/>
            <pc:sldMk cId="0" sldId="256"/>
            <ac:spMk id="4950" creationId="{1A0BFF8A-8943-B028-AE71-382D10621162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51" creationId="{AD9D2DBC-810E-3D0B-40FB-96294A9DA295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52" creationId="{EB73CA23-D3C5-FB51-2745-CCB2EE9A6FBD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19:35.523" v="222" actId="2711"/>
          <ac:spMkLst>
            <pc:docMk/>
            <pc:sldMk cId="0" sldId="256"/>
            <ac:spMk id="4953" creationId="{A44ED852-DDC5-8C2E-4AB2-67F88DFE4986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20:15.795" v="231" actId="403"/>
          <ac:spMkLst>
            <pc:docMk/>
            <pc:sldMk cId="0" sldId="256"/>
            <ac:spMk id="4954" creationId="{4786A516-7BF6-B04A-75E8-EA3EE13523D2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20:15.795" v="231" actId="403"/>
          <ac:spMkLst>
            <pc:docMk/>
            <pc:sldMk cId="0" sldId="256"/>
            <ac:spMk id="4955" creationId="{127B3ECA-7010-C2D5-99EF-E9033E8A1679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20:15.795" v="231" actId="403"/>
          <ac:spMkLst>
            <pc:docMk/>
            <pc:sldMk cId="0" sldId="256"/>
            <ac:spMk id="4956" creationId="{D9A20A29-98F4-2248-90D1-E208F983CE39}"/>
          </ac:spMkLst>
        </pc:spChg>
        <pc:grpChg chg="add mod">
          <ac:chgData name="fukuyama.keita.7s@ms.c.kyoto-u.ac.jp" userId="c90cdef5-c8b4-4e2f-b904-8f2f68c1fdb2" providerId="ADAL" clId="{0E0696AF-3B27-4E7D-9BD2-60AFADDF29E0}" dt="2023-08-23T02:11:06.995" v="219" actId="164"/>
          <ac:grpSpMkLst>
            <pc:docMk/>
            <pc:sldMk cId="0" sldId="256"/>
            <ac:grpSpMk id="4957" creationId="{C3AD012A-CCB7-DF37-1B5E-327E408B00BE}"/>
          </ac:grpSpMkLst>
        </pc:grpChg>
      </pc:sldChg>
      <pc:sldChg chg="addSp delSp modSp new del mod modClrScheme chgLayout">
        <pc:chgData name="fukuyama.keita.7s@ms.c.kyoto-u.ac.jp" userId="c90cdef5-c8b4-4e2f-b904-8f2f68c1fdb2" providerId="ADAL" clId="{0E0696AF-3B27-4E7D-9BD2-60AFADDF29E0}" dt="2023-08-23T02:05:38.741" v="10" actId="680"/>
        <pc:sldMkLst>
          <pc:docMk/>
          <pc:sldMk cId="110695962" sldId="257"/>
        </pc:sldMkLst>
        <pc:spChg chg="add del">
          <ac:chgData name="fukuyama.keita.7s@ms.c.kyoto-u.ac.jp" userId="c90cdef5-c8b4-4e2f-b904-8f2f68c1fdb2" providerId="ADAL" clId="{0E0696AF-3B27-4E7D-9BD2-60AFADDF29E0}" dt="2023-08-23T02:05:37.806" v="9" actId="700"/>
          <ac:spMkLst>
            <pc:docMk/>
            <pc:sldMk cId="110695962" sldId="257"/>
            <ac:spMk id="2" creationId="{C1E69D5B-29B2-152D-CD24-CC1F6472C44A}"/>
          </ac:spMkLst>
        </pc:spChg>
        <pc:spChg chg="add del">
          <ac:chgData name="fukuyama.keita.7s@ms.c.kyoto-u.ac.jp" userId="c90cdef5-c8b4-4e2f-b904-8f2f68c1fdb2" providerId="ADAL" clId="{0E0696AF-3B27-4E7D-9BD2-60AFADDF29E0}" dt="2023-08-23T02:05:37.806" v="9" actId="700"/>
          <ac:spMkLst>
            <pc:docMk/>
            <pc:sldMk cId="110695962" sldId="257"/>
            <ac:spMk id="3" creationId="{A35F1049-C205-EC24-18DE-2A92ACD35A9A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4" creationId="{13F155FA-2F4D-8EC4-BA72-F32C74265642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5" creationId="{AE1E4AB9-5206-FFC5-2E2E-B47CDCE85B01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6" creationId="{41EF58C4-FCB2-7B0B-11F6-70759A923E6E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7" creationId="{B1A67F16-D8D1-F296-61CE-FAB7543262E5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8" creationId="{0DE95E9E-FA0C-C2CA-4EF8-DB1D2621AD67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9" creationId="{6D4E6DC1-5F19-1FBF-FE99-78DBA2E9B33F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10" creationId="{D2AC6748-776E-7157-50CF-0E7C881287EC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11" creationId="{705C6E85-21AC-0592-4778-3948E485C1A1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12" creationId="{E8AD2DBA-17F4-5485-4640-FB905512D1CE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13" creationId="{AFA03FCC-3D97-7082-FD1F-0140213AA7B4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14" creationId="{5502097D-572F-C599-47EB-16F2C5A1FCB6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15" creationId="{B7D298C8-1E36-51B9-4B46-7039ED81B85C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16" creationId="{2D360188-A738-4BEE-947E-AF81B0B6BDC2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17" creationId="{5B368B74-FF0A-BCDF-E2D0-1C3334C19ABD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18" creationId="{22DEF4B6-75B5-CA89-C1B8-15D5D9277736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19" creationId="{A7FF4E58-F35B-6FB5-79FD-AABF8278BFA4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20" creationId="{AED6F957-2A9C-346A-7696-8BC435EA3D0E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21" creationId="{8A70B4D6-AC8A-FDCB-B30A-4AD45AFB1B2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22" creationId="{0B5015DC-6E75-649F-BC5B-980875BBEA3E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23" creationId="{23C2EBFD-380A-EC48-F770-D23A537ABE25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24" creationId="{31358FE7-41B9-C5A7-148B-5FD2314A1477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25" creationId="{13D16AB4-91BA-F024-721D-38C5C32D8D38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26" creationId="{2593E5B8-ED8D-F672-D288-D81F5EC51D0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27" creationId="{4ED91431-7B25-ED71-296C-54C5B97964BB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28" creationId="{D9F9D079-C70F-8335-4AD0-79BE94A70B1E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29" creationId="{F8F7B4CF-FE24-F6A4-2653-4A0357700E48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30" creationId="{77A753D8-4B5D-2FC9-605B-94C85EAE618B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31" creationId="{31C4C7A9-3658-B433-D5BC-7887838A752C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32" creationId="{88721C86-1DCE-CC07-6762-E50B6E7E17D2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33" creationId="{4ADD4D34-3D23-0701-C3A1-6681365D6D17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34" creationId="{9062A8CB-B0C4-4B98-0BA7-FD8B3F5E396D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35" creationId="{EF449E2D-40A7-865B-1766-5C104DF119CB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36" creationId="{A969BFD9-BB69-F8A7-D837-19EB6BF9AF44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37" creationId="{EC83B4FE-B0C6-1C46-16DD-9A0C84BA423E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38" creationId="{BC826FE2-CB4E-503F-9C50-07C4A18D51F0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39" creationId="{25D6F746-E834-FA84-6683-4DCAD47A35A7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40" creationId="{681155B1-819C-9A65-626A-2B40E0942DA3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41" creationId="{919C9715-551E-3480-AC59-1C229BC1CC1B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42" creationId="{F23C8E02-4ADA-305D-02EB-531863A47C4E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43" creationId="{3F3A7F23-0BE8-4AF4-4F1D-E893F27EE71F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44" creationId="{7FD27043-E028-71D0-048F-14BBC070C43F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45" creationId="{AD702ED3-CCFD-C768-DC0C-41842BB40562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46" creationId="{364895EB-DCD9-10DF-7437-46C732EA451E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47" creationId="{A0D92981-9931-EC84-FD11-0C0A6199F742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48" creationId="{2E6D94BC-6CAA-7C7E-0198-59473A53B813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49" creationId="{B2D85B5D-5D51-D4D4-F055-624329269BA6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50" creationId="{4B8BCAB8-6A16-DA51-8B75-0E9A3D7381D5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51" creationId="{EF6E4D31-940D-EDB1-B11E-E014EC418473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52" creationId="{BC219A2E-298E-7183-7D56-601691A24E27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53" creationId="{795D4097-82E5-7B3B-3002-ABA852C9EBA6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54" creationId="{2747D3F9-5854-6A80-A125-D65E95055504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55" creationId="{2D886C5D-7BD9-65ED-D0C9-4920976D89CA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56" creationId="{BC9A917B-E85F-F0BA-0E30-B0491EEBC888}"/>
          </ac:spMkLst>
        </pc:spChg>
        <pc:spChg chg="add del mod">
          <ac:chgData name="fukuyama.keita.7s@ms.c.kyoto-u.ac.jp" userId="c90cdef5-c8b4-4e2f-b904-8f2f68c1fdb2" providerId="ADAL" clId="{0E0696AF-3B27-4E7D-9BD2-60AFADDF29E0}" dt="2023-08-23T02:05:35.528" v="8"/>
          <ac:spMkLst>
            <pc:docMk/>
            <pc:sldMk cId="110695962" sldId="257"/>
            <ac:spMk id="57" creationId="{6B1BBF68-A73C-762A-CB1D-8423B54504F7}"/>
          </ac:spMkLst>
        </pc:spChg>
      </pc:sldChg>
      <pc:sldChg chg="addSp delSp modSp new mod modClrScheme chgLayout">
        <pc:chgData name="fukuyama.keita.7s@ms.c.kyoto-u.ac.jp" userId="c90cdef5-c8b4-4e2f-b904-8f2f68c1fdb2" providerId="ADAL" clId="{0E0696AF-3B27-4E7D-9BD2-60AFADDF29E0}" dt="2023-08-23T02:08:17.741" v="205" actId="20577"/>
        <pc:sldMkLst>
          <pc:docMk/>
          <pc:sldMk cId="618674003" sldId="257"/>
        </pc:sldMkLst>
        <pc:spChg chg="del">
          <ac:chgData name="fukuyama.keita.7s@ms.c.kyoto-u.ac.jp" userId="c90cdef5-c8b4-4e2f-b904-8f2f68c1fdb2" providerId="ADAL" clId="{0E0696AF-3B27-4E7D-9BD2-60AFADDF29E0}" dt="2023-08-23T02:05:50.504" v="13" actId="700"/>
          <ac:spMkLst>
            <pc:docMk/>
            <pc:sldMk cId="618674003" sldId="257"/>
            <ac:spMk id="2" creationId="{5BC82D05-7388-334E-E181-80CF6BC7F52C}"/>
          </ac:spMkLst>
        </pc:spChg>
        <pc:spChg chg="del">
          <ac:chgData name="fukuyama.keita.7s@ms.c.kyoto-u.ac.jp" userId="c90cdef5-c8b4-4e2f-b904-8f2f68c1fdb2" providerId="ADAL" clId="{0E0696AF-3B27-4E7D-9BD2-60AFADDF29E0}" dt="2023-08-23T02:05:50.504" v="13" actId="700"/>
          <ac:spMkLst>
            <pc:docMk/>
            <pc:sldMk cId="618674003" sldId="257"/>
            <ac:spMk id="3" creationId="{C1554943-A432-2D7A-C880-17CD48C2E3A4}"/>
          </ac:spMkLst>
        </pc:spChg>
        <pc:spChg chg="add mod">
          <ac:chgData name="fukuyama.keita.7s@ms.c.kyoto-u.ac.jp" userId="c90cdef5-c8b4-4e2f-b904-8f2f68c1fdb2" providerId="ADAL" clId="{0E0696AF-3B27-4E7D-9BD2-60AFADDF29E0}" dt="2023-08-23T02:06:08.222" v="109"/>
          <ac:spMkLst>
            <pc:docMk/>
            <pc:sldMk cId="618674003" sldId="257"/>
            <ac:spMk id="4" creationId="{406DBC8C-A134-6E2F-A405-8A742AF478C4}"/>
          </ac:spMkLst>
        </pc:spChg>
        <pc:spChg chg="add mod">
          <ac:chgData name="fukuyama.keita.7s@ms.c.kyoto-u.ac.jp" userId="c90cdef5-c8b4-4e2f-b904-8f2f68c1fdb2" providerId="ADAL" clId="{0E0696AF-3B27-4E7D-9BD2-60AFADDF29E0}" dt="2023-08-23T02:05:51.004" v="14"/>
          <ac:spMkLst>
            <pc:docMk/>
            <pc:sldMk cId="618674003" sldId="257"/>
            <ac:spMk id="5" creationId="{9581FD8D-45DE-F837-11BD-16957E18D8CC}"/>
          </ac:spMkLst>
        </pc:spChg>
        <pc:spChg chg="add mod">
          <ac:chgData name="fukuyama.keita.7s@ms.c.kyoto-u.ac.jp" userId="c90cdef5-c8b4-4e2f-b904-8f2f68c1fdb2" providerId="ADAL" clId="{0E0696AF-3B27-4E7D-9BD2-60AFADDF29E0}" dt="2023-08-23T02:05:51.004" v="14"/>
          <ac:spMkLst>
            <pc:docMk/>
            <pc:sldMk cId="618674003" sldId="257"/>
            <ac:spMk id="6" creationId="{8E253EA4-DAC0-3371-CE0E-B2AD7C65E1F8}"/>
          </ac:spMkLst>
        </pc:spChg>
        <pc:spChg chg="add mod">
          <ac:chgData name="fukuyama.keita.7s@ms.c.kyoto-u.ac.jp" userId="c90cdef5-c8b4-4e2f-b904-8f2f68c1fdb2" providerId="ADAL" clId="{0E0696AF-3B27-4E7D-9BD2-60AFADDF29E0}" dt="2023-08-23T02:05:51.004" v="14"/>
          <ac:spMkLst>
            <pc:docMk/>
            <pc:sldMk cId="618674003" sldId="257"/>
            <ac:spMk id="7" creationId="{E9CA7F62-E6BD-1817-5890-916BE0E9168A}"/>
          </ac:spMkLst>
        </pc:spChg>
        <pc:spChg chg="add mod">
          <ac:chgData name="fukuyama.keita.7s@ms.c.kyoto-u.ac.jp" userId="c90cdef5-c8b4-4e2f-b904-8f2f68c1fdb2" providerId="ADAL" clId="{0E0696AF-3B27-4E7D-9BD2-60AFADDF29E0}" dt="2023-08-23T02:08:17.741" v="205" actId="20577"/>
          <ac:spMkLst>
            <pc:docMk/>
            <pc:sldMk cId="618674003" sldId="257"/>
            <ac:spMk id="8" creationId="{021ECEA4-BC5B-927C-DA3C-0646682619E9}"/>
          </ac:spMkLst>
        </pc:spChg>
        <pc:spChg chg="add mod">
          <ac:chgData name="fukuyama.keita.7s@ms.c.kyoto-u.ac.jp" userId="c90cdef5-c8b4-4e2f-b904-8f2f68c1fdb2" providerId="ADAL" clId="{0E0696AF-3B27-4E7D-9BD2-60AFADDF29E0}" dt="2023-08-23T02:08:08.700" v="204" actId="3064"/>
          <ac:spMkLst>
            <pc:docMk/>
            <pc:sldMk cId="618674003" sldId="257"/>
            <ac:spMk id="9" creationId="{590A7A19-9B9C-93C7-CF86-BC80622F6670}"/>
          </ac:spMkLst>
        </pc:spChg>
        <pc:spChg chg="add mod">
          <ac:chgData name="fukuyama.keita.7s@ms.c.kyoto-u.ac.jp" userId="c90cdef5-c8b4-4e2f-b904-8f2f68c1fdb2" providerId="ADAL" clId="{0E0696AF-3B27-4E7D-9BD2-60AFADDF29E0}" dt="2023-08-23T02:08:08.700" v="204" actId="3064"/>
          <ac:spMkLst>
            <pc:docMk/>
            <pc:sldMk cId="618674003" sldId="257"/>
            <ac:spMk id="10" creationId="{58900FF9-103C-C9D0-F976-C60C2442FAB0}"/>
          </ac:spMkLst>
        </pc:spChg>
        <pc:spChg chg="add mod">
          <ac:chgData name="fukuyama.keita.7s@ms.c.kyoto-u.ac.jp" userId="c90cdef5-c8b4-4e2f-b904-8f2f68c1fdb2" providerId="ADAL" clId="{0E0696AF-3B27-4E7D-9BD2-60AFADDF29E0}" dt="2023-08-23T02:06:01.193" v="92" actId="1035"/>
          <ac:spMkLst>
            <pc:docMk/>
            <pc:sldMk cId="618674003" sldId="257"/>
            <ac:spMk id="11" creationId="{302B4866-F70A-234B-DB5F-003AC9CE4EE5}"/>
          </ac:spMkLst>
        </pc:spChg>
        <pc:spChg chg="add mod">
          <ac:chgData name="fukuyama.keita.7s@ms.c.kyoto-u.ac.jp" userId="c90cdef5-c8b4-4e2f-b904-8f2f68c1fdb2" providerId="ADAL" clId="{0E0696AF-3B27-4E7D-9BD2-60AFADDF29E0}" dt="2023-08-23T02:06:01.193" v="92" actId="1035"/>
          <ac:spMkLst>
            <pc:docMk/>
            <pc:sldMk cId="618674003" sldId="257"/>
            <ac:spMk id="12" creationId="{DC1E02E6-45A3-4BC3-15E0-849C08C60092}"/>
          </ac:spMkLst>
        </pc:spChg>
        <pc:spChg chg="add mod">
          <ac:chgData name="fukuyama.keita.7s@ms.c.kyoto-u.ac.jp" userId="c90cdef5-c8b4-4e2f-b904-8f2f68c1fdb2" providerId="ADAL" clId="{0E0696AF-3B27-4E7D-9BD2-60AFADDF29E0}" dt="2023-08-23T02:06:01.193" v="92" actId="1035"/>
          <ac:spMkLst>
            <pc:docMk/>
            <pc:sldMk cId="618674003" sldId="257"/>
            <ac:spMk id="13" creationId="{6CD33F5E-AE3B-4D92-3B9D-9C5ACDE37879}"/>
          </ac:spMkLst>
        </pc:spChg>
        <pc:spChg chg="add mod">
          <ac:chgData name="fukuyama.keita.7s@ms.c.kyoto-u.ac.jp" userId="c90cdef5-c8b4-4e2f-b904-8f2f68c1fdb2" providerId="ADAL" clId="{0E0696AF-3B27-4E7D-9BD2-60AFADDF29E0}" dt="2023-08-23T02:06:01.193" v="92" actId="1035"/>
          <ac:spMkLst>
            <pc:docMk/>
            <pc:sldMk cId="618674003" sldId="257"/>
            <ac:spMk id="14" creationId="{5975E97B-4B23-5CC2-A7CA-0E7F01EAA2BB}"/>
          </ac:spMkLst>
        </pc:spChg>
        <pc:spChg chg="add mod">
          <ac:chgData name="fukuyama.keita.7s@ms.c.kyoto-u.ac.jp" userId="c90cdef5-c8b4-4e2f-b904-8f2f68c1fdb2" providerId="ADAL" clId="{0E0696AF-3B27-4E7D-9BD2-60AFADDF29E0}" dt="2023-08-23T02:06:01.193" v="92" actId="1035"/>
          <ac:spMkLst>
            <pc:docMk/>
            <pc:sldMk cId="618674003" sldId="257"/>
            <ac:spMk id="15" creationId="{0F60079B-DE60-8942-B446-1C2AAFE6C046}"/>
          </ac:spMkLst>
        </pc:spChg>
        <pc:spChg chg="add mod">
          <ac:chgData name="fukuyama.keita.7s@ms.c.kyoto-u.ac.jp" userId="c90cdef5-c8b4-4e2f-b904-8f2f68c1fdb2" providerId="ADAL" clId="{0E0696AF-3B27-4E7D-9BD2-60AFADDF29E0}" dt="2023-08-23T02:06:01.193" v="92" actId="1035"/>
          <ac:spMkLst>
            <pc:docMk/>
            <pc:sldMk cId="618674003" sldId="257"/>
            <ac:spMk id="16" creationId="{264E1E14-D5FF-31CB-56BC-695053AD8819}"/>
          </ac:spMkLst>
        </pc:spChg>
        <pc:spChg chg="add mod">
          <ac:chgData name="fukuyama.keita.7s@ms.c.kyoto-u.ac.jp" userId="c90cdef5-c8b4-4e2f-b904-8f2f68c1fdb2" providerId="ADAL" clId="{0E0696AF-3B27-4E7D-9BD2-60AFADDF29E0}" dt="2023-08-23T02:06:01.193" v="92" actId="1035"/>
          <ac:spMkLst>
            <pc:docMk/>
            <pc:sldMk cId="618674003" sldId="257"/>
            <ac:spMk id="17" creationId="{65A4D480-67D3-6F34-5896-E6E67698BD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7" name="グループ化 4956">
            <a:extLst>
              <a:ext uri="{FF2B5EF4-FFF2-40B4-BE49-F238E27FC236}">
                <a16:creationId xmlns:a16="http://schemas.microsoft.com/office/drawing/2014/main" id="{C3AD012A-CCB7-DF37-1B5E-327E408B00BE}"/>
              </a:ext>
            </a:extLst>
          </p:cNvPr>
          <p:cNvGrpSpPr/>
          <p:nvPr/>
        </p:nvGrpSpPr>
        <p:grpSpPr>
          <a:xfrm>
            <a:off x="1900920" y="1736040"/>
            <a:ext cx="4415748" cy="3224765"/>
            <a:chOff x="1900920" y="1736040"/>
            <a:chExt cx="4415748" cy="3224765"/>
          </a:xfrm>
        </p:grpSpPr>
        <p:sp>
          <p:nvSpPr>
            <p:cNvPr id="6" name="rc5"/>
            <p:cNvSpPr/>
            <p:nvPr/>
          </p:nvSpPr>
          <p:spPr>
            <a:xfrm>
              <a:off x="2321675" y="1904715"/>
              <a:ext cx="3994993" cy="2699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pl6"/>
            <p:cNvSpPr/>
            <p:nvPr/>
          </p:nvSpPr>
          <p:spPr>
            <a:xfrm>
              <a:off x="232167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pl7"/>
            <p:cNvSpPr/>
            <p:nvPr/>
          </p:nvSpPr>
          <p:spPr>
            <a:xfrm>
              <a:off x="232249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pl8"/>
            <p:cNvSpPr/>
            <p:nvPr/>
          </p:nvSpPr>
          <p:spPr>
            <a:xfrm>
              <a:off x="232330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pl9"/>
            <p:cNvSpPr/>
            <p:nvPr/>
          </p:nvSpPr>
          <p:spPr>
            <a:xfrm>
              <a:off x="232412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pl10"/>
            <p:cNvSpPr/>
            <p:nvPr/>
          </p:nvSpPr>
          <p:spPr>
            <a:xfrm>
              <a:off x="232493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pl11"/>
            <p:cNvSpPr/>
            <p:nvPr/>
          </p:nvSpPr>
          <p:spPr>
            <a:xfrm>
              <a:off x="232575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pl12"/>
            <p:cNvSpPr/>
            <p:nvPr/>
          </p:nvSpPr>
          <p:spPr>
            <a:xfrm>
              <a:off x="232656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pl13"/>
            <p:cNvSpPr/>
            <p:nvPr/>
          </p:nvSpPr>
          <p:spPr>
            <a:xfrm>
              <a:off x="232738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pl14"/>
            <p:cNvSpPr/>
            <p:nvPr/>
          </p:nvSpPr>
          <p:spPr>
            <a:xfrm>
              <a:off x="232819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pl15"/>
            <p:cNvSpPr/>
            <p:nvPr/>
          </p:nvSpPr>
          <p:spPr>
            <a:xfrm>
              <a:off x="232901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pl16"/>
            <p:cNvSpPr/>
            <p:nvPr/>
          </p:nvSpPr>
          <p:spPr>
            <a:xfrm>
              <a:off x="232982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pl17"/>
            <p:cNvSpPr/>
            <p:nvPr/>
          </p:nvSpPr>
          <p:spPr>
            <a:xfrm>
              <a:off x="233064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pl18"/>
            <p:cNvSpPr/>
            <p:nvPr/>
          </p:nvSpPr>
          <p:spPr>
            <a:xfrm>
              <a:off x="233145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pl19"/>
            <p:cNvSpPr/>
            <p:nvPr/>
          </p:nvSpPr>
          <p:spPr>
            <a:xfrm>
              <a:off x="233227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pl20"/>
            <p:cNvSpPr/>
            <p:nvPr/>
          </p:nvSpPr>
          <p:spPr>
            <a:xfrm>
              <a:off x="233308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pl21"/>
            <p:cNvSpPr/>
            <p:nvPr/>
          </p:nvSpPr>
          <p:spPr>
            <a:xfrm>
              <a:off x="233390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pl22"/>
            <p:cNvSpPr/>
            <p:nvPr/>
          </p:nvSpPr>
          <p:spPr>
            <a:xfrm>
              <a:off x="233472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pl23"/>
            <p:cNvSpPr/>
            <p:nvPr/>
          </p:nvSpPr>
          <p:spPr>
            <a:xfrm>
              <a:off x="233553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pl24"/>
            <p:cNvSpPr/>
            <p:nvPr/>
          </p:nvSpPr>
          <p:spPr>
            <a:xfrm>
              <a:off x="233635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" name="pl25"/>
            <p:cNvSpPr/>
            <p:nvPr/>
          </p:nvSpPr>
          <p:spPr>
            <a:xfrm>
              <a:off x="233716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pl26"/>
            <p:cNvSpPr/>
            <p:nvPr/>
          </p:nvSpPr>
          <p:spPr>
            <a:xfrm>
              <a:off x="233798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pl27"/>
            <p:cNvSpPr/>
            <p:nvPr/>
          </p:nvSpPr>
          <p:spPr>
            <a:xfrm>
              <a:off x="233879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pl28"/>
            <p:cNvSpPr/>
            <p:nvPr/>
          </p:nvSpPr>
          <p:spPr>
            <a:xfrm>
              <a:off x="233961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" name="pl29"/>
            <p:cNvSpPr/>
            <p:nvPr/>
          </p:nvSpPr>
          <p:spPr>
            <a:xfrm>
              <a:off x="234042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pl30"/>
            <p:cNvSpPr/>
            <p:nvPr/>
          </p:nvSpPr>
          <p:spPr>
            <a:xfrm>
              <a:off x="234124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pl31"/>
            <p:cNvSpPr/>
            <p:nvPr/>
          </p:nvSpPr>
          <p:spPr>
            <a:xfrm>
              <a:off x="234205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pl32"/>
            <p:cNvSpPr/>
            <p:nvPr/>
          </p:nvSpPr>
          <p:spPr>
            <a:xfrm>
              <a:off x="234287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" name="pl33"/>
            <p:cNvSpPr/>
            <p:nvPr/>
          </p:nvSpPr>
          <p:spPr>
            <a:xfrm>
              <a:off x="234368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" name="pl34"/>
            <p:cNvSpPr/>
            <p:nvPr/>
          </p:nvSpPr>
          <p:spPr>
            <a:xfrm>
              <a:off x="234450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" name="pl35"/>
            <p:cNvSpPr/>
            <p:nvPr/>
          </p:nvSpPr>
          <p:spPr>
            <a:xfrm>
              <a:off x="234531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" name="pl36"/>
            <p:cNvSpPr/>
            <p:nvPr/>
          </p:nvSpPr>
          <p:spPr>
            <a:xfrm>
              <a:off x="234613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" name="pl37"/>
            <p:cNvSpPr/>
            <p:nvPr/>
          </p:nvSpPr>
          <p:spPr>
            <a:xfrm>
              <a:off x="234694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" name="pl38"/>
            <p:cNvSpPr/>
            <p:nvPr/>
          </p:nvSpPr>
          <p:spPr>
            <a:xfrm>
              <a:off x="234776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" name="pl39"/>
            <p:cNvSpPr/>
            <p:nvPr/>
          </p:nvSpPr>
          <p:spPr>
            <a:xfrm>
              <a:off x="234858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" name="pl40"/>
            <p:cNvSpPr/>
            <p:nvPr/>
          </p:nvSpPr>
          <p:spPr>
            <a:xfrm>
              <a:off x="234939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" name="pl41"/>
            <p:cNvSpPr/>
            <p:nvPr/>
          </p:nvSpPr>
          <p:spPr>
            <a:xfrm>
              <a:off x="235021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" name="pl42"/>
            <p:cNvSpPr/>
            <p:nvPr/>
          </p:nvSpPr>
          <p:spPr>
            <a:xfrm>
              <a:off x="235102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pl43"/>
            <p:cNvSpPr/>
            <p:nvPr/>
          </p:nvSpPr>
          <p:spPr>
            <a:xfrm>
              <a:off x="235184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pl44"/>
            <p:cNvSpPr/>
            <p:nvPr/>
          </p:nvSpPr>
          <p:spPr>
            <a:xfrm>
              <a:off x="235265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" name="pl45"/>
            <p:cNvSpPr/>
            <p:nvPr/>
          </p:nvSpPr>
          <p:spPr>
            <a:xfrm>
              <a:off x="235347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pl46"/>
            <p:cNvSpPr/>
            <p:nvPr/>
          </p:nvSpPr>
          <p:spPr>
            <a:xfrm>
              <a:off x="235428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" name="pl47"/>
            <p:cNvSpPr/>
            <p:nvPr/>
          </p:nvSpPr>
          <p:spPr>
            <a:xfrm>
              <a:off x="235510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" name="pl48"/>
            <p:cNvSpPr/>
            <p:nvPr/>
          </p:nvSpPr>
          <p:spPr>
            <a:xfrm>
              <a:off x="235591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" name="pl49"/>
            <p:cNvSpPr/>
            <p:nvPr/>
          </p:nvSpPr>
          <p:spPr>
            <a:xfrm>
              <a:off x="235673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" name="pl50"/>
            <p:cNvSpPr/>
            <p:nvPr/>
          </p:nvSpPr>
          <p:spPr>
            <a:xfrm>
              <a:off x="235754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pl51"/>
            <p:cNvSpPr/>
            <p:nvPr/>
          </p:nvSpPr>
          <p:spPr>
            <a:xfrm>
              <a:off x="235836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" name="pl52"/>
            <p:cNvSpPr/>
            <p:nvPr/>
          </p:nvSpPr>
          <p:spPr>
            <a:xfrm>
              <a:off x="235917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" name="pl53"/>
            <p:cNvSpPr/>
            <p:nvPr/>
          </p:nvSpPr>
          <p:spPr>
            <a:xfrm>
              <a:off x="235999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5" name="pl54"/>
            <p:cNvSpPr/>
            <p:nvPr/>
          </p:nvSpPr>
          <p:spPr>
            <a:xfrm>
              <a:off x="236081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6" name="pl55"/>
            <p:cNvSpPr/>
            <p:nvPr/>
          </p:nvSpPr>
          <p:spPr>
            <a:xfrm>
              <a:off x="236162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" name="pl56"/>
            <p:cNvSpPr/>
            <p:nvPr/>
          </p:nvSpPr>
          <p:spPr>
            <a:xfrm>
              <a:off x="236244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" name="pl57"/>
            <p:cNvSpPr/>
            <p:nvPr/>
          </p:nvSpPr>
          <p:spPr>
            <a:xfrm>
              <a:off x="236325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" name="pl58"/>
            <p:cNvSpPr/>
            <p:nvPr/>
          </p:nvSpPr>
          <p:spPr>
            <a:xfrm>
              <a:off x="236407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" name="pl59"/>
            <p:cNvSpPr/>
            <p:nvPr/>
          </p:nvSpPr>
          <p:spPr>
            <a:xfrm>
              <a:off x="236488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" name="pl60"/>
            <p:cNvSpPr/>
            <p:nvPr/>
          </p:nvSpPr>
          <p:spPr>
            <a:xfrm>
              <a:off x="236570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" name="pl61"/>
            <p:cNvSpPr/>
            <p:nvPr/>
          </p:nvSpPr>
          <p:spPr>
            <a:xfrm>
              <a:off x="236651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" name="pl62"/>
            <p:cNvSpPr/>
            <p:nvPr/>
          </p:nvSpPr>
          <p:spPr>
            <a:xfrm>
              <a:off x="236733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4" name="pl63"/>
            <p:cNvSpPr/>
            <p:nvPr/>
          </p:nvSpPr>
          <p:spPr>
            <a:xfrm>
              <a:off x="236814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" name="pl64"/>
            <p:cNvSpPr/>
            <p:nvPr/>
          </p:nvSpPr>
          <p:spPr>
            <a:xfrm>
              <a:off x="236896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" name="pl65"/>
            <p:cNvSpPr/>
            <p:nvPr/>
          </p:nvSpPr>
          <p:spPr>
            <a:xfrm>
              <a:off x="236977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7" name="pl66"/>
            <p:cNvSpPr/>
            <p:nvPr/>
          </p:nvSpPr>
          <p:spPr>
            <a:xfrm>
              <a:off x="237059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" name="pl67"/>
            <p:cNvSpPr/>
            <p:nvPr/>
          </p:nvSpPr>
          <p:spPr>
            <a:xfrm>
              <a:off x="237140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9" name="pl68"/>
            <p:cNvSpPr/>
            <p:nvPr/>
          </p:nvSpPr>
          <p:spPr>
            <a:xfrm>
              <a:off x="237222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" name="pl69"/>
            <p:cNvSpPr/>
            <p:nvPr/>
          </p:nvSpPr>
          <p:spPr>
            <a:xfrm>
              <a:off x="237303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" name="pl70"/>
            <p:cNvSpPr/>
            <p:nvPr/>
          </p:nvSpPr>
          <p:spPr>
            <a:xfrm>
              <a:off x="237385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2" name="pl71"/>
            <p:cNvSpPr/>
            <p:nvPr/>
          </p:nvSpPr>
          <p:spPr>
            <a:xfrm>
              <a:off x="237467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3" name="pl72"/>
            <p:cNvSpPr/>
            <p:nvPr/>
          </p:nvSpPr>
          <p:spPr>
            <a:xfrm>
              <a:off x="237548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4" name="pl73"/>
            <p:cNvSpPr/>
            <p:nvPr/>
          </p:nvSpPr>
          <p:spPr>
            <a:xfrm>
              <a:off x="237630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5" name="pl74"/>
            <p:cNvSpPr/>
            <p:nvPr/>
          </p:nvSpPr>
          <p:spPr>
            <a:xfrm>
              <a:off x="237711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6" name="pl75"/>
            <p:cNvSpPr/>
            <p:nvPr/>
          </p:nvSpPr>
          <p:spPr>
            <a:xfrm>
              <a:off x="237793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7" name="pl76"/>
            <p:cNvSpPr/>
            <p:nvPr/>
          </p:nvSpPr>
          <p:spPr>
            <a:xfrm>
              <a:off x="237874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" name="pl77"/>
            <p:cNvSpPr/>
            <p:nvPr/>
          </p:nvSpPr>
          <p:spPr>
            <a:xfrm>
              <a:off x="237956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" name="pl78"/>
            <p:cNvSpPr/>
            <p:nvPr/>
          </p:nvSpPr>
          <p:spPr>
            <a:xfrm>
              <a:off x="238037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0" name="pl79"/>
            <p:cNvSpPr/>
            <p:nvPr/>
          </p:nvSpPr>
          <p:spPr>
            <a:xfrm>
              <a:off x="238119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" name="pl80"/>
            <p:cNvSpPr/>
            <p:nvPr/>
          </p:nvSpPr>
          <p:spPr>
            <a:xfrm>
              <a:off x="238200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" name="pl81"/>
            <p:cNvSpPr/>
            <p:nvPr/>
          </p:nvSpPr>
          <p:spPr>
            <a:xfrm>
              <a:off x="238282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3" name="pl82"/>
            <p:cNvSpPr/>
            <p:nvPr/>
          </p:nvSpPr>
          <p:spPr>
            <a:xfrm>
              <a:off x="238363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" name="pl83"/>
            <p:cNvSpPr/>
            <p:nvPr/>
          </p:nvSpPr>
          <p:spPr>
            <a:xfrm>
              <a:off x="238445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" name="pl84"/>
            <p:cNvSpPr/>
            <p:nvPr/>
          </p:nvSpPr>
          <p:spPr>
            <a:xfrm>
              <a:off x="238526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6" name="pl85"/>
            <p:cNvSpPr/>
            <p:nvPr/>
          </p:nvSpPr>
          <p:spPr>
            <a:xfrm>
              <a:off x="238608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7" name="pl86"/>
            <p:cNvSpPr/>
            <p:nvPr/>
          </p:nvSpPr>
          <p:spPr>
            <a:xfrm>
              <a:off x="238689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" name="pl87"/>
            <p:cNvSpPr/>
            <p:nvPr/>
          </p:nvSpPr>
          <p:spPr>
            <a:xfrm>
              <a:off x="238771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" name="pl88"/>
            <p:cNvSpPr/>
            <p:nvPr/>
          </p:nvSpPr>
          <p:spPr>
            <a:xfrm>
              <a:off x="238853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" name="pl89"/>
            <p:cNvSpPr/>
            <p:nvPr/>
          </p:nvSpPr>
          <p:spPr>
            <a:xfrm>
              <a:off x="238934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1" name="pl90"/>
            <p:cNvSpPr/>
            <p:nvPr/>
          </p:nvSpPr>
          <p:spPr>
            <a:xfrm>
              <a:off x="239016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2" name="pl91"/>
            <p:cNvSpPr/>
            <p:nvPr/>
          </p:nvSpPr>
          <p:spPr>
            <a:xfrm>
              <a:off x="239097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3" name="pl92"/>
            <p:cNvSpPr/>
            <p:nvPr/>
          </p:nvSpPr>
          <p:spPr>
            <a:xfrm>
              <a:off x="239179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4" name="pl93"/>
            <p:cNvSpPr/>
            <p:nvPr/>
          </p:nvSpPr>
          <p:spPr>
            <a:xfrm>
              <a:off x="239260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5" name="pl94"/>
            <p:cNvSpPr/>
            <p:nvPr/>
          </p:nvSpPr>
          <p:spPr>
            <a:xfrm>
              <a:off x="239342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" name="pl95"/>
            <p:cNvSpPr/>
            <p:nvPr/>
          </p:nvSpPr>
          <p:spPr>
            <a:xfrm>
              <a:off x="239423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7" name="pl96"/>
            <p:cNvSpPr/>
            <p:nvPr/>
          </p:nvSpPr>
          <p:spPr>
            <a:xfrm>
              <a:off x="239505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8" name="pl97"/>
            <p:cNvSpPr/>
            <p:nvPr/>
          </p:nvSpPr>
          <p:spPr>
            <a:xfrm>
              <a:off x="239586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9" name="pl98"/>
            <p:cNvSpPr/>
            <p:nvPr/>
          </p:nvSpPr>
          <p:spPr>
            <a:xfrm>
              <a:off x="239668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0" name="pl99"/>
            <p:cNvSpPr/>
            <p:nvPr/>
          </p:nvSpPr>
          <p:spPr>
            <a:xfrm>
              <a:off x="239749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1" name="pl100"/>
            <p:cNvSpPr/>
            <p:nvPr/>
          </p:nvSpPr>
          <p:spPr>
            <a:xfrm>
              <a:off x="239831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" name="pl101"/>
            <p:cNvSpPr/>
            <p:nvPr/>
          </p:nvSpPr>
          <p:spPr>
            <a:xfrm>
              <a:off x="239912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3" name="pl102"/>
            <p:cNvSpPr/>
            <p:nvPr/>
          </p:nvSpPr>
          <p:spPr>
            <a:xfrm>
              <a:off x="239994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" name="pl103"/>
            <p:cNvSpPr/>
            <p:nvPr/>
          </p:nvSpPr>
          <p:spPr>
            <a:xfrm>
              <a:off x="240076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" name="pl104"/>
            <p:cNvSpPr/>
            <p:nvPr/>
          </p:nvSpPr>
          <p:spPr>
            <a:xfrm>
              <a:off x="240157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" name="pl105"/>
            <p:cNvSpPr/>
            <p:nvPr/>
          </p:nvSpPr>
          <p:spPr>
            <a:xfrm>
              <a:off x="240239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" name="pl106"/>
            <p:cNvSpPr/>
            <p:nvPr/>
          </p:nvSpPr>
          <p:spPr>
            <a:xfrm>
              <a:off x="240320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8" name="pl107"/>
            <p:cNvSpPr/>
            <p:nvPr/>
          </p:nvSpPr>
          <p:spPr>
            <a:xfrm>
              <a:off x="240402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9" name="pl108"/>
            <p:cNvSpPr/>
            <p:nvPr/>
          </p:nvSpPr>
          <p:spPr>
            <a:xfrm>
              <a:off x="240483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pl109"/>
            <p:cNvSpPr/>
            <p:nvPr/>
          </p:nvSpPr>
          <p:spPr>
            <a:xfrm>
              <a:off x="240565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pl110"/>
            <p:cNvSpPr/>
            <p:nvPr/>
          </p:nvSpPr>
          <p:spPr>
            <a:xfrm>
              <a:off x="240646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pl111"/>
            <p:cNvSpPr/>
            <p:nvPr/>
          </p:nvSpPr>
          <p:spPr>
            <a:xfrm>
              <a:off x="240728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3" name="pl112"/>
            <p:cNvSpPr/>
            <p:nvPr/>
          </p:nvSpPr>
          <p:spPr>
            <a:xfrm>
              <a:off x="240809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4" name="pl113"/>
            <p:cNvSpPr/>
            <p:nvPr/>
          </p:nvSpPr>
          <p:spPr>
            <a:xfrm>
              <a:off x="240891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pl114"/>
            <p:cNvSpPr/>
            <p:nvPr/>
          </p:nvSpPr>
          <p:spPr>
            <a:xfrm>
              <a:off x="240972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pl115"/>
            <p:cNvSpPr/>
            <p:nvPr/>
          </p:nvSpPr>
          <p:spPr>
            <a:xfrm>
              <a:off x="241054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7" name="pl116"/>
            <p:cNvSpPr/>
            <p:nvPr/>
          </p:nvSpPr>
          <p:spPr>
            <a:xfrm>
              <a:off x="241135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8" name="pl117"/>
            <p:cNvSpPr/>
            <p:nvPr/>
          </p:nvSpPr>
          <p:spPr>
            <a:xfrm>
              <a:off x="241217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9" name="pl118"/>
            <p:cNvSpPr/>
            <p:nvPr/>
          </p:nvSpPr>
          <p:spPr>
            <a:xfrm>
              <a:off x="241298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" name="pl119"/>
            <p:cNvSpPr/>
            <p:nvPr/>
          </p:nvSpPr>
          <p:spPr>
            <a:xfrm>
              <a:off x="241380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" name="pl120"/>
            <p:cNvSpPr/>
            <p:nvPr/>
          </p:nvSpPr>
          <p:spPr>
            <a:xfrm>
              <a:off x="241462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2" name="pl121"/>
            <p:cNvSpPr/>
            <p:nvPr/>
          </p:nvSpPr>
          <p:spPr>
            <a:xfrm>
              <a:off x="241543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3" name="pl122"/>
            <p:cNvSpPr/>
            <p:nvPr/>
          </p:nvSpPr>
          <p:spPr>
            <a:xfrm>
              <a:off x="241625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4" name="pl123"/>
            <p:cNvSpPr/>
            <p:nvPr/>
          </p:nvSpPr>
          <p:spPr>
            <a:xfrm>
              <a:off x="241706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5" name="pl124"/>
            <p:cNvSpPr/>
            <p:nvPr/>
          </p:nvSpPr>
          <p:spPr>
            <a:xfrm>
              <a:off x="241788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6" name="pl125"/>
            <p:cNvSpPr/>
            <p:nvPr/>
          </p:nvSpPr>
          <p:spPr>
            <a:xfrm>
              <a:off x="241869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7" name="pl126"/>
            <p:cNvSpPr/>
            <p:nvPr/>
          </p:nvSpPr>
          <p:spPr>
            <a:xfrm>
              <a:off x="241951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8" name="pl127"/>
            <p:cNvSpPr/>
            <p:nvPr/>
          </p:nvSpPr>
          <p:spPr>
            <a:xfrm>
              <a:off x="242032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9" name="pl128"/>
            <p:cNvSpPr/>
            <p:nvPr/>
          </p:nvSpPr>
          <p:spPr>
            <a:xfrm>
              <a:off x="242114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0" name="pl129"/>
            <p:cNvSpPr/>
            <p:nvPr/>
          </p:nvSpPr>
          <p:spPr>
            <a:xfrm>
              <a:off x="242195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1" name="pl130"/>
            <p:cNvSpPr/>
            <p:nvPr/>
          </p:nvSpPr>
          <p:spPr>
            <a:xfrm>
              <a:off x="242277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2" name="pl131"/>
            <p:cNvSpPr/>
            <p:nvPr/>
          </p:nvSpPr>
          <p:spPr>
            <a:xfrm>
              <a:off x="242358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3" name="pl132"/>
            <p:cNvSpPr/>
            <p:nvPr/>
          </p:nvSpPr>
          <p:spPr>
            <a:xfrm>
              <a:off x="242440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4" name="pl133"/>
            <p:cNvSpPr/>
            <p:nvPr/>
          </p:nvSpPr>
          <p:spPr>
            <a:xfrm>
              <a:off x="242521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5" name="pl134"/>
            <p:cNvSpPr/>
            <p:nvPr/>
          </p:nvSpPr>
          <p:spPr>
            <a:xfrm>
              <a:off x="242603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6" name="pl135"/>
            <p:cNvSpPr/>
            <p:nvPr/>
          </p:nvSpPr>
          <p:spPr>
            <a:xfrm>
              <a:off x="242684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7" name="pl136"/>
            <p:cNvSpPr/>
            <p:nvPr/>
          </p:nvSpPr>
          <p:spPr>
            <a:xfrm>
              <a:off x="242766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" name="pl137"/>
            <p:cNvSpPr/>
            <p:nvPr/>
          </p:nvSpPr>
          <p:spPr>
            <a:xfrm>
              <a:off x="242848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" name="pl138"/>
            <p:cNvSpPr/>
            <p:nvPr/>
          </p:nvSpPr>
          <p:spPr>
            <a:xfrm>
              <a:off x="242929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0" name="pl139"/>
            <p:cNvSpPr/>
            <p:nvPr/>
          </p:nvSpPr>
          <p:spPr>
            <a:xfrm>
              <a:off x="243011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1" name="pl140"/>
            <p:cNvSpPr/>
            <p:nvPr/>
          </p:nvSpPr>
          <p:spPr>
            <a:xfrm>
              <a:off x="243092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2" name="pl141"/>
            <p:cNvSpPr/>
            <p:nvPr/>
          </p:nvSpPr>
          <p:spPr>
            <a:xfrm>
              <a:off x="243174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3" name="pl142"/>
            <p:cNvSpPr/>
            <p:nvPr/>
          </p:nvSpPr>
          <p:spPr>
            <a:xfrm>
              <a:off x="243255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4" name="pl143"/>
            <p:cNvSpPr/>
            <p:nvPr/>
          </p:nvSpPr>
          <p:spPr>
            <a:xfrm>
              <a:off x="243337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5" name="pl144"/>
            <p:cNvSpPr/>
            <p:nvPr/>
          </p:nvSpPr>
          <p:spPr>
            <a:xfrm>
              <a:off x="243418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6" name="pl145"/>
            <p:cNvSpPr/>
            <p:nvPr/>
          </p:nvSpPr>
          <p:spPr>
            <a:xfrm>
              <a:off x="243500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7" name="pl146"/>
            <p:cNvSpPr/>
            <p:nvPr/>
          </p:nvSpPr>
          <p:spPr>
            <a:xfrm>
              <a:off x="243581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8" name="pl147"/>
            <p:cNvSpPr/>
            <p:nvPr/>
          </p:nvSpPr>
          <p:spPr>
            <a:xfrm>
              <a:off x="243663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9" name="pl148"/>
            <p:cNvSpPr/>
            <p:nvPr/>
          </p:nvSpPr>
          <p:spPr>
            <a:xfrm>
              <a:off x="243744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" name="pl149"/>
            <p:cNvSpPr/>
            <p:nvPr/>
          </p:nvSpPr>
          <p:spPr>
            <a:xfrm>
              <a:off x="243826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1" name="pl150"/>
            <p:cNvSpPr/>
            <p:nvPr/>
          </p:nvSpPr>
          <p:spPr>
            <a:xfrm>
              <a:off x="243907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2" name="pl151"/>
            <p:cNvSpPr/>
            <p:nvPr/>
          </p:nvSpPr>
          <p:spPr>
            <a:xfrm>
              <a:off x="243989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" name="pl152"/>
            <p:cNvSpPr/>
            <p:nvPr/>
          </p:nvSpPr>
          <p:spPr>
            <a:xfrm>
              <a:off x="244070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" name="pl153"/>
            <p:cNvSpPr/>
            <p:nvPr/>
          </p:nvSpPr>
          <p:spPr>
            <a:xfrm>
              <a:off x="244152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5" name="pl154"/>
            <p:cNvSpPr/>
            <p:nvPr/>
          </p:nvSpPr>
          <p:spPr>
            <a:xfrm>
              <a:off x="244234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6" name="pl155"/>
            <p:cNvSpPr/>
            <p:nvPr/>
          </p:nvSpPr>
          <p:spPr>
            <a:xfrm>
              <a:off x="244315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7" name="pl156"/>
            <p:cNvSpPr/>
            <p:nvPr/>
          </p:nvSpPr>
          <p:spPr>
            <a:xfrm>
              <a:off x="244397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" name="pl157"/>
            <p:cNvSpPr/>
            <p:nvPr/>
          </p:nvSpPr>
          <p:spPr>
            <a:xfrm>
              <a:off x="244478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9" name="pl158"/>
            <p:cNvSpPr/>
            <p:nvPr/>
          </p:nvSpPr>
          <p:spPr>
            <a:xfrm>
              <a:off x="244560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0" name="pl159"/>
            <p:cNvSpPr/>
            <p:nvPr/>
          </p:nvSpPr>
          <p:spPr>
            <a:xfrm>
              <a:off x="244641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1" name="pl160"/>
            <p:cNvSpPr/>
            <p:nvPr/>
          </p:nvSpPr>
          <p:spPr>
            <a:xfrm>
              <a:off x="244723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2" name="pl161"/>
            <p:cNvSpPr/>
            <p:nvPr/>
          </p:nvSpPr>
          <p:spPr>
            <a:xfrm>
              <a:off x="244804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3" name="pl162"/>
            <p:cNvSpPr/>
            <p:nvPr/>
          </p:nvSpPr>
          <p:spPr>
            <a:xfrm>
              <a:off x="244886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4" name="pl163"/>
            <p:cNvSpPr/>
            <p:nvPr/>
          </p:nvSpPr>
          <p:spPr>
            <a:xfrm>
              <a:off x="244967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5" name="pl164"/>
            <p:cNvSpPr/>
            <p:nvPr/>
          </p:nvSpPr>
          <p:spPr>
            <a:xfrm>
              <a:off x="245049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6" name="pl165"/>
            <p:cNvSpPr/>
            <p:nvPr/>
          </p:nvSpPr>
          <p:spPr>
            <a:xfrm>
              <a:off x="245130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7" name="pl166"/>
            <p:cNvSpPr/>
            <p:nvPr/>
          </p:nvSpPr>
          <p:spPr>
            <a:xfrm>
              <a:off x="245212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8" name="pl167"/>
            <p:cNvSpPr/>
            <p:nvPr/>
          </p:nvSpPr>
          <p:spPr>
            <a:xfrm>
              <a:off x="245293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9" name="pl168"/>
            <p:cNvSpPr/>
            <p:nvPr/>
          </p:nvSpPr>
          <p:spPr>
            <a:xfrm>
              <a:off x="245375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0" name="pl169"/>
            <p:cNvSpPr/>
            <p:nvPr/>
          </p:nvSpPr>
          <p:spPr>
            <a:xfrm>
              <a:off x="245457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1" name="pl170"/>
            <p:cNvSpPr/>
            <p:nvPr/>
          </p:nvSpPr>
          <p:spPr>
            <a:xfrm>
              <a:off x="245538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2" name="pl171"/>
            <p:cNvSpPr/>
            <p:nvPr/>
          </p:nvSpPr>
          <p:spPr>
            <a:xfrm>
              <a:off x="245620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3" name="pl172"/>
            <p:cNvSpPr/>
            <p:nvPr/>
          </p:nvSpPr>
          <p:spPr>
            <a:xfrm>
              <a:off x="245701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" name="pl173"/>
            <p:cNvSpPr/>
            <p:nvPr/>
          </p:nvSpPr>
          <p:spPr>
            <a:xfrm>
              <a:off x="245783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5" name="pl174"/>
            <p:cNvSpPr/>
            <p:nvPr/>
          </p:nvSpPr>
          <p:spPr>
            <a:xfrm>
              <a:off x="245864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6" name="pl175"/>
            <p:cNvSpPr/>
            <p:nvPr/>
          </p:nvSpPr>
          <p:spPr>
            <a:xfrm>
              <a:off x="245946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7" name="pl176"/>
            <p:cNvSpPr/>
            <p:nvPr/>
          </p:nvSpPr>
          <p:spPr>
            <a:xfrm>
              <a:off x="246027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8" name="pl177"/>
            <p:cNvSpPr/>
            <p:nvPr/>
          </p:nvSpPr>
          <p:spPr>
            <a:xfrm>
              <a:off x="246109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9" name="pl178"/>
            <p:cNvSpPr/>
            <p:nvPr/>
          </p:nvSpPr>
          <p:spPr>
            <a:xfrm>
              <a:off x="246190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0" name="pl179"/>
            <p:cNvSpPr/>
            <p:nvPr/>
          </p:nvSpPr>
          <p:spPr>
            <a:xfrm>
              <a:off x="246272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1" name="pl180"/>
            <p:cNvSpPr/>
            <p:nvPr/>
          </p:nvSpPr>
          <p:spPr>
            <a:xfrm>
              <a:off x="246353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2" name="pl181"/>
            <p:cNvSpPr/>
            <p:nvPr/>
          </p:nvSpPr>
          <p:spPr>
            <a:xfrm>
              <a:off x="246435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3" name="pl182"/>
            <p:cNvSpPr/>
            <p:nvPr/>
          </p:nvSpPr>
          <p:spPr>
            <a:xfrm>
              <a:off x="246516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" name="pl183"/>
            <p:cNvSpPr/>
            <p:nvPr/>
          </p:nvSpPr>
          <p:spPr>
            <a:xfrm>
              <a:off x="246598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5" name="pl184"/>
            <p:cNvSpPr/>
            <p:nvPr/>
          </p:nvSpPr>
          <p:spPr>
            <a:xfrm>
              <a:off x="246679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6" name="pl185"/>
            <p:cNvSpPr/>
            <p:nvPr/>
          </p:nvSpPr>
          <p:spPr>
            <a:xfrm>
              <a:off x="246761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7" name="pl186"/>
            <p:cNvSpPr/>
            <p:nvPr/>
          </p:nvSpPr>
          <p:spPr>
            <a:xfrm>
              <a:off x="246843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8" name="pl187"/>
            <p:cNvSpPr/>
            <p:nvPr/>
          </p:nvSpPr>
          <p:spPr>
            <a:xfrm>
              <a:off x="246924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9" name="pl188"/>
            <p:cNvSpPr/>
            <p:nvPr/>
          </p:nvSpPr>
          <p:spPr>
            <a:xfrm>
              <a:off x="247006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0" name="pl189"/>
            <p:cNvSpPr/>
            <p:nvPr/>
          </p:nvSpPr>
          <p:spPr>
            <a:xfrm>
              <a:off x="247087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1" name="pl190"/>
            <p:cNvSpPr/>
            <p:nvPr/>
          </p:nvSpPr>
          <p:spPr>
            <a:xfrm>
              <a:off x="247169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2" name="pl191"/>
            <p:cNvSpPr/>
            <p:nvPr/>
          </p:nvSpPr>
          <p:spPr>
            <a:xfrm>
              <a:off x="247250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3" name="pl192"/>
            <p:cNvSpPr/>
            <p:nvPr/>
          </p:nvSpPr>
          <p:spPr>
            <a:xfrm>
              <a:off x="247332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" name="pl193"/>
            <p:cNvSpPr/>
            <p:nvPr/>
          </p:nvSpPr>
          <p:spPr>
            <a:xfrm>
              <a:off x="247413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5" name="pl194"/>
            <p:cNvSpPr/>
            <p:nvPr/>
          </p:nvSpPr>
          <p:spPr>
            <a:xfrm>
              <a:off x="247495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6" name="pl195"/>
            <p:cNvSpPr/>
            <p:nvPr/>
          </p:nvSpPr>
          <p:spPr>
            <a:xfrm>
              <a:off x="247576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7" name="pl196"/>
            <p:cNvSpPr/>
            <p:nvPr/>
          </p:nvSpPr>
          <p:spPr>
            <a:xfrm>
              <a:off x="247658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8" name="pl197"/>
            <p:cNvSpPr/>
            <p:nvPr/>
          </p:nvSpPr>
          <p:spPr>
            <a:xfrm>
              <a:off x="247739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9" name="pl198"/>
            <p:cNvSpPr/>
            <p:nvPr/>
          </p:nvSpPr>
          <p:spPr>
            <a:xfrm>
              <a:off x="247821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0" name="pl199"/>
            <p:cNvSpPr/>
            <p:nvPr/>
          </p:nvSpPr>
          <p:spPr>
            <a:xfrm>
              <a:off x="247902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1" name="pl200"/>
            <p:cNvSpPr/>
            <p:nvPr/>
          </p:nvSpPr>
          <p:spPr>
            <a:xfrm>
              <a:off x="247984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2" name="pl201"/>
            <p:cNvSpPr/>
            <p:nvPr/>
          </p:nvSpPr>
          <p:spPr>
            <a:xfrm>
              <a:off x="248065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3" name="pl202"/>
            <p:cNvSpPr/>
            <p:nvPr/>
          </p:nvSpPr>
          <p:spPr>
            <a:xfrm>
              <a:off x="248147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4" name="pl203"/>
            <p:cNvSpPr/>
            <p:nvPr/>
          </p:nvSpPr>
          <p:spPr>
            <a:xfrm>
              <a:off x="248229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5" name="pl204"/>
            <p:cNvSpPr/>
            <p:nvPr/>
          </p:nvSpPr>
          <p:spPr>
            <a:xfrm>
              <a:off x="248310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6" name="pl205"/>
            <p:cNvSpPr/>
            <p:nvPr/>
          </p:nvSpPr>
          <p:spPr>
            <a:xfrm>
              <a:off x="248392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7" name="pl206"/>
            <p:cNvSpPr/>
            <p:nvPr/>
          </p:nvSpPr>
          <p:spPr>
            <a:xfrm>
              <a:off x="248473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8" name="pl207"/>
            <p:cNvSpPr/>
            <p:nvPr/>
          </p:nvSpPr>
          <p:spPr>
            <a:xfrm>
              <a:off x="248555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9" name="pl208"/>
            <p:cNvSpPr/>
            <p:nvPr/>
          </p:nvSpPr>
          <p:spPr>
            <a:xfrm>
              <a:off x="248636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0" name="pl209"/>
            <p:cNvSpPr/>
            <p:nvPr/>
          </p:nvSpPr>
          <p:spPr>
            <a:xfrm>
              <a:off x="248718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1" name="pl210"/>
            <p:cNvSpPr/>
            <p:nvPr/>
          </p:nvSpPr>
          <p:spPr>
            <a:xfrm>
              <a:off x="248799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2" name="pl211"/>
            <p:cNvSpPr/>
            <p:nvPr/>
          </p:nvSpPr>
          <p:spPr>
            <a:xfrm>
              <a:off x="248881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3" name="pl212"/>
            <p:cNvSpPr/>
            <p:nvPr/>
          </p:nvSpPr>
          <p:spPr>
            <a:xfrm>
              <a:off x="248962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4" name="pl213"/>
            <p:cNvSpPr/>
            <p:nvPr/>
          </p:nvSpPr>
          <p:spPr>
            <a:xfrm>
              <a:off x="249044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5" name="pl214"/>
            <p:cNvSpPr/>
            <p:nvPr/>
          </p:nvSpPr>
          <p:spPr>
            <a:xfrm>
              <a:off x="249125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6" name="pl215"/>
            <p:cNvSpPr/>
            <p:nvPr/>
          </p:nvSpPr>
          <p:spPr>
            <a:xfrm>
              <a:off x="249207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7" name="pl216"/>
            <p:cNvSpPr/>
            <p:nvPr/>
          </p:nvSpPr>
          <p:spPr>
            <a:xfrm>
              <a:off x="249288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8" name="pl217"/>
            <p:cNvSpPr/>
            <p:nvPr/>
          </p:nvSpPr>
          <p:spPr>
            <a:xfrm>
              <a:off x="249370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9" name="pl218"/>
            <p:cNvSpPr/>
            <p:nvPr/>
          </p:nvSpPr>
          <p:spPr>
            <a:xfrm>
              <a:off x="249452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0" name="pl219"/>
            <p:cNvSpPr/>
            <p:nvPr/>
          </p:nvSpPr>
          <p:spPr>
            <a:xfrm>
              <a:off x="249533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1" name="pl220"/>
            <p:cNvSpPr/>
            <p:nvPr/>
          </p:nvSpPr>
          <p:spPr>
            <a:xfrm>
              <a:off x="249615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2" name="pl221"/>
            <p:cNvSpPr/>
            <p:nvPr/>
          </p:nvSpPr>
          <p:spPr>
            <a:xfrm>
              <a:off x="249696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3" name="pl222"/>
            <p:cNvSpPr/>
            <p:nvPr/>
          </p:nvSpPr>
          <p:spPr>
            <a:xfrm>
              <a:off x="249778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4" name="pl223"/>
            <p:cNvSpPr/>
            <p:nvPr/>
          </p:nvSpPr>
          <p:spPr>
            <a:xfrm>
              <a:off x="249859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" name="pl224"/>
            <p:cNvSpPr/>
            <p:nvPr/>
          </p:nvSpPr>
          <p:spPr>
            <a:xfrm>
              <a:off x="249941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6" name="pl225"/>
            <p:cNvSpPr/>
            <p:nvPr/>
          </p:nvSpPr>
          <p:spPr>
            <a:xfrm>
              <a:off x="250022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7" name="pl226"/>
            <p:cNvSpPr/>
            <p:nvPr/>
          </p:nvSpPr>
          <p:spPr>
            <a:xfrm>
              <a:off x="250104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8" name="pl227"/>
            <p:cNvSpPr/>
            <p:nvPr/>
          </p:nvSpPr>
          <p:spPr>
            <a:xfrm>
              <a:off x="250185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9" name="pl228"/>
            <p:cNvSpPr/>
            <p:nvPr/>
          </p:nvSpPr>
          <p:spPr>
            <a:xfrm>
              <a:off x="250267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0" name="pl229"/>
            <p:cNvSpPr/>
            <p:nvPr/>
          </p:nvSpPr>
          <p:spPr>
            <a:xfrm>
              <a:off x="250348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1" name="pl230"/>
            <p:cNvSpPr/>
            <p:nvPr/>
          </p:nvSpPr>
          <p:spPr>
            <a:xfrm>
              <a:off x="250430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2" name="pl231"/>
            <p:cNvSpPr/>
            <p:nvPr/>
          </p:nvSpPr>
          <p:spPr>
            <a:xfrm>
              <a:off x="250511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3" name="pl232"/>
            <p:cNvSpPr/>
            <p:nvPr/>
          </p:nvSpPr>
          <p:spPr>
            <a:xfrm>
              <a:off x="250593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4" name="pl233"/>
            <p:cNvSpPr/>
            <p:nvPr/>
          </p:nvSpPr>
          <p:spPr>
            <a:xfrm>
              <a:off x="250674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5" name="pl234"/>
            <p:cNvSpPr/>
            <p:nvPr/>
          </p:nvSpPr>
          <p:spPr>
            <a:xfrm>
              <a:off x="250756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6" name="pl235"/>
            <p:cNvSpPr/>
            <p:nvPr/>
          </p:nvSpPr>
          <p:spPr>
            <a:xfrm>
              <a:off x="250838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7" name="pl236"/>
            <p:cNvSpPr/>
            <p:nvPr/>
          </p:nvSpPr>
          <p:spPr>
            <a:xfrm>
              <a:off x="250919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8" name="pl237"/>
            <p:cNvSpPr/>
            <p:nvPr/>
          </p:nvSpPr>
          <p:spPr>
            <a:xfrm>
              <a:off x="251001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9" name="pl238"/>
            <p:cNvSpPr/>
            <p:nvPr/>
          </p:nvSpPr>
          <p:spPr>
            <a:xfrm>
              <a:off x="251082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0" name="pl239"/>
            <p:cNvSpPr/>
            <p:nvPr/>
          </p:nvSpPr>
          <p:spPr>
            <a:xfrm>
              <a:off x="251164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1" name="pl240"/>
            <p:cNvSpPr/>
            <p:nvPr/>
          </p:nvSpPr>
          <p:spPr>
            <a:xfrm>
              <a:off x="251245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2" name="pl241"/>
            <p:cNvSpPr/>
            <p:nvPr/>
          </p:nvSpPr>
          <p:spPr>
            <a:xfrm>
              <a:off x="251327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3" name="pl242"/>
            <p:cNvSpPr/>
            <p:nvPr/>
          </p:nvSpPr>
          <p:spPr>
            <a:xfrm>
              <a:off x="251408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4" name="pl243"/>
            <p:cNvSpPr/>
            <p:nvPr/>
          </p:nvSpPr>
          <p:spPr>
            <a:xfrm>
              <a:off x="251490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5" name="pl244"/>
            <p:cNvSpPr/>
            <p:nvPr/>
          </p:nvSpPr>
          <p:spPr>
            <a:xfrm>
              <a:off x="251571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" name="pl245"/>
            <p:cNvSpPr/>
            <p:nvPr/>
          </p:nvSpPr>
          <p:spPr>
            <a:xfrm>
              <a:off x="251653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7" name="pl246"/>
            <p:cNvSpPr/>
            <p:nvPr/>
          </p:nvSpPr>
          <p:spPr>
            <a:xfrm>
              <a:off x="251734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8" name="pl247"/>
            <p:cNvSpPr/>
            <p:nvPr/>
          </p:nvSpPr>
          <p:spPr>
            <a:xfrm>
              <a:off x="251816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9" name="pl248"/>
            <p:cNvSpPr/>
            <p:nvPr/>
          </p:nvSpPr>
          <p:spPr>
            <a:xfrm>
              <a:off x="251897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0" name="pl249"/>
            <p:cNvSpPr/>
            <p:nvPr/>
          </p:nvSpPr>
          <p:spPr>
            <a:xfrm>
              <a:off x="251979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1" name="pl250"/>
            <p:cNvSpPr/>
            <p:nvPr/>
          </p:nvSpPr>
          <p:spPr>
            <a:xfrm>
              <a:off x="252060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2" name="pl251"/>
            <p:cNvSpPr/>
            <p:nvPr/>
          </p:nvSpPr>
          <p:spPr>
            <a:xfrm>
              <a:off x="252142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3" name="pl252"/>
            <p:cNvSpPr/>
            <p:nvPr/>
          </p:nvSpPr>
          <p:spPr>
            <a:xfrm>
              <a:off x="252224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4" name="pl253"/>
            <p:cNvSpPr/>
            <p:nvPr/>
          </p:nvSpPr>
          <p:spPr>
            <a:xfrm>
              <a:off x="252305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5" name="pl254"/>
            <p:cNvSpPr/>
            <p:nvPr/>
          </p:nvSpPr>
          <p:spPr>
            <a:xfrm>
              <a:off x="252387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6" name="pl255"/>
            <p:cNvSpPr/>
            <p:nvPr/>
          </p:nvSpPr>
          <p:spPr>
            <a:xfrm>
              <a:off x="252468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7" name="pl256"/>
            <p:cNvSpPr/>
            <p:nvPr/>
          </p:nvSpPr>
          <p:spPr>
            <a:xfrm>
              <a:off x="252550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8" name="pl257"/>
            <p:cNvSpPr/>
            <p:nvPr/>
          </p:nvSpPr>
          <p:spPr>
            <a:xfrm>
              <a:off x="252631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9" name="pl258"/>
            <p:cNvSpPr/>
            <p:nvPr/>
          </p:nvSpPr>
          <p:spPr>
            <a:xfrm>
              <a:off x="252713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0" name="pl259"/>
            <p:cNvSpPr/>
            <p:nvPr/>
          </p:nvSpPr>
          <p:spPr>
            <a:xfrm>
              <a:off x="252794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1" name="pl260"/>
            <p:cNvSpPr/>
            <p:nvPr/>
          </p:nvSpPr>
          <p:spPr>
            <a:xfrm>
              <a:off x="252876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2" name="pl261"/>
            <p:cNvSpPr/>
            <p:nvPr/>
          </p:nvSpPr>
          <p:spPr>
            <a:xfrm>
              <a:off x="252957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3" name="pl262"/>
            <p:cNvSpPr/>
            <p:nvPr/>
          </p:nvSpPr>
          <p:spPr>
            <a:xfrm>
              <a:off x="253039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4" name="pl263"/>
            <p:cNvSpPr/>
            <p:nvPr/>
          </p:nvSpPr>
          <p:spPr>
            <a:xfrm>
              <a:off x="253120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5" name="pl264"/>
            <p:cNvSpPr/>
            <p:nvPr/>
          </p:nvSpPr>
          <p:spPr>
            <a:xfrm>
              <a:off x="253202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6" name="pl265"/>
            <p:cNvSpPr/>
            <p:nvPr/>
          </p:nvSpPr>
          <p:spPr>
            <a:xfrm>
              <a:off x="253283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7" name="pl266"/>
            <p:cNvSpPr/>
            <p:nvPr/>
          </p:nvSpPr>
          <p:spPr>
            <a:xfrm>
              <a:off x="253365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8" name="pl267"/>
            <p:cNvSpPr/>
            <p:nvPr/>
          </p:nvSpPr>
          <p:spPr>
            <a:xfrm>
              <a:off x="253447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9" name="pl268"/>
            <p:cNvSpPr/>
            <p:nvPr/>
          </p:nvSpPr>
          <p:spPr>
            <a:xfrm>
              <a:off x="253528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0" name="pl269"/>
            <p:cNvSpPr/>
            <p:nvPr/>
          </p:nvSpPr>
          <p:spPr>
            <a:xfrm>
              <a:off x="253610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1" name="pl270"/>
            <p:cNvSpPr/>
            <p:nvPr/>
          </p:nvSpPr>
          <p:spPr>
            <a:xfrm>
              <a:off x="253691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2" name="pl271"/>
            <p:cNvSpPr/>
            <p:nvPr/>
          </p:nvSpPr>
          <p:spPr>
            <a:xfrm>
              <a:off x="253773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3" name="pl272"/>
            <p:cNvSpPr/>
            <p:nvPr/>
          </p:nvSpPr>
          <p:spPr>
            <a:xfrm>
              <a:off x="253854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4" name="pl273"/>
            <p:cNvSpPr/>
            <p:nvPr/>
          </p:nvSpPr>
          <p:spPr>
            <a:xfrm>
              <a:off x="253936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5" name="pl274"/>
            <p:cNvSpPr/>
            <p:nvPr/>
          </p:nvSpPr>
          <p:spPr>
            <a:xfrm>
              <a:off x="254017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6" name="pl275"/>
            <p:cNvSpPr/>
            <p:nvPr/>
          </p:nvSpPr>
          <p:spPr>
            <a:xfrm>
              <a:off x="254099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7" name="pl276"/>
            <p:cNvSpPr/>
            <p:nvPr/>
          </p:nvSpPr>
          <p:spPr>
            <a:xfrm>
              <a:off x="254180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8" name="pl277"/>
            <p:cNvSpPr/>
            <p:nvPr/>
          </p:nvSpPr>
          <p:spPr>
            <a:xfrm>
              <a:off x="254262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9" name="pl278"/>
            <p:cNvSpPr/>
            <p:nvPr/>
          </p:nvSpPr>
          <p:spPr>
            <a:xfrm>
              <a:off x="254343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0" name="pl279"/>
            <p:cNvSpPr/>
            <p:nvPr/>
          </p:nvSpPr>
          <p:spPr>
            <a:xfrm>
              <a:off x="254425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1" name="pl280"/>
            <p:cNvSpPr/>
            <p:nvPr/>
          </p:nvSpPr>
          <p:spPr>
            <a:xfrm>
              <a:off x="254506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2" name="pl281"/>
            <p:cNvSpPr/>
            <p:nvPr/>
          </p:nvSpPr>
          <p:spPr>
            <a:xfrm>
              <a:off x="254588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3" name="pl282"/>
            <p:cNvSpPr/>
            <p:nvPr/>
          </p:nvSpPr>
          <p:spPr>
            <a:xfrm>
              <a:off x="254669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4" name="pl283"/>
            <p:cNvSpPr/>
            <p:nvPr/>
          </p:nvSpPr>
          <p:spPr>
            <a:xfrm>
              <a:off x="254751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5" name="pl284"/>
            <p:cNvSpPr/>
            <p:nvPr/>
          </p:nvSpPr>
          <p:spPr>
            <a:xfrm>
              <a:off x="254833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6" name="pl285"/>
            <p:cNvSpPr/>
            <p:nvPr/>
          </p:nvSpPr>
          <p:spPr>
            <a:xfrm>
              <a:off x="254914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7" name="pl286"/>
            <p:cNvSpPr/>
            <p:nvPr/>
          </p:nvSpPr>
          <p:spPr>
            <a:xfrm>
              <a:off x="254996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8" name="pl287"/>
            <p:cNvSpPr/>
            <p:nvPr/>
          </p:nvSpPr>
          <p:spPr>
            <a:xfrm>
              <a:off x="255077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9" name="pl288"/>
            <p:cNvSpPr/>
            <p:nvPr/>
          </p:nvSpPr>
          <p:spPr>
            <a:xfrm>
              <a:off x="255159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0" name="pl289"/>
            <p:cNvSpPr/>
            <p:nvPr/>
          </p:nvSpPr>
          <p:spPr>
            <a:xfrm>
              <a:off x="255240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1" name="pl290"/>
            <p:cNvSpPr/>
            <p:nvPr/>
          </p:nvSpPr>
          <p:spPr>
            <a:xfrm>
              <a:off x="255322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2" name="pl291"/>
            <p:cNvSpPr/>
            <p:nvPr/>
          </p:nvSpPr>
          <p:spPr>
            <a:xfrm>
              <a:off x="255403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3" name="pl292"/>
            <p:cNvSpPr/>
            <p:nvPr/>
          </p:nvSpPr>
          <p:spPr>
            <a:xfrm>
              <a:off x="255485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4" name="pl293"/>
            <p:cNvSpPr/>
            <p:nvPr/>
          </p:nvSpPr>
          <p:spPr>
            <a:xfrm>
              <a:off x="255566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5" name="pl294"/>
            <p:cNvSpPr/>
            <p:nvPr/>
          </p:nvSpPr>
          <p:spPr>
            <a:xfrm>
              <a:off x="255648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6" name="pl295"/>
            <p:cNvSpPr/>
            <p:nvPr/>
          </p:nvSpPr>
          <p:spPr>
            <a:xfrm>
              <a:off x="255729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7" name="pl296"/>
            <p:cNvSpPr/>
            <p:nvPr/>
          </p:nvSpPr>
          <p:spPr>
            <a:xfrm>
              <a:off x="255811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8" name="pl297"/>
            <p:cNvSpPr/>
            <p:nvPr/>
          </p:nvSpPr>
          <p:spPr>
            <a:xfrm>
              <a:off x="255892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9" name="pl298"/>
            <p:cNvSpPr/>
            <p:nvPr/>
          </p:nvSpPr>
          <p:spPr>
            <a:xfrm>
              <a:off x="255974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0" name="pl299"/>
            <p:cNvSpPr/>
            <p:nvPr/>
          </p:nvSpPr>
          <p:spPr>
            <a:xfrm>
              <a:off x="256055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1" name="pl300"/>
            <p:cNvSpPr/>
            <p:nvPr/>
          </p:nvSpPr>
          <p:spPr>
            <a:xfrm>
              <a:off x="256137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2" name="pl301"/>
            <p:cNvSpPr/>
            <p:nvPr/>
          </p:nvSpPr>
          <p:spPr>
            <a:xfrm>
              <a:off x="256219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3" name="pl302"/>
            <p:cNvSpPr/>
            <p:nvPr/>
          </p:nvSpPr>
          <p:spPr>
            <a:xfrm>
              <a:off x="256300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4" name="pl303"/>
            <p:cNvSpPr/>
            <p:nvPr/>
          </p:nvSpPr>
          <p:spPr>
            <a:xfrm>
              <a:off x="256382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5" name="pl304"/>
            <p:cNvSpPr/>
            <p:nvPr/>
          </p:nvSpPr>
          <p:spPr>
            <a:xfrm>
              <a:off x="256463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6" name="pl305"/>
            <p:cNvSpPr/>
            <p:nvPr/>
          </p:nvSpPr>
          <p:spPr>
            <a:xfrm>
              <a:off x="256545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7" name="pl306"/>
            <p:cNvSpPr/>
            <p:nvPr/>
          </p:nvSpPr>
          <p:spPr>
            <a:xfrm>
              <a:off x="256626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8" name="pl307"/>
            <p:cNvSpPr/>
            <p:nvPr/>
          </p:nvSpPr>
          <p:spPr>
            <a:xfrm>
              <a:off x="256708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9" name="pl308"/>
            <p:cNvSpPr/>
            <p:nvPr/>
          </p:nvSpPr>
          <p:spPr>
            <a:xfrm>
              <a:off x="256789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0" name="pl309"/>
            <p:cNvSpPr/>
            <p:nvPr/>
          </p:nvSpPr>
          <p:spPr>
            <a:xfrm>
              <a:off x="256871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1" name="pl310"/>
            <p:cNvSpPr/>
            <p:nvPr/>
          </p:nvSpPr>
          <p:spPr>
            <a:xfrm>
              <a:off x="256952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2" name="pl311"/>
            <p:cNvSpPr/>
            <p:nvPr/>
          </p:nvSpPr>
          <p:spPr>
            <a:xfrm>
              <a:off x="257034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3" name="pl312"/>
            <p:cNvSpPr/>
            <p:nvPr/>
          </p:nvSpPr>
          <p:spPr>
            <a:xfrm>
              <a:off x="257115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4" name="pl313"/>
            <p:cNvSpPr/>
            <p:nvPr/>
          </p:nvSpPr>
          <p:spPr>
            <a:xfrm>
              <a:off x="257197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5" name="pl314"/>
            <p:cNvSpPr/>
            <p:nvPr/>
          </p:nvSpPr>
          <p:spPr>
            <a:xfrm>
              <a:off x="257278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6" name="pl315"/>
            <p:cNvSpPr/>
            <p:nvPr/>
          </p:nvSpPr>
          <p:spPr>
            <a:xfrm>
              <a:off x="257360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7" name="pl316"/>
            <p:cNvSpPr/>
            <p:nvPr/>
          </p:nvSpPr>
          <p:spPr>
            <a:xfrm>
              <a:off x="257441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8" name="pl317"/>
            <p:cNvSpPr/>
            <p:nvPr/>
          </p:nvSpPr>
          <p:spPr>
            <a:xfrm>
              <a:off x="257523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9" name="pl318"/>
            <p:cNvSpPr/>
            <p:nvPr/>
          </p:nvSpPr>
          <p:spPr>
            <a:xfrm>
              <a:off x="257605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0" name="pl319"/>
            <p:cNvSpPr/>
            <p:nvPr/>
          </p:nvSpPr>
          <p:spPr>
            <a:xfrm>
              <a:off x="257686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1" name="pl320"/>
            <p:cNvSpPr/>
            <p:nvPr/>
          </p:nvSpPr>
          <p:spPr>
            <a:xfrm>
              <a:off x="257768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2" name="pl321"/>
            <p:cNvSpPr/>
            <p:nvPr/>
          </p:nvSpPr>
          <p:spPr>
            <a:xfrm>
              <a:off x="257849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3" name="pl322"/>
            <p:cNvSpPr/>
            <p:nvPr/>
          </p:nvSpPr>
          <p:spPr>
            <a:xfrm>
              <a:off x="257931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4" name="pl323"/>
            <p:cNvSpPr/>
            <p:nvPr/>
          </p:nvSpPr>
          <p:spPr>
            <a:xfrm>
              <a:off x="258012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5" name="pl324"/>
            <p:cNvSpPr/>
            <p:nvPr/>
          </p:nvSpPr>
          <p:spPr>
            <a:xfrm>
              <a:off x="258094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6" name="pl325"/>
            <p:cNvSpPr/>
            <p:nvPr/>
          </p:nvSpPr>
          <p:spPr>
            <a:xfrm>
              <a:off x="258175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7" name="pl326"/>
            <p:cNvSpPr/>
            <p:nvPr/>
          </p:nvSpPr>
          <p:spPr>
            <a:xfrm>
              <a:off x="258257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8" name="pl327"/>
            <p:cNvSpPr/>
            <p:nvPr/>
          </p:nvSpPr>
          <p:spPr>
            <a:xfrm>
              <a:off x="258338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9" name="pl328"/>
            <p:cNvSpPr/>
            <p:nvPr/>
          </p:nvSpPr>
          <p:spPr>
            <a:xfrm>
              <a:off x="258420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0" name="pl329"/>
            <p:cNvSpPr/>
            <p:nvPr/>
          </p:nvSpPr>
          <p:spPr>
            <a:xfrm>
              <a:off x="258501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1" name="pl330"/>
            <p:cNvSpPr/>
            <p:nvPr/>
          </p:nvSpPr>
          <p:spPr>
            <a:xfrm>
              <a:off x="258583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2" name="pl331"/>
            <p:cNvSpPr/>
            <p:nvPr/>
          </p:nvSpPr>
          <p:spPr>
            <a:xfrm>
              <a:off x="258664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3" name="pl332"/>
            <p:cNvSpPr/>
            <p:nvPr/>
          </p:nvSpPr>
          <p:spPr>
            <a:xfrm>
              <a:off x="258746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4" name="pl333"/>
            <p:cNvSpPr/>
            <p:nvPr/>
          </p:nvSpPr>
          <p:spPr>
            <a:xfrm>
              <a:off x="258828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5" name="pl334"/>
            <p:cNvSpPr/>
            <p:nvPr/>
          </p:nvSpPr>
          <p:spPr>
            <a:xfrm>
              <a:off x="258909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6" name="pl335"/>
            <p:cNvSpPr/>
            <p:nvPr/>
          </p:nvSpPr>
          <p:spPr>
            <a:xfrm>
              <a:off x="258991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7" name="pl336"/>
            <p:cNvSpPr/>
            <p:nvPr/>
          </p:nvSpPr>
          <p:spPr>
            <a:xfrm>
              <a:off x="259072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8" name="pl337"/>
            <p:cNvSpPr/>
            <p:nvPr/>
          </p:nvSpPr>
          <p:spPr>
            <a:xfrm>
              <a:off x="259154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9" name="pl338"/>
            <p:cNvSpPr/>
            <p:nvPr/>
          </p:nvSpPr>
          <p:spPr>
            <a:xfrm>
              <a:off x="259235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0" name="pl339"/>
            <p:cNvSpPr/>
            <p:nvPr/>
          </p:nvSpPr>
          <p:spPr>
            <a:xfrm>
              <a:off x="259317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1" name="pl340"/>
            <p:cNvSpPr/>
            <p:nvPr/>
          </p:nvSpPr>
          <p:spPr>
            <a:xfrm>
              <a:off x="259398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2" name="pl341"/>
            <p:cNvSpPr/>
            <p:nvPr/>
          </p:nvSpPr>
          <p:spPr>
            <a:xfrm>
              <a:off x="259480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3" name="pl342"/>
            <p:cNvSpPr/>
            <p:nvPr/>
          </p:nvSpPr>
          <p:spPr>
            <a:xfrm>
              <a:off x="259561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4" name="pl343"/>
            <p:cNvSpPr/>
            <p:nvPr/>
          </p:nvSpPr>
          <p:spPr>
            <a:xfrm>
              <a:off x="259643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5" name="pl344"/>
            <p:cNvSpPr/>
            <p:nvPr/>
          </p:nvSpPr>
          <p:spPr>
            <a:xfrm>
              <a:off x="259724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6" name="pl345"/>
            <p:cNvSpPr/>
            <p:nvPr/>
          </p:nvSpPr>
          <p:spPr>
            <a:xfrm>
              <a:off x="259806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7" name="pl346"/>
            <p:cNvSpPr/>
            <p:nvPr/>
          </p:nvSpPr>
          <p:spPr>
            <a:xfrm>
              <a:off x="259887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" name="pl347"/>
            <p:cNvSpPr/>
            <p:nvPr/>
          </p:nvSpPr>
          <p:spPr>
            <a:xfrm>
              <a:off x="259969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9" name="pl348"/>
            <p:cNvSpPr/>
            <p:nvPr/>
          </p:nvSpPr>
          <p:spPr>
            <a:xfrm>
              <a:off x="260050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0" name="pl349"/>
            <p:cNvSpPr/>
            <p:nvPr/>
          </p:nvSpPr>
          <p:spPr>
            <a:xfrm>
              <a:off x="260132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1" name="pl350"/>
            <p:cNvSpPr/>
            <p:nvPr/>
          </p:nvSpPr>
          <p:spPr>
            <a:xfrm>
              <a:off x="260214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2" name="pl351"/>
            <p:cNvSpPr/>
            <p:nvPr/>
          </p:nvSpPr>
          <p:spPr>
            <a:xfrm>
              <a:off x="260295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3" name="pl352"/>
            <p:cNvSpPr/>
            <p:nvPr/>
          </p:nvSpPr>
          <p:spPr>
            <a:xfrm>
              <a:off x="260377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4" name="pl353"/>
            <p:cNvSpPr/>
            <p:nvPr/>
          </p:nvSpPr>
          <p:spPr>
            <a:xfrm>
              <a:off x="260458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5" name="pl354"/>
            <p:cNvSpPr/>
            <p:nvPr/>
          </p:nvSpPr>
          <p:spPr>
            <a:xfrm>
              <a:off x="260540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6" name="pl355"/>
            <p:cNvSpPr/>
            <p:nvPr/>
          </p:nvSpPr>
          <p:spPr>
            <a:xfrm>
              <a:off x="260621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7" name="pl356"/>
            <p:cNvSpPr/>
            <p:nvPr/>
          </p:nvSpPr>
          <p:spPr>
            <a:xfrm>
              <a:off x="260703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" name="pl357"/>
            <p:cNvSpPr/>
            <p:nvPr/>
          </p:nvSpPr>
          <p:spPr>
            <a:xfrm>
              <a:off x="260784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9" name="pl358"/>
            <p:cNvSpPr/>
            <p:nvPr/>
          </p:nvSpPr>
          <p:spPr>
            <a:xfrm>
              <a:off x="260866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0" name="pl359"/>
            <p:cNvSpPr/>
            <p:nvPr/>
          </p:nvSpPr>
          <p:spPr>
            <a:xfrm>
              <a:off x="260947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1" name="pl360"/>
            <p:cNvSpPr/>
            <p:nvPr/>
          </p:nvSpPr>
          <p:spPr>
            <a:xfrm>
              <a:off x="261029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2" name="pl361"/>
            <p:cNvSpPr/>
            <p:nvPr/>
          </p:nvSpPr>
          <p:spPr>
            <a:xfrm>
              <a:off x="261110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3" name="pl362"/>
            <p:cNvSpPr/>
            <p:nvPr/>
          </p:nvSpPr>
          <p:spPr>
            <a:xfrm>
              <a:off x="261192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4" name="pl363"/>
            <p:cNvSpPr/>
            <p:nvPr/>
          </p:nvSpPr>
          <p:spPr>
            <a:xfrm>
              <a:off x="261273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5" name="pl364"/>
            <p:cNvSpPr/>
            <p:nvPr/>
          </p:nvSpPr>
          <p:spPr>
            <a:xfrm>
              <a:off x="261355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" name="pl365"/>
            <p:cNvSpPr/>
            <p:nvPr/>
          </p:nvSpPr>
          <p:spPr>
            <a:xfrm>
              <a:off x="261436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7" name="pl366"/>
            <p:cNvSpPr/>
            <p:nvPr/>
          </p:nvSpPr>
          <p:spPr>
            <a:xfrm>
              <a:off x="261518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8" name="pl367"/>
            <p:cNvSpPr/>
            <p:nvPr/>
          </p:nvSpPr>
          <p:spPr>
            <a:xfrm>
              <a:off x="261600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9" name="pl368"/>
            <p:cNvSpPr/>
            <p:nvPr/>
          </p:nvSpPr>
          <p:spPr>
            <a:xfrm>
              <a:off x="261681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0" name="pl369"/>
            <p:cNvSpPr/>
            <p:nvPr/>
          </p:nvSpPr>
          <p:spPr>
            <a:xfrm>
              <a:off x="261763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1" name="pl370"/>
            <p:cNvSpPr/>
            <p:nvPr/>
          </p:nvSpPr>
          <p:spPr>
            <a:xfrm>
              <a:off x="261844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2" name="pl371"/>
            <p:cNvSpPr/>
            <p:nvPr/>
          </p:nvSpPr>
          <p:spPr>
            <a:xfrm>
              <a:off x="261926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3" name="pl372"/>
            <p:cNvSpPr/>
            <p:nvPr/>
          </p:nvSpPr>
          <p:spPr>
            <a:xfrm>
              <a:off x="262007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4" name="pl373"/>
            <p:cNvSpPr/>
            <p:nvPr/>
          </p:nvSpPr>
          <p:spPr>
            <a:xfrm>
              <a:off x="262089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5" name="pl374"/>
            <p:cNvSpPr/>
            <p:nvPr/>
          </p:nvSpPr>
          <p:spPr>
            <a:xfrm>
              <a:off x="262170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6" name="pl375"/>
            <p:cNvSpPr/>
            <p:nvPr/>
          </p:nvSpPr>
          <p:spPr>
            <a:xfrm>
              <a:off x="262252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7" name="pl376"/>
            <p:cNvSpPr/>
            <p:nvPr/>
          </p:nvSpPr>
          <p:spPr>
            <a:xfrm>
              <a:off x="262333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8" name="pl377"/>
            <p:cNvSpPr/>
            <p:nvPr/>
          </p:nvSpPr>
          <p:spPr>
            <a:xfrm>
              <a:off x="262415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9" name="pl378"/>
            <p:cNvSpPr/>
            <p:nvPr/>
          </p:nvSpPr>
          <p:spPr>
            <a:xfrm>
              <a:off x="262496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0" name="pl379"/>
            <p:cNvSpPr/>
            <p:nvPr/>
          </p:nvSpPr>
          <p:spPr>
            <a:xfrm>
              <a:off x="262578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1" name="pl380"/>
            <p:cNvSpPr/>
            <p:nvPr/>
          </p:nvSpPr>
          <p:spPr>
            <a:xfrm>
              <a:off x="262659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2" name="pl381"/>
            <p:cNvSpPr/>
            <p:nvPr/>
          </p:nvSpPr>
          <p:spPr>
            <a:xfrm>
              <a:off x="262741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3" name="pl382"/>
            <p:cNvSpPr/>
            <p:nvPr/>
          </p:nvSpPr>
          <p:spPr>
            <a:xfrm>
              <a:off x="262823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4" name="pl383"/>
            <p:cNvSpPr/>
            <p:nvPr/>
          </p:nvSpPr>
          <p:spPr>
            <a:xfrm>
              <a:off x="262904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5" name="pl384"/>
            <p:cNvSpPr/>
            <p:nvPr/>
          </p:nvSpPr>
          <p:spPr>
            <a:xfrm>
              <a:off x="262986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6" name="pl385"/>
            <p:cNvSpPr/>
            <p:nvPr/>
          </p:nvSpPr>
          <p:spPr>
            <a:xfrm>
              <a:off x="263067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7" name="pl386"/>
            <p:cNvSpPr/>
            <p:nvPr/>
          </p:nvSpPr>
          <p:spPr>
            <a:xfrm>
              <a:off x="263149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8" name="pl387"/>
            <p:cNvSpPr/>
            <p:nvPr/>
          </p:nvSpPr>
          <p:spPr>
            <a:xfrm>
              <a:off x="263230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9" name="pl388"/>
            <p:cNvSpPr/>
            <p:nvPr/>
          </p:nvSpPr>
          <p:spPr>
            <a:xfrm>
              <a:off x="263312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0" name="pl389"/>
            <p:cNvSpPr/>
            <p:nvPr/>
          </p:nvSpPr>
          <p:spPr>
            <a:xfrm>
              <a:off x="263393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1" name="pl390"/>
            <p:cNvSpPr/>
            <p:nvPr/>
          </p:nvSpPr>
          <p:spPr>
            <a:xfrm>
              <a:off x="263475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2" name="pl391"/>
            <p:cNvSpPr/>
            <p:nvPr/>
          </p:nvSpPr>
          <p:spPr>
            <a:xfrm>
              <a:off x="263556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3" name="pl392"/>
            <p:cNvSpPr/>
            <p:nvPr/>
          </p:nvSpPr>
          <p:spPr>
            <a:xfrm>
              <a:off x="263638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4" name="pl393"/>
            <p:cNvSpPr/>
            <p:nvPr/>
          </p:nvSpPr>
          <p:spPr>
            <a:xfrm>
              <a:off x="263719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5" name="pl394"/>
            <p:cNvSpPr/>
            <p:nvPr/>
          </p:nvSpPr>
          <p:spPr>
            <a:xfrm>
              <a:off x="263801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6" name="pl395"/>
            <p:cNvSpPr/>
            <p:nvPr/>
          </p:nvSpPr>
          <p:spPr>
            <a:xfrm>
              <a:off x="263882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7" name="pl396"/>
            <p:cNvSpPr/>
            <p:nvPr/>
          </p:nvSpPr>
          <p:spPr>
            <a:xfrm>
              <a:off x="263964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8" name="pl397"/>
            <p:cNvSpPr/>
            <p:nvPr/>
          </p:nvSpPr>
          <p:spPr>
            <a:xfrm>
              <a:off x="264045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" name="pl398"/>
            <p:cNvSpPr/>
            <p:nvPr/>
          </p:nvSpPr>
          <p:spPr>
            <a:xfrm>
              <a:off x="264127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0" name="pl399"/>
            <p:cNvSpPr/>
            <p:nvPr/>
          </p:nvSpPr>
          <p:spPr>
            <a:xfrm>
              <a:off x="264209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1" name="pl400"/>
            <p:cNvSpPr/>
            <p:nvPr/>
          </p:nvSpPr>
          <p:spPr>
            <a:xfrm>
              <a:off x="264290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2" name="pl401"/>
            <p:cNvSpPr/>
            <p:nvPr/>
          </p:nvSpPr>
          <p:spPr>
            <a:xfrm>
              <a:off x="264372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3" name="pl402"/>
            <p:cNvSpPr/>
            <p:nvPr/>
          </p:nvSpPr>
          <p:spPr>
            <a:xfrm>
              <a:off x="264453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4" name="pl403"/>
            <p:cNvSpPr/>
            <p:nvPr/>
          </p:nvSpPr>
          <p:spPr>
            <a:xfrm>
              <a:off x="264535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5" name="pl404"/>
            <p:cNvSpPr/>
            <p:nvPr/>
          </p:nvSpPr>
          <p:spPr>
            <a:xfrm>
              <a:off x="264616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6" name="pl405"/>
            <p:cNvSpPr/>
            <p:nvPr/>
          </p:nvSpPr>
          <p:spPr>
            <a:xfrm>
              <a:off x="264698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7" name="pl406"/>
            <p:cNvSpPr/>
            <p:nvPr/>
          </p:nvSpPr>
          <p:spPr>
            <a:xfrm>
              <a:off x="264779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8" name="pl407"/>
            <p:cNvSpPr/>
            <p:nvPr/>
          </p:nvSpPr>
          <p:spPr>
            <a:xfrm>
              <a:off x="264861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9" name="pl408"/>
            <p:cNvSpPr/>
            <p:nvPr/>
          </p:nvSpPr>
          <p:spPr>
            <a:xfrm>
              <a:off x="264942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0" name="pl409"/>
            <p:cNvSpPr/>
            <p:nvPr/>
          </p:nvSpPr>
          <p:spPr>
            <a:xfrm>
              <a:off x="265024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1" name="pl410"/>
            <p:cNvSpPr/>
            <p:nvPr/>
          </p:nvSpPr>
          <p:spPr>
            <a:xfrm>
              <a:off x="265105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2" name="pl411"/>
            <p:cNvSpPr/>
            <p:nvPr/>
          </p:nvSpPr>
          <p:spPr>
            <a:xfrm>
              <a:off x="265187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3" name="pl412"/>
            <p:cNvSpPr/>
            <p:nvPr/>
          </p:nvSpPr>
          <p:spPr>
            <a:xfrm>
              <a:off x="265268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4" name="pl413"/>
            <p:cNvSpPr/>
            <p:nvPr/>
          </p:nvSpPr>
          <p:spPr>
            <a:xfrm>
              <a:off x="265350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5" name="pl414"/>
            <p:cNvSpPr/>
            <p:nvPr/>
          </p:nvSpPr>
          <p:spPr>
            <a:xfrm>
              <a:off x="265431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6" name="pl415"/>
            <p:cNvSpPr/>
            <p:nvPr/>
          </p:nvSpPr>
          <p:spPr>
            <a:xfrm>
              <a:off x="265513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7" name="pl416"/>
            <p:cNvSpPr/>
            <p:nvPr/>
          </p:nvSpPr>
          <p:spPr>
            <a:xfrm>
              <a:off x="265595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8" name="pl417"/>
            <p:cNvSpPr/>
            <p:nvPr/>
          </p:nvSpPr>
          <p:spPr>
            <a:xfrm>
              <a:off x="265676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9" name="pl418"/>
            <p:cNvSpPr/>
            <p:nvPr/>
          </p:nvSpPr>
          <p:spPr>
            <a:xfrm>
              <a:off x="265758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0" name="pl419"/>
            <p:cNvSpPr/>
            <p:nvPr/>
          </p:nvSpPr>
          <p:spPr>
            <a:xfrm>
              <a:off x="265839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1" name="pl420"/>
            <p:cNvSpPr/>
            <p:nvPr/>
          </p:nvSpPr>
          <p:spPr>
            <a:xfrm>
              <a:off x="265921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2" name="pl421"/>
            <p:cNvSpPr/>
            <p:nvPr/>
          </p:nvSpPr>
          <p:spPr>
            <a:xfrm>
              <a:off x="266002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3" name="pl422"/>
            <p:cNvSpPr/>
            <p:nvPr/>
          </p:nvSpPr>
          <p:spPr>
            <a:xfrm>
              <a:off x="266084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4" name="pl423"/>
            <p:cNvSpPr/>
            <p:nvPr/>
          </p:nvSpPr>
          <p:spPr>
            <a:xfrm>
              <a:off x="266165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5" name="pl424"/>
            <p:cNvSpPr/>
            <p:nvPr/>
          </p:nvSpPr>
          <p:spPr>
            <a:xfrm>
              <a:off x="266247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6" name="pl425"/>
            <p:cNvSpPr/>
            <p:nvPr/>
          </p:nvSpPr>
          <p:spPr>
            <a:xfrm>
              <a:off x="266328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7" name="pl426"/>
            <p:cNvSpPr/>
            <p:nvPr/>
          </p:nvSpPr>
          <p:spPr>
            <a:xfrm>
              <a:off x="266410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8" name="pl427"/>
            <p:cNvSpPr/>
            <p:nvPr/>
          </p:nvSpPr>
          <p:spPr>
            <a:xfrm>
              <a:off x="266491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9" name="pl428"/>
            <p:cNvSpPr/>
            <p:nvPr/>
          </p:nvSpPr>
          <p:spPr>
            <a:xfrm>
              <a:off x="266573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0" name="pl429"/>
            <p:cNvSpPr/>
            <p:nvPr/>
          </p:nvSpPr>
          <p:spPr>
            <a:xfrm>
              <a:off x="266654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1" name="pl430"/>
            <p:cNvSpPr/>
            <p:nvPr/>
          </p:nvSpPr>
          <p:spPr>
            <a:xfrm>
              <a:off x="266736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2" name="pl431"/>
            <p:cNvSpPr/>
            <p:nvPr/>
          </p:nvSpPr>
          <p:spPr>
            <a:xfrm>
              <a:off x="266817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3" name="pl432"/>
            <p:cNvSpPr/>
            <p:nvPr/>
          </p:nvSpPr>
          <p:spPr>
            <a:xfrm>
              <a:off x="266899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4" name="pl433"/>
            <p:cNvSpPr/>
            <p:nvPr/>
          </p:nvSpPr>
          <p:spPr>
            <a:xfrm>
              <a:off x="266981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5" name="pl434"/>
            <p:cNvSpPr/>
            <p:nvPr/>
          </p:nvSpPr>
          <p:spPr>
            <a:xfrm>
              <a:off x="267062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6" name="pl435"/>
            <p:cNvSpPr/>
            <p:nvPr/>
          </p:nvSpPr>
          <p:spPr>
            <a:xfrm>
              <a:off x="267144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7" name="pl436"/>
            <p:cNvSpPr/>
            <p:nvPr/>
          </p:nvSpPr>
          <p:spPr>
            <a:xfrm>
              <a:off x="267225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" name="pl437"/>
            <p:cNvSpPr/>
            <p:nvPr/>
          </p:nvSpPr>
          <p:spPr>
            <a:xfrm>
              <a:off x="267307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9" name="pl438"/>
            <p:cNvSpPr/>
            <p:nvPr/>
          </p:nvSpPr>
          <p:spPr>
            <a:xfrm>
              <a:off x="267388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" name="pl439"/>
            <p:cNvSpPr/>
            <p:nvPr/>
          </p:nvSpPr>
          <p:spPr>
            <a:xfrm>
              <a:off x="267470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1" name="pl440"/>
            <p:cNvSpPr/>
            <p:nvPr/>
          </p:nvSpPr>
          <p:spPr>
            <a:xfrm>
              <a:off x="267551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2" name="pl441"/>
            <p:cNvSpPr/>
            <p:nvPr/>
          </p:nvSpPr>
          <p:spPr>
            <a:xfrm>
              <a:off x="267633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3" name="pl442"/>
            <p:cNvSpPr/>
            <p:nvPr/>
          </p:nvSpPr>
          <p:spPr>
            <a:xfrm>
              <a:off x="267714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4" name="pl443"/>
            <p:cNvSpPr/>
            <p:nvPr/>
          </p:nvSpPr>
          <p:spPr>
            <a:xfrm>
              <a:off x="267796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5" name="pl444"/>
            <p:cNvSpPr/>
            <p:nvPr/>
          </p:nvSpPr>
          <p:spPr>
            <a:xfrm>
              <a:off x="267877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6" name="pl445"/>
            <p:cNvSpPr/>
            <p:nvPr/>
          </p:nvSpPr>
          <p:spPr>
            <a:xfrm>
              <a:off x="267959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7" name="pl446"/>
            <p:cNvSpPr/>
            <p:nvPr/>
          </p:nvSpPr>
          <p:spPr>
            <a:xfrm>
              <a:off x="268040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8" name="pl447"/>
            <p:cNvSpPr/>
            <p:nvPr/>
          </p:nvSpPr>
          <p:spPr>
            <a:xfrm>
              <a:off x="268122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9" name="pl448"/>
            <p:cNvSpPr/>
            <p:nvPr/>
          </p:nvSpPr>
          <p:spPr>
            <a:xfrm>
              <a:off x="268204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0" name="pl449"/>
            <p:cNvSpPr/>
            <p:nvPr/>
          </p:nvSpPr>
          <p:spPr>
            <a:xfrm>
              <a:off x="268285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1" name="pl450"/>
            <p:cNvSpPr/>
            <p:nvPr/>
          </p:nvSpPr>
          <p:spPr>
            <a:xfrm>
              <a:off x="268367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2" name="pl451"/>
            <p:cNvSpPr/>
            <p:nvPr/>
          </p:nvSpPr>
          <p:spPr>
            <a:xfrm>
              <a:off x="268448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3" name="pl452"/>
            <p:cNvSpPr/>
            <p:nvPr/>
          </p:nvSpPr>
          <p:spPr>
            <a:xfrm>
              <a:off x="268530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4" name="pl453"/>
            <p:cNvSpPr/>
            <p:nvPr/>
          </p:nvSpPr>
          <p:spPr>
            <a:xfrm>
              <a:off x="268611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5" name="pl454"/>
            <p:cNvSpPr/>
            <p:nvPr/>
          </p:nvSpPr>
          <p:spPr>
            <a:xfrm>
              <a:off x="268693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6" name="pl455"/>
            <p:cNvSpPr/>
            <p:nvPr/>
          </p:nvSpPr>
          <p:spPr>
            <a:xfrm>
              <a:off x="268774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7" name="pl456"/>
            <p:cNvSpPr/>
            <p:nvPr/>
          </p:nvSpPr>
          <p:spPr>
            <a:xfrm>
              <a:off x="268856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8" name="pl457"/>
            <p:cNvSpPr/>
            <p:nvPr/>
          </p:nvSpPr>
          <p:spPr>
            <a:xfrm>
              <a:off x="268937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9" name="pl458"/>
            <p:cNvSpPr/>
            <p:nvPr/>
          </p:nvSpPr>
          <p:spPr>
            <a:xfrm>
              <a:off x="269019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" name="pl459"/>
            <p:cNvSpPr/>
            <p:nvPr/>
          </p:nvSpPr>
          <p:spPr>
            <a:xfrm>
              <a:off x="269100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1" name="pl460"/>
            <p:cNvSpPr/>
            <p:nvPr/>
          </p:nvSpPr>
          <p:spPr>
            <a:xfrm>
              <a:off x="269182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2" name="pl461"/>
            <p:cNvSpPr/>
            <p:nvPr/>
          </p:nvSpPr>
          <p:spPr>
            <a:xfrm>
              <a:off x="269263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3" name="pl462"/>
            <p:cNvSpPr/>
            <p:nvPr/>
          </p:nvSpPr>
          <p:spPr>
            <a:xfrm>
              <a:off x="269345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4" name="pl463"/>
            <p:cNvSpPr/>
            <p:nvPr/>
          </p:nvSpPr>
          <p:spPr>
            <a:xfrm>
              <a:off x="269426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5" name="pl464"/>
            <p:cNvSpPr/>
            <p:nvPr/>
          </p:nvSpPr>
          <p:spPr>
            <a:xfrm>
              <a:off x="269508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6" name="pl465"/>
            <p:cNvSpPr/>
            <p:nvPr/>
          </p:nvSpPr>
          <p:spPr>
            <a:xfrm>
              <a:off x="269590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7" name="pl466"/>
            <p:cNvSpPr/>
            <p:nvPr/>
          </p:nvSpPr>
          <p:spPr>
            <a:xfrm>
              <a:off x="269671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8" name="pl467"/>
            <p:cNvSpPr/>
            <p:nvPr/>
          </p:nvSpPr>
          <p:spPr>
            <a:xfrm>
              <a:off x="269753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9" name="pl468"/>
            <p:cNvSpPr/>
            <p:nvPr/>
          </p:nvSpPr>
          <p:spPr>
            <a:xfrm>
              <a:off x="269834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0" name="pl469"/>
            <p:cNvSpPr/>
            <p:nvPr/>
          </p:nvSpPr>
          <p:spPr>
            <a:xfrm>
              <a:off x="269916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1" name="pl470"/>
            <p:cNvSpPr/>
            <p:nvPr/>
          </p:nvSpPr>
          <p:spPr>
            <a:xfrm>
              <a:off x="269997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2" name="pl471"/>
            <p:cNvSpPr/>
            <p:nvPr/>
          </p:nvSpPr>
          <p:spPr>
            <a:xfrm>
              <a:off x="270079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3" name="pl472"/>
            <p:cNvSpPr/>
            <p:nvPr/>
          </p:nvSpPr>
          <p:spPr>
            <a:xfrm>
              <a:off x="270160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4" name="pl473"/>
            <p:cNvSpPr/>
            <p:nvPr/>
          </p:nvSpPr>
          <p:spPr>
            <a:xfrm>
              <a:off x="270242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5" name="pl474"/>
            <p:cNvSpPr/>
            <p:nvPr/>
          </p:nvSpPr>
          <p:spPr>
            <a:xfrm>
              <a:off x="270323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6" name="pl475"/>
            <p:cNvSpPr/>
            <p:nvPr/>
          </p:nvSpPr>
          <p:spPr>
            <a:xfrm>
              <a:off x="270405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7" name="pl476"/>
            <p:cNvSpPr/>
            <p:nvPr/>
          </p:nvSpPr>
          <p:spPr>
            <a:xfrm>
              <a:off x="270486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8" name="pl477"/>
            <p:cNvSpPr/>
            <p:nvPr/>
          </p:nvSpPr>
          <p:spPr>
            <a:xfrm>
              <a:off x="270568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9" name="pl478"/>
            <p:cNvSpPr/>
            <p:nvPr/>
          </p:nvSpPr>
          <p:spPr>
            <a:xfrm>
              <a:off x="270649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0" name="pl479"/>
            <p:cNvSpPr/>
            <p:nvPr/>
          </p:nvSpPr>
          <p:spPr>
            <a:xfrm>
              <a:off x="270731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1" name="pl480"/>
            <p:cNvSpPr/>
            <p:nvPr/>
          </p:nvSpPr>
          <p:spPr>
            <a:xfrm>
              <a:off x="270812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2" name="pl481"/>
            <p:cNvSpPr/>
            <p:nvPr/>
          </p:nvSpPr>
          <p:spPr>
            <a:xfrm>
              <a:off x="270894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3" name="pl482"/>
            <p:cNvSpPr/>
            <p:nvPr/>
          </p:nvSpPr>
          <p:spPr>
            <a:xfrm>
              <a:off x="270976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4" name="pl483"/>
            <p:cNvSpPr/>
            <p:nvPr/>
          </p:nvSpPr>
          <p:spPr>
            <a:xfrm>
              <a:off x="271057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5" name="pl484"/>
            <p:cNvSpPr/>
            <p:nvPr/>
          </p:nvSpPr>
          <p:spPr>
            <a:xfrm>
              <a:off x="271139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6" name="pl485"/>
            <p:cNvSpPr/>
            <p:nvPr/>
          </p:nvSpPr>
          <p:spPr>
            <a:xfrm>
              <a:off x="271220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7" name="pl486"/>
            <p:cNvSpPr/>
            <p:nvPr/>
          </p:nvSpPr>
          <p:spPr>
            <a:xfrm>
              <a:off x="271302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8" name="pl487"/>
            <p:cNvSpPr/>
            <p:nvPr/>
          </p:nvSpPr>
          <p:spPr>
            <a:xfrm>
              <a:off x="271383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9" name="pl488"/>
            <p:cNvSpPr/>
            <p:nvPr/>
          </p:nvSpPr>
          <p:spPr>
            <a:xfrm>
              <a:off x="271465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0" name="pl489"/>
            <p:cNvSpPr/>
            <p:nvPr/>
          </p:nvSpPr>
          <p:spPr>
            <a:xfrm>
              <a:off x="271546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" name="pl490"/>
            <p:cNvSpPr/>
            <p:nvPr/>
          </p:nvSpPr>
          <p:spPr>
            <a:xfrm>
              <a:off x="271628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2" name="pl491"/>
            <p:cNvSpPr/>
            <p:nvPr/>
          </p:nvSpPr>
          <p:spPr>
            <a:xfrm>
              <a:off x="271709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3" name="pl492"/>
            <p:cNvSpPr/>
            <p:nvPr/>
          </p:nvSpPr>
          <p:spPr>
            <a:xfrm>
              <a:off x="271791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4" name="pl493"/>
            <p:cNvSpPr/>
            <p:nvPr/>
          </p:nvSpPr>
          <p:spPr>
            <a:xfrm>
              <a:off x="271872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5" name="pl494"/>
            <p:cNvSpPr/>
            <p:nvPr/>
          </p:nvSpPr>
          <p:spPr>
            <a:xfrm>
              <a:off x="271954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6" name="pl495"/>
            <p:cNvSpPr/>
            <p:nvPr/>
          </p:nvSpPr>
          <p:spPr>
            <a:xfrm>
              <a:off x="272035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7" name="pl496"/>
            <p:cNvSpPr/>
            <p:nvPr/>
          </p:nvSpPr>
          <p:spPr>
            <a:xfrm>
              <a:off x="272117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8" name="pl497"/>
            <p:cNvSpPr/>
            <p:nvPr/>
          </p:nvSpPr>
          <p:spPr>
            <a:xfrm>
              <a:off x="272199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9" name="pl498"/>
            <p:cNvSpPr/>
            <p:nvPr/>
          </p:nvSpPr>
          <p:spPr>
            <a:xfrm>
              <a:off x="272280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0" name="pl499"/>
            <p:cNvSpPr/>
            <p:nvPr/>
          </p:nvSpPr>
          <p:spPr>
            <a:xfrm>
              <a:off x="272362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1" name="pl500"/>
            <p:cNvSpPr/>
            <p:nvPr/>
          </p:nvSpPr>
          <p:spPr>
            <a:xfrm>
              <a:off x="272443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2" name="pl501"/>
            <p:cNvSpPr/>
            <p:nvPr/>
          </p:nvSpPr>
          <p:spPr>
            <a:xfrm>
              <a:off x="272525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3" name="pl502"/>
            <p:cNvSpPr/>
            <p:nvPr/>
          </p:nvSpPr>
          <p:spPr>
            <a:xfrm>
              <a:off x="272606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4" name="pl503"/>
            <p:cNvSpPr/>
            <p:nvPr/>
          </p:nvSpPr>
          <p:spPr>
            <a:xfrm>
              <a:off x="272688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5" name="pl504"/>
            <p:cNvSpPr/>
            <p:nvPr/>
          </p:nvSpPr>
          <p:spPr>
            <a:xfrm>
              <a:off x="272769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6" name="pl505"/>
            <p:cNvSpPr/>
            <p:nvPr/>
          </p:nvSpPr>
          <p:spPr>
            <a:xfrm>
              <a:off x="272851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7" name="pl506"/>
            <p:cNvSpPr/>
            <p:nvPr/>
          </p:nvSpPr>
          <p:spPr>
            <a:xfrm>
              <a:off x="272932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8" name="pl507"/>
            <p:cNvSpPr/>
            <p:nvPr/>
          </p:nvSpPr>
          <p:spPr>
            <a:xfrm>
              <a:off x="273014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9" name="pl508"/>
            <p:cNvSpPr/>
            <p:nvPr/>
          </p:nvSpPr>
          <p:spPr>
            <a:xfrm>
              <a:off x="273095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0" name="pl509"/>
            <p:cNvSpPr/>
            <p:nvPr/>
          </p:nvSpPr>
          <p:spPr>
            <a:xfrm>
              <a:off x="273177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1" name="pl510"/>
            <p:cNvSpPr/>
            <p:nvPr/>
          </p:nvSpPr>
          <p:spPr>
            <a:xfrm>
              <a:off x="273258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2" name="pl511"/>
            <p:cNvSpPr/>
            <p:nvPr/>
          </p:nvSpPr>
          <p:spPr>
            <a:xfrm>
              <a:off x="273340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3" name="pl512"/>
            <p:cNvSpPr/>
            <p:nvPr/>
          </p:nvSpPr>
          <p:spPr>
            <a:xfrm>
              <a:off x="273421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4" name="pl513"/>
            <p:cNvSpPr/>
            <p:nvPr/>
          </p:nvSpPr>
          <p:spPr>
            <a:xfrm>
              <a:off x="273503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5" name="pl514"/>
            <p:cNvSpPr/>
            <p:nvPr/>
          </p:nvSpPr>
          <p:spPr>
            <a:xfrm>
              <a:off x="273585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6" name="pl515"/>
            <p:cNvSpPr/>
            <p:nvPr/>
          </p:nvSpPr>
          <p:spPr>
            <a:xfrm>
              <a:off x="273666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7" name="pl516"/>
            <p:cNvSpPr/>
            <p:nvPr/>
          </p:nvSpPr>
          <p:spPr>
            <a:xfrm>
              <a:off x="273748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8" name="pl517"/>
            <p:cNvSpPr/>
            <p:nvPr/>
          </p:nvSpPr>
          <p:spPr>
            <a:xfrm>
              <a:off x="273829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9" name="pl518"/>
            <p:cNvSpPr/>
            <p:nvPr/>
          </p:nvSpPr>
          <p:spPr>
            <a:xfrm>
              <a:off x="273911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0" name="pl519"/>
            <p:cNvSpPr/>
            <p:nvPr/>
          </p:nvSpPr>
          <p:spPr>
            <a:xfrm>
              <a:off x="273992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1" name="pl520"/>
            <p:cNvSpPr/>
            <p:nvPr/>
          </p:nvSpPr>
          <p:spPr>
            <a:xfrm>
              <a:off x="274074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2" name="pl521"/>
            <p:cNvSpPr/>
            <p:nvPr/>
          </p:nvSpPr>
          <p:spPr>
            <a:xfrm>
              <a:off x="274155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3" name="pl522"/>
            <p:cNvSpPr/>
            <p:nvPr/>
          </p:nvSpPr>
          <p:spPr>
            <a:xfrm>
              <a:off x="274237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4" name="pl523"/>
            <p:cNvSpPr/>
            <p:nvPr/>
          </p:nvSpPr>
          <p:spPr>
            <a:xfrm>
              <a:off x="274318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5" name="pl524"/>
            <p:cNvSpPr/>
            <p:nvPr/>
          </p:nvSpPr>
          <p:spPr>
            <a:xfrm>
              <a:off x="274400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6" name="pl525"/>
            <p:cNvSpPr/>
            <p:nvPr/>
          </p:nvSpPr>
          <p:spPr>
            <a:xfrm>
              <a:off x="274481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7" name="pl526"/>
            <p:cNvSpPr/>
            <p:nvPr/>
          </p:nvSpPr>
          <p:spPr>
            <a:xfrm>
              <a:off x="274563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8" name="pl527"/>
            <p:cNvSpPr/>
            <p:nvPr/>
          </p:nvSpPr>
          <p:spPr>
            <a:xfrm>
              <a:off x="274644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9" name="pl528"/>
            <p:cNvSpPr/>
            <p:nvPr/>
          </p:nvSpPr>
          <p:spPr>
            <a:xfrm>
              <a:off x="274726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0" name="pl529"/>
            <p:cNvSpPr/>
            <p:nvPr/>
          </p:nvSpPr>
          <p:spPr>
            <a:xfrm>
              <a:off x="274807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1" name="pl530"/>
            <p:cNvSpPr/>
            <p:nvPr/>
          </p:nvSpPr>
          <p:spPr>
            <a:xfrm>
              <a:off x="274889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2" name="pl531"/>
            <p:cNvSpPr/>
            <p:nvPr/>
          </p:nvSpPr>
          <p:spPr>
            <a:xfrm>
              <a:off x="274971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3" name="pl532"/>
            <p:cNvSpPr/>
            <p:nvPr/>
          </p:nvSpPr>
          <p:spPr>
            <a:xfrm>
              <a:off x="275052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4" name="pl533"/>
            <p:cNvSpPr/>
            <p:nvPr/>
          </p:nvSpPr>
          <p:spPr>
            <a:xfrm>
              <a:off x="275134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5" name="pl534"/>
            <p:cNvSpPr/>
            <p:nvPr/>
          </p:nvSpPr>
          <p:spPr>
            <a:xfrm>
              <a:off x="275215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6" name="pl535"/>
            <p:cNvSpPr/>
            <p:nvPr/>
          </p:nvSpPr>
          <p:spPr>
            <a:xfrm>
              <a:off x="275297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7" name="pl536"/>
            <p:cNvSpPr/>
            <p:nvPr/>
          </p:nvSpPr>
          <p:spPr>
            <a:xfrm>
              <a:off x="275378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8" name="pl537"/>
            <p:cNvSpPr/>
            <p:nvPr/>
          </p:nvSpPr>
          <p:spPr>
            <a:xfrm>
              <a:off x="275460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9" name="pl538"/>
            <p:cNvSpPr/>
            <p:nvPr/>
          </p:nvSpPr>
          <p:spPr>
            <a:xfrm>
              <a:off x="275541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0" name="pl539"/>
            <p:cNvSpPr/>
            <p:nvPr/>
          </p:nvSpPr>
          <p:spPr>
            <a:xfrm>
              <a:off x="275623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1" name="pl540"/>
            <p:cNvSpPr/>
            <p:nvPr/>
          </p:nvSpPr>
          <p:spPr>
            <a:xfrm>
              <a:off x="275704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2" name="pl541"/>
            <p:cNvSpPr/>
            <p:nvPr/>
          </p:nvSpPr>
          <p:spPr>
            <a:xfrm>
              <a:off x="275786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3" name="pl542"/>
            <p:cNvSpPr/>
            <p:nvPr/>
          </p:nvSpPr>
          <p:spPr>
            <a:xfrm>
              <a:off x="275867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4" name="pl543"/>
            <p:cNvSpPr/>
            <p:nvPr/>
          </p:nvSpPr>
          <p:spPr>
            <a:xfrm>
              <a:off x="275949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5" name="pl544"/>
            <p:cNvSpPr/>
            <p:nvPr/>
          </p:nvSpPr>
          <p:spPr>
            <a:xfrm>
              <a:off x="276030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6" name="pl545"/>
            <p:cNvSpPr/>
            <p:nvPr/>
          </p:nvSpPr>
          <p:spPr>
            <a:xfrm>
              <a:off x="276112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7" name="pl546"/>
            <p:cNvSpPr/>
            <p:nvPr/>
          </p:nvSpPr>
          <p:spPr>
            <a:xfrm>
              <a:off x="276194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8" name="pl547"/>
            <p:cNvSpPr/>
            <p:nvPr/>
          </p:nvSpPr>
          <p:spPr>
            <a:xfrm>
              <a:off x="276275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9" name="pl548"/>
            <p:cNvSpPr/>
            <p:nvPr/>
          </p:nvSpPr>
          <p:spPr>
            <a:xfrm>
              <a:off x="276357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50" name="pl549"/>
            <p:cNvSpPr/>
            <p:nvPr/>
          </p:nvSpPr>
          <p:spPr>
            <a:xfrm>
              <a:off x="276438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51" name="pl550"/>
            <p:cNvSpPr/>
            <p:nvPr/>
          </p:nvSpPr>
          <p:spPr>
            <a:xfrm>
              <a:off x="276520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52" name="pl551"/>
            <p:cNvSpPr/>
            <p:nvPr/>
          </p:nvSpPr>
          <p:spPr>
            <a:xfrm>
              <a:off x="276601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53" name="pl552"/>
            <p:cNvSpPr/>
            <p:nvPr/>
          </p:nvSpPr>
          <p:spPr>
            <a:xfrm>
              <a:off x="276683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54" name="pl553"/>
            <p:cNvSpPr/>
            <p:nvPr/>
          </p:nvSpPr>
          <p:spPr>
            <a:xfrm>
              <a:off x="276764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55" name="pl554"/>
            <p:cNvSpPr/>
            <p:nvPr/>
          </p:nvSpPr>
          <p:spPr>
            <a:xfrm>
              <a:off x="276846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56" name="pl555"/>
            <p:cNvSpPr/>
            <p:nvPr/>
          </p:nvSpPr>
          <p:spPr>
            <a:xfrm>
              <a:off x="276927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57" name="pl556"/>
            <p:cNvSpPr/>
            <p:nvPr/>
          </p:nvSpPr>
          <p:spPr>
            <a:xfrm>
              <a:off x="277009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58" name="pl557"/>
            <p:cNvSpPr/>
            <p:nvPr/>
          </p:nvSpPr>
          <p:spPr>
            <a:xfrm>
              <a:off x="277090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59" name="pl558"/>
            <p:cNvSpPr/>
            <p:nvPr/>
          </p:nvSpPr>
          <p:spPr>
            <a:xfrm>
              <a:off x="277172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60" name="pl559"/>
            <p:cNvSpPr/>
            <p:nvPr/>
          </p:nvSpPr>
          <p:spPr>
            <a:xfrm>
              <a:off x="277253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61" name="pl560"/>
            <p:cNvSpPr/>
            <p:nvPr/>
          </p:nvSpPr>
          <p:spPr>
            <a:xfrm>
              <a:off x="277335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62" name="pl561"/>
            <p:cNvSpPr/>
            <p:nvPr/>
          </p:nvSpPr>
          <p:spPr>
            <a:xfrm>
              <a:off x="277416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63" name="pl562"/>
            <p:cNvSpPr/>
            <p:nvPr/>
          </p:nvSpPr>
          <p:spPr>
            <a:xfrm>
              <a:off x="277498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64" name="pl563"/>
            <p:cNvSpPr/>
            <p:nvPr/>
          </p:nvSpPr>
          <p:spPr>
            <a:xfrm>
              <a:off x="277580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65" name="pl564"/>
            <p:cNvSpPr/>
            <p:nvPr/>
          </p:nvSpPr>
          <p:spPr>
            <a:xfrm>
              <a:off x="277661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66" name="pl565"/>
            <p:cNvSpPr/>
            <p:nvPr/>
          </p:nvSpPr>
          <p:spPr>
            <a:xfrm>
              <a:off x="277743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67" name="pl566"/>
            <p:cNvSpPr/>
            <p:nvPr/>
          </p:nvSpPr>
          <p:spPr>
            <a:xfrm>
              <a:off x="277824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68" name="pl567"/>
            <p:cNvSpPr/>
            <p:nvPr/>
          </p:nvSpPr>
          <p:spPr>
            <a:xfrm>
              <a:off x="277906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69" name="pl568"/>
            <p:cNvSpPr/>
            <p:nvPr/>
          </p:nvSpPr>
          <p:spPr>
            <a:xfrm>
              <a:off x="277987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0" name="pl569"/>
            <p:cNvSpPr/>
            <p:nvPr/>
          </p:nvSpPr>
          <p:spPr>
            <a:xfrm>
              <a:off x="278069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1" name="pl570"/>
            <p:cNvSpPr/>
            <p:nvPr/>
          </p:nvSpPr>
          <p:spPr>
            <a:xfrm>
              <a:off x="278150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2" name="pl571"/>
            <p:cNvSpPr/>
            <p:nvPr/>
          </p:nvSpPr>
          <p:spPr>
            <a:xfrm>
              <a:off x="278232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3" name="pl572"/>
            <p:cNvSpPr/>
            <p:nvPr/>
          </p:nvSpPr>
          <p:spPr>
            <a:xfrm>
              <a:off x="278313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4" name="pl573"/>
            <p:cNvSpPr/>
            <p:nvPr/>
          </p:nvSpPr>
          <p:spPr>
            <a:xfrm>
              <a:off x="278395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5" name="pl574"/>
            <p:cNvSpPr/>
            <p:nvPr/>
          </p:nvSpPr>
          <p:spPr>
            <a:xfrm>
              <a:off x="278476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6" name="pl575"/>
            <p:cNvSpPr/>
            <p:nvPr/>
          </p:nvSpPr>
          <p:spPr>
            <a:xfrm>
              <a:off x="278558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7" name="pl576"/>
            <p:cNvSpPr/>
            <p:nvPr/>
          </p:nvSpPr>
          <p:spPr>
            <a:xfrm>
              <a:off x="278639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8" name="pl577"/>
            <p:cNvSpPr/>
            <p:nvPr/>
          </p:nvSpPr>
          <p:spPr>
            <a:xfrm>
              <a:off x="278721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9" name="pl578"/>
            <p:cNvSpPr/>
            <p:nvPr/>
          </p:nvSpPr>
          <p:spPr>
            <a:xfrm>
              <a:off x="278802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0" name="pl579"/>
            <p:cNvSpPr/>
            <p:nvPr/>
          </p:nvSpPr>
          <p:spPr>
            <a:xfrm>
              <a:off x="278884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1" name="pl580"/>
            <p:cNvSpPr/>
            <p:nvPr/>
          </p:nvSpPr>
          <p:spPr>
            <a:xfrm>
              <a:off x="278966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2" name="pl581"/>
            <p:cNvSpPr/>
            <p:nvPr/>
          </p:nvSpPr>
          <p:spPr>
            <a:xfrm>
              <a:off x="279047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3" name="pl582"/>
            <p:cNvSpPr/>
            <p:nvPr/>
          </p:nvSpPr>
          <p:spPr>
            <a:xfrm>
              <a:off x="279129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4" name="pl583"/>
            <p:cNvSpPr/>
            <p:nvPr/>
          </p:nvSpPr>
          <p:spPr>
            <a:xfrm>
              <a:off x="279210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5" name="pl584"/>
            <p:cNvSpPr/>
            <p:nvPr/>
          </p:nvSpPr>
          <p:spPr>
            <a:xfrm>
              <a:off x="279292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6" name="pl585"/>
            <p:cNvSpPr/>
            <p:nvPr/>
          </p:nvSpPr>
          <p:spPr>
            <a:xfrm>
              <a:off x="279373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7" name="pl586"/>
            <p:cNvSpPr/>
            <p:nvPr/>
          </p:nvSpPr>
          <p:spPr>
            <a:xfrm>
              <a:off x="279455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8" name="pl587"/>
            <p:cNvSpPr/>
            <p:nvPr/>
          </p:nvSpPr>
          <p:spPr>
            <a:xfrm>
              <a:off x="279536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9" name="pl588"/>
            <p:cNvSpPr/>
            <p:nvPr/>
          </p:nvSpPr>
          <p:spPr>
            <a:xfrm>
              <a:off x="279618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0" name="pl589"/>
            <p:cNvSpPr/>
            <p:nvPr/>
          </p:nvSpPr>
          <p:spPr>
            <a:xfrm>
              <a:off x="279699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1" name="pl590"/>
            <p:cNvSpPr/>
            <p:nvPr/>
          </p:nvSpPr>
          <p:spPr>
            <a:xfrm>
              <a:off x="279781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2" name="pl591"/>
            <p:cNvSpPr/>
            <p:nvPr/>
          </p:nvSpPr>
          <p:spPr>
            <a:xfrm>
              <a:off x="279862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3" name="pl592"/>
            <p:cNvSpPr/>
            <p:nvPr/>
          </p:nvSpPr>
          <p:spPr>
            <a:xfrm>
              <a:off x="279944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4" name="pl593"/>
            <p:cNvSpPr/>
            <p:nvPr/>
          </p:nvSpPr>
          <p:spPr>
            <a:xfrm>
              <a:off x="280025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5" name="pl594"/>
            <p:cNvSpPr/>
            <p:nvPr/>
          </p:nvSpPr>
          <p:spPr>
            <a:xfrm>
              <a:off x="280107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6" name="pl595"/>
            <p:cNvSpPr/>
            <p:nvPr/>
          </p:nvSpPr>
          <p:spPr>
            <a:xfrm>
              <a:off x="280188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7" name="pl596"/>
            <p:cNvSpPr/>
            <p:nvPr/>
          </p:nvSpPr>
          <p:spPr>
            <a:xfrm>
              <a:off x="280270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8" name="pl597"/>
            <p:cNvSpPr/>
            <p:nvPr/>
          </p:nvSpPr>
          <p:spPr>
            <a:xfrm>
              <a:off x="280352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9" name="pl598"/>
            <p:cNvSpPr/>
            <p:nvPr/>
          </p:nvSpPr>
          <p:spPr>
            <a:xfrm>
              <a:off x="280433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0" name="pl599"/>
            <p:cNvSpPr/>
            <p:nvPr/>
          </p:nvSpPr>
          <p:spPr>
            <a:xfrm>
              <a:off x="280515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1" name="pl600"/>
            <p:cNvSpPr/>
            <p:nvPr/>
          </p:nvSpPr>
          <p:spPr>
            <a:xfrm>
              <a:off x="280596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2" name="pl601"/>
            <p:cNvSpPr/>
            <p:nvPr/>
          </p:nvSpPr>
          <p:spPr>
            <a:xfrm>
              <a:off x="280678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3" name="pl602"/>
            <p:cNvSpPr/>
            <p:nvPr/>
          </p:nvSpPr>
          <p:spPr>
            <a:xfrm>
              <a:off x="280759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4" name="pl603"/>
            <p:cNvSpPr/>
            <p:nvPr/>
          </p:nvSpPr>
          <p:spPr>
            <a:xfrm>
              <a:off x="280841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5" name="pl604"/>
            <p:cNvSpPr/>
            <p:nvPr/>
          </p:nvSpPr>
          <p:spPr>
            <a:xfrm>
              <a:off x="280922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6" name="pl605"/>
            <p:cNvSpPr/>
            <p:nvPr/>
          </p:nvSpPr>
          <p:spPr>
            <a:xfrm>
              <a:off x="281004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7" name="pl606"/>
            <p:cNvSpPr/>
            <p:nvPr/>
          </p:nvSpPr>
          <p:spPr>
            <a:xfrm>
              <a:off x="281085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8" name="pl607"/>
            <p:cNvSpPr/>
            <p:nvPr/>
          </p:nvSpPr>
          <p:spPr>
            <a:xfrm>
              <a:off x="281167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9" name="pl608"/>
            <p:cNvSpPr/>
            <p:nvPr/>
          </p:nvSpPr>
          <p:spPr>
            <a:xfrm>
              <a:off x="281248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0" name="pl609"/>
            <p:cNvSpPr/>
            <p:nvPr/>
          </p:nvSpPr>
          <p:spPr>
            <a:xfrm>
              <a:off x="281330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1" name="pl610"/>
            <p:cNvSpPr/>
            <p:nvPr/>
          </p:nvSpPr>
          <p:spPr>
            <a:xfrm>
              <a:off x="281411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2" name="pl611"/>
            <p:cNvSpPr/>
            <p:nvPr/>
          </p:nvSpPr>
          <p:spPr>
            <a:xfrm>
              <a:off x="281493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3" name="pl612"/>
            <p:cNvSpPr/>
            <p:nvPr/>
          </p:nvSpPr>
          <p:spPr>
            <a:xfrm>
              <a:off x="281575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4" name="pl613"/>
            <p:cNvSpPr/>
            <p:nvPr/>
          </p:nvSpPr>
          <p:spPr>
            <a:xfrm>
              <a:off x="281656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5" name="pl614"/>
            <p:cNvSpPr/>
            <p:nvPr/>
          </p:nvSpPr>
          <p:spPr>
            <a:xfrm>
              <a:off x="281738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6" name="pl615"/>
            <p:cNvSpPr/>
            <p:nvPr/>
          </p:nvSpPr>
          <p:spPr>
            <a:xfrm>
              <a:off x="281819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7" name="pl616"/>
            <p:cNvSpPr/>
            <p:nvPr/>
          </p:nvSpPr>
          <p:spPr>
            <a:xfrm>
              <a:off x="281901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8" name="pl617"/>
            <p:cNvSpPr/>
            <p:nvPr/>
          </p:nvSpPr>
          <p:spPr>
            <a:xfrm>
              <a:off x="281982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9" name="pl618"/>
            <p:cNvSpPr/>
            <p:nvPr/>
          </p:nvSpPr>
          <p:spPr>
            <a:xfrm>
              <a:off x="282064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0" name="pl619"/>
            <p:cNvSpPr/>
            <p:nvPr/>
          </p:nvSpPr>
          <p:spPr>
            <a:xfrm>
              <a:off x="282145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1" name="pl620"/>
            <p:cNvSpPr/>
            <p:nvPr/>
          </p:nvSpPr>
          <p:spPr>
            <a:xfrm>
              <a:off x="282227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2" name="pl621"/>
            <p:cNvSpPr/>
            <p:nvPr/>
          </p:nvSpPr>
          <p:spPr>
            <a:xfrm>
              <a:off x="282308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3" name="pl622"/>
            <p:cNvSpPr/>
            <p:nvPr/>
          </p:nvSpPr>
          <p:spPr>
            <a:xfrm>
              <a:off x="282390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4" name="pl623"/>
            <p:cNvSpPr/>
            <p:nvPr/>
          </p:nvSpPr>
          <p:spPr>
            <a:xfrm>
              <a:off x="282471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5" name="pl624"/>
            <p:cNvSpPr/>
            <p:nvPr/>
          </p:nvSpPr>
          <p:spPr>
            <a:xfrm>
              <a:off x="282553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6" name="pl625"/>
            <p:cNvSpPr/>
            <p:nvPr/>
          </p:nvSpPr>
          <p:spPr>
            <a:xfrm>
              <a:off x="282634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7" name="pl626"/>
            <p:cNvSpPr/>
            <p:nvPr/>
          </p:nvSpPr>
          <p:spPr>
            <a:xfrm>
              <a:off x="282716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8" name="pl627"/>
            <p:cNvSpPr/>
            <p:nvPr/>
          </p:nvSpPr>
          <p:spPr>
            <a:xfrm>
              <a:off x="282797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9" name="pl628"/>
            <p:cNvSpPr/>
            <p:nvPr/>
          </p:nvSpPr>
          <p:spPr>
            <a:xfrm>
              <a:off x="282879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0" name="pl629"/>
            <p:cNvSpPr/>
            <p:nvPr/>
          </p:nvSpPr>
          <p:spPr>
            <a:xfrm>
              <a:off x="282961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1" name="pl630"/>
            <p:cNvSpPr/>
            <p:nvPr/>
          </p:nvSpPr>
          <p:spPr>
            <a:xfrm>
              <a:off x="283042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2" name="pl631"/>
            <p:cNvSpPr/>
            <p:nvPr/>
          </p:nvSpPr>
          <p:spPr>
            <a:xfrm>
              <a:off x="283124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3" name="pl632"/>
            <p:cNvSpPr/>
            <p:nvPr/>
          </p:nvSpPr>
          <p:spPr>
            <a:xfrm>
              <a:off x="283205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4" name="pl633"/>
            <p:cNvSpPr/>
            <p:nvPr/>
          </p:nvSpPr>
          <p:spPr>
            <a:xfrm>
              <a:off x="283287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" name="pl634"/>
            <p:cNvSpPr/>
            <p:nvPr/>
          </p:nvSpPr>
          <p:spPr>
            <a:xfrm>
              <a:off x="283368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6" name="pl635"/>
            <p:cNvSpPr/>
            <p:nvPr/>
          </p:nvSpPr>
          <p:spPr>
            <a:xfrm>
              <a:off x="283450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7" name="pl636"/>
            <p:cNvSpPr/>
            <p:nvPr/>
          </p:nvSpPr>
          <p:spPr>
            <a:xfrm>
              <a:off x="283531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8" name="pl637"/>
            <p:cNvSpPr/>
            <p:nvPr/>
          </p:nvSpPr>
          <p:spPr>
            <a:xfrm>
              <a:off x="283613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9" name="pl638"/>
            <p:cNvSpPr/>
            <p:nvPr/>
          </p:nvSpPr>
          <p:spPr>
            <a:xfrm>
              <a:off x="283694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40" name="pl639"/>
            <p:cNvSpPr/>
            <p:nvPr/>
          </p:nvSpPr>
          <p:spPr>
            <a:xfrm>
              <a:off x="283776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41" name="pl640"/>
            <p:cNvSpPr/>
            <p:nvPr/>
          </p:nvSpPr>
          <p:spPr>
            <a:xfrm>
              <a:off x="283857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42" name="pl641"/>
            <p:cNvSpPr/>
            <p:nvPr/>
          </p:nvSpPr>
          <p:spPr>
            <a:xfrm>
              <a:off x="283939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43" name="pl642"/>
            <p:cNvSpPr/>
            <p:nvPr/>
          </p:nvSpPr>
          <p:spPr>
            <a:xfrm>
              <a:off x="284020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44" name="pl643"/>
            <p:cNvSpPr/>
            <p:nvPr/>
          </p:nvSpPr>
          <p:spPr>
            <a:xfrm>
              <a:off x="284102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45" name="pl644"/>
            <p:cNvSpPr/>
            <p:nvPr/>
          </p:nvSpPr>
          <p:spPr>
            <a:xfrm>
              <a:off x="284183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46" name="pl645"/>
            <p:cNvSpPr/>
            <p:nvPr/>
          </p:nvSpPr>
          <p:spPr>
            <a:xfrm>
              <a:off x="284265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47" name="pl646"/>
            <p:cNvSpPr/>
            <p:nvPr/>
          </p:nvSpPr>
          <p:spPr>
            <a:xfrm>
              <a:off x="284347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48" name="pl647"/>
            <p:cNvSpPr/>
            <p:nvPr/>
          </p:nvSpPr>
          <p:spPr>
            <a:xfrm>
              <a:off x="284428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49" name="pl648"/>
            <p:cNvSpPr/>
            <p:nvPr/>
          </p:nvSpPr>
          <p:spPr>
            <a:xfrm>
              <a:off x="284510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0" name="pl649"/>
            <p:cNvSpPr/>
            <p:nvPr/>
          </p:nvSpPr>
          <p:spPr>
            <a:xfrm>
              <a:off x="284591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1" name="pl650"/>
            <p:cNvSpPr/>
            <p:nvPr/>
          </p:nvSpPr>
          <p:spPr>
            <a:xfrm>
              <a:off x="284673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2" name="pl651"/>
            <p:cNvSpPr/>
            <p:nvPr/>
          </p:nvSpPr>
          <p:spPr>
            <a:xfrm>
              <a:off x="284754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3" name="pl652"/>
            <p:cNvSpPr/>
            <p:nvPr/>
          </p:nvSpPr>
          <p:spPr>
            <a:xfrm>
              <a:off x="284836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4" name="pl653"/>
            <p:cNvSpPr/>
            <p:nvPr/>
          </p:nvSpPr>
          <p:spPr>
            <a:xfrm>
              <a:off x="284917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5" name="pl654"/>
            <p:cNvSpPr/>
            <p:nvPr/>
          </p:nvSpPr>
          <p:spPr>
            <a:xfrm>
              <a:off x="284999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6" name="pl655"/>
            <p:cNvSpPr/>
            <p:nvPr/>
          </p:nvSpPr>
          <p:spPr>
            <a:xfrm>
              <a:off x="285080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7" name="pl656"/>
            <p:cNvSpPr/>
            <p:nvPr/>
          </p:nvSpPr>
          <p:spPr>
            <a:xfrm>
              <a:off x="285162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8" name="pl657"/>
            <p:cNvSpPr/>
            <p:nvPr/>
          </p:nvSpPr>
          <p:spPr>
            <a:xfrm>
              <a:off x="285243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9" name="pl658"/>
            <p:cNvSpPr/>
            <p:nvPr/>
          </p:nvSpPr>
          <p:spPr>
            <a:xfrm>
              <a:off x="285325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0" name="pl659"/>
            <p:cNvSpPr/>
            <p:nvPr/>
          </p:nvSpPr>
          <p:spPr>
            <a:xfrm>
              <a:off x="285406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1" name="pl660"/>
            <p:cNvSpPr/>
            <p:nvPr/>
          </p:nvSpPr>
          <p:spPr>
            <a:xfrm>
              <a:off x="285488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2" name="pl661"/>
            <p:cNvSpPr/>
            <p:nvPr/>
          </p:nvSpPr>
          <p:spPr>
            <a:xfrm>
              <a:off x="285570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3" name="pl662"/>
            <p:cNvSpPr/>
            <p:nvPr/>
          </p:nvSpPr>
          <p:spPr>
            <a:xfrm>
              <a:off x="285651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4" name="pl663"/>
            <p:cNvSpPr/>
            <p:nvPr/>
          </p:nvSpPr>
          <p:spPr>
            <a:xfrm>
              <a:off x="285733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5" name="pl664"/>
            <p:cNvSpPr/>
            <p:nvPr/>
          </p:nvSpPr>
          <p:spPr>
            <a:xfrm>
              <a:off x="285814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6" name="pl665"/>
            <p:cNvSpPr/>
            <p:nvPr/>
          </p:nvSpPr>
          <p:spPr>
            <a:xfrm>
              <a:off x="285896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7" name="pl666"/>
            <p:cNvSpPr/>
            <p:nvPr/>
          </p:nvSpPr>
          <p:spPr>
            <a:xfrm>
              <a:off x="285977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8" name="pl667"/>
            <p:cNvSpPr/>
            <p:nvPr/>
          </p:nvSpPr>
          <p:spPr>
            <a:xfrm>
              <a:off x="286059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9" name="pl668"/>
            <p:cNvSpPr/>
            <p:nvPr/>
          </p:nvSpPr>
          <p:spPr>
            <a:xfrm>
              <a:off x="286140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70" name="pl669"/>
            <p:cNvSpPr/>
            <p:nvPr/>
          </p:nvSpPr>
          <p:spPr>
            <a:xfrm>
              <a:off x="286222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71" name="pl670"/>
            <p:cNvSpPr/>
            <p:nvPr/>
          </p:nvSpPr>
          <p:spPr>
            <a:xfrm>
              <a:off x="286303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72" name="pl671"/>
            <p:cNvSpPr/>
            <p:nvPr/>
          </p:nvSpPr>
          <p:spPr>
            <a:xfrm>
              <a:off x="286385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73" name="pl672"/>
            <p:cNvSpPr/>
            <p:nvPr/>
          </p:nvSpPr>
          <p:spPr>
            <a:xfrm>
              <a:off x="286466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74" name="pl673"/>
            <p:cNvSpPr/>
            <p:nvPr/>
          </p:nvSpPr>
          <p:spPr>
            <a:xfrm>
              <a:off x="286548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75" name="pl674"/>
            <p:cNvSpPr/>
            <p:nvPr/>
          </p:nvSpPr>
          <p:spPr>
            <a:xfrm>
              <a:off x="286629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76" name="pl675"/>
            <p:cNvSpPr/>
            <p:nvPr/>
          </p:nvSpPr>
          <p:spPr>
            <a:xfrm>
              <a:off x="286711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77" name="pl676"/>
            <p:cNvSpPr/>
            <p:nvPr/>
          </p:nvSpPr>
          <p:spPr>
            <a:xfrm>
              <a:off x="286792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78" name="pl677"/>
            <p:cNvSpPr/>
            <p:nvPr/>
          </p:nvSpPr>
          <p:spPr>
            <a:xfrm>
              <a:off x="286874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79" name="pl678"/>
            <p:cNvSpPr/>
            <p:nvPr/>
          </p:nvSpPr>
          <p:spPr>
            <a:xfrm>
              <a:off x="286956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0" name="pl679"/>
            <p:cNvSpPr/>
            <p:nvPr/>
          </p:nvSpPr>
          <p:spPr>
            <a:xfrm>
              <a:off x="287037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1" name="pl680"/>
            <p:cNvSpPr/>
            <p:nvPr/>
          </p:nvSpPr>
          <p:spPr>
            <a:xfrm>
              <a:off x="287119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2" name="pl681"/>
            <p:cNvSpPr/>
            <p:nvPr/>
          </p:nvSpPr>
          <p:spPr>
            <a:xfrm>
              <a:off x="287200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3" name="pl682"/>
            <p:cNvSpPr/>
            <p:nvPr/>
          </p:nvSpPr>
          <p:spPr>
            <a:xfrm>
              <a:off x="287282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4" name="pl683"/>
            <p:cNvSpPr/>
            <p:nvPr/>
          </p:nvSpPr>
          <p:spPr>
            <a:xfrm>
              <a:off x="287363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5" name="pl684"/>
            <p:cNvSpPr/>
            <p:nvPr/>
          </p:nvSpPr>
          <p:spPr>
            <a:xfrm>
              <a:off x="287445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6" name="pl685"/>
            <p:cNvSpPr/>
            <p:nvPr/>
          </p:nvSpPr>
          <p:spPr>
            <a:xfrm>
              <a:off x="287526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7" name="pl686"/>
            <p:cNvSpPr/>
            <p:nvPr/>
          </p:nvSpPr>
          <p:spPr>
            <a:xfrm>
              <a:off x="287608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8" name="pl687"/>
            <p:cNvSpPr/>
            <p:nvPr/>
          </p:nvSpPr>
          <p:spPr>
            <a:xfrm>
              <a:off x="287689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9" name="pl688"/>
            <p:cNvSpPr/>
            <p:nvPr/>
          </p:nvSpPr>
          <p:spPr>
            <a:xfrm>
              <a:off x="287771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90" name="pl689"/>
            <p:cNvSpPr/>
            <p:nvPr/>
          </p:nvSpPr>
          <p:spPr>
            <a:xfrm>
              <a:off x="287852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91" name="pl690"/>
            <p:cNvSpPr/>
            <p:nvPr/>
          </p:nvSpPr>
          <p:spPr>
            <a:xfrm>
              <a:off x="287934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92" name="pl691"/>
            <p:cNvSpPr/>
            <p:nvPr/>
          </p:nvSpPr>
          <p:spPr>
            <a:xfrm>
              <a:off x="288015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93" name="pl692"/>
            <p:cNvSpPr/>
            <p:nvPr/>
          </p:nvSpPr>
          <p:spPr>
            <a:xfrm>
              <a:off x="288097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94" name="pl693"/>
            <p:cNvSpPr/>
            <p:nvPr/>
          </p:nvSpPr>
          <p:spPr>
            <a:xfrm>
              <a:off x="288178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95" name="pl694"/>
            <p:cNvSpPr/>
            <p:nvPr/>
          </p:nvSpPr>
          <p:spPr>
            <a:xfrm>
              <a:off x="288260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96" name="pl695"/>
            <p:cNvSpPr/>
            <p:nvPr/>
          </p:nvSpPr>
          <p:spPr>
            <a:xfrm>
              <a:off x="288342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97" name="pl696"/>
            <p:cNvSpPr/>
            <p:nvPr/>
          </p:nvSpPr>
          <p:spPr>
            <a:xfrm>
              <a:off x="288423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98" name="pl697"/>
            <p:cNvSpPr/>
            <p:nvPr/>
          </p:nvSpPr>
          <p:spPr>
            <a:xfrm>
              <a:off x="288505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99" name="pl698"/>
            <p:cNvSpPr/>
            <p:nvPr/>
          </p:nvSpPr>
          <p:spPr>
            <a:xfrm>
              <a:off x="288586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0" name="pl699"/>
            <p:cNvSpPr/>
            <p:nvPr/>
          </p:nvSpPr>
          <p:spPr>
            <a:xfrm>
              <a:off x="288668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1" name="pl700"/>
            <p:cNvSpPr/>
            <p:nvPr/>
          </p:nvSpPr>
          <p:spPr>
            <a:xfrm>
              <a:off x="288749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2" name="pl701"/>
            <p:cNvSpPr/>
            <p:nvPr/>
          </p:nvSpPr>
          <p:spPr>
            <a:xfrm>
              <a:off x="288831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3" name="pl702"/>
            <p:cNvSpPr/>
            <p:nvPr/>
          </p:nvSpPr>
          <p:spPr>
            <a:xfrm>
              <a:off x="288912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4" name="pl703"/>
            <p:cNvSpPr/>
            <p:nvPr/>
          </p:nvSpPr>
          <p:spPr>
            <a:xfrm>
              <a:off x="288994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5" name="pl704"/>
            <p:cNvSpPr/>
            <p:nvPr/>
          </p:nvSpPr>
          <p:spPr>
            <a:xfrm>
              <a:off x="289075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6" name="pl705"/>
            <p:cNvSpPr/>
            <p:nvPr/>
          </p:nvSpPr>
          <p:spPr>
            <a:xfrm>
              <a:off x="289157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7" name="pl706"/>
            <p:cNvSpPr/>
            <p:nvPr/>
          </p:nvSpPr>
          <p:spPr>
            <a:xfrm>
              <a:off x="289238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8" name="pl707"/>
            <p:cNvSpPr/>
            <p:nvPr/>
          </p:nvSpPr>
          <p:spPr>
            <a:xfrm>
              <a:off x="289320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9" name="pl708"/>
            <p:cNvSpPr/>
            <p:nvPr/>
          </p:nvSpPr>
          <p:spPr>
            <a:xfrm>
              <a:off x="289401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0" name="pl709"/>
            <p:cNvSpPr/>
            <p:nvPr/>
          </p:nvSpPr>
          <p:spPr>
            <a:xfrm>
              <a:off x="289483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1" name="pl710"/>
            <p:cNvSpPr/>
            <p:nvPr/>
          </p:nvSpPr>
          <p:spPr>
            <a:xfrm>
              <a:off x="289565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2" name="pl711"/>
            <p:cNvSpPr/>
            <p:nvPr/>
          </p:nvSpPr>
          <p:spPr>
            <a:xfrm>
              <a:off x="289646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3" name="pl712"/>
            <p:cNvSpPr/>
            <p:nvPr/>
          </p:nvSpPr>
          <p:spPr>
            <a:xfrm>
              <a:off x="289728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4" name="pl713"/>
            <p:cNvSpPr/>
            <p:nvPr/>
          </p:nvSpPr>
          <p:spPr>
            <a:xfrm>
              <a:off x="289809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5" name="pl714"/>
            <p:cNvSpPr/>
            <p:nvPr/>
          </p:nvSpPr>
          <p:spPr>
            <a:xfrm>
              <a:off x="289891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6" name="pl715"/>
            <p:cNvSpPr/>
            <p:nvPr/>
          </p:nvSpPr>
          <p:spPr>
            <a:xfrm>
              <a:off x="289972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7" name="pl716"/>
            <p:cNvSpPr/>
            <p:nvPr/>
          </p:nvSpPr>
          <p:spPr>
            <a:xfrm>
              <a:off x="290054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8" name="pl717"/>
            <p:cNvSpPr/>
            <p:nvPr/>
          </p:nvSpPr>
          <p:spPr>
            <a:xfrm>
              <a:off x="290135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9" name="pl718"/>
            <p:cNvSpPr/>
            <p:nvPr/>
          </p:nvSpPr>
          <p:spPr>
            <a:xfrm>
              <a:off x="290217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20" name="pl719"/>
            <p:cNvSpPr/>
            <p:nvPr/>
          </p:nvSpPr>
          <p:spPr>
            <a:xfrm>
              <a:off x="290298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21" name="pl720"/>
            <p:cNvSpPr/>
            <p:nvPr/>
          </p:nvSpPr>
          <p:spPr>
            <a:xfrm>
              <a:off x="290380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22" name="pl721"/>
            <p:cNvSpPr/>
            <p:nvPr/>
          </p:nvSpPr>
          <p:spPr>
            <a:xfrm>
              <a:off x="290461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23" name="pl722"/>
            <p:cNvSpPr/>
            <p:nvPr/>
          </p:nvSpPr>
          <p:spPr>
            <a:xfrm>
              <a:off x="290543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24" name="pl723"/>
            <p:cNvSpPr/>
            <p:nvPr/>
          </p:nvSpPr>
          <p:spPr>
            <a:xfrm>
              <a:off x="290624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25" name="pl724"/>
            <p:cNvSpPr/>
            <p:nvPr/>
          </p:nvSpPr>
          <p:spPr>
            <a:xfrm>
              <a:off x="290706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26" name="pl725"/>
            <p:cNvSpPr/>
            <p:nvPr/>
          </p:nvSpPr>
          <p:spPr>
            <a:xfrm>
              <a:off x="290787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27" name="pl726"/>
            <p:cNvSpPr/>
            <p:nvPr/>
          </p:nvSpPr>
          <p:spPr>
            <a:xfrm>
              <a:off x="290869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28" name="pl727"/>
            <p:cNvSpPr/>
            <p:nvPr/>
          </p:nvSpPr>
          <p:spPr>
            <a:xfrm>
              <a:off x="290951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29" name="pl728"/>
            <p:cNvSpPr/>
            <p:nvPr/>
          </p:nvSpPr>
          <p:spPr>
            <a:xfrm>
              <a:off x="291032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30" name="pl729"/>
            <p:cNvSpPr/>
            <p:nvPr/>
          </p:nvSpPr>
          <p:spPr>
            <a:xfrm>
              <a:off x="291114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31" name="pl730"/>
            <p:cNvSpPr/>
            <p:nvPr/>
          </p:nvSpPr>
          <p:spPr>
            <a:xfrm>
              <a:off x="291195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32" name="pl731"/>
            <p:cNvSpPr/>
            <p:nvPr/>
          </p:nvSpPr>
          <p:spPr>
            <a:xfrm>
              <a:off x="291277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33" name="pl732"/>
            <p:cNvSpPr/>
            <p:nvPr/>
          </p:nvSpPr>
          <p:spPr>
            <a:xfrm>
              <a:off x="291358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34" name="pl733"/>
            <p:cNvSpPr/>
            <p:nvPr/>
          </p:nvSpPr>
          <p:spPr>
            <a:xfrm>
              <a:off x="291440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35" name="pl734"/>
            <p:cNvSpPr/>
            <p:nvPr/>
          </p:nvSpPr>
          <p:spPr>
            <a:xfrm>
              <a:off x="291521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36" name="pl735"/>
            <p:cNvSpPr/>
            <p:nvPr/>
          </p:nvSpPr>
          <p:spPr>
            <a:xfrm>
              <a:off x="291603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37" name="pl736"/>
            <p:cNvSpPr/>
            <p:nvPr/>
          </p:nvSpPr>
          <p:spPr>
            <a:xfrm>
              <a:off x="291684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38" name="pl737"/>
            <p:cNvSpPr/>
            <p:nvPr/>
          </p:nvSpPr>
          <p:spPr>
            <a:xfrm>
              <a:off x="291766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39" name="pl738"/>
            <p:cNvSpPr/>
            <p:nvPr/>
          </p:nvSpPr>
          <p:spPr>
            <a:xfrm>
              <a:off x="291847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40" name="pl739"/>
            <p:cNvSpPr/>
            <p:nvPr/>
          </p:nvSpPr>
          <p:spPr>
            <a:xfrm>
              <a:off x="291929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41" name="pl740"/>
            <p:cNvSpPr/>
            <p:nvPr/>
          </p:nvSpPr>
          <p:spPr>
            <a:xfrm>
              <a:off x="292010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42" name="pl741"/>
            <p:cNvSpPr/>
            <p:nvPr/>
          </p:nvSpPr>
          <p:spPr>
            <a:xfrm>
              <a:off x="292092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43" name="pl742"/>
            <p:cNvSpPr/>
            <p:nvPr/>
          </p:nvSpPr>
          <p:spPr>
            <a:xfrm>
              <a:off x="292173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44" name="pl743"/>
            <p:cNvSpPr/>
            <p:nvPr/>
          </p:nvSpPr>
          <p:spPr>
            <a:xfrm>
              <a:off x="292255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45" name="pl744"/>
            <p:cNvSpPr/>
            <p:nvPr/>
          </p:nvSpPr>
          <p:spPr>
            <a:xfrm>
              <a:off x="292337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46" name="pl745"/>
            <p:cNvSpPr/>
            <p:nvPr/>
          </p:nvSpPr>
          <p:spPr>
            <a:xfrm>
              <a:off x="292418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47" name="pl746"/>
            <p:cNvSpPr/>
            <p:nvPr/>
          </p:nvSpPr>
          <p:spPr>
            <a:xfrm>
              <a:off x="292500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48" name="pl747"/>
            <p:cNvSpPr/>
            <p:nvPr/>
          </p:nvSpPr>
          <p:spPr>
            <a:xfrm>
              <a:off x="292581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49" name="pl748"/>
            <p:cNvSpPr/>
            <p:nvPr/>
          </p:nvSpPr>
          <p:spPr>
            <a:xfrm>
              <a:off x="292663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50" name="pl749"/>
            <p:cNvSpPr/>
            <p:nvPr/>
          </p:nvSpPr>
          <p:spPr>
            <a:xfrm>
              <a:off x="292744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51" name="pl750"/>
            <p:cNvSpPr/>
            <p:nvPr/>
          </p:nvSpPr>
          <p:spPr>
            <a:xfrm>
              <a:off x="292826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52" name="pl751"/>
            <p:cNvSpPr/>
            <p:nvPr/>
          </p:nvSpPr>
          <p:spPr>
            <a:xfrm>
              <a:off x="292907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53" name="pl752"/>
            <p:cNvSpPr/>
            <p:nvPr/>
          </p:nvSpPr>
          <p:spPr>
            <a:xfrm>
              <a:off x="292989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54" name="pl753"/>
            <p:cNvSpPr/>
            <p:nvPr/>
          </p:nvSpPr>
          <p:spPr>
            <a:xfrm>
              <a:off x="293070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55" name="pl754"/>
            <p:cNvSpPr/>
            <p:nvPr/>
          </p:nvSpPr>
          <p:spPr>
            <a:xfrm>
              <a:off x="293152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56" name="pl755"/>
            <p:cNvSpPr/>
            <p:nvPr/>
          </p:nvSpPr>
          <p:spPr>
            <a:xfrm>
              <a:off x="293233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57" name="pl756"/>
            <p:cNvSpPr/>
            <p:nvPr/>
          </p:nvSpPr>
          <p:spPr>
            <a:xfrm>
              <a:off x="293315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58" name="pl757"/>
            <p:cNvSpPr/>
            <p:nvPr/>
          </p:nvSpPr>
          <p:spPr>
            <a:xfrm>
              <a:off x="293396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59" name="pl758"/>
            <p:cNvSpPr/>
            <p:nvPr/>
          </p:nvSpPr>
          <p:spPr>
            <a:xfrm>
              <a:off x="293478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60" name="pl759"/>
            <p:cNvSpPr/>
            <p:nvPr/>
          </p:nvSpPr>
          <p:spPr>
            <a:xfrm>
              <a:off x="293559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61" name="pl760"/>
            <p:cNvSpPr/>
            <p:nvPr/>
          </p:nvSpPr>
          <p:spPr>
            <a:xfrm>
              <a:off x="293641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62" name="pl761"/>
            <p:cNvSpPr/>
            <p:nvPr/>
          </p:nvSpPr>
          <p:spPr>
            <a:xfrm>
              <a:off x="293723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63" name="pl762"/>
            <p:cNvSpPr/>
            <p:nvPr/>
          </p:nvSpPr>
          <p:spPr>
            <a:xfrm>
              <a:off x="293804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64" name="pl763"/>
            <p:cNvSpPr/>
            <p:nvPr/>
          </p:nvSpPr>
          <p:spPr>
            <a:xfrm>
              <a:off x="293886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65" name="pl764"/>
            <p:cNvSpPr/>
            <p:nvPr/>
          </p:nvSpPr>
          <p:spPr>
            <a:xfrm>
              <a:off x="293967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66" name="pl765"/>
            <p:cNvSpPr/>
            <p:nvPr/>
          </p:nvSpPr>
          <p:spPr>
            <a:xfrm>
              <a:off x="294049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67" name="pl766"/>
            <p:cNvSpPr/>
            <p:nvPr/>
          </p:nvSpPr>
          <p:spPr>
            <a:xfrm>
              <a:off x="294130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68" name="pl767"/>
            <p:cNvSpPr/>
            <p:nvPr/>
          </p:nvSpPr>
          <p:spPr>
            <a:xfrm>
              <a:off x="294212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69" name="pl768"/>
            <p:cNvSpPr/>
            <p:nvPr/>
          </p:nvSpPr>
          <p:spPr>
            <a:xfrm>
              <a:off x="294293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70" name="pl769"/>
            <p:cNvSpPr/>
            <p:nvPr/>
          </p:nvSpPr>
          <p:spPr>
            <a:xfrm>
              <a:off x="294375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71" name="pl770"/>
            <p:cNvSpPr/>
            <p:nvPr/>
          </p:nvSpPr>
          <p:spPr>
            <a:xfrm>
              <a:off x="294456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72" name="pl771"/>
            <p:cNvSpPr/>
            <p:nvPr/>
          </p:nvSpPr>
          <p:spPr>
            <a:xfrm>
              <a:off x="294538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73" name="pl772"/>
            <p:cNvSpPr/>
            <p:nvPr/>
          </p:nvSpPr>
          <p:spPr>
            <a:xfrm>
              <a:off x="294619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74" name="pl773"/>
            <p:cNvSpPr/>
            <p:nvPr/>
          </p:nvSpPr>
          <p:spPr>
            <a:xfrm>
              <a:off x="294701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75" name="pl774"/>
            <p:cNvSpPr/>
            <p:nvPr/>
          </p:nvSpPr>
          <p:spPr>
            <a:xfrm>
              <a:off x="294782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76" name="pl775"/>
            <p:cNvSpPr/>
            <p:nvPr/>
          </p:nvSpPr>
          <p:spPr>
            <a:xfrm>
              <a:off x="294864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77" name="pl776"/>
            <p:cNvSpPr/>
            <p:nvPr/>
          </p:nvSpPr>
          <p:spPr>
            <a:xfrm>
              <a:off x="294946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78" name="pl777"/>
            <p:cNvSpPr/>
            <p:nvPr/>
          </p:nvSpPr>
          <p:spPr>
            <a:xfrm>
              <a:off x="295027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79" name="pl778"/>
            <p:cNvSpPr/>
            <p:nvPr/>
          </p:nvSpPr>
          <p:spPr>
            <a:xfrm>
              <a:off x="295109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0" name="pl779"/>
            <p:cNvSpPr/>
            <p:nvPr/>
          </p:nvSpPr>
          <p:spPr>
            <a:xfrm>
              <a:off x="295190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1" name="pl780"/>
            <p:cNvSpPr/>
            <p:nvPr/>
          </p:nvSpPr>
          <p:spPr>
            <a:xfrm>
              <a:off x="295272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2" name="pl781"/>
            <p:cNvSpPr/>
            <p:nvPr/>
          </p:nvSpPr>
          <p:spPr>
            <a:xfrm>
              <a:off x="295353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3" name="pl782"/>
            <p:cNvSpPr/>
            <p:nvPr/>
          </p:nvSpPr>
          <p:spPr>
            <a:xfrm>
              <a:off x="295435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4" name="pl783"/>
            <p:cNvSpPr/>
            <p:nvPr/>
          </p:nvSpPr>
          <p:spPr>
            <a:xfrm>
              <a:off x="295516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5" name="pl784"/>
            <p:cNvSpPr/>
            <p:nvPr/>
          </p:nvSpPr>
          <p:spPr>
            <a:xfrm>
              <a:off x="295598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6" name="pl785"/>
            <p:cNvSpPr/>
            <p:nvPr/>
          </p:nvSpPr>
          <p:spPr>
            <a:xfrm>
              <a:off x="295679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7" name="pl786"/>
            <p:cNvSpPr/>
            <p:nvPr/>
          </p:nvSpPr>
          <p:spPr>
            <a:xfrm>
              <a:off x="295761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8" name="pl787"/>
            <p:cNvSpPr/>
            <p:nvPr/>
          </p:nvSpPr>
          <p:spPr>
            <a:xfrm>
              <a:off x="295842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9" name="pl788"/>
            <p:cNvSpPr/>
            <p:nvPr/>
          </p:nvSpPr>
          <p:spPr>
            <a:xfrm>
              <a:off x="295924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0" name="pl789"/>
            <p:cNvSpPr/>
            <p:nvPr/>
          </p:nvSpPr>
          <p:spPr>
            <a:xfrm>
              <a:off x="296005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1" name="pl790"/>
            <p:cNvSpPr/>
            <p:nvPr/>
          </p:nvSpPr>
          <p:spPr>
            <a:xfrm>
              <a:off x="296087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2" name="pl791"/>
            <p:cNvSpPr/>
            <p:nvPr/>
          </p:nvSpPr>
          <p:spPr>
            <a:xfrm>
              <a:off x="296168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3" name="pl792"/>
            <p:cNvSpPr/>
            <p:nvPr/>
          </p:nvSpPr>
          <p:spPr>
            <a:xfrm>
              <a:off x="296250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4" name="pl793"/>
            <p:cNvSpPr/>
            <p:nvPr/>
          </p:nvSpPr>
          <p:spPr>
            <a:xfrm>
              <a:off x="296332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5" name="pl794"/>
            <p:cNvSpPr/>
            <p:nvPr/>
          </p:nvSpPr>
          <p:spPr>
            <a:xfrm>
              <a:off x="296413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6" name="pl795"/>
            <p:cNvSpPr/>
            <p:nvPr/>
          </p:nvSpPr>
          <p:spPr>
            <a:xfrm>
              <a:off x="296495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7" name="pl796"/>
            <p:cNvSpPr/>
            <p:nvPr/>
          </p:nvSpPr>
          <p:spPr>
            <a:xfrm>
              <a:off x="296576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8" name="pl797"/>
            <p:cNvSpPr/>
            <p:nvPr/>
          </p:nvSpPr>
          <p:spPr>
            <a:xfrm>
              <a:off x="296658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9" name="pl798"/>
            <p:cNvSpPr/>
            <p:nvPr/>
          </p:nvSpPr>
          <p:spPr>
            <a:xfrm>
              <a:off x="296739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00" name="pl799"/>
            <p:cNvSpPr/>
            <p:nvPr/>
          </p:nvSpPr>
          <p:spPr>
            <a:xfrm>
              <a:off x="296821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01" name="pl800"/>
            <p:cNvSpPr/>
            <p:nvPr/>
          </p:nvSpPr>
          <p:spPr>
            <a:xfrm>
              <a:off x="296902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02" name="pl801"/>
            <p:cNvSpPr/>
            <p:nvPr/>
          </p:nvSpPr>
          <p:spPr>
            <a:xfrm>
              <a:off x="296984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03" name="pl802"/>
            <p:cNvSpPr/>
            <p:nvPr/>
          </p:nvSpPr>
          <p:spPr>
            <a:xfrm>
              <a:off x="297065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04" name="pl803"/>
            <p:cNvSpPr/>
            <p:nvPr/>
          </p:nvSpPr>
          <p:spPr>
            <a:xfrm>
              <a:off x="297147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05" name="pl804"/>
            <p:cNvSpPr/>
            <p:nvPr/>
          </p:nvSpPr>
          <p:spPr>
            <a:xfrm>
              <a:off x="297228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06" name="pl805"/>
            <p:cNvSpPr/>
            <p:nvPr/>
          </p:nvSpPr>
          <p:spPr>
            <a:xfrm>
              <a:off x="297310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07" name="pl806"/>
            <p:cNvSpPr/>
            <p:nvPr/>
          </p:nvSpPr>
          <p:spPr>
            <a:xfrm>
              <a:off x="297391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08" name="pl807"/>
            <p:cNvSpPr/>
            <p:nvPr/>
          </p:nvSpPr>
          <p:spPr>
            <a:xfrm>
              <a:off x="297473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09" name="pl808"/>
            <p:cNvSpPr/>
            <p:nvPr/>
          </p:nvSpPr>
          <p:spPr>
            <a:xfrm>
              <a:off x="297554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0" name="pl809"/>
            <p:cNvSpPr/>
            <p:nvPr/>
          </p:nvSpPr>
          <p:spPr>
            <a:xfrm>
              <a:off x="297636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1" name="pl810"/>
            <p:cNvSpPr/>
            <p:nvPr/>
          </p:nvSpPr>
          <p:spPr>
            <a:xfrm>
              <a:off x="297718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2" name="pl811"/>
            <p:cNvSpPr/>
            <p:nvPr/>
          </p:nvSpPr>
          <p:spPr>
            <a:xfrm>
              <a:off x="297799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3" name="pl812"/>
            <p:cNvSpPr/>
            <p:nvPr/>
          </p:nvSpPr>
          <p:spPr>
            <a:xfrm>
              <a:off x="297881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4" name="pl813"/>
            <p:cNvSpPr/>
            <p:nvPr/>
          </p:nvSpPr>
          <p:spPr>
            <a:xfrm>
              <a:off x="2979626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5" name="pl814"/>
            <p:cNvSpPr/>
            <p:nvPr/>
          </p:nvSpPr>
          <p:spPr>
            <a:xfrm>
              <a:off x="2980441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6" name="pl815"/>
            <p:cNvSpPr/>
            <p:nvPr/>
          </p:nvSpPr>
          <p:spPr>
            <a:xfrm>
              <a:off x="298125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7" name="pl816"/>
            <p:cNvSpPr/>
            <p:nvPr/>
          </p:nvSpPr>
          <p:spPr>
            <a:xfrm>
              <a:off x="298207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8" name="pl817"/>
            <p:cNvSpPr/>
            <p:nvPr/>
          </p:nvSpPr>
          <p:spPr>
            <a:xfrm>
              <a:off x="2982887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9" name="pl818"/>
            <p:cNvSpPr/>
            <p:nvPr/>
          </p:nvSpPr>
          <p:spPr>
            <a:xfrm>
              <a:off x="2983702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0" name="pl819"/>
            <p:cNvSpPr/>
            <p:nvPr/>
          </p:nvSpPr>
          <p:spPr>
            <a:xfrm>
              <a:off x="298451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1" name="pl820"/>
            <p:cNvSpPr/>
            <p:nvPr/>
          </p:nvSpPr>
          <p:spPr>
            <a:xfrm>
              <a:off x="2985333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2" name="pl821"/>
            <p:cNvSpPr/>
            <p:nvPr/>
          </p:nvSpPr>
          <p:spPr>
            <a:xfrm>
              <a:off x="2986148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3" name="pl822"/>
            <p:cNvSpPr/>
            <p:nvPr/>
          </p:nvSpPr>
          <p:spPr>
            <a:xfrm>
              <a:off x="298696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4" name="pl823"/>
            <p:cNvSpPr/>
            <p:nvPr/>
          </p:nvSpPr>
          <p:spPr>
            <a:xfrm>
              <a:off x="2987779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5" name="pl824"/>
            <p:cNvSpPr/>
            <p:nvPr/>
          </p:nvSpPr>
          <p:spPr>
            <a:xfrm>
              <a:off x="2988594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6" name="pl825"/>
            <p:cNvSpPr/>
            <p:nvPr/>
          </p:nvSpPr>
          <p:spPr>
            <a:xfrm>
              <a:off x="2989410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7" name="pl826"/>
            <p:cNvSpPr/>
            <p:nvPr/>
          </p:nvSpPr>
          <p:spPr>
            <a:xfrm>
              <a:off x="2990225" y="2444626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8" name="pl827"/>
            <p:cNvSpPr/>
            <p:nvPr/>
          </p:nvSpPr>
          <p:spPr>
            <a:xfrm>
              <a:off x="2991040" y="2444626"/>
              <a:ext cx="815" cy="1619732"/>
            </a:xfrm>
            <a:custGeom>
              <a:avLst/>
              <a:gdLst/>
              <a:ahLst/>
              <a:cxnLst/>
              <a:rect l="0" t="0" r="0" b="0"/>
              <a:pathLst>
                <a:path w="815" h="1619732">
                  <a:moveTo>
                    <a:pt x="0" y="0"/>
                  </a:moveTo>
                  <a:lnTo>
                    <a:pt x="815" y="1619732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9" name="pl828"/>
            <p:cNvSpPr/>
            <p:nvPr/>
          </p:nvSpPr>
          <p:spPr>
            <a:xfrm>
              <a:off x="29918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30" name="pl829"/>
            <p:cNvSpPr/>
            <p:nvPr/>
          </p:nvSpPr>
          <p:spPr>
            <a:xfrm>
              <a:off x="29926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31" name="pl830"/>
            <p:cNvSpPr/>
            <p:nvPr/>
          </p:nvSpPr>
          <p:spPr>
            <a:xfrm>
              <a:off x="29934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32" name="pl831"/>
            <p:cNvSpPr/>
            <p:nvPr/>
          </p:nvSpPr>
          <p:spPr>
            <a:xfrm>
              <a:off x="29943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33" name="pl832"/>
            <p:cNvSpPr/>
            <p:nvPr/>
          </p:nvSpPr>
          <p:spPr>
            <a:xfrm>
              <a:off x="29951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34" name="pl833"/>
            <p:cNvSpPr/>
            <p:nvPr/>
          </p:nvSpPr>
          <p:spPr>
            <a:xfrm>
              <a:off x="29959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35" name="pl834"/>
            <p:cNvSpPr/>
            <p:nvPr/>
          </p:nvSpPr>
          <p:spPr>
            <a:xfrm>
              <a:off x="29967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36" name="pl835"/>
            <p:cNvSpPr/>
            <p:nvPr/>
          </p:nvSpPr>
          <p:spPr>
            <a:xfrm>
              <a:off x="29975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37" name="pl836"/>
            <p:cNvSpPr/>
            <p:nvPr/>
          </p:nvSpPr>
          <p:spPr>
            <a:xfrm>
              <a:off x="29983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38" name="pl837"/>
            <p:cNvSpPr/>
            <p:nvPr/>
          </p:nvSpPr>
          <p:spPr>
            <a:xfrm>
              <a:off x="29991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39" name="pl838"/>
            <p:cNvSpPr/>
            <p:nvPr/>
          </p:nvSpPr>
          <p:spPr>
            <a:xfrm>
              <a:off x="30000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0" name="pl839"/>
            <p:cNvSpPr/>
            <p:nvPr/>
          </p:nvSpPr>
          <p:spPr>
            <a:xfrm>
              <a:off x="30008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1" name="pl840"/>
            <p:cNvSpPr/>
            <p:nvPr/>
          </p:nvSpPr>
          <p:spPr>
            <a:xfrm>
              <a:off x="30016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2" name="pl841"/>
            <p:cNvSpPr/>
            <p:nvPr/>
          </p:nvSpPr>
          <p:spPr>
            <a:xfrm>
              <a:off x="30024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3" name="pl842"/>
            <p:cNvSpPr/>
            <p:nvPr/>
          </p:nvSpPr>
          <p:spPr>
            <a:xfrm>
              <a:off x="30032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4" name="pl843"/>
            <p:cNvSpPr/>
            <p:nvPr/>
          </p:nvSpPr>
          <p:spPr>
            <a:xfrm>
              <a:off x="30040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5" name="pl844"/>
            <p:cNvSpPr/>
            <p:nvPr/>
          </p:nvSpPr>
          <p:spPr>
            <a:xfrm>
              <a:off x="30049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6" name="pl845"/>
            <p:cNvSpPr/>
            <p:nvPr/>
          </p:nvSpPr>
          <p:spPr>
            <a:xfrm>
              <a:off x="30057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7" name="pl846"/>
            <p:cNvSpPr/>
            <p:nvPr/>
          </p:nvSpPr>
          <p:spPr>
            <a:xfrm>
              <a:off x="30065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8" name="pl847"/>
            <p:cNvSpPr/>
            <p:nvPr/>
          </p:nvSpPr>
          <p:spPr>
            <a:xfrm>
              <a:off x="30073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9" name="pl848"/>
            <p:cNvSpPr/>
            <p:nvPr/>
          </p:nvSpPr>
          <p:spPr>
            <a:xfrm>
              <a:off x="30081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0" name="pl849"/>
            <p:cNvSpPr/>
            <p:nvPr/>
          </p:nvSpPr>
          <p:spPr>
            <a:xfrm>
              <a:off x="30089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1" name="pl850"/>
            <p:cNvSpPr/>
            <p:nvPr/>
          </p:nvSpPr>
          <p:spPr>
            <a:xfrm>
              <a:off x="30097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2" name="pl851"/>
            <p:cNvSpPr/>
            <p:nvPr/>
          </p:nvSpPr>
          <p:spPr>
            <a:xfrm>
              <a:off x="30106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3" name="pl852"/>
            <p:cNvSpPr/>
            <p:nvPr/>
          </p:nvSpPr>
          <p:spPr>
            <a:xfrm>
              <a:off x="30114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4" name="pl853"/>
            <p:cNvSpPr/>
            <p:nvPr/>
          </p:nvSpPr>
          <p:spPr>
            <a:xfrm>
              <a:off x="30122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5" name="pl854"/>
            <p:cNvSpPr/>
            <p:nvPr/>
          </p:nvSpPr>
          <p:spPr>
            <a:xfrm>
              <a:off x="30130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6" name="pl855"/>
            <p:cNvSpPr/>
            <p:nvPr/>
          </p:nvSpPr>
          <p:spPr>
            <a:xfrm>
              <a:off x="30138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7" name="pl856"/>
            <p:cNvSpPr/>
            <p:nvPr/>
          </p:nvSpPr>
          <p:spPr>
            <a:xfrm>
              <a:off x="30146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8" name="pl857"/>
            <p:cNvSpPr/>
            <p:nvPr/>
          </p:nvSpPr>
          <p:spPr>
            <a:xfrm>
              <a:off x="30154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9" name="pl858"/>
            <p:cNvSpPr/>
            <p:nvPr/>
          </p:nvSpPr>
          <p:spPr>
            <a:xfrm>
              <a:off x="30163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60" name="pl859"/>
            <p:cNvSpPr/>
            <p:nvPr/>
          </p:nvSpPr>
          <p:spPr>
            <a:xfrm>
              <a:off x="30171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61" name="pl860"/>
            <p:cNvSpPr/>
            <p:nvPr/>
          </p:nvSpPr>
          <p:spPr>
            <a:xfrm>
              <a:off x="30179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62" name="pl861"/>
            <p:cNvSpPr/>
            <p:nvPr/>
          </p:nvSpPr>
          <p:spPr>
            <a:xfrm>
              <a:off x="30187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63" name="pl862"/>
            <p:cNvSpPr/>
            <p:nvPr/>
          </p:nvSpPr>
          <p:spPr>
            <a:xfrm>
              <a:off x="30195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64" name="pl863"/>
            <p:cNvSpPr/>
            <p:nvPr/>
          </p:nvSpPr>
          <p:spPr>
            <a:xfrm>
              <a:off x="30203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65" name="pl864"/>
            <p:cNvSpPr/>
            <p:nvPr/>
          </p:nvSpPr>
          <p:spPr>
            <a:xfrm>
              <a:off x="30212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66" name="pl865"/>
            <p:cNvSpPr/>
            <p:nvPr/>
          </p:nvSpPr>
          <p:spPr>
            <a:xfrm>
              <a:off x="30220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67" name="pl866"/>
            <p:cNvSpPr/>
            <p:nvPr/>
          </p:nvSpPr>
          <p:spPr>
            <a:xfrm>
              <a:off x="30228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68" name="pl867"/>
            <p:cNvSpPr/>
            <p:nvPr/>
          </p:nvSpPr>
          <p:spPr>
            <a:xfrm>
              <a:off x="30236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69" name="pl868"/>
            <p:cNvSpPr/>
            <p:nvPr/>
          </p:nvSpPr>
          <p:spPr>
            <a:xfrm>
              <a:off x="30244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70" name="pl869"/>
            <p:cNvSpPr/>
            <p:nvPr/>
          </p:nvSpPr>
          <p:spPr>
            <a:xfrm>
              <a:off x="30252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71" name="pl870"/>
            <p:cNvSpPr/>
            <p:nvPr/>
          </p:nvSpPr>
          <p:spPr>
            <a:xfrm>
              <a:off x="30260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72" name="pl871"/>
            <p:cNvSpPr/>
            <p:nvPr/>
          </p:nvSpPr>
          <p:spPr>
            <a:xfrm>
              <a:off x="30269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73" name="pl872"/>
            <p:cNvSpPr/>
            <p:nvPr/>
          </p:nvSpPr>
          <p:spPr>
            <a:xfrm>
              <a:off x="30277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74" name="pl873"/>
            <p:cNvSpPr/>
            <p:nvPr/>
          </p:nvSpPr>
          <p:spPr>
            <a:xfrm>
              <a:off x="30285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75" name="pl874"/>
            <p:cNvSpPr/>
            <p:nvPr/>
          </p:nvSpPr>
          <p:spPr>
            <a:xfrm>
              <a:off x="30293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76" name="pl875"/>
            <p:cNvSpPr/>
            <p:nvPr/>
          </p:nvSpPr>
          <p:spPr>
            <a:xfrm>
              <a:off x="30301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77" name="pl876"/>
            <p:cNvSpPr/>
            <p:nvPr/>
          </p:nvSpPr>
          <p:spPr>
            <a:xfrm>
              <a:off x="30309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78" name="pl877"/>
            <p:cNvSpPr/>
            <p:nvPr/>
          </p:nvSpPr>
          <p:spPr>
            <a:xfrm>
              <a:off x="30318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79" name="pl878"/>
            <p:cNvSpPr/>
            <p:nvPr/>
          </p:nvSpPr>
          <p:spPr>
            <a:xfrm>
              <a:off x="30326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0" name="pl879"/>
            <p:cNvSpPr/>
            <p:nvPr/>
          </p:nvSpPr>
          <p:spPr>
            <a:xfrm>
              <a:off x="30334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1" name="pl880"/>
            <p:cNvSpPr/>
            <p:nvPr/>
          </p:nvSpPr>
          <p:spPr>
            <a:xfrm>
              <a:off x="30342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2" name="pl881"/>
            <p:cNvSpPr/>
            <p:nvPr/>
          </p:nvSpPr>
          <p:spPr>
            <a:xfrm>
              <a:off x="30350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3" name="pl882"/>
            <p:cNvSpPr/>
            <p:nvPr/>
          </p:nvSpPr>
          <p:spPr>
            <a:xfrm>
              <a:off x="30358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4" name="pl883"/>
            <p:cNvSpPr/>
            <p:nvPr/>
          </p:nvSpPr>
          <p:spPr>
            <a:xfrm>
              <a:off x="30366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5" name="pl884"/>
            <p:cNvSpPr/>
            <p:nvPr/>
          </p:nvSpPr>
          <p:spPr>
            <a:xfrm>
              <a:off x="30375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6" name="pl885"/>
            <p:cNvSpPr/>
            <p:nvPr/>
          </p:nvSpPr>
          <p:spPr>
            <a:xfrm>
              <a:off x="30383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7" name="pl886"/>
            <p:cNvSpPr/>
            <p:nvPr/>
          </p:nvSpPr>
          <p:spPr>
            <a:xfrm>
              <a:off x="30391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8" name="pl887"/>
            <p:cNvSpPr/>
            <p:nvPr/>
          </p:nvSpPr>
          <p:spPr>
            <a:xfrm>
              <a:off x="30399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9" name="pl888"/>
            <p:cNvSpPr/>
            <p:nvPr/>
          </p:nvSpPr>
          <p:spPr>
            <a:xfrm>
              <a:off x="30407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0" name="pl889"/>
            <p:cNvSpPr/>
            <p:nvPr/>
          </p:nvSpPr>
          <p:spPr>
            <a:xfrm>
              <a:off x="30415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1" name="pl890"/>
            <p:cNvSpPr/>
            <p:nvPr/>
          </p:nvSpPr>
          <p:spPr>
            <a:xfrm>
              <a:off x="30424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2" name="pl891"/>
            <p:cNvSpPr/>
            <p:nvPr/>
          </p:nvSpPr>
          <p:spPr>
            <a:xfrm>
              <a:off x="30432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3" name="pl892"/>
            <p:cNvSpPr/>
            <p:nvPr/>
          </p:nvSpPr>
          <p:spPr>
            <a:xfrm>
              <a:off x="30440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4" name="pl893"/>
            <p:cNvSpPr/>
            <p:nvPr/>
          </p:nvSpPr>
          <p:spPr>
            <a:xfrm>
              <a:off x="30448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5" name="pl894"/>
            <p:cNvSpPr/>
            <p:nvPr/>
          </p:nvSpPr>
          <p:spPr>
            <a:xfrm>
              <a:off x="30456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6" name="pl895"/>
            <p:cNvSpPr/>
            <p:nvPr/>
          </p:nvSpPr>
          <p:spPr>
            <a:xfrm>
              <a:off x="30464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7" name="pl896"/>
            <p:cNvSpPr/>
            <p:nvPr/>
          </p:nvSpPr>
          <p:spPr>
            <a:xfrm>
              <a:off x="30472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8" name="pl897"/>
            <p:cNvSpPr/>
            <p:nvPr/>
          </p:nvSpPr>
          <p:spPr>
            <a:xfrm>
              <a:off x="30481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99" name="pl898"/>
            <p:cNvSpPr/>
            <p:nvPr/>
          </p:nvSpPr>
          <p:spPr>
            <a:xfrm>
              <a:off x="30489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0" name="pl899"/>
            <p:cNvSpPr/>
            <p:nvPr/>
          </p:nvSpPr>
          <p:spPr>
            <a:xfrm>
              <a:off x="30497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1" name="pl900"/>
            <p:cNvSpPr/>
            <p:nvPr/>
          </p:nvSpPr>
          <p:spPr>
            <a:xfrm>
              <a:off x="30505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2" name="pl901"/>
            <p:cNvSpPr/>
            <p:nvPr/>
          </p:nvSpPr>
          <p:spPr>
            <a:xfrm>
              <a:off x="30513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3" name="pl902"/>
            <p:cNvSpPr/>
            <p:nvPr/>
          </p:nvSpPr>
          <p:spPr>
            <a:xfrm>
              <a:off x="30521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4" name="pl903"/>
            <p:cNvSpPr/>
            <p:nvPr/>
          </p:nvSpPr>
          <p:spPr>
            <a:xfrm>
              <a:off x="30530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5" name="pl904"/>
            <p:cNvSpPr/>
            <p:nvPr/>
          </p:nvSpPr>
          <p:spPr>
            <a:xfrm>
              <a:off x="30538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6" name="pl905"/>
            <p:cNvSpPr/>
            <p:nvPr/>
          </p:nvSpPr>
          <p:spPr>
            <a:xfrm>
              <a:off x="30546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7" name="pl906"/>
            <p:cNvSpPr/>
            <p:nvPr/>
          </p:nvSpPr>
          <p:spPr>
            <a:xfrm>
              <a:off x="30554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8" name="pl907"/>
            <p:cNvSpPr/>
            <p:nvPr/>
          </p:nvSpPr>
          <p:spPr>
            <a:xfrm>
              <a:off x="30562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9" name="pl908"/>
            <p:cNvSpPr/>
            <p:nvPr/>
          </p:nvSpPr>
          <p:spPr>
            <a:xfrm>
              <a:off x="30570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10" name="pl909"/>
            <p:cNvSpPr/>
            <p:nvPr/>
          </p:nvSpPr>
          <p:spPr>
            <a:xfrm>
              <a:off x="30578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11" name="pl910"/>
            <p:cNvSpPr/>
            <p:nvPr/>
          </p:nvSpPr>
          <p:spPr>
            <a:xfrm>
              <a:off x="30587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12" name="pl911"/>
            <p:cNvSpPr/>
            <p:nvPr/>
          </p:nvSpPr>
          <p:spPr>
            <a:xfrm>
              <a:off x="30595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13" name="pl912"/>
            <p:cNvSpPr/>
            <p:nvPr/>
          </p:nvSpPr>
          <p:spPr>
            <a:xfrm>
              <a:off x="30603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14" name="pl913"/>
            <p:cNvSpPr/>
            <p:nvPr/>
          </p:nvSpPr>
          <p:spPr>
            <a:xfrm>
              <a:off x="30611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15" name="pl914"/>
            <p:cNvSpPr/>
            <p:nvPr/>
          </p:nvSpPr>
          <p:spPr>
            <a:xfrm>
              <a:off x="30619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16" name="pl915"/>
            <p:cNvSpPr/>
            <p:nvPr/>
          </p:nvSpPr>
          <p:spPr>
            <a:xfrm>
              <a:off x="30627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17" name="pl916"/>
            <p:cNvSpPr/>
            <p:nvPr/>
          </p:nvSpPr>
          <p:spPr>
            <a:xfrm>
              <a:off x="30636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18" name="pl917"/>
            <p:cNvSpPr/>
            <p:nvPr/>
          </p:nvSpPr>
          <p:spPr>
            <a:xfrm>
              <a:off x="30644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19" name="pl918"/>
            <p:cNvSpPr/>
            <p:nvPr/>
          </p:nvSpPr>
          <p:spPr>
            <a:xfrm>
              <a:off x="30652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20" name="pl919"/>
            <p:cNvSpPr/>
            <p:nvPr/>
          </p:nvSpPr>
          <p:spPr>
            <a:xfrm>
              <a:off x="30660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21" name="pl920"/>
            <p:cNvSpPr/>
            <p:nvPr/>
          </p:nvSpPr>
          <p:spPr>
            <a:xfrm>
              <a:off x="30668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22" name="pl921"/>
            <p:cNvSpPr/>
            <p:nvPr/>
          </p:nvSpPr>
          <p:spPr>
            <a:xfrm>
              <a:off x="30676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23" name="pl922"/>
            <p:cNvSpPr/>
            <p:nvPr/>
          </p:nvSpPr>
          <p:spPr>
            <a:xfrm>
              <a:off x="30684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24" name="pl923"/>
            <p:cNvSpPr/>
            <p:nvPr/>
          </p:nvSpPr>
          <p:spPr>
            <a:xfrm>
              <a:off x="30693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25" name="pl924"/>
            <p:cNvSpPr/>
            <p:nvPr/>
          </p:nvSpPr>
          <p:spPr>
            <a:xfrm>
              <a:off x="30701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26" name="pl925"/>
            <p:cNvSpPr/>
            <p:nvPr/>
          </p:nvSpPr>
          <p:spPr>
            <a:xfrm>
              <a:off x="30709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27" name="pl926"/>
            <p:cNvSpPr/>
            <p:nvPr/>
          </p:nvSpPr>
          <p:spPr>
            <a:xfrm>
              <a:off x="30717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28" name="pl927"/>
            <p:cNvSpPr/>
            <p:nvPr/>
          </p:nvSpPr>
          <p:spPr>
            <a:xfrm>
              <a:off x="30725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29" name="pl928"/>
            <p:cNvSpPr/>
            <p:nvPr/>
          </p:nvSpPr>
          <p:spPr>
            <a:xfrm>
              <a:off x="30733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30" name="pl929"/>
            <p:cNvSpPr/>
            <p:nvPr/>
          </p:nvSpPr>
          <p:spPr>
            <a:xfrm>
              <a:off x="30742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31" name="pl930"/>
            <p:cNvSpPr/>
            <p:nvPr/>
          </p:nvSpPr>
          <p:spPr>
            <a:xfrm>
              <a:off x="30750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32" name="pl931"/>
            <p:cNvSpPr/>
            <p:nvPr/>
          </p:nvSpPr>
          <p:spPr>
            <a:xfrm>
              <a:off x="30758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33" name="pl932"/>
            <p:cNvSpPr/>
            <p:nvPr/>
          </p:nvSpPr>
          <p:spPr>
            <a:xfrm>
              <a:off x="30766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34" name="pl933"/>
            <p:cNvSpPr/>
            <p:nvPr/>
          </p:nvSpPr>
          <p:spPr>
            <a:xfrm>
              <a:off x="30774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35" name="pl934"/>
            <p:cNvSpPr/>
            <p:nvPr/>
          </p:nvSpPr>
          <p:spPr>
            <a:xfrm>
              <a:off x="30782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36" name="pl935"/>
            <p:cNvSpPr/>
            <p:nvPr/>
          </p:nvSpPr>
          <p:spPr>
            <a:xfrm>
              <a:off x="30790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37" name="pl936"/>
            <p:cNvSpPr/>
            <p:nvPr/>
          </p:nvSpPr>
          <p:spPr>
            <a:xfrm>
              <a:off x="30799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38" name="pl937"/>
            <p:cNvSpPr/>
            <p:nvPr/>
          </p:nvSpPr>
          <p:spPr>
            <a:xfrm>
              <a:off x="30807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39" name="pl938"/>
            <p:cNvSpPr/>
            <p:nvPr/>
          </p:nvSpPr>
          <p:spPr>
            <a:xfrm>
              <a:off x="30815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40" name="pl939"/>
            <p:cNvSpPr/>
            <p:nvPr/>
          </p:nvSpPr>
          <p:spPr>
            <a:xfrm>
              <a:off x="30823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41" name="pl940"/>
            <p:cNvSpPr/>
            <p:nvPr/>
          </p:nvSpPr>
          <p:spPr>
            <a:xfrm>
              <a:off x="30831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42" name="pl941"/>
            <p:cNvSpPr/>
            <p:nvPr/>
          </p:nvSpPr>
          <p:spPr>
            <a:xfrm>
              <a:off x="30839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43" name="pl942"/>
            <p:cNvSpPr/>
            <p:nvPr/>
          </p:nvSpPr>
          <p:spPr>
            <a:xfrm>
              <a:off x="30848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44" name="pl943"/>
            <p:cNvSpPr/>
            <p:nvPr/>
          </p:nvSpPr>
          <p:spPr>
            <a:xfrm>
              <a:off x="30856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45" name="pl944"/>
            <p:cNvSpPr/>
            <p:nvPr/>
          </p:nvSpPr>
          <p:spPr>
            <a:xfrm>
              <a:off x="30864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46" name="pl945"/>
            <p:cNvSpPr/>
            <p:nvPr/>
          </p:nvSpPr>
          <p:spPr>
            <a:xfrm>
              <a:off x="30872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47" name="pl946"/>
            <p:cNvSpPr/>
            <p:nvPr/>
          </p:nvSpPr>
          <p:spPr>
            <a:xfrm>
              <a:off x="30880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48" name="pl947"/>
            <p:cNvSpPr/>
            <p:nvPr/>
          </p:nvSpPr>
          <p:spPr>
            <a:xfrm>
              <a:off x="30888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49" name="pl948"/>
            <p:cNvSpPr/>
            <p:nvPr/>
          </p:nvSpPr>
          <p:spPr>
            <a:xfrm>
              <a:off x="30896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50" name="pl949"/>
            <p:cNvSpPr/>
            <p:nvPr/>
          </p:nvSpPr>
          <p:spPr>
            <a:xfrm>
              <a:off x="30905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51" name="pl950"/>
            <p:cNvSpPr/>
            <p:nvPr/>
          </p:nvSpPr>
          <p:spPr>
            <a:xfrm>
              <a:off x="30913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52" name="pl951"/>
            <p:cNvSpPr/>
            <p:nvPr/>
          </p:nvSpPr>
          <p:spPr>
            <a:xfrm>
              <a:off x="30921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53" name="pl952"/>
            <p:cNvSpPr/>
            <p:nvPr/>
          </p:nvSpPr>
          <p:spPr>
            <a:xfrm>
              <a:off x="30929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54" name="pl953"/>
            <p:cNvSpPr/>
            <p:nvPr/>
          </p:nvSpPr>
          <p:spPr>
            <a:xfrm>
              <a:off x="30937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55" name="pl954"/>
            <p:cNvSpPr/>
            <p:nvPr/>
          </p:nvSpPr>
          <p:spPr>
            <a:xfrm>
              <a:off x="30945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56" name="pl955"/>
            <p:cNvSpPr/>
            <p:nvPr/>
          </p:nvSpPr>
          <p:spPr>
            <a:xfrm>
              <a:off x="30953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57" name="pl956"/>
            <p:cNvSpPr/>
            <p:nvPr/>
          </p:nvSpPr>
          <p:spPr>
            <a:xfrm>
              <a:off x="30962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58" name="pl957"/>
            <p:cNvSpPr/>
            <p:nvPr/>
          </p:nvSpPr>
          <p:spPr>
            <a:xfrm>
              <a:off x="30970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59" name="pl958"/>
            <p:cNvSpPr/>
            <p:nvPr/>
          </p:nvSpPr>
          <p:spPr>
            <a:xfrm>
              <a:off x="30978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0" name="pl959"/>
            <p:cNvSpPr/>
            <p:nvPr/>
          </p:nvSpPr>
          <p:spPr>
            <a:xfrm>
              <a:off x="30986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1" name="pl960"/>
            <p:cNvSpPr/>
            <p:nvPr/>
          </p:nvSpPr>
          <p:spPr>
            <a:xfrm>
              <a:off x="30994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2" name="pl961"/>
            <p:cNvSpPr/>
            <p:nvPr/>
          </p:nvSpPr>
          <p:spPr>
            <a:xfrm>
              <a:off x="31002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3" name="pl962"/>
            <p:cNvSpPr/>
            <p:nvPr/>
          </p:nvSpPr>
          <p:spPr>
            <a:xfrm>
              <a:off x="31011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4" name="pl963"/>
            <p:cNvSpPr/>
            <p:nvPr/>
          </p:nvSpPr>
          <p:spPr>
            <a:xfrm>
              <a:off x="31019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5" name="pl964"/>
            <p:cNvSpPr/>
            <p:nvPr/>
          </p:nvSpPr>
          <p:spPr>
            <a:xfrm>
              <a:off x="31027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6" name="pl965"/>
            <p:cNvSpPr/>
            <p:nvPr/>
          </p:nvSpPr>
          <p:spPr>
            <a:xfrm>
              <a:off x="31035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7" name="pl966"/>
            <p:cNvSpPr/>
            <p:nvPr/>
          </p:nvSpPr>
          <p:spPr>
            <a:xfrm>
              <a:off x="31043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8" name="pl967"/>
            <p:cNvSpPr/>
            <p:nvPr/>
          </p:nvSpPr>
          <p:spPr>
            <a:xfrm>
              <a:off x="31051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9" name="pl968"/>
            <p:cNvSpPr/>
            <p:nvPr/>
          </p:nvSpPr>
          <p:spPr>
            <a:xfrm>
              <a:off x="31059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70" name="pl969"/>
            <p:cNvSpPr/>
            <p:nvPr/>
          </p:nvSpPr>
          <p:spPr>
            <a:xfrm>
              <a:off x="31068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71" name="pl970"/>
            <p:cNvSpPr/>
            <p:nvPr/>
          </p:nvSpPr>
          <p:spPr>
            <a:xfrm>
              <a:off x="31076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72" name="pl971"/>
            <p:cNvSpPr/>
            <p:nvPr/>
          </p:nvSpPr>
          <p:spPr>
            <a:xfrm>
              <a:off x="31084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73" name="pl972"/>
            <p:cNvSpPr/>
            <p:nvPr/>
          </p:nvSpPr>
          <p:spPr>
            <a:xfrm>
              <a:off x="31092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74" name="pl973"/>
            <p:cNvSpPr/>
            <p:nvPr/>
          </p:nvSpPr>
          <p:spPr>
            <a:xfrm>
              <a:off x="31100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75" name="pl974"/>
            <p:cNvSpPr/>
            <p:nvPr/>
          </p:nvSpPr>
          <p:spPr>
            <a:xfrm>
              <a:off x="31108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76" name="pl975"/>
            <p:cNvSpPr/>
            <p:nvPr/>
          </p:nvSpPr>
          <p:spPr>
            <a:xfrm>
              <a:off x="31117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77" name="pl976"/>
            <p:cNvSpPr/>
            <p:nvPr/>
          </p:nvSpPr>
          <p:spPr>
            <a:xfrm>
              <a:off x="31125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78" name="pl977"/>
            <p:cNvSpPr/>
            <p:nvPr/>
          </p:nvSpPr>
          <p:spPr>
            <a:xfrm>
              <a:off x="31133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79" name="pl978"/>
            <p:cNvSpPr/>
            <p:nvPr/>
          </p:nvSpPr>
          <p:spPr>
            <a:xfrm>
              <a:off x="31141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80" name="pl979"/>
            <p:cNvSpPr/>
            <p:nvPr/>
          </p:nvSpPr>
          <p:spPr>
            <a:xfrm>
              <a:off x="31149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81" name="pl980"/>
            <p:cNvSpPr/>
            <p:nvPr/>
          </p:nvSpPr>
          <p:spPr>
            <a:xfrm>
              <a:off x="31157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82" name="pl981"/>
            <p:cNvSpPr/>
            <p:nvPr/>
          </p:nvSpPr>
          <p:spPr>
            <a:xfrm>
              <a:off x="31165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83" name="pl982"/>
            <p:cNvSpPr/>
            <p:nvPr/>
          </p:nvSpPr>
          <p:spPr>
            <a:xfrm>
              <a:off x="31174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84" name="pl983"/>
            <p:cNvSpPr/>
            <p:nvPr/>
          </p:nvSpPr>
          <p:spPr>
            <a:xfrm>
              <a:off x="31182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85" name="pl984"/>
            <p:cNvSpPr/>
            <p:nvPr/>
          </p:nvSpPr>
          <p:spPr>
            <a:xfrm>
              <a:off x="31190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86" name="pl985"/>
            <p:cNvSpPr/>
            <p:nvPr/>
          </p:nvSpPr>
          <p:spPr>
            <a:xfrm>
              <a:off x="31198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87" name="pl986"/>
            <p:cNvSpPr/>
            <p:nvPr/>
          </p:nvSpPr>
          <p:spPr>
            <a:xfrm>
              <a:off x="31206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88" name="pl987"/>
            <p:cNvSpPr/>
            <p:nvPr/>
          </p:nvSpPr>
          <p:spPr>
            <a:xfrm>
              <a:off x="31214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89" name="pl988"/>
            <p:cNvSpPr/>
            <p:nvPr/>
          </p:nvSpPr>
          <p:spPr>
            <a:xfrm>
              <a:off x="31223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90" name="pl989"/>
            <p:cNvSpPr/>
            <p:nvPr/>
          </p:nvSpPr>
          <p:spPr>
            <a:xfrm>
              <a:off x="31231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91" name="pl990"/>
            <p:cNvSpPr/>
            <p:nvPr/>
          </p:nvSpPr>
          <p:spPr>
            <a:xfrm>
              <a:off x="31239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92" name="pl991"/>
            <p:cNvSpPr/>
            <p:nvPr/>
          </p:nvSpPr>
          <p:spPr>
            <a:xfrm>
              <a:off x="31247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93" name="pl992"/>
            <p:cNvSpPr/>
            <p:nvPr/>
          </p:nvSpPr>
          <p:spPr>
            <a:xfrm>
              <a:off x="31255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94" name="pl993"/>
            <p:cNvSpPr/>
            <p:nvPr/>
          </p:nvSpPr>
          <p:spPr>
            <a:xfrm>
              <a:off x="31263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95" name="pl994"/>
            <p:cNvSpPr/>
            <p:nvPr/>
          </p:nvSpPr>
          <p:spPr>
            <a:xfrm>
              <a:off x="31271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96" name="pl995"/>
            <p:cNvSpPr/>
            <p:nvPr/>
          </p:nvSpPr>
          <p:spPr>
            <a:xfrm>
              <a:off x="31280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97" name="pl996"/>
            <p:cNvSpPr/>
            <p:nvPr/>
          </p:nvSpPr>
          <p:spPr>
            <a:xfrm>
              <a:off x="31288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98" name="pl997"/>
            <p:cNvSpPr/>
            <p:nvPr/>
          </p:nvSpPr>
          <p:spPr>
            <a:xfrm>
              <a:off x="31296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99" name="pl998"/>
            <p:cNvSpPr/>
            <p:nvPr/>
          </p:nvSpPr>
          <p:spPr>
            <a:xfrm>
              <a:off x="31304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00" name="pl999"/>
            <p:cNvSpPr/>
            <p:nvPr/>
          </p:nvSpPr>
          <p:spPr>
            <a:xfrm>
              <a:off x="31312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01" name="pl1000"/>
            <p:cNvSpPr/>
            <p:nvPr/>
          </p:nvSpPr>
          <p:spPr>
            <a:xfrm>
              <a:off x="31320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02" name="pl1001"/>
            <p:cNvSpPr/>
            <p:nvPr/>
          </p:nvSpPr>
          <p:spPr>
            <a:xfrm>
              <a:off x="31329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03" name="pl1002"/>
            <p:cNvSpPr/>
            <p:nvPr/>
          </p:nvSpPr>
          <p:spPr>
            <a:xfrm>
              <a:off x="31337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04" name="pl1003"/>
            <p:cNvSpPr/>
            <p:nvPr/>
          </p:nvSpPr>
          <p:spPr>
            <a:xfrm>
              <a:off x="31345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05" name="pl1004"/>
            <p:cNvSpPr/>
            <p:nvPr/>
          </p:nvSpPr>
          <p:spPr>
            <a:xfrm>
              <a:off x="31353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06" name="pl1005"/>
            <p:cNvSpPr/>
            <p:nvPr/>
          </p:nvSpPr>
          <p:spPr>
            <a:xfrm>
              <a:off x="31361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07" name="pl1006"/>
            <p:cNvSpPr/>
            <p:nvPr/>
          </p:nvSpPr>
          <p:spPr>
            <a:xfrm>
              <a:off x="31369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08" name="pl1007"/>
            <p:cNvSpPr/>
            <p:nvPr/>
          </p:nvSpPr>
          <p:spPr>
            <a:xfrm>
              <a:off x="31377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09" name="pl1008"/>
            <p:cNvSpPr/>
            <p:nvPr/>
          </p:nvSpPr>
          <p:spPr>
            <a:xfrm>
              <a:off x="31386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10" name="pl1009"/>
            <p:cNvSpPr/>
            <p:nvPr/>
          </p:nvSpPr>
          <p:spPr>
            <a:xfrm>
              <a:off x="31394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11" name="pl1010"/>
            <p:cNvSpPr/>
            <p:nvPr/>
          </p:nvSpPr>
          <p:spPr>
            <a:xfrm>
              <a:off x="31402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12" name="pl1011"/>
            <p:cNvSpPr/>
            <p:nvPr/>
          </p:nvSpPr>
          <p:spPr>
            <a:xfrm>
              <a:off x="31410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13" name="pl1012"/>
            <p:cNvSpPr/>
            <p:nvPr/>
          </p:nvSpPr>
          <p:spPr>
            <a:xfrm>
              <a:off x="31418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14" name="pl1013"/>
            <p:cNvSpPr/>
            <p:nvPr/>
          </p:nvSpPr>
          <p:spPr>
            <a:xfrm>
              <a:off x="31426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15" name="pl1014"/>
            <p:cNvSpPr/>
            <p:nvPr/>
          </p:nvSpPr>
          <p:spPr>
            <a:xfrm>
              <a:off x="31435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16" name="pl1015"/>
            <p:cNvSpPr/>
            <p:nvPr/>
          </p:nvSpPr>
          <p:spPr>
            <a:xfrm>
              <a:off x="31443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17" name="pl1016"/>
            <p:cNvSpPr/>
            <p:nvPr/>
          </p:nvSpPr>
          <p:spPr>
            <a:xfrm>
              <a:off x="31451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18" name="pl1017"/>
            <p:cNvSpPr/>
            <p:nvPr/>
          </p:nvSpPr>
          <p:spPr>
            <a:xfrm>
              <a:off x="31459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19" name="pl1018"/>
            <p:cNvSpPr/>
            <p:nvPr/>
          </p:nvSpPr>
          <p:spPr>
            <a:xfrm>
              <a:off x="31467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0" name="pl1019"/>
            <p:cNvSpPr/>
            <p:nvPr/>
          </p:nvSpPr>
          <p:spPr>
            <a:xfrm>
              <a:off x="31475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1" name="pl1020"/>
            <p:cNvSpPr/>
            <p:nvPr/>
          </p:nvSpPr>
          <p:spPr>
            <a:xfrm>
              <a:off x="31483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2" name="pl1021"/>
            <p:cNvSpPr/>
            <p:nvPr/>
          </p:nvSpPr>
          <p:spPr>
            <a:xfrm>
              <a:off x="31492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3" name="pl1022"/>
            <p:cNvSpPr/>
            <p:nvPr/>
          </p:nvSpPr>
          <p:spPr>
            <a:xfrm>
              <a:off x="31500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4" name="pl1023"/>
            <p:cNvSpPr/>
            <p:nvPr/>
          </p:nvSpPr>
          <p:spPr>
            <a:xfrm>
              <a:off x="31508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5" name="pl1024"/>
            <p:cNvSpPr/>
            <p:nvPr/>
          </p:nvSpPr>
          <p:spPr>
            <a:xfrm>
              <a:off x="31516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6" name="pl1025"/>
            <p:cNvSpPr/>
            <p:nvPr/>
          </p:nvSpPr>
          <p:spPr>
            <a:xfrm>
              <a:off x="31524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7" name="pl1026"/>
            <p:cNvSpPr/>
            <p:nvPr/>
          </p:nvSpPr>
          <p:spPr>
            <a:xfrm>
              <a:off x="31532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8" name="pl1027"/>
            <p:cNvSpPr/>
            <p:nvPr/>
          </p:nvSpPr>
          <p:spPr>
            <a:xfrm>
              <a:off x="31541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9" name="pl1028"/>
            <p:cNvSpPr/>
            <p:nvPr/>
          </p:nvSpPr>
          <p:spPr>
            <a:xfrm>
              <a:off x="31549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30" name="pl1029"/>
            <p:cNvSpPr/>
            <p:nvPr/>
          </p:nvSpPr>
          <p:spPr>
            <a:xfrm>
              <a:off x="31557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31" name="pl1030"/>
            <p:cNvSpPr/>
            <p:nvPr/>
          </p:nvSpPr>
          <p:spPr>
            <a:xfrm>
              <a:off x="31565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32" name="pl1031"/>
            <p:cNvSpPr/>
            <p:nvPr/>
          </p:nvSpPr>
          <p:spPr>
            <a:xfrm>
              <a:off x="31573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33" name="pl1032"/>
            <p:cNvSpPr/>
            <p:nvPr/>
          </p:nvSpPr>
          <p:spPr>
            <a:xfrm>
              <a:off x="31581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34" name="pl1033"/>
            <p:cNvSpPr/>
            <p:nvPr/>
          </p:nvSpPr>
          <p:spPr>
            <a:xfrm>
              <a:off x="31589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35" name="pl1034"/>
            <p:cNvSpPr/>
            <p:nvPr/>
          </p:nvSpPr>
          <p:spPr>
            <a:xfrm>
              <a:off x="31598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36" name="pl1035"/>
            <p:cNvSpPr/>
            <p:nvPr/>
          </p:nvSpPr>
          <p:spPr>
            <a:xfrm>
              <a:off x="31606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37" name="pl1036"/>
            <p:cNvSpPr/>
            <p:nvPr/>
          </p:nvSpPr>
          <p:spPr>
            <a:xfrm>
              <a:off x="31614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38" name="pl1037"/>
            <p:cNvSpPr/>
            <p:nvPr/>
          </p:nvSpPr>
          <p:spPr>
            <a:xfrm>
              <a:off x="31622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39" name="pl1038"/>
            <p:cNvSpPr/>
            <p:nvPr/>
          </p:nvSpPr>
          <p:spPr>
            <a:xfrm>
              <a:off x="31630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0" name="pl1039"/>
            <p:cNvSpPr/>
            <p:nvPr/>
          </p:nvSpPr>
          <p:spPr>
            <a:xfrm>
              <a:off x="31638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1" name="pl1040"/>
            <p:cNvSpPr/>
            <p:nvPr/>
          </p:nvSpPr>
          <p:spPr>
            <a:xfrm>
              <a:off x="31647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2" name="pl1041"/>
            <p:cNvSpPr/>
            <p:nvPr/>
          </p:nvSpPr>
          <p:spPr>
            <a:xfrm>
              <a:off x="31655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3" name="pl1042"/>
            <p:cNvSpPr/>
            <p:nvPr/>
          </p:nvSpPr>
          <p:spPr>
            <a:xfrm>
              <a:off x="31663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4" name="pl1043"/>
            <p:cNvSpPr/>
            <p:nvPr/>
          </p:nvSpPr>
          <p:spPr>
            <a:xfrm>
              <a:off x="31671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5" name="pl1044"/>
            <p:cNvSpPr/>
            <p:nvPr/>
          </p:nvSpPr>
          <p:spPr>
            <a:xfrm>
              <a:off x="31679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6" name="pl1045"/>
            <p:cNvSpPr/>
            <p:nvPr/>
          </p:nvSpPr>
          <p:spPr>
            <a:xfrm>
              <a:off x="31687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7" name="pl1046"/>
            <p:cNvSpPr/>
            <p:nvPr/>
          </p:nvSpPr>
          <p:spPr>
            <a:xfrm>
              <a:off x="31695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" name="pl1047"/>
            <p:cNvSpPr/>
            <p:nvPr/>
          </p:nvSpPr>
          <p:spPr>
            <a:xfrm>
              <a:off x="31704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9" name="pl1048"/>
            <p:cNvSpPr/>
            <p:nvPr/>
          </p:nvSpPr>
          <p:spPr>
            <a:xfrm>
              <a:off x="31712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0" name="pl1049"/>
            <p:cNvSpPr/>
            <p:nvPr/>
          </p:nvSpPr>
          <p:spPr>
            <a:xfrm>
              <a:off x="31720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1" name="pl1050"/>
            <p:cNvSpPr/>
            <p:nvPr/>
          </p:nvSpPr>
          <p:spPr>
            <a:xfrm>
              <a:off x="31728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2" name="pl1051"/>
            <p:cNvSpPr/>
            <p:nvPr/>
          </p:nvSpPr>
          <p:spPr>
            <a:xfrm>
              <a:off x="31736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3" name="pl1052"/>
            <p:cNvSpPr/>
            <p:nvPr/>
          </p:nvSpPr>
          <p:spPr>
            <a:xfrm>
              <a:off x="31744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4" name="pl1053"/>
            <p:cNvSpPr/>
            <p:nvPr/>
          </p:nvSpPr>
          <p:spPr>
            <a:xfrm>
              <a:off x="31752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5" name="pl1054"/>
            <p:cNvSpPr/>
            <p:nvPr/>
          </p:nvSpPr>
          <p:spPr>
            <a:xfrm>
              <a:off x="31761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6" name="pl1055"/>
            <p:cNvSpPr/>
            <p:nvPr/>
          </p:nvSpPr>
          <p:spPr>
            <a:xfrm>
              <a:off x="31769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7" name="pl1056"/>
            <p:cNvSpPr/>
            <p:nvPr/>
          </p:nvSpPr>
          <p:spPr>
            <a:xfrm>
              <a:off x="31777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8" name="pl1057"/>
            <p:cNvSpPr/>
            <p:nvPr/>
          </p:nvSpPr>
          <p:spPr>
            <a:xfrm>
              <a:off x="31785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9" name="pl1058"/>
            <p:cNvSpPr/>
            <p:nvPr/>
          </p:nvSpPr>
          <p:spPr>
            <a:xfrm>
              <a:off x="31793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0" name="pl1059"/>
            <p:cNvSpPr/>
            <p:nvPr/>
          </p:nvSpPr>
          <p:spPr>
            <a:xfrm>
              <a:off x="31801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1" name="pl1060"/>
            <p:cNvSpPr/>
            <p:nvPr/>
          </p:nvSpPr>
          <p:spPr>
            <a:xfrm>
              <a:off x="31810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2" name="pl1061"/>
            <p:cNvSpPr/>
            <p:nvPr/>
          </p:nvSpPr>
          <p:spPr>
            <a:xfrm>
              <a:off x="31818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3" name="pl1062"/>
            <p:cNvSpPr/>
            <p:nvPr/>
          </p:nvSpPr>
          <p:spPr>
            <a:xfrm>
              <a:off x="31826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4" name="pl1063"/>
            <p:cNvSpPr/>
            <p:nvPr/>
          </p:nvSpPr>
          <p:spPr>
            <a:xfrm>
              <a:off x="31834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5" name="pl1064"/>
            <p:cNvSpPr/>
            <p:nvPr/>
          </p:nvSpPr>
          <p:spPr>
            <a:xfrm>
              <a:off x="31842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6" name="pl1065"/>
            <p:cNvSpPr/>
            <p:nvPr/>
          </p:nvSpPr>
          <p:spPr>
            <a:xfrm>
              <a:off x="31850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7" name="pl1066"/>
            <p:cNvSpPr/>
            <p:nvPr/>
          </p:nvSpPr>
          <p:spPr>
            <a:xfrm>
              <a:off x="31858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8" name="pl1067"/>
            <p:cNvSpPr/>
            <p:nvPr/>
          </p:nvSpPr>
          <p:spPr>
            <a:xfrm>
              <a:off x="31867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9" name="pl1068"/>
            <p:cNvSpPr/>
            <p:nvPr/>
          </p:nvSpPr>
          <p:spPr>
            <a:xfrm>
              <a:off x="31875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0" name="pl1069"/>
            <p:cNvSpPr/>
            <p:nvPr/>
          </p:nvSpPr>
          <p:spPr>
            <a:xfrm>
              <a:off x="31883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1" name="pl1070"/>
            <p:cNvSpPr/>
            <p:nvPr/>
          </p:nvSpPr>
          <p:spPr>
            <a:xfrm>
              <a:off x="31891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2" name="pl1071"/>
            <p:cNvSpPr/>
            <p:nvPr/>
          </p:nvSpPr>
          <p:spPr>
            <a:xfrm>
              <a:off x="31899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3" name="pl1072"/>
            <p:cNvSpPr/>
            <p:nvPr/>
          </p:nvSpPr>
          <p:spPr>
            <a:xfrm>
              <a:off x="31907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4" name="pl1073"/>
            <p:cNvSpPr/>
            <p:nvPr/>
          </p:nvSpPr>
          <p:spPr>
            <a:xfrm>
              <a:off x="31916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5" name="pl1074"/>
            <p:cNvSpPr/>
            <p:nvPr/>
          </p:nvSpPr>
          <p:spPr>
            <a:xfrm>
              <a:off x="31924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6" name="pl1075"/>
            <p:cNvSpPr/>
            <p:nvPr/>
          </p:nvSpPr>
          <p:spPr>
            <a:xfrm>
              <a:off x="31932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7" name="pl1076"/>
            <p:cNvSpPr/>
            <p:nvPr/>
          </p:nvSpPr>
          <p:spPr>
            <a:xfrm>
              <a:off x="31940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8" name="pl1077"/>
            <p:cNvSpPr/>
            <p:nvPr/>
          </p:nvSpPr>
          <p:spPr>
            <a:xfrm>
              <a:off x="31948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9" name="pl1078"/>
            <p:cNvSpPr/>
            <p:nvPr/>
          </p:nvSpPr>
          <p:spPr>
            <a:xfrm>
              <a:off x="31956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80" name="pl1079"/>
            <p:cNvSpPr/>
            <p:nvPr/>
          </p:nvSpPr>
          <p:spPr>
            <a:xfrm>
              <a:off x="31964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81" name="pl1080"/>
            <p:cNvSpPr/>
            <p:nvPr/>
          </p:nvSpPr>
          <p:spPr>
            <a:xfrm>
              <a:off x="31973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82" name="pl1081"/>
            <p:cNvSpPr/>
            <p:nvPr/>
          </p:nvSpPr>
          <p:spPr>
            <a:xfrm>
              <a:off x="31981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83" name="pl1082"/>
            <p:cNvSpPr/>
            <p:nvPr/>
          </p:nvSpPr>
          <p:spPr>
            <a:xfrm>
              <a:off x="31989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84" name="pl1083"/>
            <p:cNvSpPr/>
            <p:nvPr/>
          </p:nvSpPr>
          <p:spPr>
            <a:xfrm>
              <a:off x="31997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85" name="pl1084"/>
            <p:cNvSpPr/>
            <p:nvPr/>
          </p:nvSpPr>
          <p:spPr>
            <a:xfrm>
              <a:off x="32005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86" name="pl1085"/>
            <p:cNvSpPr/>
            <p:nvPr/>
          </p:nvSpPr>
          <p:spPr>
            <a:xfrm>
              <a:off x="32013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87" name="pl1086"/>
            <p:cNvSpPr/>
            <p:nvPr/>
          </p:nvSpPr>
          <p:spPr>
            <a:xfrm>
              <a:off x="32022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88" name="pl1087"/>
            <p:cNvSpPr/>
            <p:nvPr/>
          </p:nvSpPr>
          <p:spPr>
            <a:xfrm>
              <a:off x="32030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89" name="pl1088"/>
            <p:cNvSpPr/>
            <p:nvPr/>
          </p:nvSpPr>
          <p:spPr>
            <a:xfrm>
              <a:off x="32038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90" name="pl1089"/>
            <p:cNvSpPr/>
            <p:nvPr/>
          </p:nvSpPr>
          <p:spPr>
            <a:xfrm>
              <a:off x="32046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91" name="pl1090"/>
            <p:cNvSpPr/>
            <p:nvPr/>
          </p:nvSpPr>
          <p:spPr>
            <a:xfrm>
              <a:off x="32054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92" name="pl1091"/>
            <p:cNvSpPr/>
            <p:nvPr/>
          </p:nvSpPr>
          <p:spPr>
            <a:xfrm>
              <a:off x="32062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93" name="pl1092"/>
            <p:cNvSpPr/>
            <p:nvPr/>
          </p:nvSpPr>
          <p:spPr>
            <a:xfrm>
              <a:off x="32070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94" name="pl1093"/>
            <p:cNvSpPr/>
            <p:nvPr/>
          </p:nvSpPr>
          <p:spPr>
            <a:xfrm>
              <a:off x="32079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95" name="pl1094"/>
            <p:cNvSpPr/>
            <p:nvPr/>
          </p:nvSpPr>
          <p:spPr>
            <a:xfrm>
              <a:off x="32087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96" name="pl1095"/>
            <p:cNvSpPr/>
            <p:nvPr/>
          </p:nvSpPr>
          <p:spPr>
            <a:xfrm>
              <a:off x="32095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97" name="pl1096"/>
            <p:cNvSpPr/>
            <p:nvPr/>
          </p:nvSpPr>
          <p:spPr>
            <a:xfrm>
              <a:off x="32103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98" name="pl1097"/>
            <p:cNvSpPr/>
            <p:nvPr/>
          </p:nvSpPr>
          <p:spPr>
            <a:xfrm>
              <a:off x="32111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99" name="pl1098"/>
            <p:cNvSpPr/>
            <p:nvPr/>
          </p:nvSpPr>
          <p:spPr>
            <a:xfrm>
              <a:off x="32119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0" name="pl1099"/>
            <p:cNvSpPr/>
            <p:nvPr/>
          </p:nvSpPr>
          <p:spPr>
            <a:xfrm>
              <a:off x="32128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1" name="pl1100"/>
            <p:cNvSpPr/>
            <p:nvPr/>
          </p:nvSpPr>
          <p:spPr>
            <a:xfrm>
              <a:off x="32136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2" name="pl1101"/>
            <p:cNvSpPr/>
            <p:nvPr/>
          </p:nvSpPr>
          <p:spPr>
            <a:xfrm>
              <a:off x="32144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3" name="pl1102"/>
            <p:cNvSpPr/>
            <p:nvPr/>
          </p:nvSpPr>
          <p:spPr>
            <a:xfrm>
              <a:off x="32152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4" name="pl1103"/>
            <p:cNvSpPr/>
            <p:nvPr/>
          </p:nvSpPr>
          <p:spPr>
            <a:xfrm>
              <a:off x="32160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5" name="pl1104"/>
            <p:cNvSpPr/>
            <p:nvPr/>
          </p:nvSpPr>
          <p:spPr>
            <a:xfrm>
              <a:off x="32168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6" name="pl1105"/>
            <p:cNvSpPr/>
            <p:nvPr/>
          </p:nvSpPr>
          <p:spPr>
            <a:xfrm>
              <a:off x="32176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7" name="pl1106"/>
            <p:cNvSpPr/>
            <p:nvPr/>
          </p:nvSpPr>
          <p:spPr>
            <a:xfrm>
              <a:off x="32185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8" name="pl1107"/>
            <p:cNvSpPr/>
            <p:nvPr/>
          </p:nvSpPr>
          <p:spPr>
            <a:xfrm>
              <a:off x="32193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9" name="pl1108"/>
            <p:cNvSpPr/>
            <p:nvPr/>
          </p:nvSpPr>
          <p:spPr>
            <a:xfrm>
              <a:off x="32201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0" name="pl1109"/>
            <p:cNvSpPr/>
            <p:nvPr/>
          </p:nvSpPr>
          <p:spPr>
            <a:xfrm>
              <a:off x="32209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1" name="pl1110"/>
            <p:cNvSpPr/>
            <p:nvPr/>
          </p:nvSpPr>
          <p:spPr>
            <a:xfrm>
              <a:off x="32217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2" name="pl1111"/>
            <p:cNvSpPr/>
            <p:nvPr/>
          </p:nvSpPr>
          <p:spPr>
            <a:xfrm>
              <a:off x="32225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3" name="pl1112"/>
            <p:cNvSpPr/>
            <p:nvPr/>
          </p:nvSpPr>
          <p:spPr>
            <a:xfrm>
              <a:off x="32234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4" name="pl1113"/>
            <p:cNvSpPr/>
            <p:nvPr/>
          </p:nvSpPr>
          <p:spPr>
            <a:xfrm>
              <a:off x="32242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5" name="pl1114"/>
            <p:cNvSpPr/>
            <p:nvPr/>
          </p:nvSpPr>
          <p:spPr>
            <a:xfrm>
              <a:off x="32250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6" name="pl1115"/>
            <p:cNvSpPr/>
            <p:nvPr/>
          </p:nvSpPr>
          <p:spPr>
            <a:xfrm>
              <a:off x="32258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7" name="pl1116"/>
            <p:cNvSpPr/>
            <p:nvPr/>
          </p:nvSpPr>
          <p:spPr>
            <a:xfrm>
              <a:off x="32266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8" name="pl1117"/>
            <p:cNvSpPr/>
            <p:nvPr/>
          </p:nvSpPr>
          <p:spPr>
            <a:xfrm>
              <a:off x="32274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9" name="pl1118"/>
            <p:cNvSpPr/>
            <p:nvPr/>
          </p:nvSpPr>
          <p:spPr>
            <a:xfrm>
              <a:off x="32282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0" name="pl1119"/>
            <p:cNvSpPr/>
            <p:nvPr/>
          </p:nvSpPr>
          <p:spPr>
            <a:xfrm>
              <a:off x="32291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1" name="pl1120"/>
            <p:cNvSpPr/>
            <p:nvPr/>
          </p:nvSpPr>
          <p:spPr>
            <a:xfrm>
              <a:off x="32299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2" name="pl1121"/>
            <p:cNvSpPr/>
            <p:nvPr/>
          </p:nvSpPr>
          <p:spPr>
            <a:xfrm>
              <a:off x="32307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3" name="pl1122"/>
            <p:cNvSpPr/>
            <p:nvPr/>
          </p:nvSpPr>
          <p:spPr>
            <a:xfrm>
              <a:off x="32315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4" name="pl1123"/>
            <p:cNvSpPr/>
            <p:nvPr/>
          </p:nvSpPr>
          <p:spPr>
            <a:xfrm>
              <a:off x="32323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5" name="pl1124"/>
            <p:cNvSpPr/>
            <p:nvPr/>
          </p:nvSpPr>
          <p:spPr>
            <a:xfrm>
              <a:off x="32331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6" name="pl1125"/>
            <p:cNvSpPr/>
            <p:nvPr/>
          </p:nvSpPr>
          <p:spPr>
            <a:xfrm>
              <a:off x="32340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7" name="pl1126"/>
            <p:cNvSpPr/>
            <p:nvPr/>
          </p:nvSpPr>
          <p:spPr>
            <a:xfrm>
              <a:off x="32348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8" name="pl1127"/>
            <p:cNvSpPr/>
            <p:nvPr/>
          </p:nvSpPr>
          <p:spPr>
            <a:xfrm>
              <a:off x="32356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9" name="pl1128"/>
            <p:cNvSpPr/>
            <p:nvPr/>
          </p:nvSpPr>
          <p:spPr>
            <a:xfrm>
              <a:off x="32364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30" name="pl1129"/>
            <p:cNvSpPr/>
            <p:nvPr/>
          </p:nvSpPr>
          <p:spPr>
            <a:xfrm>
              <a:off x="32372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31" name="pl1130"/>
            <p:cNvSpPr/>
            <p:nvPr/>
          </p:nvSpPr>
          <p:spPr>
            <a:xfrm>
              <a:off x="32380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32" name="pl1131"/>
            <p:cNvSpPr/>
            <p:nvPr/>
          </p:nvSpPr>
          <p:spPr>
            <a:xfrm>
              <a:off x="32388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33" name="pl1132"/>
            <p:cNvSpPr/>
            <p:nvPr/>
          </p:nvSpPr>
          <p:spPr>
            <a:xfrm>
              <a:off x="32397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34" name="pl1133"/>
            <p:cNvSpPr/>
            <p:nvPr/>
          </p:nvSpPr>
          <p:spPr>
            <a:xfrm>
              <a:off x="32405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35" name="pl1134"/>
            <p:cNvSpPr/>
            <p:nvPr/>
          </p:nvSpPr>
          <p:spPr>
            <a:xfrm>
              <a:off x="32413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36" name="pl1135"/>
            <p:cNvSpPr/>
            <p:nvPr/>
          </p:nvSpPr>
          <p:spPr>
            <a:xfrm>
              <a:off x="32421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37" name="pl1136"/>
            <p:cNvSpPr/>
            <p:nvPr/>
          </p:nvSpPr>
          <p:spPr>
            <a:xfrm>
              <a:off x="32429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38" name="pl1137"/>
            <p:cNvSpPr/>
            <p:nvPr/>
          </p:nvSpPr>
          <p:spPr>
            <a:xfrm>
              <a:off x="32437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39" name="pl1138"/>
            <p:cNvSpPr/>
            <p:nvPr/>
          </p:nvSpPr>
          <p:spPr>
            <a:xfrm>
              <a:off x="32446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40" name="pl1139"/>
            <p:cNvSpPr/>
            <p:nvPr/>
          </p:nvSpPr>
          <p:spPr>
            <a:xfrm>
              <a:off x="32454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41" name="pl1140"/>
            <p:cNvSpPr/>
            <p:nvPr/>
          </p:nvSpPr>
          <p:spPr>
            <a:xfrm>
              <a:off x="32462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42" name="pl1141"/>
            <p:cNvSpPr/>
            <p:nvPr/>
          </p:nvSpPr>
          <p:spPr>
            <a:xfrm>
              <a:off x="32470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43" name="pl1142"/>
            <p:cNvSpPr/>
            <p:nvPr/>
          </p:nvSpPr>
          <p:spPr>
            <a:xfrm>
              <a:off x="32478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44" name="pl1143"/>
            <p:cNvSpPr/>
            <p:nvPr/>
          </p:nvSpPr>
          <p:spPr>
            <a:xfrm>
              <a:off x="32486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45" name="pl1144"/>
            <p:cNvSpPr/>
            <p:nvPr/>
          </p:nvSpPr>
          <p:spPr>
            <a:xfrm>
              <a:off x="32494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46" name="pl1145"/>
            <p:cNvSpPr/>
            <p:nvPr/>
          </p:nvSpPr>
          <p:spPr>
            <a:xfrm>
              <a:off x="32503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47" name="pl1146"/>
            <p:cNvSpPr/>
            <p:nvPr/>
          </p:nvSpPr>
          <p:spPr>
            <a:xfrm>
              <a:off x="32511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48" name="pl1147"/>
            <p:cNvSpPr/>
            <p:nvPr/>
          </p:nvSpPr>
          <p:spPr>
            <a:xfrm>
              <a:off x="32519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49" name="pl1148"/>
            <p:cNvSpPr/>
            <p:nvPr/>
          </p:nvSpPr>
          <p:spPr>
            <a:xfrm>
              <a:off x="32527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0" name="pl1149"/>
            <p:cNvSpPr/>
            <p:nvPr/>
          </p:nvSpPr>
          <p:spPr>
            <a:xfrm>
              <a:off x="32535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1" name="pl1150"/>
            <p:cNvSpPr/>
            <p:nvPr/>
          </p:nvSpPr>
          <p:spPr>
            <a:xfrm>
              <a:off x="32543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2" name="pl1151"/>
            <p:cNvSpPr/>
            <p:nvPr/>
          </p:nvSpPr>
          <p:spPr>
            <a:xfrm>
              <a:off x="32551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3" name="pl1152"/>
            <p:cNvSpPr/>
            <p:nvPr/>
          </p:nvSpPr>
          <p:spPr>
            <a:xfrm>
              <a:off x="32560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4" name="pl1153"/>
            <p:cNvSpPr/>
            <p:nvPr/>
          </p:nvSpPr>
          <p:spPr>
            <a:xfrm>
              <a:off x="32568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5" name="pl1154"/>
            <p:cNvSpPr/>
            <p:nvPr/>
          </p:nvSpPr>
          <p:spPr>
            <a:xfrm>
              <a:off x="32576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6" name="pl1155"/>
            <p:cNvSpPr/>
            <p:nvPr/>
          </p:nvSpPr>
          <p:spPr>
            <a:xfrm>
              <a:off x="32584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7" name="pl1156"/>
            <p:cNvSpPr/>
            <p:nvPr/>
          </p:nvSpPr>
          <p:spPr>
            <a:xfrm>
              <a:off x="32592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8" name="pl1157"/>
            <p:cNvSpPr/>
            <p:nvPr/>
          </p:nvSpPr>
          <p:spPr>
            <a:xfrm>
              <a:off x="32600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9" name="pl1158"/>
            <p:cNvSpPr/>
            <p:nvPr/>
          </p:nvSpPr>
          <p:spPr>
            <a:xfrm>
              <a:off x="32609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0" name="pl1159"/>
            <p:cNvSpPr/>
            <p:nvPr/>
          </p:nvSpPr>
          <p:spPr>
            <a:xfrm>
              <a:off x="32617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1" name="pl1160"/>
            <p:cNvSpPr/>
            <p:nvPr/>
          </p:nvSpPr>
          <p:spPr>
            <a:xfrm>
              <a:off x="32625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2" name="pl1161"/>
            <p:cNvSpPr/>
            <p:nvPr/>
          </p:nvSpPr>
          <p:spPr>
            <a:xfrm>
              <a:off x="32633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3" name="pl1162"/>
            <p:cNvSpPr/>
            <p:nvPr/>
          </p:nvSpPr>
          <p:spPr>
            <a:xfrm>
              <a:off x="32641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4" name="pl1163"/>
            <p:cNvSpPr/>
            <p:nvPr/>
          </p:nvSpPr>
          <p:spPr>
            <a:xfrm>
              <a:off x="32649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5" name="pl1164"/>
            <p:cNvSpPr/>
            <p:nvPr/>
          </p:nvSpPr>
          <p:spPr>
            <a:xfrm>
              <a:off x="32657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6" name="pl1165"/>
            <p:cNvSpPr/>
            <p:nvPr/>
          </p:nvSpPr>
          <p:spPr>
            <a:xfrm>
              <a:off x="32666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7" name="pl1166"/>
            <p:cNvSpPr/>
            <p:nvPr/>
          </p:nvSpPr>
          <p:spPr>
            <a:xfrm>
              <a:off x="32674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8" name="pl1167"/>
            <p:cNvSpPr/>
            <p:nvPr/>
          </p:nvSpPr>
          <p:spPr>
            <a:xfrm>
              <a:off x="32682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9" name="pl1168"/>
            <p:cNvSpPr/>
            <p:nvPr/>
          </p:nvSpPr>
          <p:spPr>
            <a:xfrm>
              <a:off x="32690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70" name="pl1169"/>
            <p:cNvSpPr/>
            <p:nvPr/>
          </p:nvSpPr>
          <p:spPr>
            <a:xfrm>
              <a:off x="32698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71" name="pl1170"/>
            <p:cNvSpPr/>
            <p:nvPr/>
          </p:nvSpPr>
          <p:spPr>
            <a:xfrm>
              <a:off x="32706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72" name="pl1171"/>
            <p:cNvSpPr/>
            <p:nvPr/>
          </p:nvSpPr>
          <p:spPr>
            <a:xfrm>
              <a:off x="32715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73" name="pl1172"/>
            <p:cNvSpPr/>
            <p:nvPr/>
          </p:nvSpPr>
          <p:spPr>
            <a:xfrm>
              <a:off x="32723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74" name="pl1173"/>
            <p:cNvSpPr/>
            <p:nvPr/>
          </p:nvSpPr>
          <p:spPr>
            <a:xfrm>
              <a:off x="32731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75" name="pl1174"/>
            <p:cNvSpPr/>
            <p:nvPr/>
          </p:nvSpPr>
          <p:spPr>
            <a:xfrm>
              <a:off x="32739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76" name="pl1175"/>
            <p:cNvSpPr/>
            <p:nvPr/>
          </p:nvSpPr>
          <p:spPr>
            <a:xfrm>
              <a:off x="32747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77" name="pl1176"/>
            <p:cNvSpPr/>
            <p:nvPr/>
          </p:nvSpPr>
          <p:spPr>
            <a:xfrm>
              <a:off x="32755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78" name="pl1177"/>
            <p:cNvSpPr/>
            <p:nvPr/>
          </p:nvSpPr>
          <p:spPr>
            <a:xfrm>
              <a:off x="32763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79" name="pl1178"/>
            <p:cNvSpPr/>
            <p:nvPr/>
          </p:nvSpPr>
          <p:spPr>
            <a:xfrm>
              <a:off x="32772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80" name="pl1179"/>
            <p:cNvSpPr/>
            <p:nvPr/>
          </p:nvSpPr>
          <p:spPr>
            <a:xfrm>
              <a:off x="32780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81" name="pl1180"/>
            <p:cNvSpPr/>
            <p:nvPr/>
          </p:nvSpPr>
          <p:spPr>
            <a:xfrm>
              <a:off x="32788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82" name="pl1181"/>
            <p:cNvSpPr/>
            <p:nvPr/>
          </p:nvSpPr>
          <p:spPr>
            <a:xfrm>
              <a:off x="32796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83" name="pl1182"/>
            <p:cNvSpPr/>
            <p:nvPr/>
          </p:nvSpPr>
          <p:spPr>
            <a:xfrm>
              <a:off x="32804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84" name="pl1183"/>
            <p:cNvSpPr/>
            <p:nvPr/>
          </p:nvSpPr>
          <p:spPr>
            <a:xfrm>
              <a:off x="32812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85" name="pl1184"/>
            <p:cNvSpPr/>
            <p:nvPr/>
          </p:nvSpPr>
          <p:spPr>
            <a:xfrm>
              <a:off x="32821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86" name="pl1185"/>
            <p:cNvSpPr/>
            <p:nvPr/>
          </p:nvSpPr>
          <p:spPr>
            <a:xfrm>
              <a:off x="32829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87" name="pl1186"/>
            <p:cNvSpPr/>
            <p:nvPr/>
          </p:nvSpPr>
          <p:spPr>
            <a:xfrm>
              <a:off x="32837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88" name="pl1187"/>
            <p:cNvSpPr/>
            <p:nvPr/>
          </p:nvSpPr>
          <p:spPr>
            <a:xfrm>
              <a:off x="32845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89" name="pl1188"/>
            <p:cNvSpPr/>
            <p:nvPr/>
          </p:nvSpPr>
          <p:spPr>
            <a:xfrm>
              <a:off x="32853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90" name="pl1189"/>
            <p:cNvSpPr/>
            <p:nvPr/>
          </p:nvSpPr>
          <p:spPr>
            <a:xfrm>
              <a:off x="32861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91" name="pl1190"/>
            <p:cNvSpPr/>
            <p:nvPr/>
          </p:nvSpPr>
          <p:spPr>
            <a:xfrm>
              <a:off x="32869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92" name="pl1191"/>
            <p:cNvSpPr/>
            <p:nvPr/>
          </p:nvSpPr>
          <p:spPr>
            <a:xfrm>
              <a:off x="32878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93" name="pl1192"/>
            <p:cNvSpPr/>
            <p:nvPr/>
          </p:nvSpPr>
          <p:spPr>
            <a:xfrm>
              <a:off x="32886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94" name="pl1193"/>
            <p:cNvSpPr/>
            <p:nvPr/>
          </p:nvSpPr>
          <p:spPr>
            <a:xfrm>
              <a:off x="32894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95" name="pl1194"/>
            <p:cNvSpPr/>
            <p:nvPr/>
          </p:nvSpPr>
          <p:spPr>
            <a:xfrm>
              <a:off x="32902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96" name="pl1195"/>
            <p:cNvSpPr/>
            <p:nvPr/>
          </p:nvSpPr>
          <p:spPr>
            <a:xfrm>
              <a:off x="32910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97" name="pl1196"/>
            <p:cNvSpPr/>
            <p:nvPr/>
          </p:nvSpPr>
          <p:spPr>
            <a:xfrm>
              <a:off x="32918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98" name="pl1197"/>
            <p:cNvSpPr/>
            <p:nvPr/>
          </p:nvSpPr>
          <p:spPr>
            <a:xfrm>
              <a:off x="32927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99" name="pl1198"/>
            <p:cNvSpPr/>
            <p:nvPr/>
          </p:nvSpPr>
          <p:spPr>
            <a:xfrm>
              <a:off x="32935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0" name="pl1199"/>
            <p:cNvSpPr/>
            <p:nvPr/>
          </p:nvSpPr>
          <p:spPr>
            <a:xfrm>
              <a:off x="32943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1" name="pl1200"/>
            <p:cNvSpPr/>
            <p:nvPr/>
          </p:nvSpPr>
          <p:spPr>
            <a:xfrm>
              <a:off x="32951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2" name="pl1201"/>
            <p:cNvSpPr/>
            <p:nvPr/>
          </p:nvSpPr>
          <p:spPr>
            <a:xfrm>
              <a:off x="32959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3" name="pl1202"/>
            <p:cNvSpPr/>
            <p:nvPr/>
          </p:nvSpPr>
          <p:spPr>
            <a:xfrm>
              <a:off x="32967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4" name="pl1203"/>
            <p:cNvSpPr/>
            <p:nvPr/>
          </p:nvSpPr>
          <p:spPr>
            <a:xfrm>
              <a:off x="32975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5" name="pl1204"/>
            <p:cNvSpPr/>
            <p:nvPr/>
          </p:nvSpPr>
          <p:spPr>
            <a:xfrm>
              <a:off x="32984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6" name="pl1205"/>
            <p:cNvSpPr/>
            <p:nvPr/>
          </p:nvSpPr>
          <p:spPr>
            <a:xfrm>
              <a:off x="32992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7" name="pl1206"/>
            <p:cNvSpPr/>
            <p:nvPr/>
          </p:nvSpPr>
          <p:spPr>
            <a:xfrm>
              <a:off x="33000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8" name="pl1207"/>
            <p:cNvSpPr/>
            <p:nvPr/>
          </p:nvSpPr>
          <p:spPr>
            <a:xfrm>
              <a:off x="33008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9" name="pl1208"/>
            <p:cNvSpPr/>
            <p:nvPr/>
          </p:nvSpPr>
          <p:spPr>
            <a:xfrm>
              <a:off x="33016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0" name="pl1209"/>
            <p:cNvSpPr/>
            <p:nvPr/>
          </p:nvSpPr>
          <p:spPr>
            <a:xfrm>
              <a:off x="33024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1" name="pl1210"/>
            <p:cNvSpPr/>
            <p:nvPr/>
          </p:nvSpPr>
          <p:spPr>
            <a:xfrm>
              <a:off x="33033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2" name="pl1211"/>
            <p:cNvSpPr/>
            <p:nvPr/>
          </p:nvSpPr>
          <p:spPr>
            <a:xfrm>
              <a:off x="33041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3" name="pl1212"/>
            <p:cNvSpPr/>
            <p:nvPr/>
          </p:nvSpPr>
          <p:spPr>
            <a:xfrm>
              <a:off x="33049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4" name="pl1213"/>
            <p:cNvSpPr/>
            <p:nvPr/>
          </p:nvSpPr>
          <p:spPr>
            <a:xfrm>
              <a:off x="33057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5" name="pl1214"/>
            <p:cNvSpPr/>
            <p:nvPr/>
          </p:nvSpPr>
          <p:spPr>
            <a:xfrm>
              <a:off x="33065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6" name="pl1215"/>
            <p:cNvSpPr/>
            <p:nvPr/>
          </p:nvSpPr>
          <p:spPr>
            <a:xfrm>
              <a:off x="33073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7" name="pl1216"/>
            <p:cNvSpPr/>
            <p:nvPr/>
          </p:nvSpPr>
          <p:spPr>
            <a:xfrm>
              <a:off x="33081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8" name="pl1217"/>
            <p:cNvSpPr/>
            <p:nvPr/>
          </p:nvSpPr>
          <p:spPr>
            <a:xfrm>
              <a:off x="33090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9" name="pl1218"/>
            <p:cNvSpPr/>
            <p:nvPr/>
          </p:nvSpPr>
          <p:spPr>
            <a:xfrm>
              <a:off x="33098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20" name="pl1219"/>
            <p:cNvSpPr/>
            <p:nvPr/>
          </p:nvSpPr>
          <p:spPr>
            <a:xfrm>
              <a:off x="33106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21" name="pl1220"/>
            <p:cNvSpPr/>
            <p:nvPr/>
          </p:nvSpPr>
          <p:spPr>
            <a:xfrm>
              <a:off x="33114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22" name="pl1221"/>
            <p:cNvSpPr/>
            <p:nvPr/>
          </p:nvSpPr>
          <p:spPr>
            <a:xfrm>
              <a:off x="33122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23" name="pl1222"/>
            <p:cNvSpPr/>
            <p:nvPr/>
          </p:nvSpPr>
          <p:spPr>
            <a:xfrm>
              <a:off x="33130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24" name="pl1223"/>
            <p:cNvSpPr/>
            <p:nvPr/>
          </p:nvSpPr>
          <p:spPr>
            <a:xfrm>
              <a:off x="33139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25" name="pl1224"/>
            <p:cNvSpPr/>
            <p:nvPr/>
          </p:nvSpPr>
          <p:spPr>
            <a:xfrm>
              <a:off x="33147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26" name="pl1225"/>
            <p:cNvSpPr/>
            <p:nvPr/>
          </p:nvSpPr>
          <p:spPr>
            <a:xfrm>
              <a:off x="33155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27" name="pl1226"/>
            <p:cNvSpPr/>
            <p:nvPr/>
          </p:nvSpPr>
          <p:spPr>
            <a:xfrm>
              <a:off x="33163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28" name="pl1227"/>
            <p:cNvSpPr/>
            <p:nvPr/>
          </p:nvSpPr>
          <p:spPr>
            <a:xfrm>
              <a:off x="33171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29" name="pl1228"/>
            <p:cNvSpPr/>
            <p:nvPr/>
          </p:nvSpPr>
          <p:spPr>
            <a:xfrm>
              <a:off x="33179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30" name="pl1229"/>
            <p:cNvSpPr/>
            <p:nvPr/>
          </p:nvSpPr>
          <p:spPr>
            <a:xfrm>
              <a:off x="33187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31" name="pl1230"/>
            <p:cNvSpPr/>
            <p:nvPr/>
          </p:nvSpPr>
          <p:spPr>
            <a:xfrm>
              <a:off x="33196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32" name="pl1231"/>
            <p:cNvSpPr/>
            <p:nvPr/>
          </p:nvSpPr>
          <p:spPr>
            <a:xfrm>
              <a:off x="33204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33" name="pl1232"/>
            <p:cNvSpPr/>
            <p:nvPr/>
          </p:nvSpPr>
          <p:spPr>
            <a:xfrm>
              <a:off x="33212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34" name="pl1233"/>
            <p:cNvSpPr/>
            <p:nvPr/>
          </p:nvSpPr>
          <p:spPr>
            <a:xfrm>
              <a:off x="33220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35" name="pl1234"/>
            <p:cNvSpPr/>
            <p:nvPr/>
          </p:nvSpPr>
          <p:spPr>
            <a:xfrm>
              <a:off x="33228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36" name="pl1235"/>
            <p:cNvSpPr/>
            <p:nvPr/>
          </p:nvSpPr>
          <p:spPr>
            <a:xfrm>
              <a:off x="33236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37" name="pl1236"/>
            <p:cNvSpPr/>
            <p:nvPr/>
          </p:nvSpPr>
          <p:spPr>
            <a:xfrm>
              <a:off x="33245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38" name="pl1237"/>
            <p:cNvSpPr/>
            <p:nvPr/>
          </p:nvSpPr>
          <p:spPr>
            <a:xfrm>
              <a:off x="33253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39" name="pl1238"/>
            <p:cNvSpPr/>
            <p:nvPr/>
          </p:nvSpPr>
          <p:spPr>
            <a:xfrm>
              <a:off x="33261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40" name="pl1239"/>
            <p:cNvSpPr/>
            <p:nvPr/>
          </p:nvSpPr>
          <p:spPr>
            <a:xfrm>
              <a:off x="33269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41" name="pl1240"/>
            <p:cNvSpPr/>
            <p:nvPr/>
          </p:nvSpPr>
          <p:spPr>
            <a:xfrm>
              <a:off x="33277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42" name="pl1241"/>
            <p:cNvSpPr/>
            <p:nvPr/>
          </p:nvSpPr>
          <p:spPr>
            <a:xfrm>
              <a:off x="33285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43" name="pl1242"/>
            <p:cNvSpPr/>
            <p:nvPr/>
          </p:nvSpPr>
          <p:spPr>
            <a:xfrm>
              <a:off x="33293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44" name="pl1243"/>
            <p:cNvSpPr/>
            <p:nvPr/>
          </p:nvSpPr>
          <p:spPr>
            <a:xfrm>
              <a:off x="33302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45" name="pl1244"/>
            <p:cNvSpPr/>
            <p:nvPr/>
          </p:nvSpPr>
          <p:spPr>
            <a:xfrm>
              <a:off x="33310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46" name="pl1245"/>
            <p:cNvSpPr/>
            <p:nvPr/>
          </p:nvSpPr>
          <p:spPr>
            <a:xfrm>
              <a:off x="33318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47" name="pl1246"/>
            <p:cNvSpPr/>
            <p:nvPr/>
          </p:nvSpPr>
          <p:spPr>
            <a:xfrm>
              <a:off x="33326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48" name="pl1247"/>
            <p:cNvSpPr/>
            <p:nvPr/>
          </p:nvSpPr>
          <p:spPr>
            <a:xfrm>
              <a:off x="33334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49" name="pl1248"/>
            <p:cNvSpPr/>
            <p:nvPr/>
          </p:nvSpPr>
          <p:spPr>
            <a:xfrm>
              <a:off x="33342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50" name="pl1249"/>
            <p:cNvSpPr/>
            <p:nvPr/>
          </p:nvSpPr>
          <p:spPr>
            <a:xfrm>
              <a:off x="33350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51" name="pl1250"/>
            <p:cNvSpPr/>
            <p:nvPr/>
          </p:nvSpPr>
          <p:spPr>
            <a:xfrm>
              <a:off x="33359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52" name="pl1251"/>
            <p:cNvSpPr/>
            <p:nvPr/>
          </p:nvSpPr>
          <p:spPr>
            <a:xfrm>
              <a:off x="33367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53" name="pl1252"/>
            <p:cNvSpPr/>
            <p:nvPr/>
          </p:nvSpPr>
          <p:spPr>
            <a:xfrm>
              <a:off x="33375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54" name="pl1253"/>
            <p:cNvSpPr/>
            <p:nvPr/>
          </p:nvSpPr>
          <p:spPr>
            <a:xfrm>
              <a:off x="33383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55" name="pl1254"/>
            <p:cNvSpPr/>
            <p:nvPr/>
          </p:nvSpPr>
          <p:spPr>
            <a:xfrm>
              <a:off x="33391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56" name="pl1255"/>
            <p:cNvSpPr/>
            <p:nvPr/>
          </p:nvSpPr>
          <p:spPr>
            <a:xfrm>
              <a:off x="33399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57" name="pl1256"/>
            <p:cNvSpPr/>
            <p:nvPr/>
          </p:nvSpPr>
          <p:spPr>
            <a:xfrm>
              <a:off x="33408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58" name="pl1257"/>
            <p:cNvSpPr/>
            <p:nvPr/>
          </p:nvSpPr>
          <p:spPr>
            <a:xfrm>
              <a:off x="33416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59" name="pl1258"/>
            <p:cNvSpPr/>
            <p:nvPr/>
          </p:nvSpPr>
          <p:spPr>
            <a:xfrm>
              <a:off x="33424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60" name="pl1259"/>
            <p:cNvSpPr/>
            <p:nvPr/>
          </p:nvSpPr>
          <p:spPr>
            <a:xfrm>
              <a:off x="33432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61" name="pl1260"/>
            <p:cNvSpPr/>
            <p:nvPr/>
          </p:nvSpPr>
          <p:spPr>
            <a:xfrm>
              <a:off x="33440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62" name="pl1261"/>
            <p:cNvSpPr/>
            <p:nvPr/>
          </p:nvSpPr>
          <p:spPr>
            <a:xfrm>
              <a:off x="33448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63" name="pl1262"/>
            <p:cNvSpPr/>
            <p:nvPr/>
          </p:nvSpPr>
          <p:spPr>
            <a:xfrm>
              <a:off x="33456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64" name="pl1263"/>
            <p:cNvSpPr/>
            <p:nvPr/>
          </p:nvSpPr>
          <p:spPr>
            <a:xfrm>
              <a:off x="33465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65" name="pl1264"/>
            <p:cNvSpPr/>
            <p:nvPr/>
          </p:nvSpPr>
          <p:spPr>
            <a:xfrm>
              <a:off x="33473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66" name="pl1265"/>
            <p:cNvSpPr/>
            <p:nvPr/>
          </p:nvSpPr>
          <p:spPr>
            <a:xfrm>
              <a:off x="33481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67" name="pl1266"/>
            <p:cNvSpPr/>
            <p:nvPr/>
          </p:nvSpPr>
          <p:spPr>
            <a:xfrm>
              <a:off x="33489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68" name="pl1267"/>
            <p:cNvSpPr/>
            <p:nvPr/>
          </p:nvSpPr>
          <p:spPr>
            <a:xfrm>
              <a:off x="33497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69" name="pl1268"/>
            <p:cNvSpPr/>
            <p:nvPr/>
          </p:nvSpPr>
          <p:spPr>
            <a:xfrm>
              <a:off x="33505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70" name="pl1269"/>
            <p:cNvSpPr/>
            <p:nvPr/>
          </p:nvSpPr>
          <p:spPr>
            <a:xfrm>
              <a:off x="33514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71" name="pl1270"/>
            <p:cNvSpPr/>
            <p:nvPr/>
          </p:nvSpPr>
          <p:spPr>
            <a:xfrm>
              <a:off x="33522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72" name="pl1271"/>
            <p:cNvSpPr/>
            <p:nvPr/>
          </p:nvSpPr>
          <p:spPr>
            <a:xfrm>
              <a:off x="33530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73" name="pl1272"/>
            <p:cNvSpPr/>
            <p:nvPr/>
          </p:nvSpPr>
          <p:spPr>
            <a:xfrm>
              <a:off x="33538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74" name="pl1273"/>
            <p:cNvSpPr/>
            <p:nvPr/>
          </p:nvSpPr>
          <p:spPr>
            <a:xfrm>
              <a:off x="33546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75" name="pl1274"/>
            <p:cNvSpPr/>
            <p:nvPr/>
          </p:nvSpPr>
          <p:spPr>
            <a:xfrm>
              <a:off x="33554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76" name="pl1275"/>
            <p:cNvSpPr/>
            <p:nvPr/>
          </p:nvSpPr>
          <p:spPr>
            <a:xfrm>
              <a:off x="33562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77" name="pl1276"/>
            <p:cNvSpPr/>
            <p:nvPr/>
          </p:nvSpPr>
          <p:spPr>
            <a:xfrm>
              <a:off x="33571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78" name="pl1277"/>
            <p:cNvSpPr/>
            <p:nvPr/>
          </p:nvSpPr>
          <p:spPr>
            <a:xfrm>
              <a:off x="33579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79" name="pl1278"/>
            <p:cNvSpPr/>
            <p:nvPr/>
          </p:nvSpPr>
          <p:spPr>
            <a:xfrm>
              <a:off x="33587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80" name="pl1279"/>
            <p:cNvSpPr/>
            <p:nvPr/>
          </p:nvSpPr>
          <p:spPr>
            <a:xfrm>
              <a:off x="33595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81" name="pl1280"/>
            <p:cNvSpPr/>
            <p:nvPr/>
          </p:nvSpPr>
          <p:spPr>
            <a:xfrm>
              <a:off x="33603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82" name="pl1281"/>
            <p:cNvSpPr/>
            <p:nvPr/>
          </p:nvSpPr>
          <p:spPr>
            <a:xfrm>
              <a:off x="33611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83" name="pl1282"/>
            <p:cNvSpPr/>
            <p:nvPr/>
          </p:nvSpPr>
          <p:spPr>
            <a:xfrm>
              <a:off x="33620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84" name="pl1283"/>
            <p:cNvSpPr/>
            <p:nvPr/>
          </p:nvSpPr>
          <p:spPr>
            <a:xfrm>
              <a:off x="33628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85" name="pl1284"/>
            <p:cNvSpPr/>
            <p:nvPr/>
          </p:nvSpPr>
          <p:spPr>
            <a:xfrm>
              <a:off x="33636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86" name="pl1285"/>
            <p:cNvSpPr/>
            <p:nvPr/>
          </p:nvSpPr>
          <p:spPr>
            <a:xfrm>
              <a:off x="33644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87" name="pl1286"/>
            <p:cNvSpPr/>
            <p:nvPr/>
          </p:nvSpPr>
          <p:spPr>
            <a:xfrm>
              <a:off x="33652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88" name="pl1287"/>
            <p:cNvSpPr/>
            <p:nvPr/>
          </p:nvSpPr>
          <p:spPr>
            <a:xfrm>
              <a:off x="33660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89" name="pl1288"/>
            <p:cNvSpPr/>
            <p:nvPr/>
          </p:nvSpPr>
          <p:spPr>
            <a:xfrm>
              <a:off x="33668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90" name="pl1289"/>
            <p:cNvSpPr/>
            <p:nvPr/>
          </p:nvSpPr>
          <p:spPr>
            <a:xfrm>
              <a:off x="33677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91" name="pl1290"/>
            <p:cNvSpPr/>
            <p:nvPr/>
          </p:nvSpPr>
          <p:spPr>
            <a:xfrm>
              <a:off x="33685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92" name="pl1291"/>
            <p:cNvSpPr/>
            <p:nvPr/>
          </p:nvSpPr>
          <p:spPr>
            <a:xfrm>
              <a:off x="33693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93" name="pl1292"/>
            <p:cNvSpPr/>
            <p:nvPr/>
          </p:nvSpPr>
          <p:spPr>
            <a:xfrm>
              <a:off x="33701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94" name="pl1293"/>
            <p:cNvSpPr/>
            <p:nvPr/>
          </p:nvSpPr>
          <p:spPr>
            <a:xfrm>
              <a:off x="33709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95" name="pl1294"/>
            <p:cNvSpPr/>
            <p:nvPr/>
          </p:nvSpPr>
          <p:spPr>
            <a:xfrm>
              <a:off x="33717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96" name="pl1295"/>
            <p:cNvSpPr/>
            <p:nvPr/>
          </p:nvSpPr>
          <p:spPr>
            <a:xfrm>
              <a:off x="33726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97" name="pl1296"/>
            <p:cNvSpPr/>
            <p:nvPr/>
          </p:nvSpPr>
          <p:spPr>
            <a:xfrm>
              <a:off x="33734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98" name="pl1297"/>
            <p:cNvSpPr/>
            <p:nvPr/>
          </p:nvSpPr>
          <p:spPr>
            <a:xfrm>
              <a:off x="33742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99" name="pl1298"/>
            <p:cNvSpPr/>
            <p:nvPr/>
          </p:nvSpPr>
          <p:spPr>
            <a:xfrm>
              <a:off x="33750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00" name="pl1299"/>
            <p:cNvSpPr/>
            <p:nvPr/>
          </p:nvSpPr>
          <p:spPr>
            <a:xfrm>
              <a:off x="33758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01" name="pl1300"/>
            <p:cNvSpPr/>
            <p:nvPr/>
          </p:nvSpPr>
          <p:spPr>
            <a:xfrm>
              <a:off x="33766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02" name="pl1301"/>
            <p:cNvSpPr/>
            <p:nvPr/>
          </p:nvSpPr>
          <p:spPr>
            <a:xfrm>
              <a:off x="33774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03" name="pl1302"/>
            <p:cNvSpPr/>
            <p:nvPr/>
          </p:nvSpPr>
          <p:spPr>
            <a:xfrm>
              <a:off x="33783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04" name="pl1303"/>
            <p:cNvSpPr/>
            <p:nvPr/>
          </p:nvSpPr>
          <p:spPr>
            <a:xfrm>
              <a:off x="33791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05" name="pl1304"/>
            <p:cNvSpPr/>
            <p:nvPr/>
          </p:nvSpPr>
          <p:spPr>
            <a:xfrm>
              <a:off x="33799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06" name="pl1305"/>
            <p:cNvSpPr/>
            <p:nvPr/>
          </p:nvSpPr>
          <p:spPr>
            <a:xfrm>
              <a:off x="33807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07" name="pl1306"/>
            <p:cNvSpPr/>
            <p:nvPr/>
          </p:nvSpPr>
          <p:spPr>
            <a:xfrm>
              <a:off x="33815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08" name="pl1307"/>
            <p:cNvSpPr/>
            <p:nvPr/>
          </p:nvSpPr>
          <p:spPr>
            <a:xfrm>
              <a:off x="33823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09" name="pl1308"/>
            <p:cNvSpPr/>
            <p:nvPr/>
          </p:nvSpPr>
          <p:spPr>
            <a:xfrm>
              <a:off x="33832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10" name="pl1309"/>
            <p:cNvSpPr/>
            <p:nvPr/>
          </p:nvSpPr>
          <p:spPr>
            <a:xfrm>
              <a:off x="33840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11" name="pl1310"/>
            <p:cNvSpPr/>
            <p:nvPr/>
          </p:nvSpPr>
          <p:spPr>
            <a:xfrm>
              <a:off x="33848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12" name="pl1311"/>
            <p:cNvSpPr/>
            <p:nvPr/>
          </p:nvSpPr>
          <p:spPr>
            <a:xfrm>
              <a:off x="33856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13" name="pl1312"/>
            <p:cNvSpPr/>
            <p:nvPr/>
          </p:nvSpPr>
          <p:spPr>
            <a:xfrm>
              <a:off x="33864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14" name="pl1313"/>
            <p:cNvSpPr/>
            <p:nvPr/>
          </p:nvSpPr>
          <p:spPr>
            <a:xfrm>
              <a:off x="33872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15" name="pl1314"/>
            <p:cNvSpPr/>
            <p:nvPr/>
          </p:nvSpPr>
          <p:spPr>
            <a:xfrm>
              <a:off x="33880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16" name="pl1315"/>
            <p:cNvSpPr/>
            <p:nvPr/>
          </p:nvSpPr>
          <p:spPr>
            <a:xfrm>
              <a:off x="33889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17" name="pl1316"/>
            <p:cNvSpPr/>
            <p:nvPr/>
          </p:nvSpPr>
          <p:spPr>
            <a:xfrm>
              <a:off x="33897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18" name="pl1317"/>
            <p:cNvSpPr/>
            <p:nvPr/>
          </p:nvSpPr>
          <p:spPr>
            <a:xfrm>
              <a:off x="33905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19" name="pl1318"/>
            <p:cNvSpPr/>
            <p:nvPr/>
          </p:nvSpPr>
          <p:spPr>
            <a:xfrm>
              <a:off x="33913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20" name="pl1319"/>
            <p:cNvSpPr/>
            <p:nvPr/>
          </p:nvSpPr>
          <p:spPr>
            <a:xfrm>
              <a:off x="33921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21" name="pl1320"/>
            <p:cNvSpPr/>
            <p:nvPr/>
          </p:nvSpPr>
          <p:spPr>
            <a:xfrm>
              <a:off x="33929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22" name="pl1321"/>
            <p:cNvSpPr/>
            <p:nvPr/>
          </p:nvSpPr>
          <p:spPr>
            <a:xfrm>
              <a:off x="33938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23" name="pl1322"/>
            <p:cNvSpPr/>
            <p:nvPr/>
          </p:nvSpPr>
          <p:spPr>
            <a:xfrm>
              <a:off x="33946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24" name="pl1323"/>
            <p:cNvSpPr/>
            <p:nvPr/>
          </p:nvSpPr>
          <p:spPr>
            <a:xfrm>
              <a:off x="33954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25" name="pl1324"/>
            <p:cNvSpPr/>
            <p:nvPr/>
          </p:nvSpPr>
          <p:spPr>
            <a:xfrm>
              <a:off x="33962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26" name="pl1325"/>
            <p:cNvSpPr/>
            <p:nvPr/>
          </p:nvSpPr>
          <p:spPr>
            <a:xfrm>
              <a:off x="33970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27" name="pl1326"/>
            <p:cNvSpPr/>
            <p:nvPr/>
          </p:nvSpPr>
          <p:spPr>
            <a:xfrm>
              <a:off x="33978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28" name="pl1327"/>
            <p:cNvSpPr/>
            <p:nvPr/>
          </p:nvSpPr>
          <p:spPr>
            <a:xfrm>
              <a:off x="33986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29" name="pl1328"/>
            <p:cNvSpPr/>
            <p:nvPr/>
          </p:nvSpPr>
          <p:spPr>
            <a:xfrm>
              <a:off x="33995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30" name="pl1329"/>
            <p:cNvSpPr/>
            <p:nvPr/>
          </p:nvSpPr>
          <p:spPr>
            <a:xfrm>
              <a:off x="34003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31" name="pl1330"/>
            <p:cNvSpPr/>
            <p:nvPr/>
          </p:nvSpPr>
          <p:spPr>
            <a:xfrm>
              <a:off x="34011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32" name="pl1331"/>
            <p:cNvSpPr/>
            <p:nvPr/>
          </p:nvSpPr>
          <p:spPr>
            <a:xfrm>
              <a:off x="34019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33" name="pl1332"/>
            <p:cNvSpPr/>
            <p:nvPr/>
          </p:nvSpPr>
          <p:spPr>
            <a:xfrm>
              <a:off x="34027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34" name="pl1333"/>
            <p:cNvSpPr/>
            <p:nvPr/>
          </p:nvSpPr>
          <p:spPr>
            <a:xfrm>
              <a:off x="34035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35" name="pl1334"/>
            <p:cNvSpPr/>
            <p:nvPr/>
          </p:nvSpPr>
          <p:spPr>
            <a:xfrm>
              <a:off x="34044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36" name="pl1335"/>
            <p:cNvSpPr/>
            <p:nvPr/>
          </p:nvSpPr>
          <p:spPr>
            <a:xfrm>
              <a:off x="34052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37" name="pl1336"/>
            <p:cNvSpPr/>
            <p:nvPr/>
          </p:nvSpPr>
          <p:spPr>
            <a:xfrm>
              <a:off x="34060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38" name="pl1337"/>
            <p:cNvSpPr/>
            <p:nvPr/>
          </p:nvSpPr>
          <p:spPr>
            <a:xfrm>
              <a:off x="34068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39" name="pl1338"/>
            <p:cNvSpPr/>
            <p:nvPr/>
          </p:nvSpPr>
          <p:spPr>
            <a:xfrm>
              <a:off x="34076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40" name="pl1339"/>
            <p:cNvSpPr/>
            <p:nvPr/>
          </p:nvSpPr>
          <p:spPr>
            <a:xfrm>
              <a:off x="34084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41" name="pl1340"/>
            <p:cNvSpPr/>
            <p:nvPr/>
          </p:nvSpPr>
          <p:spPr>
            <a:xfrm>
              <a:off x="34092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42" name="pl1341"/>
            <p:cNvSpPr/>
            <p:nvPr/>
          </p:nvSpPr>
          <p:spPr>
            <a:xfrm>
              <a:off x="34101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43" name="pl1342"/>
            <p:cNvSpPr/>
            <p:nvPr/>
          </p:nvSpPr>
          <p:spPr>
            <a:xfrm>
              <a:off x="34109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44" name="pl1343"/>
            <p:cNvSpPr/>
            <p:nvPr/>
          </p:nvSpPr>
          <p:spPr>
            <a:xfrm>
              <a:off x="34117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45" name="pl1344"/>
            <p:cNvSpPr/>
            <p:nvPr/>
          </p:nvSpPr>
          <p:spPr>
            <a:xfrm>
              <a:off x="34125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46" name="pl1345"/>
            <p:cNvSpPr/>
            <p:nvPr/>
          </p:nvSpPr>
          <p:spPr>
            <a:xfrm>
              <a:off x="34133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47" name="pl1346"/>
            <p:cNvSpPr/>
            <p:nvPr/>
          </p:nvSpPr>
          <p:spPr>
            <a:xfrm>
              <a:off x="34141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48" name="pl1347"/>
            <p:cNvSpPr/>
            <p:nvPr/>
          </p:nvSpPr>
          <p:spPr>
            <a:xfrm>
              <a:off x="34149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49" name="pl1348"/>
            <p:cNvSpPr/>
            <p:nvPr/>
          </p:nvSpPr>
          <p:spPr>
            <a:xfrm>
              <a:off x="34158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50" name="pl1349"/>
            <p:cNvSpPr/>
            <p:nvPr/>
          </p:nvSpPr>
          <p:spPr>
            <a:xfrm>
              <a:off x="34166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51" name="pl1350"/>
            <p:cNvSpPr/>
            <p:nvPr/>
          </p:nvSpPr>
          <p:spPr>
            <a:xfrm>
              <a:off x="34174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52" name="pl1351"/>
            <p:cNvSpPr/>
            <p:nvPr/>
          </p:nvSpPr>
          <p:spPr>
            <a:xfrm>
              <a:off x="34182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53" name="pl1352"/>
            <p:cNvSpPr/>
            <p:nvPr/>
          </p:nvSpPr>
          <p:spPr>
            <a:xfrm>
              <a:off x="34190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54" name="pl1353"/>
            <p:cNvSpPr/>
            <p:nvPr/>
          </p:nvSpPr>
          <p:spPr>
            <a:xfrm>
              <a:off x="34198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55" name="pl1354"/>
            <p:cNvSpPr/>
            <p:nvPr/>
          </p:nvSpPr>
          <p:spPr>
            <a:xfrm>
              <a:off x="34207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56" name="pl1355"/>
            <p:cNvSpPr/>
            <p:nvPr/>
          </p:nvSpPr>
          <p:spPr>
            <a:xfrm>
              <a:off x="34215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57" name="pl1356"/>
            <p:cNvSpPr/>
            <p:nvPr/>
          </p:nvSpPr>
          <p:spPr>
            <a:xfrm>
              <a:off x="34223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58" name="pl1357"/>
            <p:cNvSpPr/>
            <p:nvPr/>
          </p:nvSpPr>
          <p:spPr>
            <a:xfrm>
              <a:off x="34231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59" name="pl1358"/>
            <p:cNvSpPr/>
            <p:nvPr/>
          </p:nvSpPr>
          <p:spPr>
            <a:xfrm>
              <a:off x="34239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60" name="pl1359"/>
            <p:cNvSpPr/>
            <p:nvPr/>
          </p:nvSpPr>
          <p:spPr>
            <a:xfrm>
              <a:off x="34247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61" name="pl1360"/>
            <p:cNvSpPr/>
            <p:nvPr/>
          </p:nvSpPr>
          <p:spPr>
            <a:xfrm>
              <a:off x="34255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62" name="pl1361"/>
            <p:cNvSpPr/>
            <p:nvPr/>
          </p:nvSpPr>
          <p:spPr>
            <a:xfrm>
              <a:off x="34264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63" name="pl1362"/>
            <p:cNvSpPr/>
            <p:nvPr/>
          </p:nvSpPr>
          <p:spPr>
            <a:xfrm>
              <a:off x="34272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64" name="pl1363"/>
            <p:cNvSpPr/>
            <p:nvPr/>
          </p:nvSpPr>
          <p:spPr>
            <a:xfrm>
              <a:off x="34280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65" name="pl1364"/>
            <p:cNvSpPr/>
            <p:nvPr/>
          </p:nvSpPr>
          <p:spPr>
            <a:xfrm>
              <a:off x="34288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66" name="pl1365"/>
            <p:cNvSpPr/>
            <p:nvPr/>
          </p:nvSpPr>
          <p:spPr>
            <a:xfrm>
              <a:off x="34296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67" name="pl1366"/>
            <p:cNvSpPr/>
            <p:nvPr/>
          </p:nvSpPr>
          <p:spPr>
            <a:xfrm>
              <a:off x="34304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68" name="pl1367"/>
            <p:cNvSpPr/>
            <p:nvPr/>
          </p:nvSpPr>
          <p:spPr>
            <a:xfrm>
              <a:off x="34313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69" name="pl1368"/>
            <p:cNvSpPr/>
            <p:nvPr/>
          </p:nvSpPr>
          <p:spPr>
            <a:xfrm>
              <a:off x="34321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70" name="pl1369"/>
            <p:cNvSpPr/>
            <p:nvPr/>
          </p:nvSpPr>
          <p:spPr>
            <a:xfrm>
              <a:off x="34329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71" name="pl1370"/>
            <p:cNvSpPr/>
            <p:nvPr/>
          </p:nvSpPr>
          <p:spPr>
            <a:xfrm>
              <a:off x="34337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72" name="pl1371"/>
            <p:cNvSpPr/>
            <p:nvPr/>
          </p:nvSpPr>
          <p:spPr>
            <a:xfrm>
              <a:off x="34345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73" name="pl1372"/>
            <p:cNvSpPr/>
            <p:nvPr/>
          </p:nvSpPr>
          <p:spPr>
            <a:xfrm>
              <a:off x="34353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74" name="pl1373"/>
            <p:cNvSpPr/>
            <p:nvPr/>
          </p:nvSpPr>
          <p:spPr>
            <a:xfrm>
              <a:off x="34361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75" name="pl1374"/>
            <p:cNvSpPr/>
            <p:nvPr/>
          </p:nvSpPr>
          <p:spPr>
            <a:xfrm>
              <a:off x="34370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76" name="pl1375"/>
            <p:cNvSpPr/>
            <p:nvPr/>
          </p:nvSpPr>
          <p:spPr>
            <a:xfrm>
              <a:off x="34378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77" name="pl1376"/>
            <p:cNvSpPr/>
            <p:nvPr/>
          </p:nvSpPr>
          <p:spPr>
            <a:xfrm>
              <a:off x="34386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78" name="pl1377"/>
            <p:cNvSpPr/>
            <p:nvPr/>
          </p:nvSpPr>
          <p:spPr>
            <a:xfrm>
              <a:off x="34394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79" name="pl1378"/>
            <p:cNvSpPr/>
            <p:nvPr/>
          </p:nvSpPr>
          <p:spPr>
            <a:xfrm>
              <a:off x="34402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0" name="pl1379"/>
            <p:cNvSpPr/>
            <p:nvPr/>
          </p:nvSpPr>
          <p:spPr>
            <a:xfrm>
              <a:off x="34410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1" name="pl1380"/>
            <p:cNvSpPr/>
            <p:nvPr/>
          </p:nvSpPr>
          <p:spPr>
            <a:xfrm>
              <a:off x="34419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2" name="pl1381"/>
            <p:cNvSpPr/>
            <p:nvPr/>
          </p:nvSpPr>
          <p:spPr>
            <a:xfrm>
              <a:off x="34427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3" name="pl1382"/>
            <p:cNvSpPr/>
            <p:nvPr/>
          </p:nvSpPr>
          <p:spPr>
            <a:xfrm>
              <a:off x="34435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4" name="pl1383"/>
            <p:cNvSpPr/>
            <p:nvPr/>
          </p:nvSpPr>
          <p:spPr>
            <a:xfrm>
              <a:off x="34443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5" name="pl1384"/>
            <p:cNvSpPr/>
            <p:nvPr/>
          </p:nvSpPr>
          <p:spPr>
            <a:xfrm>
              <a:off x="34451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6" name="pl1385"/>
            <p:cNvSpPr/>
            <p:nvPr/>
          </p:nvSpPr>
          <p:spPr>
            <a:xfrm>
              <a:off x="34459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7" name="pl1386"/>
            <p:cNvSpPr/>
            <p:nvPr/>
          </p:nvSpPr>
          <p:spPr>
            <a:xfrm>
              <a:off x="34467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8" name="pl1387"/>
            <p:cNvSpPr/>
            <p:nvPr/>
          </p:nvSpPr>
          <p:spPr>
            <a:xfrm>
              <a:off x="34476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9" name="pl1388"/>
            <p:cNvSpPr/>
            <p:nvPr/>
          </p:nvSpPr>
          <p:spPr>
            <a:xfrm>
              <a:off x="34484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0" name="pl1389"/>
            <p:cNvSpPr/>
            <p:nvPr/>
          </p:nvSpPr>
          <p:spPr>
            <a:xfrm>
              <a:off x="34492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1" name="pl1390"/>
            <p:cNvSpPr/>
            <p:nvPr/>
          </p:nvSpPr>
          <p:spPr>
            <a:xfrm>
              <a:off x="34500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2" name="pl1391"/>
            <p:cNvSpPr/>
            <p:nvPr/>
          </p:nvSpPr>
          <p:spPr>
            <a:xfrm>
              <a:off x="34508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3" name="pl1392"/>
            <p:cNvSpPr/>
            <p:nvPr/>
          </p:nvSpPr>
          <p:spPr>
            <a:xfrm>
              <a:off x="34516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4" name="pl1393"/>
            <p:cNvSpPr/>
            <p:nvPr/>
          </p:nvSpPr>
          <p:spPr>
            <a:xfrm>
              <a:off x="34525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5" name="pl1394"/>
            <p:cNvSpPr/>
            <p:nvPr/>
          </p:nvSpPr>
          <p:spPr>
            <a:xfrm>
              <a:off x="34533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6" name="pl1395"/>
            <p:cNvSpPr/>
            <p:nvPr/>
          </p:nvSpPr>
          <p:spPr>
            <a:xfrm>
              <a:off x="34541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7" name="pl1396"/>
            <p:cNvSpPr/>
            <p:nvPr/>
          </p:nvSpPr>
          <p:spPr>
            <a:xfrm>
              <a:off x="34549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8" name="pl1397"/>
            <p:cNvSpPr/>
            <p:nvPr/>
          </p:nvSpPr>
          <p:spPr>
            <a:xfrm>
              <a:off x="34557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9" name="pl1398"/>
            <p:cNvSpPr/>
            <p:nvPr/>
          </p:nvSpPr>
          <p:spPr>
            <a:xfrm>
              <a:off x="34565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00" name="pl1399"/>
            <p:cNvSpPr/>
            <p:nvPr/>
          </p:nvSpPr>
          <p:spPr>
            <a:xfrm>
              <a:off x="34573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01" name="pl1400"/>
            <p:cNvSpPr/>
            <p:nvPr/>
          </p:nvSpPr>
          <p:spPr>
            <a:xfrm>
              <a:off x="34582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02" name="pl1401"/>
            <p:cNvSpPr/>
            <p:nvPr/>
          </p:nvSpPr>
          <p:spPr>
            <a:xfrm>
              <a:off x="34590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03" name="pl1402"/>
            <p:cNvSpPr/>
            <p:nvPr/>
          </p:nvSpPr>
          <p:spPr>
            <a:xfrm>
              <a:off x="34598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04" name="pl1403"/>
            <p:cNvSpPr/>
            <p:nvPr/>
          </p:nvSpPr>
          <p:spPr>
            <a:xfrm>
              <a:off x="34606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05" name="pl1404"/>
            <p:cNvSpPr/>
            <p:nvPr/>
          </p:nvSpPr>
          <p:spPr>
            <a:xfrm>
              <a:off x="34614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06" name="pl1405"/>
            <p:cNvSpPr/>
            <p:nvPr/>
          </p:nvSpPr>
          <p:spPr>
            <a:xfrm>
              <a:off x="34622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07" name="pl1406"/>
            <p:cNvSpPr/>
            <p:nvPr/>
          </p:nvSpPr>
          <p:spPr>
            <a:xfrm>
              <a:off x="34631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08" name="pl1407"/>
            <p:cNvSpPr/>
            <p:nvPr/>
          </p:nvSpPr>
          <p:spPr>
            <a:xfrm>
              <a:off x="34639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09" name="pl1408"/>
            <p:cNvSpPr/>
            <p:nvPr/>
          </p:nvSpPr>
          <p:spPr>
            <a:xfrm>
              <a:off x="34647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10" name="pl1409"/>
            <p:cNvSpPr/>
            <p:nvPr/>
          </p:nvSpPr>
          <p:spPr>
            <a:xfrm>
              <a:off x="34655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11" name="pl1410"/>
            <p:cNvSpPr/>
            <p:nvPr/>
          </p:nvSpPr>
          <p:spPr>
            <a:xfrm>
              <a:off x="34663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12" name="pl1411"/>
            <p:cNvSpPr/>
            <p:nvPr/>
          </p:nvSpPr>
          <p:spPr>
            <a:xfrm>
              <a:off x="34671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13" name="pl1412"/>
            <p:cNvSpPr/>
            <p:nvPr/>
          </p:nvSpPr>
          <p:spPr>
            <a:xfrm>
              <a:off x="34679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14" name="pl1413"/>
            <p:cNvSpPr/>
            <p:nvPr/>
          </p:nvSpPr>
          <p:spPr>
            <a:xfrm>
              <a:off x="34688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15" name="pl1414"/>
            <p:cNvSpPr/>
            <p:nvPr/>
          </p:nvSpPr>
          <p:spPr>
            <a:xfrm>
              <a:off x="34696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16" name="pl1415"/>
            <p:cNvSpPr/>
            <p:nvPr/>
          </p:nvSpPr>
          <p:spPr>
            <a:xfrm>
              <a:off x="34704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17" name="pl1416"/>
            <p:cNvSpPr/>
            <p:nvPr/>
          </p:nvSpPr>
          <p:spPr>
            <a:xfrm>
              <a:off x="34712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18" name="pl1417"/>
            <p:cNvSpPr/>
            <p:nvPr/>
          </p:nvSpPr>
          <p:spPr>
            <a:xfrm>
              <a:off x="34720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19" name="pl1418"/>
            <p:cNvSpPr/>
            <p:nvPr/>
          </p:nvSpPr>
          <p:spPr>
            <a:xfrm>
              <a:off x="34728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20" name="pl1419"/>
            <p:cNvSpPr/>
            <p:nvPr/>
          </p:nvSpPr>
          <p:spPr>
            <a:xfrm>
              <a:off x="34737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21" name="pl1420"/>
            <p:cNvSpPr/>
            <p:nvPr/>
          </p:nvSpPr>
          <p:spPr>
            <a:xfrm>
              <a:off x="34745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22" name="pl1421"/>
            <p:cNvSpPr/>
            <p:nvPr/>
          </p:nvSpPr>
          <p:spPr>
            <a:xfrm>
              <a:off x="34753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23" name="pl1422"/>
            <p:cNvSpPr/>
            <p:nvPr/>
          </p:nvSpPr>
          <p:spPr>
            <a:xfrm>
              <a:off x="34761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24" name="pl1423"/>
            <p:cNvSpPr/>
            <p:nvPr/>
          </p:nvSpPr>
          <p:spPr>
            <a:xfrm>
              <a:off x="34769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25" name="pl1424"/>
            <p:cNvSpPr/>
            <p:nvPr/>
          </p:nvSpPr>
          <p:spPr>
            <a:xfrm>
              <a:off x="34777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26" name="pl1425"/>
            <p:cNvSpPr/>
            <p:nvPr/>
          </p:nvSpPr>
          <p:spPr>
            <a:xfrm>
              <a:off x="34785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27" name="pl1426"/>
            <p:cNvSpPr/>
            <p:nvPr/>
          </p:nvSpPr>
          <p:spPr>
            <a:xfrm>
              <a:off x="34794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28" name="pl1427"/>
            <p:cNvSpPr/>
            <p:nvPr/>
          </p:nvSpPr>
          <p:spPr>
            <a:xfrm>
              <a:off x="34802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29" name="pl1428"/>
            <p:cNvSpPr/>
            <p:nvPr/>
          </p:nvSpPr>
          <p:spPr>
            <a:xfrm>
              <a:off x="34810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30" name="pl1429"/>
            <p:cNvSpPr/>
            <p:nvPr/>
          </p:nvSpPr>
          <p:spPr>
            <a:xfrm>
              <a:off x="34818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31" name="pl1430"/>
            <p:cNvSpPr/>
            <p:nvPr/>
          </p:nvSpPr>
          <p:spPr>
            <a:xfrm>
              <a:off x="34826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32" name="pl1431"/>
            <p:cNvSpPr/>
            <p:nvPr/>
          </p:nvSpPr>
          <p:spPr>
            <a:xfrm>
              <a:off x="34834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33" name="pl1432"/>
            <p:cNvSpPr/>
            <p:nvPr/>
          </p:nvSpPr>
          <p:spPr>
            <a:xfrm>
              <a:off x="34843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34" name="pl1433"/>
            <p:cNvSpPr/>
            <p:nvPr/>
          </p:nvSpPr>
          <p:spPr>
            <a:xfrm>
              <a:off x="34851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35" name="pl1434"/>
            <p:cNvSpPr/>
            <p:nvPr/>
          </p:nvSpPr>
          <p:spPr>
            <a:xfrm>
              <a:off x="34859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36" name="pl1435"/>
            <p:cNvSpPr/>
            <p:nvPr/>
          </p:nvSpPr>
          <p:spPr>
            <a:xfrm>
              <a:off x="34867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37" name="pl1436"/>
            <p:cNvSpPr/>
            <p:nvPr/>
          </p:nvSpPr>
          <p:spPr>
            <a:xfrm>
              <a:off x="34875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38" name="pl1437"/>
            <p:cNvSpPr/>
            <p:nvPr/>
          </p:nvSpPr>
          <p:spPr>
            <a:xfrm>
              <a:off x="34883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39" name="pl1438"/>
            <p:cNvSpPr/>
            <p:nvPr/>
          </p:nvSpPr>
          <p:spPr>
            <a:xfrm>
              <a:off x="34891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40" name="pl1439"/>
            <p:cNvSpPr/>
            <p:nvPr/>
          </p:nvSpPr>
          <p:spPr>
            <a:xfrm>
              <a:off x="34900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41" name="pl1440"/>
            <p:cNvSpPr/>
            <p:nvPr/>
          </p:nvSpPr>
          <p:spPr>
            <a:xfrm>
              <a:off x="34908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42" name="pl1441"/>
            <p:cNvSpPr/>
            <p:nvPr/>
          </p:nvSpPr>
          <p:spPr>
            <a:xfrm>
              <a:off x="34916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43" name="pl1442"/>
            <p:cNvSpPr/>
            <p:nvPr/>
          </p:nvSpPr>
          <p:spPr>
            <a:xfrm>
              <a:off x="34924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44" name="pl1443"/>
            <p:cNvSpPr/>
            <p:nvPr/>
          </p:nvSpPr>
          <p:spPr>
            <a:xfrm>
              <a:off x="34932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45" name="pl1444"/>
            <p:cNvSpPr/>
            <p:nvPr/>
          </p:nvSpPr>
          <p:spPr>
            <a:xfrm>
              <a:off x="34940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46" name="pl1445"/>
            <p:cNvSpPr/>
            <p:nvPr/>
          </p:nvSpPr>
          <p:spPr>
            <a:xfrm>
              <a:off x="34948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47" name="pl1446"/>
            <p:cNvSpPr/>
            <p:nvPr/>
          </p:nvSpPr>
          <p:spPr>
            <a:xfrm>
              <a:off x="34957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48" name="pl1447"/>
            <p:cNvSpPr/>
            <p:nvPr/>
          </p:nvSpPr>
          <p:spPr>
            <a:xfrm>
              <a:off x="34965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49" name="pl1448"/>
            <p:cNvSpPr/>
            <p:nvPr/>
          </p:nvSpPr>
          <p:spPr>
            <a:xfrm>
              <a:off x="34973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50" name="pl1449"/>
            <p:cNvSpPr/>
            <p:nvPr/>
          </p:nvSpPr>
          <p:spPr>
            <a:xfrm>
              <a:off x="34981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51" name="pl1450"/>
            <p:cNvSpPr/>
            <p:nvPr/>
          </p:nvSpPr>
          <p:spPr>
            <a:xfrm>
              <a:off x="34989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52" name="pl1451"/>
            <p:cNvSpPr/>
            <p:nvPr/>
          </p:nvSpPr>
          <p:spPr>
            <a:xfrm>
              <a:off x="34997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53" name="pl1452"/>
            <p:cNvSpPr/>
            <p:nvPr/>
          </p:nvSpPr>
          <p:spPr>
            <a:xfrm>
              <a:off x="35006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54" name="pl1453"/>
            <p:cNvSpPr/>
            <p:nvPr/>
          </p:nvSpPr>
          <p:spPr>
            <a:xfrm>
              <a:off x="35014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55" name="pl1454"/>
            <p:cNvSpPr/>
            <p:nvPr/>
          </p:nvSpPr>
          <p:spPr>
            <a:xfrm>
              <a:off x="35022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56" name="pl1455"/>
            <p:cNvSpPr/>
            <p:nvPr/>
          </p:nvSpPr>
          <p:spPr>
            <a:xfrm>
              <a:off x="35030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57" name="pl1456"/>
            <p:cNvSpPr/>
            <p:nvPr/>
          </p:nvSpPr>
          <p:spPr>
            <a:xfrm>
              <a:off x="35038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58" name="pl1457"/>
            <p:cNvSpPr/>
            <p:nvPr/>
          </p:nvSpPr>
          <p:spPr>
            <a:xfrm>
              <a:off x="35046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59" name="pl1458"/>
            <p:cNvSpPr/>
            <p:nvPr/>
          </p:nvSpPr>
          <p:spPr>
            <a:xfrm>
              <a:off x="35054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60" name="pl1459"/>
            <p:cNvSpPr/>
            <p:nvPr/>
          </p:nvSpPr>
          <p:spPr>
            <a:xfrm>
              <a:off x="35063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61" name="pl1460"/>
            <p:cNvSpPr/>
            <p:nvPr/>
          </p:nvSpPr>
          <p:spPr>
            <a:xfrm>
              <a:off x="35071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62" name="pl1461"/>
            <p:cNvSpPr/>
            <p:nvPr/>
          </p:nvSpPr>
          <p:spPr>
            <a:xfrm>
              <a:off x="35079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63" name="pl1462"/>
            <p:cNvSpPr/>
            <p:nvPr/>
          </p:nvSpPr>
          <p:spPr>
            <a:xfrm>
              <a:off x="35087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64" name="pl1463"/>
            <p:cNvSpPr/>
            <p:nvPr/>
          </p:nvSpPr>
          <p:spPr>
            <a:xfrm>
              <a:off x="35095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65" name="pl1464"/>
            <p:cNvSpPr/>
            <p:nvPr/>
          </p:nvSpPr>
          <p:spPr>
            <a:xfrm>
              <a:off x="35103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66" name="pl1465"/>
            <p:cNvSpPr/>
            <p:nvPr/>
          </p:nvSpPr>
          <p:spPr>
            <a:xfrm>
              <a:off x="35112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67" name="pl1466"/>
            <p:cNvSpPr/>
            <p:nvPr/>
          </p:nvSpPr>
          <p:spPr>
            <a:xfrm>
              <a:off x="35120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68" name="pl1467"/>
            <p:cNvSpPr/>
            <p:nvPr/>
          </p:nvSpPr>
          <p:spPr>
            <a:xfrm>
              <a:off x="35128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69" name="pl1468"/>
            <p:cNvSpPr/>
            <p:nvPr/>
          </p:nvSpPr>
          <p:spPr>
            <a:xfrm>
              <a:off x="35136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70" name="pl1469"/>
            <p:cNvSpPr/>
            <p:nvPr/>
          </p:nvSpPr>
          <p:spPr>
            <a:xfrm>
              <a:off x="35144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71" name="pl1470"/>
            <p:cNvSpPr/>
            <p:nvPr/>
          </p:nvSpPr>
          <p:spPr>
            <a:xfrm>
              <a:off x="35152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72" name="pl1471"/>
            <p:cNvSpPr/>
            <p:nvPr/>
          </p:nvSpPr>
          <p:spPr>
            <a:xfrm>
              <a:off x="35160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73" name="pl1472"/>
            <p:cNvSpPr/>
            <p:nvPr/>
          </p:nvSpPr>
          <p:spPr>
            <a:xfrm>
              <a:off x="35169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74" name="pl1473"/>
            <p:cNvSpPr/>
            <p:nvPr/>
          </p:nvSpPr>
          <p:spPr>
            <a:xfrm>
              <a:off x="35177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75" name="pl1474"/>
            <p:cNvSpPr/>
            <p:nvPr/>
          </p:nvSpPr>
          <p:spPr>
            <a:xfrm>
              <a:off x="35185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76" name="pl1475"/>
            <p:cNvSpPr/>
            <p:nvPr/>
          </p:nvSpPr>
          <p:spPr>
            <a:xfrm>
              <a:off x="35193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77" name="pl1476"/>
            <p:cNvSpPr/>
            <p:nvPr/>
          </p:nvSpPr>
          <p:spPr>
            <a:xfrm>
              <a:off x="35201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78" name="pl1477"/>
            <p:cNvSpPr/>
            <p:nvPr/>
          </p:nvSpPr>
          <p:spPr>
            <a:xfrm>
              <a:off x="35209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79" name="pl1478"/>
            <p:cNvSpPr/>
            <p:nvPr/>
          </p:nvSpPr>
          <p:spPr>
            <a:xfrm>
              <a:off x="35218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80" name="pl1479"/>
            <p:cNvSpPr/>
            <p:nvPr/>
          </p:nvSpPr>
          <p:spPr>
            <a:xfrm>
              <a:off x="35226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81" name="pl1480"/>
            <p:cNvSpPr/>
            <p:nvPr/>
          </p:nvSpPr>
          <p:spPr>
            <a:xfrm>
              <a:off x="35234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82" name="pl1481"/>
            <p:cNvSpPr/>
            <p:nvPr/>
          </p:nvSpPr>
          <p:spPr>
            <a:xfrm>
              <a:off x="35242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83" name="pl1482"/>
            <p:cNvSpPr/>
            <p:nvPr/>
          </p:nvSpPr>
          <p:spPr>
            <a:xfrm>
              <a:off x="35250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84" name="pl1483"/>
            <p:cNvSpPr/>
            <p:nvPr/>
          </p:nvSpPr>
          <p:spPr>
            <a:xfrm>
              <a:off x="35258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85" name="pl1484"/>
            <p:cNvSpPr/>
            <p:nvPr/>
          </p:nvSpPr>
          <p:spPr>
            <a:xfrm>
              <a:off x="35266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86" name="pl1485"/>
            <p:cNvSpPr/>
            <p:nvPr/>
          </p:nvSpPr>
          <p:spPr>
            <a:xfrm>
              <a:off x="35275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87" name="pl1486"/>
            <p:cNvSpPr/>
            <p:nvPr/>
          </p:nvSpPr>
          <p:spPr>
            <a:xfrm>
              <a:off x="35283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88" name="pl1487"/>
            <p:cNvSpPr/>
            <p:nvPr/>
          </p:nvSpPr>
          <p:spPr>
            <a:xfrm>
              <a:off x="35291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89" name="pl1488"/>
            <p:cNvSpPr/>
            <p:nvPr/>
          </p:nvSpPr>
          <p:spPr>
            <a:xfrm>
              <a:off x="35299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90" name="pl1489"/>
            <p:cNvSpPr/>
            <p:nvPr/>
          </p:nvSpPr>
          <p:spPr>
            <a:xfrm>
              <a:off x="35307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91" name="pl1490"/>
            <p:cNvSpPr/>
            <p:nvPr/>
          </p:nvSpPr>
          <p:spPr>
            <a:xfrm>
              <a:off x="35315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92" name="pl1491"/>
            <p:cNvSpPr/>
            <p:nvPr/>
          </p:nvSpPr>
          <p:spPr>
            <a:xfrm>
              <a:off x="35324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93" name="pl1492"/>
            <p:cNvSpPr/>
            <p:nvPr/>
          </p:nvSpPr>
          <p:spPr>
            <a:xfrm>
              <a:off x="35332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94" name="pl1493"/>
            <p:cNvSpPr/>
            <p:nvPr/>
          </p:nvSpPr>
          <p:spPr>
            <a:xfrm>
              <a:off x="35340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95" name="pl1494"/>
            <p:cNvSpPr/>
            <p:nvPr/>
          </p:nvSpPr>
          <p:spPr>
            <a:xfrm>
              <a:off x="35348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96" name="pl1495"/>
            <p:cNvSpPr/>
            <p:nvPr/>
          </p:nvSpPr>
          <p:spPr>
            <a:xfrm>
              <a:off x="35356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97" name="pl1496"/>
            <p:cNvSpPr/>
            <p:nvPr/>
          </p:nvSpPr>
          <p:spPr>
            <a:xfrm>
              <a:off x="35364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98" name="pl1497"/>
            <p:cNvSpPr/>
            <p:nvPr/>
          </p:nvSpPr>
          <p:spPr>
            <a:xfrm>
              <a:off x="35372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99" name="pl1498"/>
            <p:cNvSpPr/>
            <p:nvPr/>
          </p:nvSpPr>
          <p:spPr>
            <a:xfrm>
              <a:off x="35381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0" name="pl1499"/>
            <p:cNvSpPr/>
            <p:nvPr/>
          </p:nvSpPr>
          <p:spPr>
            <a:xfrm>
              <a:off x="35389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1" name="pl1500"/>
            <p:cNvSpPr/>
            <p:nvPr/>
          </p:nvSpPr>
          <p:spPr>
            <a:xfrm>
              <a:off x="35397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2" name="pl1501"/>
            <p:cNvSpPr/>
            <p:nvPr/>
          </p:nvSpPr>
          <p:spPr>
            <a:xfrm>
              <a:off x="35405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3" name="pl1502"/>
            <p:cNvSpPr/>
            <p:nvPr/>
          </p:nvSpPr>
          <p:spPr>
            <a:xfrm>
              <a:off x="35413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4" name="pl1503"/>
            <p:cNvSpPr/>
            <p:nvPr/>
          </p:nvSpPr>
          <p:spPr>
            <a:xfrm>
              <a:off x="35421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5" name="pl1504"/>
            <p:cNvSpPr/>
            <p:nvPr/>
          </p:nvSpPr>
          <p:spPr>
            <a:xfrm>
              <a:off x="35430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6" name="pl1505"/>
            <p:cNvSpPr/>
            <p:nvPr/>
          </p:nvSpPr>
          <p:spPr>
            <a:xfrm>
              <a:off x="35438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7" name="pl1506"/>
            <p:cNvSpPr/>
            <p:nvPr/>
          </p:nvSpPr>
          <p:spPr>
            <a:xfrm>
              <a:off x="35446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8" name="pl1507"/>
            <p:cNvSpPr/>
            <p:nvPr/>
          </p:nvSpPr>
          <p:spPr>
            <a:xfrm>
              <a:off x="35454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9" name="pl1508"/>
            <p:cNvSpPr/>
            <p:nvPr/>
          </p:nvSpPr>
          <p:spPr>
            <a:xfrm>
              <a:off x="35462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10" name="pl1509"/>
            <p:cNvSpPr/>
            <p:nvPr/>
          </p:nvSpPr>
          <p:spPr>
            <a:xfrm>
              <a:off x="35470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11" name="pl1510"/>
            <p:cNvSpPr/>
            <p:nvPr/>
          </p:nvSpPr>
          <p:spPr>
            <a:xfrm>
              <a:off x="35478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12" name="pl1511"/>
            <p:cNvSpPr/>
            <p:nvPr/>
          </p:nvSpPr>
          <p:spPr>
            <a:xfrm>
              <a:off x="35487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13" name="pl1512"/>
            <p:cNvSpPr/>
            <p:nvPr/>
          </p:nvSpPr>
          <p:spPr>
            <a:xfrm>
              <a:off x="35495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14" name="pl1513"/>
            <p:cNvSpPr/>
            <p:nvPr/>
          </p:nvSpPr>
          <p:spPr>
            <a:xfrm>
              <a:off x="35503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15" name="pl1514"/>
            <p:cNvSpPr/>
            <p:nvPr/>
          </p:nvSpPr>
          <p:spPr>
            <a:xfrm>
              <a:off x="35511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16" name="pl1515"/>
            <p:cNvSpPr/>
            <p:nvPr/>
          </p:nvSpPr>
          <p:spPr>
            <a:xfrm>
              <a:off x="35519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17" name="pl1516"/>
            <p:cNvSpPr/>
            <p:nvPr/>
          </p:nvSpPr>
          <p:spPr>
            <a:xfrm>
              <a:off x="35527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18" name="pl1517"/>
            <p:cNvSpPr/>
            <p:nvPr/>
          </p:nvSpPr>
          <p:spPr>
            <a:xfrm>
              <a:off x="35536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19" name="pl1518"/>
            <p:cNvSpPr/>
            <p:nvPr/>
          </p:nvSpPr>
          <p:spPr>
            <a:xfrm>
              <a:off x="35544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20" name="pl1519"/>
            <p:cNvSpPr/>
            <p:nvPr/>
          </p:nvSpPr>
          <p:spPr>
            <a:xfrm>
              <a:off x="35552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21" name="pl1520"/>
            <p:cNvSpPr/>
            <p:nvPr/>
          </p:nvSpPr>
          <p:spPr>
            <a:xfrm>
              <a:off x="35560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22" name="pl1521"/>
            <p:cNvSpPr/>
            <p:nvPr/>
          </p:nvSpPr>
          <p:spPr>
            <a:xfrm>
              <a:off x="35568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23" name="pl1522"/>
            <p:cNvSpPr/>
            <p:nvPr/>
          </p:nvSpPr>
          <p:spPr>
            <a:xfrm>
              <a:off x="35576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24" name="pl1523"/>
            <p:cNvSpPr/>
            <p:nvPr/>
          </p:nvSpPr>
          <p:spPr>
            <a:xfrm>
              <a:off x="35584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25" name="pl1524"/>
            <p:cNvSpPr/>
            <p:nvPr/>
          </p:nvSpPr>
          <p:spPr>
            <a:xfrm>
              <a:off x="35593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26" name="pl1525"/>
            <p:cNvSpPr/>
            <p:nvPr/>
          </p:nvSpPr>
          <p:spPr>
            <a:xfrm>
              <a:off x="35601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27" name="pl1526"/>
            <p:cNvSpPr/>
            <p:nvPr/>
          </p:nvSpPr>
          <p:spPr>
            <a:xfrm>
              <a:off x="35609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28" name="pl1527"/>
            <p:cNvSpPr/>
            <p:nvPr/>
          </p:nvSpPr>
          <p:spPr>
            <a:xfrm>
              <a:off x="35617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29" name="pl1528"/>
            <p:cNvSpPr/>
            <p:nvPr/>
          </p:nvSpPr>
          <p:spPr>
            <a:xfrm>
              <a:off x="35625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0" name="pl1529"/>
            <p:cNvSpPr/>
            <p:nvPr/>
          </p:nvSpPr>
          <p:spPr>
            <a:xfrm>
              <a:off x="35633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1" name="pl1530"/>
            <p:cNvSpPr/>
            <p:nvPr/>
          </p:nvSpPr>
          <p:spPr>
            <a:xfrm>
              <a:off x="35641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2" name="pl1531"/>
            <p:cNvSpPr/>
            <p:nvPr/>
          </p:nvSpPr>
          <p:spPr>
            <a:xfrm>
              <a:off x="35650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3" name="pl1532"/>
            <p:cNvSpPr/>
            <p:nvPr/>
          </p:nvSpPr>
          <p:spPr>
            <a:xfrm>
              <a:off x="35658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4" name="pl1533"/>
            <p:cNvSpPr/>
            <p:nvPr/>
          </p:nvSpPr>
          <p:spPr>
            <a:xfrm>
              <a:off x="35666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5" name="pl1534"/>
            <p:cNvSpPr/>
            <p:nvPr/>
          </p:nvSpPr>
          <p:spPr>
            <a:xfrm>
              <a:off x="35674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6" name="pl1535"/>
            <p:cNvSpPr/>
            <p:nvPr/>
          </p:nvSpPr>
          <p:spPr>
            <a:xfrm>
              <a:off x="35682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7" name="pl1536"/>
            <p:cNvSpPr/>
            <p:nvPr/>
          </p:nvSpPr>
          <p:spPr>
            <a:xfrm>
              <a:off x="35690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8" name="pl1537"/>
            <p:cNvSpPr/>
            <p:nvPr/>
          </p:nvSpPr>
          <p:spPr>
            <a:xfrm>
              <a:off x="35699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9" name="pl1538"/>
            <p:cNvSpPr/>
            <p:nvPr/>
          </p:nvSpPr>
          <p:spPr>
            <a:xfrm>
              <a:off x="35707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0" name="pl1539"/>
            <p:cNvSpPr/>
            <p:nvPr/>
          </p:nvSpPr>
          <p:spPr>
            <a:xfrm>
              <a:off x="35715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1" name="pl1540"/>
            <p:cNvSpPr/>
            <p:nvPr/>
          </p:nvSpPr>
          <p:spPr>
            <a:xfrm>
              <a:off x="35723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2" name="pl1541"/>
            <p:cNvSpPr/>
            <p:nvPr/>
          </p:nvSpPr>
          <p:spPr>
            <a:xfrm>
              <a:off x="35731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3" name="pl1542"/>
            <p:cNvSpPr/>
            <p:nvPr/>
          </p:nvSpPr>
          <p:spPr>
            <a:xfrm>
              <a:off x="35739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4" name="pl1543"/>
            <p:cNvSpPr/>
            <p:nvPr/>
          </p:nvSpPr>
          <p:spPr>
            <a:xfrm>
              <a:off x="35747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5" name="pl1544"/>
            <p:cNvSpPr/>
            <p:nvPr/>
          </p:nvSpPr>
          <p:spPr>
            <a:xfrm>
              <a:off x="35756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6" name="pl1545"/>
            <p:cNvSpPr/>
            <p:nvPr/>
          </p:nvSpPr>
          <p:spPr>
            <a:xfrm>
              <a:off x="35764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7" name="pl1546"/>
            <p:cNvSpPr/>
            <p:nvPr/>
          </p:nvSpPr>
          <p:spPr>
            <a:xfrm>
              <a:off x="35772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8" name="pl1547"/>
            <p:cNvSpPr/>
            <p:nvPr/>
          </p:nvSpPr>
          <p:spPr>
            <a:xfrm>
              <a:off x="35780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9" name="pl1548"/>
            <p:cNvSpPr/>
            <p:nvPr/>
          </p:nvSpPr>
          <p:spPr>
            <a:xfrm>
              <a:off x="35788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50" name="pl1549"/>
            <p:cNvSpPr/>
            <p:nvPr/>
          </p:nvSpPr>
          <p:spPr>
            <a:xfrm>
              <a:off x="35796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51" name="pl1550"/>
            <p:cNvSpPr/>
            <p:nvPr/>
          </p:nvSpPr>
          <p:spPr>
            <a:xfrm>
              <a:off x="35805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52" name="pl1551"/>
            <p:cNvSpPr/>
            <p:nvPr/>
          </p:nvSpPr>
          <p:spPr>
            <a:xfrm>
              <a:off x="35813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53" name="pl1552"/>
            <p:cNvSpPr/>
            <p:nvPr/>
          </p:nvSpPr>
          <p:spPr>
            <a:xfrm>
              <a:off x="35821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54" name="pl1553"/>
            <p:cNvSpPr/>
            <p:nvPr/>
          </p:nvSpPr>
          <p:spPr>
            <a:xfrm>
              <a:off x="35829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55" name="pl1554"/>
            <p:cNvSpPr/>
            <p:nvPr/>
          </p:nvSpPr>
          <p:spPr>
            <a:xfrm>
              <a:off x="35837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56" name="pl1555"/>
            <p:cNvSpPr/>
            <p:nvPr/>
          </p:nvSpPr>
          <p:spPr>
            <a:xfrm>
              <a:off x="35845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57" name="pl1556"/>
            <p:cNvSpPr/>
            <p:nvPr/>
          </p:nvSpPr>
          <p:spPr>
            <a:xfrm>
              <a:off x="35853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58" name="pl1557"/>
            <p:cNvSpPr/>
            <p:nvPr/>
          </p:nvSpPr>
          <p:spPr>
            <a:xfrm>
              <a:off x="35862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59" name="pl1558"/>
            <p:cNvSpPr/>
            <p:nvPr/>
          </p:nvSpPr>
          <p:spPr>
            <a:xfrm>
              <a:off x="35870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60" name="pl1559"/>
            <p:cNvSpPr/>
            <p:nvPr/>
          </p:nvSpPr>
          <p:spPr>
            <a:xfrm>
              <a:off x="35878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61" name="pl1560"/>
            <p:cNvSpPr/>
            <p:nvPr/>
          </p:nvSpPr>
          <p:spPr>
            <a:xfrm>
              <a:off x="35886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62" name="pl1561"/>
            <p:cNvSpPr/>
            <p:nvPr/>
          </p:nvSpPr>
          <p:spPr>
            <a:xfrm>
              <a:off x="35894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63" name="pl1562"/>
            <p:cNvSpPr/>
            <p:nvPr/>
          </p:nvSpPr>
          <p:spPr>
            <a:xfrm>
              <a:off x="35902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64" name="pl1563"/>
            <p:cNvSpPr/>
            <p:nvPr/>
          </p:nvSpPr>
          <p:spPr>
            <a:xfrm>
              <a:off x="35911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65" name="pl1564"/>
            <p:cNvSpPr/>
            <p:nvPr/>
          </p:nvSpPr>
          <p:spPr>
            <a:xfrm>
              <a:off x="35919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66" name="pl1565"/>
            <p:cNvSpPr/>
            <p:nvPr/>
          </p:nvSpPr>
          <p:spPr>
            <a:xfrm>
              <a:off x="35927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67" name="pl1566"/>
            <p:cNvSpPr/>
            <p:nvPr/>
          </p:nvSpPr>
          <p:spPr>
            <a:xfrm>
              <a:off x="35935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68" name="pl1567"/>
            <p:cNvSpPr/>
            <p:nvPr/>
          </p:nvSpPr>
          <p:spPr>
            <a:xfrm>
              <a:off x="35943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69" name="pl1568"/>
            <p:cNvSpPr/>
            <p:nvPr/>
          </p:nvSpPr>
          <p:spPr>
            <a:xfrm>
              <a:off x="35951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70" name="pl1569"/>
            <p:cNvSpPr/>
            <p:nvPr/>
          </p:nvSpPr>
          <p:spPr>
            <a:xfrm>
              <a:off x="35959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71" name="pl1570"/>
            <p:cNvSpPr/>
            <p:nvPr/>
          </p:nvSpPr>
          <p:spPr>
            <a:xfrm>
              <a:off x="35968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72" name="pl1571"/>
            <p:cNvSpPr/>
            <p:nvPr/>
          </p:nvSpPr>
          <p:spPr>
            <a:xfrm>
              <a:off x="35976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73" name="pl1572"/>
            <p:cNvSpPr/>
            <p:nvPr/>
          </p:nvSpPr>
          <p:spPr>
            <a:xfrm>
              <a:off x="35984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74" name="pl1573"/>
            <p:cNvSpPr/>
            <p:nvPr/>
          </p:nvSpPr>
          <p:spPr>
            <a:xfrm>
              <a:off x="35992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75" name="pl1574"/>
            <p:cNvSpPr/>
            <p:nvPr/>
          </p:nvSpPr>
          <p:spPr>
            <a:xfrm>
              <a:off x="36000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76" name="pl1575"/>
            <p:cNvSpPr/>
            <p:nvPr/>
          </p:nvSpPr>
          <p:spPr>
            <a:xfrm>
              <a:off x="36008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77" name="pl1576"/>
            <p:cNvSpPr/>
            <p:nvPr/>
          </p:nvSpPr>
          <p:spPr>
            <a:xfrm>
              <a:off x="36017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78" name="pl1577"/>
            <p:cNvSpPr/>
            <p:nvPr/>
          </p:nvSpPr>
          <p:spPr>
            <a:xfrm>
              <a:off x="36025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79" name="pl1578"/>
            <p:cNvSpPr/>
            <p:nvPr/>
          </p:nvSpPr>
          <p:spPr>
            <a:xfrm>
              <a:off x="36033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0" name="pl1579"/>
            <p:cNvSpPr/>
            <p:nvPr/>
          </p:nvSpPr>
          <p:spPr>
            <a:xfrm>
              <a:off x="36041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1" name="pl1580"/>
            <p:cNvSpPr/>
            <p:nvPr/>
          </p:nvSpPr>
          <p:spPr>
            <a:xfrm>
              <a:off x="36049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2" name="pl1581"/>
            <p:cNvSpPr/>
            <p:nvPr/>
          </p:nvSpPr>
          <p:spPr>
            <a:xfrm>
              <a:off x="36057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3" name="pl1582"/>
            <p:cNvSpPr/>
            <p:nvPr/>
          </p:nvSpPr>
          <p:spPr>
            <a:xfrm>
              <a:off x="36065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4" name="pl1583"/>
            <p:cNvSpPr/>
            <p:nvPr/>
          </p:nvSpPr>
          <p:spPr>
            <a:xfrm>
              <a:off x="36074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5" name="pl1584"/>
            <p:cNvSpPr/>
            <p:nvPr/>
          </p:nvSpPr>
          <p:spPr>
            <a:xfrm>
              <a:off x="36082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6" name="pl1585"/>
            <p:cNvSpPr/>
            <p:nvPr/>
          </p:nvSpPr>
          <p:spPr>
            <a:xfrm>
              <a:off x="36090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7" name="pl1586"/>
            <p:cNvSpPr/>
            <p:nvPr/>
          </p:nvSpPr>
          <p:spPr>
            <a:xfrm>
              <a:off x="36098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8" name="pl1587"/>
            <p:cNvSpPr/>
            <p:nvPr/>
          </p:nvSpPr>
          <p:spPr>
            <a:xfrm>
              <a:off x="36106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9" name="pl1588"/>
            <p:cNvSpPr/>
            <p:nvPr/>
          </p:nvSpPr>
          <p:spPr>
            <a:xfrm>
              <a:off x="36114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90" name="pl1589"/>
            <p:cNvSpPr/>
            <p:nvPr/>
          </p:nvSpPr>
          <p:spPr>
            <a:xfrm>
              <a:off x="36123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91" name="pl1590"/>
            <p:cNvSpPr/>
            <p:nvPr/>
          </p:nvSpPr>
          <p:spPr>
            <a:xfrm>
              <a:off x="36131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92" name="pl1591"/>
            <p:cNvSpPr/>
            <p:nvPr/>
          </p:nvSpPr>
          <p:spPr>
            <a:xfrm>
              <a:off x="36139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93" name="pl1592"/>
            <p:cNvSpPr/>
            <p:nvPr/>
          </p:nvSpPr>
          <p:spPr>
            <a:xfrm>
              <a:off x="36147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94" name="pl1593"/>
            <p:cNvSpPr/>
            <p:nvPr/>
          </p:nvSpPr>
          <p:spPr>
            <a:xfrm>
              <a:off x="36155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95" name="pl1594"/>
            <p:cNvSpPr/>
            <p:nvPr/>
          </p:nvSpPr>
          <p:spPr>
            <a:xfrm>
              <a:off x="36163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96" name="pl1595"/>
            <p:cNvSpPr/>
            <p:nvPr/>
          </p:nvSpPr>
          <p:spPr>
            <a:xfrm>
              <a:off x="36171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97" name="pl1596"/>
            <p:cNvSpPr/>
            <p:nvPr/>
          </p:nvSpPr>
          <p:spPr>
            <a:xfrm>
              <a:off x="36180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98" name="pl1597"/>
            <p:cNvSpPr/>
            <p:nvPr/>
          </p:nvSpPr>
          <p:spPr>
            <a:xfrm>
              <a:off x="36188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99" name="pl1598"/>
            <p:cNvSpPr/>
            <p:nvPr/>
          </p:nvSpPr>
          <p:spPr>
            <a:xfrm>
              <a:off x="36196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00" name="pl1599"/>
            <p:cNvSpPr/>
            <p:nvPr/>
          </p:nvSpPr>
          <p:spPr>
            <a:xfrm>
              <a:off x="36204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01" name="pl1600"/>
            <p:cNvSpPr/>
            <p:nvPr/>
          </p:nvSpPr>
          <p:spPr>
            <a:xfrm>
              <a:off x="36212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02" name="pl1601"/>
            <p:cNvSpPr/>
            <p:nvPr/>
          </p:nvSpPr>
          <p:spPr>
            <a:xfrm>
              <a:off x="36220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03" name="pl1602"/>
            <p:cNvSpPr/>
            <p:nvPr/>
          </p:nvSpPr>
          <p:spPr>
            <a:xfrm>
              <a:off x="36229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04" name="pl1603"/>
            <p:cNvSpPr/>
            <p:nvPr/>
          </p:nvSpPr>
          <p:spPr>
            <a:xfrm>
              <a:off x="36237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05" name="pl1604"/>
            <p:cNvSpPr/>
            <p:nvPr/>
          </p:nvSpPr>
          <p:spPr>
            <a:xfrm>
              <a:off x="36245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06" name="pl1605"/>
            <p:cNvSpPr/>
            <p:nvPr/>
          </p:nvSpPr>
          <p:spPr>
            <a:xfrm>
              <a:off x="36253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07" name="pl1606"/>
            <p:cNvSpPr/>
            <p:nvPr/>
          </p:nvSpPr>
          <p:spPr>
            <a:xfrm>
              <a:off x="36261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08" name="pl1607"/>
            <p:cNvSpPr/>
            <p:nvPr/>
          </p:nvSpPr>
          <p:spPr>
            <a:xfrm>
              <a:off x="36269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09" name="pl1608"/>
            <p:cNvSpPr/>
            <p:nvPr/>
          </p:nvSpPr>
          <p:spPr>
            <a:xfrm>
              <a:off x="36277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10" name="pl1609"/>
            <p:cNvSpPr/>
            <p:nvPr/>
          </p:nvSpPr>
          <p:spPr>
            <a:xfrm>
              <a:off x="36286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11" name="pl1610"/>
            <p:cNvSpPr/>
            <p:nvPr/>
          </p:nvSpPr>
          <p:spPr>
            <a:xfrm>
              <a:off x="36294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12" name="pl1611"/>
            <p:cNvSpPr/>
            <p:nvPr/>
          </p:nvSpPr>
          <p:spPr>
            <a:xfrm>
              <a:off x="36302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13" name="pl1612"/>
            <p:cNvSpPr/>
            <p:nvPr/>
          </p:nvSpPr>
          <p:spPr>
            <a:xfrm>
              <a:off x="36310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14" name="pl1613"/>
            <p:cNvSpPr/>
            <p:nvPr/>
          </p:nvSpPr>
          <p:spPr>
            <a:xfrm>
              <a:off x="36318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15" name="pl1614"/>
            <p:cNvSpPr/>
            <p:nvPr/>
          </p:nvSpPr>
          <p:spPr>
            <a:xfrm>
              <a:off x="36326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16" name="pl1615"/>
            <p:cNvSpPr/>
            <p:nvPr/>
          </p:nvSpPr>
          <p:spPr>
            <a:xfrm>
              <a:off x="36335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17" name="pl1616"/>
            <p:cNvSpPr/>
            <p:nvPr/>
          </p:nvSpPr>
          <p:spPr>
            <a:xfrm>
              <a:off x="36343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18" name="pl1617"/>
            <p:cNvSpPr/>
            <p:nvPr/>
          </p:nvSpPr>
          <p:spPr>
            <a:xfrm>
              <a:off x="36351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19" name="pl1618"/>
            <p:cNvSpPr/>
            <p:nvPr/>
          </p:nvSpPr>
          <p:spPr>
            <a:xfrm>
              <a:off x="36359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20" name="pl1619"/>
            <p:cNvSpPr/>
            <p:nvPr/>
          </p:nvSpPr>
          <p:spPr>
            <a:xfrm>
              <a:off x="36367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21" name="pl1620"/>
            <p:cNvSpPr/>
            <p:nvPr/>
          </p:nvSpPr>
          <p:spPr>
            <a:xfrm>
              <a:off x="36375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22" name="pl1621"/>
            <p:cNvSpPr/>
            <p:nvPr/>
          </p:nvSpPr>
          <p:spPr>
            <a:xfrm>
              <a:off x="36383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23" name="pl1622"/>
            <p:cNvSpPr/>
            <p:nvPr/>
          </p:nvSpPr>
          <p:spPr>
            <a:xfrm>
              <a:off x="36392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24" name="pl1623"/>
            <p:cNvSpPr/>
            <p:nvPr/>
          </p:nvSpPr>
          <p:spPr>
            <a:xfrm>
              <a:off x="36400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25" name="pl1624"/>
            <p:cNvSpPr/>
            <p:nvPr/>
          </p:nvSpPr>
          <p:spPr>
            <a:xfrm>
              <a:off x="36408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26" name="pl1625"/>
            <p:cNvSpPr/>
            <p:nvPr/>
          </p:nvSpPr>
          <p:spPr>
            <a:xfrm>
              <a:off x="36416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27" name="pl1626"/>
            <p:cNvSpPr/>
            <p:nvPr/>
          </p:nvSpPr>
          <p:spPr>
            <a:xfrm>
              <a:off x="36424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28" name="pl1627"/>
            <p:cNvSpPr/>
            <p:nvPr/>
          </p:nvSpPr>
          <p:spPr>
            <a:xfrm>
              <a:off x="36432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29" name="pl1628"/>
            <p:cNvSpPr/>
            <p:nvPr/>
          </p:nvSpPr>
          <p:spPr>
            <a:xfrm>
              <a:off x="36440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30" name="pl1629"/>
            <p:cNvSpPr/>
            <p:nvPr/>
          </p:nvSpPr>
          <p:spPr>
            <a:xfrm>
              <a:off x="36449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31" name="pl1630"/>
            <p:cNvSpPr/>
            <p:nvPr/>
          </p:nvSpPr>
          <p:spPr>
            <a:xfrm>
              <a:off x="36457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32" name="pl1631"/>
            <p:cNvSpPr/>
            <p:nvPr/>
          </p:nvSpPr>
          <p:spPr>
            <a:xfrm>
              <a:off x="36465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33" name="pl1632"/>
            <p:cNvSpPr/>
            <p:nvPr/>
          </p:nvSpPr>
          <p:spPr>
            <a:xfrm>
              <a:off x="36473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34" name="pl1633"/>
            <p:cNvSpPr/>
            <p:nvPr/>
          </p:nvSpPr>
          <p:spPr>
            <a:xfrm>
              <a:off x="36481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35" name="pl1634"/>
            <p:cNvSpPr/>
            <p:nvPr/>
          </p:nvSpPr>
          <p:spPr>
            <a:xfrm>
              <a:off x="36489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36" name="pl1635"/>
            <p:cNvSpPr/>
            <p:nvPr/>
          </p:nvSpPr>
          <p:spPr>
            <a:xfrm>
              <a:off x="36498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37" name="pl1636"/>
            <p:cNvSpPr/>
            <p:nvPr/>
          </p:nvSpPr>
          <p:spPr>
            <a:xfrm>
              <a:off x="36506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38" name="pl1637"/>
            <p:cNvSpPr/>
            <p:nvPr/>
          </p:nvSpPr>
          <p:spPr>
            <a:xfrm>
              <a:off x="36514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39" name="pl1638"/>
            <p:cNvSpPr/>
            <p:nvPr/>
          </p:nvSpPr>
          <p:spPr>
            <a:xfrm>
              <a:off x="36522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40" name="pl1639"/>
            <p:cNvSpPr/>
            <p:nvPr/>
          </p:nvSpPr>
          <p:spPr>
            <a:xfrm>
              <a:off x="36530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41" name="pl1640"/>
            <p:cNvSpPr/>
            <p:nvPr/>
          </p:nvSpPr>
          <p:spPr>
            <a:xfrm>
              <a:off x="36538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42" name="pl1641"/>
            <p:cNvSpPr/>
            <p:nvPr/>
          </p:nvSpPr>
          <p:spPr>
            <a:xfrm>
              <a:off x="36546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43" name="pl1642"/>
            <p:cNvSpPr/>
            <p:nvPr/>
          </p:nvSpPr>
          <p:spPr>
            <a:xfrm>
              <a:off x="36555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44" name="pl1643"/>
            <p:cNvSpPr/>
            <p:nvPr/>
          </p:nvSpPr>
          <p:spPr>
            <a:xfrm>
              <a:off x="36563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45" name="pl1644"/>
            <p:cNvSpPr/>
            <p:nvPr/>
          </p:nvSpPr>
          <p:spPr>
            <a:xfrm>
              <a:off x="36571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46" name="pl1645"/>
            <p:cNvSpPr/>
            <p:nvPr/>
          </p:nvSpPr>
          <p:spPr>
            <a:xfrm>
              <a:off x="36579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47" name="pl1646"/>
            <p:cNvSpPr/>
            <p:nvPr/>
          </p:nvSpPr>
          <p:spPr>
            <a:xfrm>
              <a:off x="36587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48" name="pl1647"/>
            <p:cNvSpPr/>
            <p:nvPr/>
          </p:nvSpPr>
          <p:spPr>
            <a:xfrm>
              <a:off x="36595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49" name="pl1648"/>
            <p:cNvSpPr/>
            <p:nvPr/>
          </p:nvSpPr>
          <p:spPr>
            <a:xfrm>
              <a:off x="36604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50" name="pl1649"/>
            <p:cNvSpPr/>
            <p:nvPr/>
          </p:nvSpPr>
          <p:spPr>
            <a:xfrm>
              <a:off x="36612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51" name="pl1650"/>
            <p:cNvSpPr/>
            <p:nvPr/>
          </p:nvSpPr>
          <p:spPr>
            <a:xfrm>
              <a:off x="36620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52" name="pl1651"/>
            <p:cNvSpPr/>
            <p:nvPr/>
          </p:nvSpPr>
          <p:spPr>
            <a:xfrm>
              <a:off x="36628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53" name="pl1652"/>
            <p:cNvSpPr/>
            <p:nvPr/>
          </p:nvSpPr>
          <p:spPr>
            <a:xfrm>
              <a:off x="36636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54" name="pl1653"/>
            <p:cNvSpPr/>
            <p:nvPr/>
          </p:nvSpPr>
          <p:spPr>
            <a:xfrm>
              <a:off x="36644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55" name="pl1654"/>
            <p:cNvSpPr/>
            <p:nvPr/>
          </p:nvSpPr>
          <p:spPr>
            <a:xfrm>
              <a:off x="36652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56" name="pl1655"/>
            <p:cNvSpPr/>
            <p:nvPr/>
          </p:nvSpPr>
          <p:spPr>
            <a:xfrm>
              <a:off x="36661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57" name="pl1656"/>
            <p:cNvSpPr/>
            <p:nvPr/>
          </p:nvSpPr>
          <p:spPr>
            <a:xfrm>
              <a:off x="36669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58" name="pl1657"/>
            <p:cNvSpPr/>
            <p:nvPr/>
          </p:nvSpPr>
          <p:spPr>
            <a:xfrm>
              <a:off x="36677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59" name="pl1658"/>
            <p:cNvSpPr/>
            <p:nvPr/>
          </p:nvSpPr>
          <p:spPr>
            <a:xfrm>
              <a:off x="36685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60" name="pl1659"/>
            <p:cNvSpPr/>
            <p:nvPr/>
          </p:nvSpPr>
          <p:spPr>
            <a:xfrm>
              <a:off x="36693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61" name="pl1660"/>
            <p:cNvSpPr/>
            <p:nvPr/>
          </p:nvSpPr>
          <p:spPr>
            <a:xfrm>
              <a:off x="36701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62" name="pl1661"/>
            <p:cNvSpPr/>
            <p:nvPr/>
          </p:nvSpPr>
          <p:spPr>
            <a:xfrm>
              <a:off x="36710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63" name="pl1662"/>
            <p:cNvSpPr/>
            <p:nvPr/>
          </p:nvSpPr>
          <p:spPr>
            <a:xfrm>
              <a:off x="36718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64" name="pl1663"/>
            <p:cNvSpPr/>
            <p:nvPr/>
          </p:nvSpPr>
          <p:spPr>
            <a:xfrm>
              <a:off x="36726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65" name="pl1664"/>
            <p:cNvSpPr/>
            <p:nvPr/>
          </p:nvSpPr>
          <p:spPr>
            <a:xfrm>
              <a:off x="36734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66" name="pl1665"/>
            <p:cNvSpPr/>
            <p:nvPr/>
          </p:nvSpPr>
          <p:spPr>
            <a:xfrm>
              <a:off x="36742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67" name="pl1666"/>
            <p:cNvSpPr/>
            <p:nvPr/>
          </p:nvSpPr>
          <p:spPr>
            <a:xfrm>
              <a:off x="36750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68" name="pl1667"/>
            <p:cNvSpPr/>
            <p:nvPr/>
          </p:nvSpPr>
          <p:spPr>
            <a:xfrm>
              <a:off x="36758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69" name="pl1668"/>
            <p:cNvSpPr/>
            <p:nvPr/>
          </p:nvSpPr>
          <p:spPr>
            <a:xfrm>
              <a:off x="36767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70" name="pl1669"/>
            <p:cNvSpPr/>
            <p:nvPr/>
          </p:nvSpPr>
          <p:spPr>
            <a:xfrm>
              <a:off x="36775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71" name="pl1670"/>
            <p:cNvSpPr/>
            <p:nvPr/>
          </p:nvSpPr>
          <p:spPr>
            <a:xfrm>
              <a:off x="36783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72" name="pl1671"/>
            <p:cNvSpPr/>
            <p:nvPr/>
          </p:nvSpPr>
          <p:spPr>
            <a:xfrm>
              <a:off x="36791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73" name="pl1672"/>
            <p:cNvSpPr/>
            <p:nvPr/>
          </p:nvSpPr>
          <p:spPr>
            <a:xfrm>
              <a:off x="36799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74" name="pl1673"/>
            <p:cNvSpPr/>
            <p:nvPr/>
          </p:nvSpPr>
          <p:spPr>
            <a:xfrm>
              <a:off x="36807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75" name="pl1674"/>
            <p:cNvSpPr/>
            <p:nvPr/>
          </p:nvSpPr>
          <p:spPr>
            <a:xfrm>
              <a:off x="36816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76" name="pl1675"/>
            <p:cNvSpPr/>
            <p:nvPr/>
          </p:nvSpPr>
          <p:spPr>
            <a:xfrm>
              <a:off x="36824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77" name="pl1676"/>
            <p:cNvSpPr/>
            <p:nvPr/>
          </p:nvSpPr>
          <p:spPr>
            <a:xfrm>
              <a:off x="36832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78" name="pl1677"/>
            <p:cNvSpPr/>
            <p:nvPr/>
          </p:nvSpPr>
          <p:spPr>
            <a:xfrm>
              <a:off x="36840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79" name="pl1678"/>
            <p:cNvSpPr/>
            <p:nvPr/>
          </p:nvSpPr>
          <p:spPr>
            <a:xfrm>
              <a:off x="36848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80" name="pl1679"/>
            <p:cNvSpPr/>
            <p:nvPr/>
          </p:nvSpPr>
          <p:spPr>
            <a:xfrm>
              <a:off x="36856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81" name="pl1680"/>
            <p:cNvSpPr/>
            <p:nvPr/>
          </p:nvSpPr>
          <p:spPr>
            <a:xfrm>
              <a:off x="36864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82" name="pl1681"/>
            <p:cNvSpPr/>
            <p:nvPr/>
          </p:nvSpPr>
          <p:spPr>
            <a:xfrm>
              <a:off x="36873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83" name="pl1682"/>
            <p:cNvSpPr/>
            <p:nvPr/>
          </p:nvSpPr>
          <p:spPr>
            <a:xfrm>
              <a:off x="36881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84" name="pl1683"/>
            <p:cNvSpPr/>
            <p:nvPr/>
          </p:nvSpPr>
          <p:spPr>
            <a:xfrm>
              <a:off x="36889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85" name="pl1684"/>
            <p:cNvSpPr/>
            <p:nvPr/>
          </p:nvSpPr>
          <p:spPr>
            <a:xfrm>
              <a:off x="36897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86" name="pl1685"/>
            <p:cNvSpPr/>
            <p:nvPr/>
          </p:nvSpPr>
          <p:spPr>
            <a:xfrm>
              <a:off x="36905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87" name="pl1686"/>
            <p:cNvSpPr/>
            <p:nvPr/>
          </p:nvSpPr>
          <p:spPr>
            <a:xfrm>
              <a:off x="36913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88" name="pl1687"/>
            <p:cNvSpPr/>
            <p:nvPr/>
          </p:nvSpPr>
          <p:spPr>
            <a:xfrm>
              <a:off x="36922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89" name="pl1688"/>
            <p:cNvSpPr/>
            <p:nvPr/>
          </p:nvSpPr>
          <p:spPr>
            <a:xfrm>
              <a:off x="36930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90" name="pl1689"/>
            <p:cNvSpPr/>
            <p:nvPr/>
          </p:nvSpPr>
          <p:spPr>
            <a:xfrm>
              <a:off x="36938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91" name="pl1690"/>
            <p:cNvSpPr/>
            <p:nvPr/>
          </p:nvSpPr>
          <p:spPr>
            <a:xfrm>
              <a:off x="36946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92" name="pl1691"/>
            <p:cNvSpPr/>
            <p:nvPr/>
          </p:nvSpPr>
          <p:spPr>
            <a:xfrm>
              <a:off x="36954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93" name="pl1692"/>
            <p:cNvSpPr/>
            <p:nvPr/>
          </p:nvSpPr>
          <p:spPr>
            <a:xfrm>
              <a:off x="36962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94" name="pl1693"/>
            <p:cNvSpPr/>
            <p:nvPr/>
          </p:nvSpPr>
          <p:spPr>
            <a:xfrm>
              <a:off x="36970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95" name="pl1694"/>
            <p:cNvSpPr/>
            <p:nvPr/>
          </p:nvSpPr>
          <p:spPr>
            <a:xfrm>
              <a:off x="36979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96" name="pl1695"/>
            <p:cNvSpPr/>
            <p:nvPr/>
          </p:nvSpPr>
          <p:spPr>
            <a:xfrm>
              <a:off x="36987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97" name="pl1696"/>
            <p:cNvSpPr/>
            <p:nvPr/>
          </p:nvSpPr>
          <p:spPr>
            <a:xfrm>
              <a:off x="36995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98" name="pl1697"/>
            <p:cNvSpPr/>
            <p:nvPr/>
          </p:nvSpPr>
          <p:spPr>
            <a:xfrm>
              <a:off x="37003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99" name="pl1698"/>
            <p:cNvSpPr/>
            <p:nvPr/>
          </p:nvSpPr>
          <p:spPr>
            <a:xfrm>
              <a:off x="37011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00" name="pl1699"/>
            <p:cNvSpPr/>
            <p:nvPr/>
          </p:nvSpPr>
          <p:spPr>
            <a:xfrm>
              <a:off x="37019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01" name="pl1700"/>
            <p:cNvSpPr/>
            <p:nvPr/>
          </p:nvSpPr>
          <p:spPr>
            <a:xfrm>
              <a:off x="37028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02" name="pl1701"/>
            <p:cNvSpPr/>
            <p:nvPr/>
          </p:nvSpPr>
          <p:spPr>
            <a:xfrm>
              <a:off x="37036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03" name="pl1702"/>
            <p:cNvSpPr/>
            <p:nvPr/>
          </p:nvSpPr>
          <p:spPr>
            <a:xfrm>
              <a:off x="37044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04" name="pl1703"/>
            <p:cNvSpPr/>
            <p:nvPr/>
          </p:nvSpPr>
          <p:spPr>
            <a:xfrm>
              <a:off x="37052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05" name="pl1704"/>
            <p:cNvSpPr/>
            <p:nvPr/>
          </p:nvSpPr>
          <p:spPr>
            <a:xfrm>
              <a:off x="37060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06" name="pl1705"/>
            <p:cNvSpPr/>
            <p:nvPr/>
          </p:nvSpPr>
          <p:spPr>
            <a:xfrm>
              <a:off x="37068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07" name="pl1706"/>
            <p:cNvSpPr/>
            <p:nvPr/>
          </p:nvSpPr>
          <p:spPr>
            <a:xfrm>
              <a:off x="37076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08" name="pl1707"/>
            <p:cNvSpPr/>
            <p:nvPr/>
          </p:nvSpPr>
          <p:spPr>
            <a:xfrm>
              <a:off x="37085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09" name="pl1708"/>
            <p:cNvSpPr/>
            <p:nvPr/>
          </p:nvSpPr>
          <p:spPr>
            <a:xfrm>
              <a:off x="37093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10" name="pl1709"/>
            <p:cNvSpPr/>
            <p:nvPr/>
          </p:nvSpPr>
          <p:spPr>
            <a:xfrm>
              <a:off x="37101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11" name="pl1710"/>
            <p:cNvSpPr/>
            <p:nvPr/>
          </p:nvSpPr>
          <p:spPr>
            <a:xfrm>
              <a:off x="37109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12" name="pl1711"/>
            <p:cNvSpPr/>
            <p:nvPr/>
          </p:nvSpPr>
          <p:spPr>
            <a:xfrm>
              <a:off x="37117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13" name="pl1712"/>
            <p:cNvSpPr/>
            <p:nvPr/>
          </p:nvSpPr>
          <p:spPr>
            <a:xfrm>
              <a:off x="37125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14" name="pl1713"/>
            <p:cNvSpPr/>
            <p:nvPr/>
          </p:nvSpPr>
          <p:spPr>
            <a:xfrm>
              <a:off x="37134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15" name="pl1714"/>
            <p:cNvSpPr/>
            <p:nvPr/>
          </p:nvSpPr>
          <p:spPr>
            <a:xfrm>
              <a:off x="37142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16" name="pl1715"/>
            <p:cNvSpPr/>
            <p:nvPr/>
          </p:nvSpPr>
          <p:spPr>
            <a:xfrm>
              <a:off x="37150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17" name="pl1716"/>
            <p:cNvSpPr/>
            <p:nvPr/>
          </p:nvSpPr>
          <p:spPr>
            <a:xfrm>
              <a:off x="37158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18" name="pl1717"/>
            <p:cNvSpPr/>
            <p:nvPr/>
          </p:nvSpPr>
          <p:spPr>
            <a:xfrm>
              <a:off x="37166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19" name="pl1718"/>
            <p:cNvSpPr/>
            <p:nvPr/>
          </p:nvSpPr>
          <p:spPr>
            <a:xfrm>
              <a:off x="37174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20" name="pl1719"/>
            <p:cNvSpPr/>
            <p:nvPr/>
          </p:nvSpPr>
          <p:spPr>
            <a:xfrm>
              <a:off x="37182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21" name="pl1720"/>
            <p:cNvSpPr/>
            <p:nvPr/>
          </p:nvSpPr>
          <p:spPr>
            <a:xfrm>
              <a:off x="37191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22" name="pl1721"/>
            <p:cNvSpPr/>
            <p:nvPr/>
          </p:nvSpPr>
          <p:spPr>
            <a:xfrm>
              <a:off x="37199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23" name="pl1722"/>
            <p:cNvSpPr/>
            <p:nvPr/>
          </p:nvSpPr>
          <p:spPr>
            <a:xfrm>
              <a:off x="37207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24" name="pl1723"/>
            <p:cNvSpPr/>
            <p:nvPr/>
          </p:nvSpPr>
          <p:spPr>
            <a:xfrm>
              <a:off x="37215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25" name="pl1724"/>
            <p:cNvSpPr/>
            <p:nvPr/>
          </p:nvSpPr>
          <p:spPr>
            <a:xfrm>
              <a:off x="37223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26" name="pl1725"/>
            <p:cNvSpPr/>
            <p:nvPr/>
          </p:nvSpPr>
          <p:spPr>
            <a:xfrm>
              <a:off x="37231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27" name="pl1726"/>
            <p:cNvSpPr/>
            <p:nvPr/>
          </p:nvSpPr>
          <p:spPr>
            <a:xfrm>
              <a:off x="37239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28" name="pl1727"/>
            <p:cNvSpPr/>
            <p:nvPr/>
          </p:nvSpPr>
          <p:spPr>
            <a:xfrm>
              <a:off x="37248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29" name="pl1728"/>
            <p:cNvSpPr/>
            <p:nvPr/>
          </p:nvSpPr>
          <p:spPr>
            <a:xfrm>
              <a:off x="37256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30" name="pl1729"/>
            <p:cNvSpPr/>
            <p:nvPr/>
          </p:nvSpPr>
          <p:spPr>
            <a:xfrm>
              <a:off x="37264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31" name="pl1730"/>
            <p:cNvSpPr/>
            <p:nvPr/>
          </p:nvSpPr>
          <p:spPr>
            <a:xfrm>
              <a:off x="37272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32" name="pl1731"/>
            <p:cNvSpPr/>
            <p:nvPr/>
          </p:nvSpPr>
          <p:spPr>
            <a:xfrm>
              <a:off x="37280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33" name="pl1732"/>
            <p:cNvSpPr/>
            <p:nvPr/>
          </p:nvSpPr>
          <p:spPr>
            <a:xfrm>
              <a:off x="37288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34" name="pl1733"/>
            <p:cNvSpPr/>
            <p:nvPr/>
          </p:nvSpPr>
          <p:spPr>
            <a:xfrm>
              <a:off x="37297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35" name="pl1734"/>
            <p:cNvSpPr/>
            <p:nvPr/>
          </p:nvSpPr>
          <p:spPr>
            <a:xfrm>
              <a:off x="37305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36" name="pl1735"/>
            <p:cNvSpPr/>
            <p:nvPr/>
          </p:nvSpPr>
          <p:spPr>
            <a:xfrm>
              <a:off x="37313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37" name="pl1736"/>
            <p:cNvSpPr/>
            <p:nvPr/>
          </p:nvSpPr>
          <p:spPr>
            <a:xfrm>
              <a:off x="37321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38" name="pl1737"/>
            <p:cNvSpPr/>
            <p:nvPr/>
          </p:nvSpPr>
          <p:spPr>
            <a:xfrm>
              <a:off x="37329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39" name="pl1738"/>
            <p:cNvSpPr/>
            <p:nvPr/>
          </p:nvSpPr>
          <p:spPr>
            <a:xfrm>
              <a:off x="37337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0" name="pl1739"/>
            <p:cNvSpPr/>
            <p:nvPr/>
          </p:nvSpPr>
          <p:spPr>
            <a:xfrm>
              <a:off x="37345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1" name="pl1740"/>
            <p:cNvSpPr/>
            <p:nvPr/>
          </p:nvSpPr>
          <p:spPr>
            <a:xfrm>
              <a:off x="37354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2" name="pl1741"/>
            <p:cNvSpPr/>
            <p:nvPr/>
          </p:nvSpPr>
          <p:spPr>
            <a:xfrm>
              <a:off x="37362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3" name="pl1742"/>
            <p:cNvSpPr/>
            <p:nvPr/>
          </p:nvSpPr>
          <p:spPr>
            <a:xfrm>
              <a:off x="37370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4" name="pl1743"/>
            <p:cNvSpPr/>
            <p:nvPr/>
          </p:nvSpPr>
          <p:spPr>
            <a:xfrm>
              <a:off x="37378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5" name="pl1744"/>
            <p:cNvSpPr/>
            <p:nvPr/>
          </p:nvSpPr>
          <p:spPr>
            <a:xfrm>
              <a:off x="37386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6" name="pl1745"/>
            <p:cNvSpPr/>
            <p:nvPr/>
          </p:nvSpPr>
          <p:spPr>
            <a:xfrm>
              <a:off x="37394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7" name="pl1746"/>
            <p:cNvSpPr/>
            <p:nvPr/>
          </p:nvSpPr>
          <p:spPr>
            <a:xfrm>
              <a:off x="37403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8" name="pl1747"/>
            <p:cNvSpPr/>
            <p:nvPr/>
          </p:nvSpPr>
          <p:spPr>
            <a:xfrm>
              <a:off x="37411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9" name="pl1748"/>
            <p:cNvSpPr/>
            <p:nvPr/>
          </p:nvSpPr>
          <p:spPr>
            <a:xfrm>
              <a:off x="37419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50" name="pl1749"/>
            <p:cNvSpPr/>
            <p:nvPr/>
          </p:nvSpPr>
          <p:spPr>
            <a:xfrm>
              <a:off x="37427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51" name="pl1750"/>
            <p:cNvSpPr/>
            <p:nvPr/>
          </p:nvSpPr>
          <p:spPr>
            <a:xfrm>
              <a:off x="37435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52" name="pl1751"/>
            <p:cNvSpPr/>
            <p:nvPr/>
          </p:nvSpPr>
          <p:spPr>
            <a:xfrm>
              <a:off x="37443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53" name="pl1752"/>
            <p:cNvSpPr/>
            <p:nvPr/>
          </p:nvSpPr>
          <p:spPr>
            <a:xfrm>
              <a:off x="37451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54" name="pl1753"/>
            <p:cNvSpPr/>
            <p:nvPr/>
          </p:nvSpPr>
          <p:spPr>
            <a:xfrm>
              <a:off x="37460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55" name="pl1754"/>
            <p:cNvSpPr/>
            <p:nvPr/>
          </p:nvSpPr>
          <p:spPr>
            <a:xfrm>
              <a:off x="37468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56" name="pl1755"/>
            <p:cNvSpPr/>
            <p:nvPr/>
          </p:nvSpPr>
          <p:spPr>
            <a:xfrm>
              <a:off x="37476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57" name="pl1756"/>
            <p:cNvSpPr/>
            <p:nvPr/>
          </p:nvSpPr>
          <p:spPr>
            <a:xfrm>
              <a:off x="37484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58" name="pl1757"/>
            <p:cNvSpPr/>
            <p:nvPr/>
          </p:nvSpPr>
          <p:spPr>
            <a:xfrm>
              <a:off x="37492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59" name="pl1758"/>
            <p:cNvSpPr/>
            <p:nvPr/>
          </p:nvSpPr>
          <p:spPr>
            <a:xfrm>
              <a:off x="37500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60" name="pl1759"/>
            <p:cNvSpPr/>
            <p:nvPr/>
          </p:nvSpPr>
          <p:spPr>
            <a:xfrm>
              <a:off x="37509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61" name="pl1760"/>
            <p:cNvSpPr/>
            <p:nvPr/>
          </p:nvSpPr>
          <p:spPr>
            <a:xfrm>
              <a:off x="37517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62" name="pl1761"/>
            <p:cNvSpPr/>
            <p:nvPr/>
          </p:nvSpPr>
          <p:spPr>
            <a:xfrm>
              <a:off x="37525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63" name="pl1762"/>
            <p:cNvSpPr/>
            <p:nvPr/>
          </p:nvSpPr>
          <p:spPr>
            <a:xfrm>
              <a:off x="37533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64" name="pl1763"/>
            <p:cNvSpPr/>
            <p:nvPr/>
          </p:nvSpPr>
          <p:spPr>
            <a:xfrm>
              <a:off x="37541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65" name="pl1764"/>
            <p:cNvSpPr/>
            <p:nvPr/>
          </p:nvSpPr>
          <p:spPr>
            <a:xfrm>
              <a:off x="37549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66" name="pl1765"/>
            <p:cNvSpPr/>
            <p:nvPr/>
          </p:nvSpPr>
          <p:spPr>
            <a:xfrm>
              <a:off x="37557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67" name="pl1766"/>
            <p:cNvSpPr/>
            <p:nvPr/>
          </p:nvSpPr>
          <p:spPr>
            <a:xfrm>
              <a:off x="37566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68" name="pl1767"/>
            <p:cNvSpPr/>
            <p:nvPr/>
          </p:nvSpPr>
          <p:spPr>
            <a:xfrm>
              <a:off x="37574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69" name="pl1768"/>
            <p:cNvSpPr/>
            <p:nvPr/>
          </p:nvSpPr>
          <p:spPr>
            <a:xfrm>
              <a:off x="37582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70" name="pl1769"/>
            <p:cNvSpPr/>
            <p:nvPr/>
          </p:nvSpPr>
          <p:spPr>
            <a:xfrm>
              <a:off x="37590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71" name="pl1770"/>
            <p:cNvSpPr/>
            <p:nvPr/>
          </p:nvSpPr>
          <p:spPr>
            <a:xfrm>
              <a:off x="37598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72" name="pl1771"/>
            <p:cNvSpPr/>
            <p:nvPr/>
          </p:nvSpPr>
          <p:spPr>
            <a:xfrm>
              <a:off x="37606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73" name="pl1772"/>
            <p:cNvSpPr/>
            <p:nvPr/>
          </p:nvSpPr>
          <p:spPr>
            <a:xfrm>
              <a:off x="37615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74" name="pl1773"/>
            <p:cNvSpPr/>
            <p:nvPr/>
          </p:nvSpPr>
          <p:spPr>
            <a:xfrm>
              <a:off x="37623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75" name="pl1774"/>
            <p:cNvSpPr/>
            <p:nvPr/>
          </p:nvSpPr>
          <p:spPr>
            <a:xfrm>
              <a:off x="37631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76" name="pl1775"/>
            <p:cNvSpPr/>
            <p:nvPr/>
          </p:nvSpPr>
          <p:spPr>
            <a:xfrm>
              <a:off x="37639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77" name="pl1776"/>
            <p:cNvSpPr/>
            <p:nvPr/>
          </p:nvSpPr>
          <p:spPr>
            <a:xfrm>
              <a:off x="37647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78" name="pl1777"/>
            <p:cNvSpPr/>
            <p:nvPr/>
          </p:nvSpPr>
          <p:spPr>
            <a:xfrm>
              <a:off x="37655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79" name="pl1778"/>
            <p:cNvSpPr/>
            <p:nvPr/>
          </p:nvSpPr>
          <p:spPr>
            <a:xfrm>
              <a:off x="37663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80" name="pl1779"/>
            <p:cNvSpPr/>
            <p:nvPr/>
          </p:nvSpPr>
          <p:spPr>
            <a:xfrm>
              <a:off x="37672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81" name="pl1780"/>
            <p:cNvSpPr/>
            <p:nvPr/>
          </p:nvSpPr>
          <p:spPr>
            <a:xfrm>
              <a:off x="37680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82" name="pl1781"/>
            <p:cNvSpPr/>
            <p:nvPr/>
          </p:nvSpPr>
          <p:spPr>
            <a:xfrm>
              <a:off x="37688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83" name="pl1782"/>
            <p:cNvSpPr/>
            <p:nvPr/>
          </p:nvSpPr>
          <p:spPr>
            <a:xfrm>
              <a:off x="37696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84" name="pl1783"/>
            <p:cNvSpPr/>
            <p:nvPr/>
          </p:nvSpPr>
          <p:spPr>
            <a:xfrm>
              <a:off x="37704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85" name="pl1784"/>
            <p:cNvSpPr/>
            <p:nvPr/>
          </p:nvSpPr>
          <p:spPr>
            <a:xfrm>
              <a:off x="37712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86" name="pl1785"/>
            <p:cNvSpPr/>
            <p:nvPr/>
          </p:nvSpPr>
          <p:spPr>
            <a:xfrm>
              <a:off x="37721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87" name="pl1786"/>
            <p:cNvSpPr/>
            <p:nvPr/>
          </p:nvSpPr>
          <p:spPr>
            <a:xfrm>
              <a:off x="37729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88" name="pl1787"/>
            <p:cNvSpPr/>
            <p:nvPr/>
          </p:nvSpPr>
          <p:spPr>
            <a:xfrm>
              <a:off x="37737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89" name="pl1788"/>
            <p:cNvSpPr/>
            <p:nvPr/>
          </p:nvSpPr>
          <p:spPr>
            <a:xfrm>
              <a:off x="37745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90" name="pl1789"/>
            <p:cNvSpPr/>
            <p:nvPr/>
          </p:nvSpPr>
          <p:spPr>
            <a:xfrm>
              <a:off x="37753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91" name="pl1790"/>
            <p:cNvSpPr/>
            <p:nvPr/>
          </p:nvSpPr>
          <p:spPr>
            <a:xfrm>
              <a:off x="37761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92" name="pl1791"/>
            <p:cNvSpPr/>
            <p:nvPr/>
          </p:nvSpPr>
          <p:spPr>
            <a:xfrm>
              <a:off x="37769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93" name="pl1792"/>
            <p:cNvSpPr/>
            <p:nvPr/>
          </p:nvSpPr>
          <p:spPr>
            <a:xfrm>
              <a:off x="37778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94" name="pl1793"/>
            <p:cNvSpPr/>
            <p:nvPr/>
          </p:nvSpPr>
          <p:spPr>
            <a:xfrm>
              <a:off x="37786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95" name="pl1794"/>
            <p:cNvSpPr/>
            <p:nvPr/>
          </p:nvSpPr>
          <p:spPr>
            <a:xfrm>
              <a:off x="37794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96" name="pl1795"/>
            <p:cNvSpPr/>
            <p:nvPr/>
          </p:nvSpPr>
          <p:spPr>
            <a:xfrm>
              <a:off x="37802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97" name="pl1796"/>
            <p:cNvSpPr/>
            <p:nvPr/>
          </p:nvSpPr>
          <p:spPr>
            <a:xfrm>
              <a:off x="37810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98" name="pl1797"/>
            <p:cNvSpPr/>
            <p:nvPr/>
          </p:nvSpPr>
          <p:spPr>
            <a:xfrm>
              <a:off x="37818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99" name="pl1798"/>
            <p:cNvSpPr/>
            <p:nvPr/>
          </p:nvSpPr>
          <p:spPr>
            <a:xfrm>
              <a:off x="37827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00" name="pl1799"/>
            <p:cNvSpPr/>
            <p:nvPr/>
          </p:nvSpPr>
          <p:spPr>
            <a:xfrm>
              <a:off x="37835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01" name="pl1800"/>
            <p:cNvSpPr/>
            <p:nvPr/>
          </p:nvSpPr>
          <p:spPr>
            <a:xfrm>
              <a:off x="37843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02" name="pl1801"/>
            <p:cNvSpPr/>
            <p:nvPr/>
          </p:nvSpPr>
          <p:spPr>
            <a:xfrm>
              <a:off x="37851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03" name="pl1802"/>
            <p:cNvSpPr/>
            <p:nvPr/>
          </p:nvSpPr>
          <p:spPr>
            <a:xfrm>
              <a:off x="37859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04" name="pl1803"/>
            <p:cNvSpPr/>
            <p:nvPr/>
          </p:nvSpPr>
          <p:spPr>
            <a:xfrm>
              <a:off x="37867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05" name="pl1804"/>
            <p:cNvSpPr/>
            <p:nvPr/>
          </p:nvSpPr>
          <p:spPr>
            <a:xfrm>
              <a:off x="37875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06" name="pl1805"/>
            <p:cNvSpPr/>
            <p:nvPr/>
          </p:nvSpPr>
          <p:spPr>
            <a:xfrm>
              <a:off x="37884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07" name="pl1806"/>
            <p:cNvSpPr/>
            <p:nvPr/>
          </p:nvSpPr>
          <p:spPr>
            <a:xfrm>
              <a:off x="37892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08" name="pl1807"/>
            <p:cNvSpPr/>
            <p:nvPr/>
          </p:nvSpPr>
          <p:spPr>
            <a:xfrm>
              <a:off x="37900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09" name="pl1808"/>
            <p:cNvSpPr/>
            <p:nvPr/>
          </p:nvSpPr>
          <p:spPr>
            <a:xfrm>
              <a:off x="37908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10" name="pl1809"/>
            <p:cNvSpPr/>
            <p:nvPr/>
          </p:nvSpPr>
          <p:spPr>
            <a:xfrm>
              <a:off x="37916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11" name="pl1810"/>
            <p:cNvSpPr/>
            <p:nvPr/>
          </p:nvSpPr>
          <p:spPr>
            <a:xfrm>
              <a:off x="37924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12" name="pl1811"/>
            <p:cNvSpPr/>
            <p:nvPr/>
          </p:nvSpPr>
          <p:spPr>
            <a:xfrm>
              <a:off x="37933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13" name="pl1812"/>
            <p:cNvSpPr/>
            <p:nvPr/>
          </p:nvSpPr>
          <p:spPr>
            <a:xfrm>
              <a:off x="37941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14" name="pl1813"/>
            <p:cNvSpPr/>
            <p:nvPr/>
          </p:nvSpPr>
          <p:spPr>
            <a:xfrm>
              <a:off x="37949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15" name="pl1814"/>
            <p:cNvSpPr/>
            <p:nvPr/>
          </p:nvSpPr>
          <p:spPr>
            <a:xfrm>
              <a:off x="37957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16" name="pl1815"/>
            <p:cNvSpPr/>
            <p:nvPr/>
          </p:nvSpPr>
          <p:spPr>
            <a:xfrm>
              <a:off x="37965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17" name="pl1816"/>
            <p:cNvSpPr/>
            <p:nvPr/>
          </p:nvSpPr>
          <p:spPr>
            <a:xfrm>
              <a:off x="37973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18" name="pl1817"/>
            <p:cNvSpPr/>
            <p:nvPr/>
          </p:nvSpPr>
          <p:spPr>
            <a:xfrm>
              <a:off x="37981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19" name="pl1818"/>
            <p:cNvSpPr/>
            <p:nvPr/>
          </p:nvSpPr>
          <p:spPr>
            <a:xfrm>
              <a:off x="37990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20" name="pl1819"/>
            <p:cNvSpPr/>
            <p:nvPr/>
          </p:nvSpPr>
          <p:spPr>
            <a:xfrm>
              <a:off x="37998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21" name="pl1820"/>
            <p:cNvSpPr/>
            <p:nvPr/>
          </p:nvSpPr>
          <p:spPr>
            <a:xfrm>
              <a:off x="38006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22" name="pl1821"/>
            <p:cNvSpPr/>
            <p:nvPr/>
          </p:nvSpPr>
          <p:spPr>
            <a:xfrm>
              <a:off x="38014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23" name="pl1822"/>
            <p:cNvSpPr/>
            <p:nvPr/>
          </p:nvSpPr>
          <p:spPr>
            <a:xfrm>
              <a:off x="38022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24" name="pl1823"/>
            <p:cNvSpPr/>
            <p:nvPr/>
          </p:nvSpPr>
          <p:spPr>
            <a:xfrm>
              <a:off x="38030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25" name="pl1824"/>
            <p:cNvSpPr/>
            <p:nvPr/>
          </p:nvSpPr>
          <p:spPr>
            <a:xfrm>
              <a:off x="38038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26" name="pl1825"/>
            <p:cNvSpPr/>
            <p:nvPr/>
          </p:nvSpPr>
          <p:spPr>
            <a:xfrm>
              <a:off x="38047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27" name="pl1826"/>
            <p:cNvSpPr/>
            <p:nvPr/>
          </p:nvSpPr>
          <p:spPr>
            <a:xfrm>
              <a:off x="38055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28" name="pl1827"/>
            <p:cNvSpPr/>
            <p:nvPr/>
          </p:nvSpPr>
          <p:spPr>
            <a:xfrm>
              <a:off x="38063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29" name="pl1828"/>
            <p:cNvSpPr/>
            <p:nvPr/>
          </p:nvSpPr>
          <p:spPr>
            <a:xfrm>
              <a:off x="38071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30" name="pl1829"/>
            <p:cNvSpPr/>
            <p:nvPr/>
          </p:nvSpPr>
          <p:spPr>
            <a:xfrm>
              <a:off x="38079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31" name="pl1830"/>
            <p:cNvSpPr/>
            <p:nvPr/>
          </p:nvSpPr>
          <p:spPr>
            <a:xfrm>
              <a:off x="38087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32" name="pl1831"/>
            <p:cNvSpPr/>
            <p:nvPr/>
          </p:nvSpPr>
          <p:spPr>
            <a:xfrm>
              <a:off x="38096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33" name="pl1832"/>
            <p:cNvSpPr/>
            <p:nvPr/>
          </p:nvSpPr>
          <p:spPr>
            <a:xfrm>
              <a:off x="38104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34" name="pl1833"/>
            <p:cNvSpPr/>
            <p:nvPr/>
          </p:nvSpPr>
          <p:spPr>
            <a:xfrm>
              <a:off x="38112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35" name="pl1834"/>
            <p:cNvSpPr/>
            <p:nvPr/>
          </p:nvSpPr>
          <p:spPr>
            <a:xfrm>
              <a:off x="38120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36" name="pl1835"/>
            <p:cNvSpPr/>
            <p:nvPr/>
          </p:nvSpPr>
          <p:spPr>
            <a:xfrm>
              <a:off x="38128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37" name="pl1836"/>
            <p:cNvSpPr/>
            <p:nvPr/>
          </p:nvSpPr>
          <p:spPr>
            <a:xfrm>
              <a:off x="38136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38" name="pl1837"/>
            <p:cNvSpPr/>
            <p:nvPr/>
          </p:nvSpPr>
          <p:spPr>
            <a:xfrm>
              <a:off x="38144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39" name="pl1838"/>
            <p:cNvSpPr/>
            <p:nvPr/>
          </p:nvSpPr>
          <p:spPr>
            <a:xfrm>
              <a:off x="38153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0" name="pl1839"/>
            <p:cNvSpPr/>
            <p:nvPr/>
          </p:nvSpPr>
          <p:spPr>
            <a:xfrm>
              <a:off x="38161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1" name="pl1840"/>
            <p:cNvSpPr/>
            <p:nvPr/>
          </p:nvSpPr>
          <p:spPr>
            <a:xfrm>
              <a:off x="38169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2" name="pl1841"/>
            <p:cNvSpPr/>
            <p:nvPr/>
          </p:nvSpPr>
          <p:spPr>
            <a:xfrm>
              <a:off x="38177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3" name="pl1842"/>
            <p:cNvSpPr/>
            <p:nvPr/>
          </p:nvSpPr>
          <p:spPr>
            <a:xfrm>
              <a:off x="38185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4" name="pl1843"/>
            <p:cNvSpPr/>
            <p:nvPr/>
          </p:nvSpPr>
          <p:spPr>
            <a:xfrm>
              <a:off x="38193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5" name="pl1844"/>
            <p:cNvSpPr/>
            <p:nvPr/>
          </p:nvSpPr>
          <p:spPr>
            <a:xfrm>
              <a:off x="38202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6" name="pl1845"/>
            <p:cNvSpPr/>
            <p:nvPr/>
          </p:nvSpPr>
          <p:spPr>
            <a:xfrm>
              <a:off x="38210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7" name="pl1846"/>
            <p:cNvSpPr/>
            <p:nvPr/>
          </p:nvSpPr>
          <p:spPr>
            <a:xfrm>
              <a:off x="38218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8" name="pl1847"/>
            <p:cNvSpPr/>
            <p:nvPr/>
          </p:nvSpPr>
          <p:spPr>
            <a:xfrm>
              <a:off x="38226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49" name="pl1848"/>
            <p:cNvSpPr/>
            <p:nvPr/>
          </p:nvSpPr>
          <p:spPr>
            <a:xfrm>
              <a:off x="38234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50" name="pl1849"/>
            <p:cNvSpPr/>
            <p:nvPr/>
          </p:nvSpPr>
          <p:spPr>
            <a:xfrm>
              <a:off x="38242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51" name="pl1850"/>
            <p:cNvSpPr/>
            <p:nvPr/>
          </p:nvSpPr>
          <p:spPr>
            <a:xfrm>
              <a:off x="38250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52" name="pl1851"/>
            <p:cNvSpPr/>
            <p:nvPr/>
          </p:nvSpPr>
          <p:spPr>
            <a:xfrm>
              <a:off x="38259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53" name="pl1852"/>
            <p:cNvSpPr/>
            <p:nvPr/>
          </p:nvSpPr>
          <p:spPr>
            <a:xfrm>
              <a:off x="38267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54" name="pl1853"/>
            <p:cNvSpPr/>
            <p:nvPr/>
          </p:nvSpPr>
          <p:spPr>
            <a:xfrm>
              <a:off x="38275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55" name="pl1854"/>
            <p:cNvSpPr/>
            <p:nvPr/>
          </p:nvSpPr>
          <p:spPr>
            <a:xfrm>
              <a:off x="38283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56" name="pl1855"/>
            <p:cNvSpPr/>
            <p:nvPr/>
          </p:nvSpPr>
          <p:spPr>
            <a:xfrm>
              <a:off x="38291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57" name="pl1856"/>
            <p:cNvSpPr/>
            <p:nvPr/>
          </p:nvSpPr>
          <p:spPr>
            <a:xfrm>
              <a:off x="38299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58" name="pl1857"/>
            <p:cNvSpPr/>
            <p:nvPr/>
          </p:nvSpPr>
          <p:spPr>
            <a:xfrm>
              <a:off x="38308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59" name="pl1858"/>
            <p:cNvSpPr/>
            <p:nvPr/>
          </p:nvSpPr>
          <p:spPr>
            <a:xfrm>
              <a:off x="38316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60" name="pl1859"/>
            <p:cNvSpPr/>
            <p:nvPr/>
          </p:nvSpPr>
          <p:spPr>
            <a:xfrm>
              <a:off x="38324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61" name="pl1860"/>
            <p:cNvSpPr/>
            <p:nvPr/>
          </p:nvSpPr>
          <p:spPr>
            <a:xfrm>
              <a:off x="38332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62" name="pl1861"/>
            <p:cNvSpPr/>
            <p:nvPr/>
          </p:nvSpPr>
          <p:spPr>
            <a:xfrm>
              <a:off x="38340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63" name="pl1862"/>
            <p:cNvSpPr/>
            <p:nvPr/>
          </p:nvSpPr>
          <p:spPr>
            <a:xfrm>
              <a:off x="38348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64" name="pl1863"/>
            <p:cNvSpPr/>
            <p:nvPr/>
          </p:nvSpPr>
          <p:spPr>
            <a:xfrm>
              <a:off x="38356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65" name="pl1864"/>
            <p:cNvSpPr/>
            <p:nvPr/>
          </p:nvSpPr>
          <p:spPr>
            <a:xfrm>
              <a:off x="38365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66" name="pl1865"/>
            <p:cNvSpPr/>
            <p:nvPr/>
          </p:nvSpPr>
          <p:spPr>
            <a:xfrm>
              <a:off x="38373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67" name="pl1866"/>
            <p:cNvSpPr/>
            <p:nvPr/>
          </p:nvSpPr>
          <p:spPr>
            <a:xfrm>
              <a:off x="38381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68" name="pl1867"/>
            <p:cNvSpPr/>
            <p:nvPr/>
          </p:nvSpPr>
          <p:spPr>
            <a:xfrm>
              <a:off x="38389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69" name="pl1868"/>
            <p:cNvSpPr/>
            <p:nvPr/>
          </p:nvSpPr>
          <p:spPr>
            <a:xfrm>
              <a:off x="38397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70" name="pl1869"/>
            <p:cNvSpPr/>
            <p:nvPr/>
          </p:nvSpPr>
          <p:spPr>
            <a:xfrm>
              <a:off x="38405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71" name="pl1870"/>
            <p:cNvSpPr/>
            <p:nvPr/>
          </p:nvSpPr>
          <p:spPr>
            <a:xfrm>
              <a:off x="38414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72" name="pl1871"/>
            <p:cNvSpPr/>
            <p:nvPr/>
          </p:nvSpPr>
          <p:spPr>
            <a:xfrm>
              <a:off x="38422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73" name="pl1872"/>
            <p:cNvSpPr/>
            <p:nvPr/>
          </p:nvSpPr>
          <p:spPr>
            <a:xfrm>
              <a:off x="38430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74" name="pl1873"/>
            <p:cNvSpPr/>
            <p:nvPr/>
          </p:nvSpPr>
          <p:spPr>
            <a:xfrm>
              <a:off x="38438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75" name="pl1874"/>
            <p:cNvSpPr/>
            <p:nvPr/>
          </p:nvSpPr>
          <p:spPr>
            <a:xfrm>
              <a:off x="38446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76" name="pl1875"/>
            <p:cNvSpPr/>
            <p:nvPr/>
          </p:nvSpPr>
          <p:spPr>
            <a:xfrm>
              <a:off x="38454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77" name="pl1876"/>
            <p:cNvSpPr/>
            <p:nvPr/>
          </p:nvSpPr>
          <p:spPr>
            <a:xfrm>
              <a:off x="38462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78" name="pl1877"/>
            <p:cNvSpPr/>
            <p:nvPr/>
          </p:nvSpPr>
          <p:spPr>
            <a:xfrm>
              <a:off x="38471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79" name="pl1878"/>
            <p:cNvSpPr/>
            <p:nvPr/>
          </p:nvSpPr>
          <p:spPr>
            <a:xfrm>
              <a:off x="38479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80" name="pl1879"/>
            <p:cNvSpPr/>
            <p:nvPr/>
          </p:nvSpPr>
          <p:spPr>
            <a:xfrm>
              <a:off x="38487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81" name="pl1880"/>
            <p:cNvSpPr/>
            <p:nvPr/>
          </p:nvSpPr>
          <p:spPr>
            <a:xfrm>
              <a:off x="38495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82" name="pl1881"/>
            <p:cNvSpPr/>
            <p:nvPr/>
          </p:nvSpPr>
          <p:spPr>
            <a:xfrm>
              <a:off x="38503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83" name="pl1882"/>
            <p:cNvSpPr/>
            <p:nvPr/>
          </p:nvSpPr>
          <p:spPr>
            <a:xfrm>
              <a:off x="38511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84" name="pl1883"/>
            <p:cNvSpPr/>
            <p:nvPr/>
          </p:nvSpPr>
          <p:spPr>
            <a:xfrm>
              <a:off x="38520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85" name="pl1884"/>
            <p:cNvSpPr/>
            <p:nvPr/>
          </p:nvSpPr>
          <p:spPr>
            <a:xfrm>
              <a:off x="38528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86" name="pl1885"/>
            <p:cNvSpPr/>
            <p:nvPr/>
          </p:nvSpPr>
          <p:spPr>
            <a:xfrm>
              <a:off x="38536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87" name="pl1886"/>
            <p:cNvSpPr/>
            <p:nvPr/>
          </p:nvSpPr>
          <p:spPr>
            <a:xfrm>
              <a:off x="38544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88" name="pl1887"/>
            <p:cNvSpPr/>
            <p:nvPr/>
          </p:nvSpPr>
          <p:spPr>
            <a:xfrm>
              <a:off x="38552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89" name="pl1888"/>
            <p:cNvSpPr/>
            <p:nvPr/>
          </p:nvSpPr>
          <p:spPr>
            <a:xfrm>
              <a:off x="38560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90" name="pl1889"/>
            <p:cNvSpPr/>
            <p:nvPr/>
          </p:nvSpPr>
          <p:spPr>
            <a:xfrm>
              <a:off x="38568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91" name="pl1890"/>
            <p:cNvSpPr/>
            <p:nvPr/>
          </p:nvSpPr>
          <p:spPr>
            <a:xfrm>
              <a:off x="38577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92" name="pl1891"/>
            <p:cNvSpPr/>
            <p:nvPr/>
          </p:nvSpPr>
          <p:spPr>
            <a:xfrm>
              <a:off x="38585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93" name="pl1892"/>
            <p:cNvSpPr/>
            <p:nvPr/>
          </p:nvSpPr>
          <p:spPr>
            <a:xfrm>
              <a:off x="38593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94" name="pl1893"/>
            <p:cNvSpPr/>
            <p:nvPr/>
          </p:nvSpPr>
          <p:spPr>
            <a:xfrm>
              <a:off x="38601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95" name="pl1894"/>
            <p:cNvSpPr/>
            <p:nvPr/>
          </p:nvSpPr>
          <p:spPr>
            <a:xfrm>
              <a:off x="38609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96" name="pl1895"/>
            <p:cNvSpPr/>
            <p:nvPr/>
          </p:nvSpPr>
          <p:spPr>
            <a:xfrm>
              <a:off x="38617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97" name="pl1896"/>
            <p:cNvSpPr/>
            <p:nvPr/>
          </p:nvSpPr>
          <p:spPr>
            <a:xfrm>
              <a:off x="38626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98" name="pl1897"/>
            <p:cNvSpPr/>
            <p:nvPr/>
          </p:nvSpPr>
          <p:spPr>
            <a:xfrm>
              <a:off x="38634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99" name="pl1898"/>
            <p:cNvSpPr/>
            <p:nvPr/>
          </p:nvSpPr>
          <p:spPr>
            <a:xfrm>
              <a:off x="38642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00" name="pl1899"/>
            <p:cNvSpPr/>
            <p:nvPr/>
          </p:nvSpPr>
          <p:spPr>
            <a:xfrm>
              <a:off x="38650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01" name="pl1900"/>
            <p:cNvSpPr/>
            <p:nvPr/>
          </p:nvSpPr>
          <p:spPr>
            <a:xfrm>
              <a:off x="38658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02" name="pl1901"/>
            <p:cNvSpPr/>
            <p:nvPr/>
          </p:nvSpPr>
          <p:spPr>
            <a:xfrm>
              <a:off x="38666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03" name="pl1902"/>
            <p:cNvSpPr/>
            <p:nvPr/>
          </p:nvSpPr>
          <p:spPr>
            <a:xfrm>
              <a:off x="38674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04" name="pl1903"/>
            <p:cNvSpPr/>
            <p:nvPr/>
          </p:nvSpPr>
          <p:spPr>
            <a:xfrm>
              <a:off x="38683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05" name="pl1904"/>
            <p:cNvSpPr/>
            <p:nvPr/>
          </p:nvSpPr>
          <p:spPr>
            <a:xfrm>
              <a:off x="38691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06" name="pl1905"/>
            <p:cNvSpPr/>
            <p:nvPr/>
          </p:nvSpPr>
          <p:spPr>
            <a:xfrm>
              <a:off x="38699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07" name="pl1906"/>
            <p:cNvSpPr/>
            <p:nvPr/>
          </p:nvSpPr>
          <p:spPr>
            <a:xfrm>
              <a:off x="38707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08" name="pl1907"/>
            <p:cNvSpPr/>
            <p:nvPr/>
          </p:nvSpPr>
          <p:spPr>
            <a:xfrm>
              <a:off x="38715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09" name="pl1908"/>
            <p:cNvSpPr/>
            <p:nvPr/>
          </p:nvSpPr>
          <p:spPr>
            <a:xfrm>
              <a:off x="38723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10" name="pl1909"/>
            <p:cNvSpPr/>
            <p:nvPr/>
          </p:nvSpPr>
          <p:spPr>
            <a:xfrm>
              <a:off x="38732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11" name="pl1910"/>
            <p:cNvSpPr/>
            <p:nvPr/>
          </p:nvSpPr>
          <p:spPr>
            <a:xfrm>
              <a:off x="38740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12" name="pl1911"/>
            <p:cNvSpPr/>
            <p:nvPr/>
          </p:nvSpPr>
          <p:spPr>
            <a:xfrm>
              <a:off x="38748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13" name="pl1912"/>
            <p:cNvSpPr/>
            <p:nvPr/>
          </p:nvSpPr>
          <p:spPr>
            <a:xfrm>
              <a:off x="38756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14" name="pl1913"/>
            <p:cNvSpPr/>
            <p:nvPr/>
          </p:nvSpPr>
          <p:spPr>
            <a:xfrm>
              <a:off x="38764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15" name="pl1914"/>
            <p:cNvSpPr/>
            <p:nvPr/>
          </p:nvSpPr>
          <p:spPr>
            <a:xfrm>
              <a:off x="38772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16" name="pl1915"/>
            <p:cNvSpPr/>
            <p:nvPr/>
          </p:nvSpPr>
          <p:spPr>
            <a:xfrm>
              <a:off x="38780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17" name="pl1916"/>
            <p:cNvSpPr/>
            <p:nvPr/>
          </p:nvSpPr>
          <p:spPr>
            <a:xfrm>
              <a:off x="38789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18" name="pl1917"/>
            <p:cNvSpPr/>
            <p:nvPr/>
          </p:nvSpPr>
          <p:spPr>
            <a:xfrm>
              <a:off x="38797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19" name="pl1918"/>
            <p:cNvSpPr/>
            <p:nvPr/>
          </p:nvSpPr>
          <p:spPr>
            <a:xfrm>
              <a:off x="38805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20" name="pl1919"/>
            <p:cNvSpPr/>
            <p:nvPr/>
          </p:nvSpPr>
          <p:spPr>
            <a:xfrm>
              <a:off x="38813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21" name="pl1920"/>
            <p:cNvSpPr/>
            <p:nvPr/>
          </p:nvSpPr>
          <p:spPr>
            <a:xfrm>
              <a:off x="38821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22" name="pl1921"/>
            <p:cNvSpPr/>
            <p:nvPr/>
          </p:nvSpPr>
          <p:spPr>
            <a:xfrm>
              <a:off x="38829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23" name="pl1922"/>
            <p:cNvSpPr/>
            <p:nvPr/>
          </p:nvSpPr>
          <p:spPr>
            <a:xfrm>
              <a:off x="38837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24" name="pl1923"/>
            <p:cNvSpPr/>
            <p:nvPr/>
          </p:nvSpPr>
          <p:spPr>
            <a:xfrm>
              <a:off x="38846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25" name="pl1924"/>
            <p:cNvSpPr/>
            <p:nvPr/>
          </p:nvSpPr>
          <p:spPr>
            <a:xfrm>
              <a:off x="38854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26" name="pl1925"/>
            <p:cNvSpPr/>
            <p:nvPr/>
          </p:nvSpPr>
          <p:spPr>
            <a:xfrm>
              <a:off x="38862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27" name="pl1926"/>
            <p:cNvSpPr/>
            <p:nvPr/>
          </p:nvSpPr>
          <p:spPr>
            <a:xfrm>
              <a:off x="38870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28" name="pl1927"/>
            <p:cNvSpPr/>
            <p:nvPr/>
          </p:nvSpPr>
          <p:spPr>
            <a:xfrm>
              <a:off x="38878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29" name="pl1928"/>
            <p:cNvSpPr/>
            <p:nvPr/>
          </p:nvSpPr>
          <p:spPr>
            <a:xfrm>
              <a:off x="38886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30" name="pl1929"/>
            <p:cNvSpPr/>
            <p:nvPr/>
          </p:nvSpPr>
          <p:spPr>
            <a:xfrm>
              <a:off x="38895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31" name="pl1930"/>
            <p:cNvSpPr/>
            <p:nvPr/>
          </p:nvSpPr>
          <p:spPr>
            <a:xfrm>
              <a:off x="38903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32" name="pl1931"/>
            <p:cNvSpPr/>
            <p:nvPr/>
          </p:nvSpPr>
          <p:spPr>
            <a:xfrm>
              <a:off x="38911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33" name="pl1932"/>
            <p:cNvSpPr/>
            <p:nvPr/>
          </p:nvSpPr>
          <p:spPr>
            <a:xfrm>
              <a:off x="38919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34" name="pl1933"/>
            <p:cNvSpPr/>
            <p:nvPr/>
          </p:nvSpPr>
          <p:spPr>
            <a:xfrm>
              <a:off x="38927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35" name="pl1934"/>
            <p:cNvSpPr/>
            <p:nvPr/>
          </p:nvSpPr>
          <p:spPr>
            <a:xfrm>
              <a:off x="38935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36" name="pl1935"/>
            <p:cNvSpPr/>
            <p:nvPr/>
          </p:nvSpPr>
          <p:spPr>
            <a:xfrm>
              <a:off x="38943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37" name="pl1936"/>
            <p:cNvSpPr/>
            <p:nvPr/>
          </p:nvSpPr>
          <p:spPr>
            <a:xfrm>
              <a:off x="38952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38" name="pl1937"/>
            <p:cNvSpPr/>
            <p:nvPr/>
          </p:nvSpPr>
          <p:spPr>
            <a:xfrm>
              <a:off x="38960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39" name="pl1938"/>
            <p:cNvSpPr/>
            <p:nvPr/>
          </p:nvSpPr>
          <p:spPr>
            <a:xfrm>
              <a:off x="38968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0" name="pl1939"/>
            <p:cNvSpPr/>
            <p:nvPr/>
          </p:nvSpPr>
          <p:spPr>
            <a:xfrm>
              <a:off x="38976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1" name="pl1940"/>
            <p:cNvSpPr/>
            <p:nvPr/>
          </p:nvSpPr>
          <p:spPr>
            <a:xfrm>
              <a:off x="38984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2" name="pl1941"/>
            <p:cNvSpPr/>
            <p:nvPr/>
          </p:nvSpPr>
          <p:spPr>
            <a:xfrm>
              <a:off x="38992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3" name="pl1942"/>
            <p:cNvSpPr/>
            <p:nvPr/>
          </p:nvSpPr>
          <p:spPr>
            <a:xfrm>
              <a:off x="39001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4" name="pl1943"/>
            <p:cNvSpPr/>
            <p:nvPr/>
          </p:nvSpPr>
          <p:spPr>
            <a:xfrm>
              <a:off x="39009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5" name="pl1944"/>
            <p:cNvSpPr/>
            <p:nvPr/>
          </p:nvSpPr>
          <p:spPr>
            <a:xfrm>
              <a:off x="39017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6" name="pl1945"/>
            <p:cNvSpPr/>
            <p:nvPr/>
          </p:nvSpPr>
          <p:spPr>
            <a:xfrm>
              <a:off x="39025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" name="pl1946"/>
            <p:cNvSpPr/>
            <p:nvPr/>
          </p:nvSpPr>
          <p:spPr>
            <a:xfrm>
              <a:off x="39033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8" name="pl1947"/>
            <p:cNvSpPr/>
            <p:nvPr/>
          </p:nvSpPr>
          <p:spPr>
            <a:xfrm>
              <a:off x="39041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9" name="pl1948"/>
            <p:cNvSpPr/>
            <p:nvPr/>
          </p:nvSpPr>
          <p:spPr>
            <a:xfrm>
              <a:off x="39049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50" name="pl1949"/>
            <p:cNvSpPr/>
            <p:nvPr/>
          </p:nvSpPr>
          <p:spPr>
            <a:xfrm>
              <a:off x="39058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51" name="pl1950"/>
            <p:cNvSpPr/>
            <p:nvPr/>
          </p:nvSpPr>
          <p:spPr>
            <a:xfrm>
              <a:off x="39066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52" name="pl1951"/>
            <p:cNvSpPr/>
            <p:nvPr/>
          </p:nvSpPr>
          <p:spPr>
            <a:xfrm>
              <a:off x="39074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53" name="pl1952"/>
            <p:cNvSpPr/>
            <p:nvPr/>
          </p:nvSpPr>
          <p:spPr>
            <a:xfrm>
              <a:off x="39082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54" name="pl1953"/>
            <p:cNvSpPr/>
            <p:nvPr/>
          </p:nvSpPr>
          <p:spPr>
            <a:xfrm>
              <a:off x="39090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55" name="pl1954"/>
            <p:cNvSpPr/>
            <p:nvPr/>
          </p:nvSpPr>
          <p:spPr>
            <a:xfrm>
              <a:off x="39098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56" name="pl1955"/>
            <p:cNvSpPr/>
            <p:nvPr/>
          </p:nvSpPr>
          <p:spPr>
            <a:xfrm>
              <a:off x="39107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57" name="pl1956"/>
            <p:cNvSpPr/>
            <p:nvPr/>
          </p:nvSpPr>
          <p:spPr>
            <a:xfrm>
              <a:off x="39115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58" name="pl1957"/>
            <p:cNvSpPr/>
            <p:nvPr/>
          </p:nvSpPr>
          <p:spPr>
            <a:xfrm>
              <a:off x="39123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59" name="pl1958"/>
            <p:cNvSpPr/>
            <p:nvPr/>
          </p:nvSpPr>
          <p:spPr>
            <a:xfrm>
              <a:off x="39131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60" name="pl1959"/>
            <p:cNvSpPr/>
            <p:nvPr/>
          </p:nvSpPr>
          <p:spPr>
            <a:xfrm>
              <a:off x="39139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61" name="pl1960"/>
            <p:cNvSpPr/>
            <p:nvPr/>
          </p:nvSpPr>
          <p:spPr>
            <a:xfrm>
              <a:off x="39147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62" name="pl1961"/>
            <p:cNvSpPr/>
            <p:nvPr/>
          </p:nvSpPr>
          <p:spPr>
            <a:xfrm>
              <a:off x="39155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63" name="pl1962"/>
            <p:cNvSpPr/>
            <p:nvPr/>
          </p:nvSpPr>
          <p:spPr>
            <a:xfrm>
              <a:off x="39164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64" name="pl1963"/>
            <p:cNvSpPr/>
            <p:nvPr/>
          </p:nvSpPr>
          <p:spPr>
            <a:xfrm>
              <a:off x="39172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65" name="pl1964"/>
            <p:cNvSpPr/>
            <p:nvPr/>
          </p:nvSpPr>
          <p:spPr>
            <a:xfrm>
              <a:off x="39180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66" name="pl1965"/>
            <p:cNvSpPr/>
            <p:nvPr/>
          </p:nvSpPr>
          <p:spPr>
            <a:xfrm>
              <a:off x="39188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67" name="pl1966"/>
            <p:cNvSpPr/>
            <p:nvPr/>
          </p:nvSpPr>
          <p:spPr>
            <a:xfrm>
              <a:off x="39196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68" name="pl1967"/>
            <p:cNvSpPr/>
            <p:nvPr/>
          </p:nvSpPr>
          <p:spPr>
            <a:xfrm>
              <a:off x="39204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69" name="pl1968"/>
            <p:cNvSpPr/>
            <p:nvPr/>
          </p:nvSpPr>
          <p:spPr>
            <a:xfrm>
              <a:off x="39213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70" name="pl1969"/>
            <p:cNvSpPr/>
            <p:nvPr/>
          </p:nvSpPr>
          <p:spPr>
            <a:xfrm>
              <a:off x="39221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71" name="pl1970"/>
            <p:cNvSpPr/>
            <p:nvPr/>
          </p:nvSpPr>
          <p:spPr>
            <a:xfrm>
              <a:off x="39229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72" name="pl1971"/>
            <p:cNvSpPr/>
            <p:nvPr/>
          </p:nvSpPr>
          <p:spPr>
            <a:xfrm>
              <a:off x="39237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73" name="pl1972"/>
            <p:cNvSpPr/>
            <p:nvPr/>
          </p:nvSpPr>
          <p:spPr>
            <a:xfrm>
              <a:off x="39245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74" name="pl1973"/>
            <p:cNvSpPr/>
            <p:nvPr/>
          </p:nvSpPr>
          <p:spPr>
            <a:xfrm>
              <a:off x="39253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75" name="pl1974"/>
            <p:cNvSpPr/>
            <p:nvPr/>
          </p:nvSpPr>
          <p:spPr>
            <a:xfrm>
              <a:off x="39261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76" name="pl1975"/>
            <p:cNvSpPr/>
            <p:nvPr/>
          </p:nvSpPr>
          <p:spPr>
            <a:xfrm>
              <a:off x="39270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77" name="pl1976"/>
            <p:cNvSpPr/>
            <p:nvPr/>
          </p:nvSpPr>
          <p:spPr>
            <a:xfrm>
              <a:off x="39278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78" name="pl1977"/>
            <p:cNvSpPr/>
            <p:nvPr/>
          </p:nvSpPr>
          <p:spPr>
            <a:xfrm>
              <a:off x="39286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79" name="pl1978"/>
            <p:cNvSpPr/>
            <p:nvPr/>
          </p:nvSpPr>
          <p:spPr>
            <a:xfrm>
              <a:off x="39294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80" name="pl1979"/>
            <p:cNvSpPr/>
            <p:nvPr/>
          </p:nvSpPr>
          <p:spPr>
            <a:xfrm>
              <a:off x="39302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81" name="pl1980"/>
            <p:cNvSpPr/>
            <p:nvPr/>
          </p:nvSpPr>
          <p:spPr>
            <a:xfrm>
              <a:off x="39310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82" name="pl1981"/>
            <p:cNvSpPr/>
            <p:nvPr/>
          </p:nvSpPr>
          <p:spPr>
            <a:xfrm>
              <a:off x="39319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83" name="pl1982"/>
            <p:cNvSpPr/>
            <p:nvPr/>
          </p:nvSpPr>
          <p:spPr>
            <a:xfrm>
              <a:off x="39327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84" name="pl1983"/>
            <p:cNvSpPr/>
            <p:nvPr/>
          </p:nvSpPr>
          <p:spPr>
            <a:xfrm>
              <a:off x="39335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85" name="pl1984"/>
            <p:cNvSpPr/>
            <p:nvPr/>
          </p:nvSpPr>
          <p:spPr>
            <a:xfrm>
              <a:off x="39343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86" name="pl1985"/>
            <p:cNvSpPr/>
            <p:nvPr/>
          </p:nvSpPr>
          <p:spPr>
            <a:xfrm>
              <a:off x="39351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87" name="pl1986"/>
            <p:cNvSpPr/>
            <p:nvPr/>
          </p:nvSpPr>
          <p:spPr>
            <a:xfrm>
              <a:off x="39359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88" name="pl1987"/>
            <p:cNvSpPr/>
            <p:nvPr/>
          </p:nvSpPr>
          <p:spPr>
            <a:xfrm>
              <a:off x="39367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89" name="pl1988"/>
            <p:cNvSpPr/>
            <p:nvPr/>
          </p:nvSpPr>
          <p:spPr>
            <a:xfrm>
              <a:off x="39376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90" name="pl1989"/>
            <p:cNvSpPr/>
            <p:nvPr/>
          </p:nvSpPr>
          <p:spPr>
            <a:xfrm>
              <a:off x="39384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91" name="pl1990"/>
            <p:cNvSpPr/>
            <p:nvPr/>
          </p:nvSpPr>
          <p:spPr>
            <a:xfrm>
              <a:off x="39392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92" name="pl1991"/>
            <p:cNvSpPr/>
            <p:nvPr/>
          </p:nvSpPr>
          <p:spPr>
            <a:xfrm>
              <a:off x="39400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93" name="pl1992"/>
            <p:cNvSpPr/>
            <p:nvPr/>
          </p:nvSpPr>
          <p:spPr>
            <a:xfrm>
              <a:off x="39408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94" name="pl1993"/>
            <p:cNvSpPr/>
            <p:nvPr/>
          </p:nvSpPr>
          <p:spPr>
            <a:xfrm>
              <a:off x="39416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95" name="pl1994"/>
            <p:cNvSpPr/>
            <p:nvPr/>
          </p:nvSpPr>
          <p:spPr>
            <a:xfrm>
              <a:off x="39425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96" name="pl1995"/>
            <p:cNvSpPr/>
            <p:nvPr/>
          </p:nvSpPr>
          <p:spPr>
            <a:xfrm>
              <a:off x="39433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97" name="pl1996"/>
            <p:cNvSpPr/>
            <p:nvPr/>
          </p:nvSpPr>
          <p:spPr>
            <a:xfrm>
              <a:off x="39441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98" name="pl1997"/>
            <p:cNvSpPr/>
            <p:nvPr/>
          </p:nvSpPr>
          <p:spPr>
            <a:xfrm>
              <a:off x="39449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99" name="pl1998"/>
            <p:cNvSpPr/>
            <p:nvPr/>
          </p:nvSpPr>
          <p:spPr>
            <a:xfrm>
              <a:off x="39457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00" name="pl1999"/>
            <p:cNvSpPr/>
            <p:nvPr/>
          </p:nvSpPr>
          <p:spPr>
            <a:xfrm>
              <a:off x="39465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01" name="pl2000"/>
            <p:cNvSpPr/>
            <p:nvPr/>
          </p:nvSpPr>
          <p:spPr>
            <a:xfrm>
              <a:off x="39473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02" name="pl2001"/>
            <p:cNvSpPr/>
            <p:nvPr/>
          </p:nvSpPr>
          <p:spPr>
            <a:xfrm>
              <a:off x="39482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03" name="pl2002"/>
            <p:cNvSpPr/>
            <p:nvPr/>
          </p:nvSpPr>
          <p:spPr>
            <a:xfrm>
              <a:off x="39490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04" name="pl2003"/>
            <p:cNvSpPr/>
            <p:nvPr/>
          </p:nvSpPr>
          <p:spPr>
            <a:xfrm>
              <a:off x="39498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05" name="pl2004"/>
            <p:cNvSpPr/>
            <p:nvPr/>
          </p:nvSpPr>
          <p:spPr>
            <a:xfrm>
              <a:off x="39506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06" name="pl2005"/>
            <p:cNvSpPr/>
            <p:nvPr/>
          </p:nvSpPr>
          <p:spPr>
            <a:xfrm>
              <a:off x="39514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07" name="pl2006"/>
            <p:cNvSpPr/>
            <p:nvPr/>
          </p:nvSpPr>
          <p:spPr>
            <a:xfrm>
              <a:off x="39522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08" name="pl2007"/>
            <p:cNvSpPr/>
            <p:nvPr/>
          </p:nvSpPr>
          <p:spPr>
            <a:xfrm>
              <a:off x="39531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09" name="pl2008"/>
            <p:cNvSpPr/>
            <p:nvPr/>
          </p:nvSpPr>
          <p:spPr>
            <a:xfrm>
              <a:off x="39539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10" name="pl2009"/>
            <p:cNvSpPr/>
            <p:nvPr/>
          </p:nvSpPr>
          <p:spPr>
            <a:xfrm>
              <a:off x="39547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11" name="pl2010"/>
            <p:cNvSpPr/>
            <p:nvPr/>
          </p:nvSpPr>
          <p:spPr>
            <a:xfrm>
              <a:off x="39555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12" name="pl2011"/>
            <p:cNvSpPr/>
            <p:nvPr/>
          </p:nvSpPr>
          <p:spPr>
            <a:xfrm>
              <a:off x="39563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13" name="pl2012"/>
            <p:cNvSpPr/>
            <p:nvPr/>
          </p:nvSpPr>
          <p:spPr>
            <a:xfrm>
              <a:off x="39571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14" name="pl2013"/>
            <p:cNvSpPr/>
            <p:nvPr/>
          </p:nvSpPr>
          <p:spPr>
            <a:xfrm>
              <a:off x="39579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15" name="pl2014"/>
            <p:cNvSpPr/>
            <p:nvPr/>
          </p:nvSpPr>
          <p:spPr>
            <a:xfrm>
              <a:off x="39588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16" name="pl2015"/>
            <p:cNvSpPr/>
            <p:nvPr/>
          </p:nvSpPr>
          <p:spPr>
            <a:xfrm>
              <a:off x="39596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17" name="pl2016"/>
            <p:cNvSpPr/>
            <p:nvPr/>
          </p:nvSpPr>
          <p:spPr>
            <a:xfrm>
              <a:off x="39604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18" name="pl2017"/>
            <p:cNvSpPr/>
            <p:nvPr/>
          </p:nvSpPr>
          <p:spPr>
            <a:xfrm>
              <a:off x="39612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19" name="pl2018"/>
            <p:cNvSpPr/>
            <p:nvPr/>
          </p:nvSpPr>
          <p:spPr>
            <a:xfrm>
              <a:off x="39620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20" name="pl2019"/>
            <p:cNvSpPr/>
            <p:nvPr/>
          </p:nvSpPr>
          <p:spPr>
            <a:xfrm>
              <a:off x="39628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21" name="pl2020"/>
            <p:cNvSpPr/>
            <p:nvPr/>
          </p:nvSpPr>
          <p:spPr>
            <a:xfrm>
              <a:off x="39636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22" name="pl2021"/>
            <p:cNvSpPr/>
            <p:nvPr/>
          </p:nvSpPr>
          <p:spPr>
            <a:xfrm>
              <a:off x="39645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23" name="pl2022"/>
            <p:cNvSpPr/>
            <p:nvPr/>
          </p:nvSpPr>
          <p:spPr>
            <a:xfrm>
              <a:off x="39653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24" name="pl2023"/>
            <p:cNvSpPr/>
            <p:nvPr/>
          </p:nvSpPr>
          <p:spPr>
            <a:xfrm>
              <a:off x="39661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25" name="pl2024"/>
            <p:cNvSpPr/>
            <p:nvPr/>
          </p:nvSpPr>
          <p:spPr>
            <a:xfrm>
              <a:off x="39669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26" name="pl2025"/>
            <p:cNvSpPr/>
            <p:nvPr/>
          </p:nvSpPr>
          <p:spPr>
            <a:xfrm>
              <a:off x="39677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27" name="pl2026"/>
            <p:cNvSpPr/>
            <p:nvPr/>
          </p:nvSpPr>
          <p:spPr>
            <a:xfrm>
              <a:off x="39685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28" name="pl2027"/>
            <p:cNvSpPr/>
            <p:nvPr/>
          </p:nvSpPr>
          <p:spPr>
            <a:xfrm>
              <a:off x="39694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29" name="pl2028"/>
            <p:cNvSpPr/>
            <p:nvPr/>
          </p:nvSpPr>
          <p:spPr>
            <a:xfrm>
              <a:off x="39702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30" name="pl2029"/>
            <p:cNvSpPr/>
            <p:nvPr/>
          </p:nvSpPr>
          <p:spPr>
            <a:xfrm>
              <a:off x="39710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31" name="pl2030"/>
            <p:cNvSpPr/>
            <p:nvPr/>
          </p:nvSpPr>
          <p:spPr>
            <a:xfrm>
              <a:off x="39718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32" name="pl2031"/>
            <p:cNvSpPr/>
            <p:nvPr/>
          </p:nvSpPr>
          <p:spPr>
            <a:xfrm>
              <a:off x="39726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33" name="pl2032"/>
            <p:cNvSpPr/>
            <p:nvPr/>
          </p:nvSpPr>
          <p:spPr>
            <a:xfrm>
              <a:off x="39734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34" name="pl2033"/>
            <p:cNvSpPr/>
            <p:nvPr/>
          </p:nvSpPr>
          <p:spPr>
            <a:xfrm>
              <a:off x="39742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35" name="pl2034"/>
            <p:cNvSpPr/>
            <p:nvPr/>
          </p:nvSpPr>
          <p:spPr>
            <a:xfrm>
              <a:off x="39751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36" name="pl2035"/>
            <p:cNvSpPr/>
            <p:nvPr/>
          </p:nvSpPr>
          <p:spPr>
            <a:xfrm>
              <a:off x="39759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37" name="pl2036"/>
            <p:cNvSpPr/>
            <p:nvPr/>
          </p:nvSpPr>
          <p:spPr>
            <a:xfrm>
              <a:off x="39767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38" name="pl2037"/>
            <p:cNvSpPr/>
            <p:nvPr/>
          </p:nvSpPr>
          <p:spPr>
            <a:xfrm>
              <a:off x="39775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39" name="pl2038"/>
            <p:cNvSpPr/>
            <p:nvPr/>
          </p:nvSpPr>
          <p:spPr>
            <a:xfrm>
              <a:off x="39783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40" name="pl2039"/>
            <p:cNvSpPr/>
            <p:nvPr/>
          </p:nvSpPr>
          <p:spPr>
            <a:xfrm>
              <a:off x="39791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41" name="pl2040"/>
            <p:cNvSpPr/>
            <p:nvPr/>
          </p:nvSpPr>
          <p:spPr>
            <a:xfrm>
              <a:off x="39800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42" name="pl2041"/>
            <p:cNvSpPr/>
            <p:nvPr/>
          </p:nvSpPr>
          <p:spPr>
            <a:xfrm>
              <a:off x="39808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43" name="pl2042"/>
            <p:cNvSpPr/>
            <p:nvPr/>
          </p:nvSpPr>
          <p:spPr>
            <a:xfrm>
              <a:off x="39816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44" name="pl2043"/>
            <p:cNvSpPr/>
            <p:nvPr/>
          </p:nvSpPr>
          <p:spPr>
            <a:xfrm>
              <a:off x="39824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45" name="pl2044"/>
            <p:cNvSpPr/>
            <p:nvPr/>
          </p:nvSpPr>
          <p:spPr>
            <a:xfrm>
              <a:off x="39832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46" name="pl2045"/>
            <p:cNvSpPr/>
            <p:nvPr/>
          </p:nvSpPr>
          <p:spPr>
            <a:xfrm>
              <a:off x="39840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47" name="pl2046"/>
            <p:cNvSpPr/>
            <p:nvPr/>
          </p:nvSpPr>
          <p:spPr>
            <a:xfrm>
              <a:off x="39848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48" name="pl2047"/>
            <p:cNvSpPr/>
            <p:nvPr/>
          </p:nvSpPr>
          <p:spPr>
            <a:xfrm>
              <a:off x="39857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49" name="pl2048"/>
            <p:cNvSpPr/>
            <p:nvPr/>
          </p:nvSpPr>
          <p:spPr>
            <a:xfrm>
              <a:off x="39865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50" name="pl2049"/>
            <p:cNvSpPr/>
            <p:nvPr/>
          </p:nvSpPr>
          <p:spPr>
            <a:xfrm>
              <a:off x="39873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51" name="pl2050"/>
            <p:cNvSpPr/>
            <p:nvPr/>
          </p:nvSpPr>
          <p:spPr>
            <a:xfrm>
              <a:off x="39881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52" name="pl2051"/>
            <p:cNvSpPr/>
            <p:nvPr/>
          </p:nvSpPr>
          <p:spPr>
            <a:xfrm>
              <a:off x="39889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53" name="pl2052"/>
            <p:cNvSpPr/>
            <p:nvPr/>
          </p:nvSpPr>
          <p:spPr>
            <a:xfrm>
              <a:off x="39897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54" name="pl2053"/>
            <p:cNvSpPr/>
            <p:nvPr/>
          </p:nvSpPr>
          <p:spPr>
            <a:xfrm>
              <a:off x="39906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55" name="pl2054"/>
            <p:cNvSpPr/>
            <p:nvPr/>
          </p:nvSpPr>
          <p:spPr>
            <a:xfrm>
              <a:off x="39914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56" name="pl2055"/>
            <p:cNvSpPr/>
            <p:nvPr/>
          </p:nvSpPr>
          <p:spPr>
            <a:xfrm>
              <a:off x="39922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57" name="pl2056"/>
            <p:cNvSpPr/>
            <p:nvPr/>
          </p:nvSpPr>
          <p:spPr>
            <a:xfrm>
              <a:off x="39930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58" name="pl2057"/>
            <p:cNvSpPr/>
            <p:nvPr/>
          </p:nvSpPr>
          <p:spPr>
            <a:xfrm>
              <a:off x="39938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59" name="pl2058"/>
            <p:cNvSpPr/>
            <p:nvPr/>
          </p:nvSpPr>
          <p:spPr>
            <a:xfrm>
              <a:off x="39946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60" name="pl2059"/>
            <p:cNvSpPr/>
            <p:nvPr/>
          </p:nvSpPr>
          <p:spPr>
            <a:xfrm>
              <a:off x="39954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61" name="pl2060"/>
            <p:cNvSpPr/>
            <p:nvPr/>
          </p:nvSpPr>
          <p:spPr>
            <a:xfrm>
              <a:off x="39963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62" name="pl2061"/>
            <p:cNvSpPr/>
            <p:nvPr/>
          </p:nvSpPr>
          <p:spPr>
            <a:xfrm>
              <a:off x="39971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63" name="pl2062"/>
            <p:cNvSpPr/>
            <p:nvPr/>
          </p:nvSpPr>
          <p:spPr>
            <a:xfrm>
              <a:off x="39979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64" name="pl2063"/>
            <p:cNvSpPr/>
            <p:nvPr/>
          </p:nvSpPr>
          <p:spPr>
            <a:xfrm>
              <a:off x="39987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65" name="pl2064"/>
            <p:cNvSpPr/>
            <p:nvPr/>
          </p:nvSpPr>
          <p:spPr>
            <a:xfrm>
              <a:off x="39995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66" name="pl2065"/>
            <p:cNvSpPr/>
            <p:nvPr/>
          </p:nvSpPr>
          <p:spPr>
            <a:xfrm>
              <a:off x="40003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67" name="pl2066"/>
            <p:cNvSpPr/>
            <p:nvPr/>
          </p:nvSpPr>
          <p:spPr>
            <a:xfrm>
              <a:off x="40012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68" name="pl2067"/>
            <p:cNvSpPr/>
            <p:nvPr/>
          </p:nvSpPr>
          <p:spPr>
            <a:xfrm>
              <a:off x="40020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69" name="pl2068"/>
            <p:cNvSpPr/>
            <p:nvPr/>
          </p:nvSpPr>
          <p:spPr>
            <a:xfrm>
              <a:off x="40028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70" name="pl2069"/>
            <p:cNvSpPr/>
            <p:nvPr/>
          </p:nvSpPr>
          <p:spPr>
            <a:xfrm>
              <a:off x="40036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71" name="pl2070"/>
            <p:cNvSpPr/>
            <p:nvPr/>
          </p:nvSpPr>
          <p:spPr>
            <a:xfrm>
              <a:off x="40044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72" name="pl2071"/>
            <p:cNvSpPr/>
            <p:nvPr/>
          </p:nvSpPr>
          <p:spPr>
            <a:xfrm>
              <a:off x="40052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73" name="pl2072"/>
            <p:cNvSpPr/>
            <p:nvPr/>
          </p:nvSpPr>
          <p:spPr>
            <a:xfrm>
              <a:off x="40060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74" name="pl2073"/>
            <p:cNvSpPr/>
            <p:nvPr/>
          </p:nvSpPr>
          <p:spPr>
            <a:xfrm>
              <a:off x="40069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75" name="pl2074"/>
            <p:cNvSpPr/>
            <p:nvPr/>
          </p:nvSpPr>
          <p:spPr>
            <a:xfrm>
              <a:off x="40077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76" name="pl2075"/>
            <p:cNvSpPr/>
            <p:nvPr/>
          </p:nvSpPr>
          <p:spPr>
            <a:xfrm>
              <a:off x="40085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77" name="pl2076"/>
            <p:cNvSpPr/>
            <p:nvPr/>
          </p:nvSpPr>
          <p:spPr>
            <a:xfrm>
              <a:off x="40093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78" name="pl2077"/>
            <p:cNvSpPr/>
            <p:nvPr/>
          </p:nvSpPr>
          <p:spPr>
            <a:xfrm>
              <a:off x="40101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79" name="pl2078"/>
            <p:cNvSpPr/>
            <p:nvPr/>
          </p:nvSpPr>
          <p:spPr>
            <a:xfrm>
              <a:off x="40109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80" name="pl2079"/>
            <p:cNvSpPr/>
            <p:nvPr/>
          </p:nvSpPr>
          <p:spPr>
            <a:xfrm>
              <a:off x="40118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81" name="pl2080"/>
            <p:cNvSpPr/>
            <p:nvPr/>
          </p:nvSpPr>
          <p:spPr>
            <a:xfrm>
              <a:off x="40126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82" name="pl2081"/>
            <p:cNvSpPr/>
            <p:nvPr/>
          </p:nvSpPr>
          <p:spPr>
            <a:xfrm>
              <a:off x="40134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83" name="pl2082"/>
            <p:cNvSpPr/>
            <p:nvPr/>
          </p:nvSpPr>
          <p:spPr>
            <a:xfrm>
              <a:off x="40142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84" name="pl2083"/>
            <p:cNvSpPr/>
            <p:nvPr/>
          </p:nvSpPr>
          <p:spPr>
            <a:xfrm>
              <a:off x="40150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85" name="pl2084"/>
            <p:cNvSpPr/>
            <p:nvPr/>
          </p:nvSpPr>
          <p:spPr>
            <a:xfrm>
              <a:off x="40158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86" name="pl2085"/>
            <p:cNvSpPr/>
            <p:nvPr/>
          </p:nvSpPr>
          <p:spPr>
            <a:xfrm>
              <a:off x="40166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87" name="pl2086"/>
            <p:cNvSpPr/>
            <p:nvPr/>
          </p:nvSpPr>
          <p:spPr>
            <a:xfrm>
              <a:off x="40175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88" name="pl2087"/>
            <p:cNvSpPr/>
            <p:nvPr/>
          </p:nvSpPr>
          <p:spPr>
            <a:xfrm>
              <a:off x="40183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89" name="pl2088"/>
            <p:cNvSpPr/>
            <p:nvPr/>
          </p:nvSpPr>
          <p:spPr>
            <a:xfrm>
              <a:off x="40191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90" name="pl2089"/>
            <p:cNvSpPr/>
            <p:nvPr/>
          </p:nvSpPr>
          <p:spPr>
            <a:xfrm>
              <a:off x="40199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91" name="pl2090"/>
            <p:cNvSpPr/>
            <p:nvPr/>
          </p:nvSpPr>
          <p:spPr>
            <a:xfrm>
              <a:off x="40207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92" name="pl2091"/>
            <p:cNvSpPr/>
            <p:nvPr/>
          </p:nvSpPr>
          <p:spPr>
            <a:xfrm>
              <a:off x="40215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93" name="pl2092"/>
            <p:cNvSpPr/>
            <p:nvPr/>
          </p:nvSpPr>
          <p:spPr>
            <a:xfrm>
              <a:off x="40224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94" name="pl2093"/>
            <p:cNvSpPr/>
            <p:nvPr/>
          </p:nvSpPr>
          <p:spPr>
            <a:xfrm>
              <a:off x="40232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95" name="pl2094"/>
            <p:cNvSpPr/>
            <p:nvPr/>
          </p:nvSpPr>
          <p:spPr>
            <a:xfrm>
              <a:off x="40240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96" name="pl2095"/>
            <p:cNvSpPr/>
            <p:nvPr/>
          </p:nvSpPr>
          <p:spPr>
            <a:xfrm>
              <a:off x="40248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97" name="pl2096"/>
            <p:cNvSpPr/>
            <p:nvPr/>
          </p:nvSpPr>
          <p:spPr>
            <a:xfrm>
              <a:off x="40256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98" name="pl2097"/>
            <p:cNvSpPr/>
            <p:nvPr/>
          </p:nvSpPr>
          <p:spPr>
            <a:xfrm>
              <a:off x="40264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99" name="pl2098"/>
            <p:cNvSpPr/>
            <p:nvPr/>
          </p:nvSpPr>
          <p:spPr>
            <a:xfrm>
              <a:off x="40272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00" name="pl2099"/>
            <p:cNvSpPr/>
            <p:nvPr/>
          </p:nvSpPr>
          <p:spPr>
            <a:xfrm>
              <a:off x="40281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01" name="pl2100"/>
            <p:cNvSpPr/>
            <p:nvPr/>
          </p:nvSpPr>
          <p:spPr>
            <a:xfrm>
              <a:off x="40289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02" name="pl2101"/>
            <p:cNvSpPr/>
            <p:nvPr/>
          </p:nvSpPr>
          <p:spPr>
            <a:xfrm>
              <a:off x="40297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03" name="pl2102"/>
            <p:cNvSpPr/>
            <p:nvPr/>
          </p:nvSpPr>
          <p:spPr>
            <a:xfrm>
              <a:off x="40305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04" name="pl2103"/>
            <p:cNvSpPr/>
            <p:nvPr/>
          </p:nvSpPr>
          <p:spPr>
            <a:xfrm>
              <a:off x="40313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05" name="pl2104"/>
            <p:cNvSpPr/>
            <p:nvPr/>
          </p:nvSpPr>
          <p:spPr>
            <a:xfrm>
              <a:off x="40321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06" name="pl2105"/>
            <p:cNvSpPr/>
            <p:nvPr/>
          </p:nvSpPr>
          <p:spPr>
            <a:xfrm>
              <a:off x="40330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07" name="pl2106"/>
            <p:cNvSpPr/>
            <p:nvPr/>
          </p:nvSpPr>
          <p:spPr>
            <a:xfrm>
              <a:off x="40338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08" name="pl2107"/>
            <p:cNvSpPr/>
            <p:nvPr/>
          </p:nvSpPr>
          <p:spPr>
            <a:xfrm>
              <a:off x="40346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09" name="pl2108"/>
            <p:cNvSpPr/>
            <p:nvPr/>
          </p:nvSpPr>
          <p:spPr>
            <a:xfrm>
              <a:off x="40354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10" name="pl2109"/>
            <p:cNvSpPr/>
            <p:nvPr/>
          </p:nvSpPr>
          <p:spPr>
            <a:xfrm>
              <a:off x="40362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11" name="pl2110"/>
            <p:cNvSpPr/>
            <p:nvPr/>
          </p:nvSpPr>
          <p:spPr>
            <a:xfrm>
              <a:off x="40370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12" name="pl2111"/>
            <p:cNvSpPr/>
            <p:nvPr/>
          </p:nvSpPr>
          <p:spPr>
            <a:xfrm>
              <a:off x="40378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13" name="pl2112"/>
            <p:cNvSpPr/>
            <p:nvPr/>
          </p:nvSpPr>
          <p:spPr>
            <a:xfrm>
              <a:off x="40387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14" name="pl2113"/>
            <p:cNvSpPr/>
            <p:nvPr/>
          </p:nvSpPr>
          <p:spPr>
            <a:xfrm>
              <a:off x="40395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15" name="pl2114"/>
            <p:cNvSpPr/>
            <p:nvPr/>
          </p:nvSpPr>
          <p:spPr>
            <a:xfrm>
              <a:off x="40403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16" name="pl2115"/>
            <p:cNvSpPr/>
            <p:nvPr/>
          </p:nvSpPr>
          <p:spPr>
            <a:xfrm>
              <a:off x="40411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17" name="pl2116"/>
            <p:cNvSpPr/>
            <p:nvPr/>
          </p:nvSpPr>
          <p:spPr>
            <a:xfrm>
              <a:off x="40419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18" name="pl2117"/>
            <p:cNvSpPr/>
            <p:nvPr/>
          </p:nvSpPr>
          <p:spPr>
            <a:xfrm>
              <a:off x="40427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19" name="pl2118"/>
            <p:cNvSpPr/>
            <p:nvPr/>
          </p:nvSpPr>
          <p:spPr>
            <a:xfrm>
              <a:off x="40435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20" name="pl2119"/>
            <p:cNvSpPr/>
            <p:nvPr/>
          </p:nvSpPr>
          <p:spPr>
            <a:xfrm>
              <a:off x="40444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21" name="pl2120"/>
            <p:cNvSpPr/>
            <p:nvPr/>
          </p:nvSpPr>
          <p:spPr>
            <a:xfrm>
              <a:off x="40452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22" name="pl2121"/>
            <p:cNvSpPr/>
            <p:nvPr/>
          </p:nvSpPr>
          <p:spPr>
            <a:xfrm>
              <a:off x="40460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23" name="pl2122"/>
            <p:cNvSpPr/>
            <p:nvPr/>
          </p:nvSpPr>
          <p:spPr>
            <a:xfrm>
              <a:off x="40468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24" name="pl2123"/>
            <p:cNvSpPr/>
            <p:nvPr/>
          </p:nvSpPr>
          <p:spPr>
            <a:xfrm>
              <a:off x="40476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25" name="pl2124"/>
            <p:cNvSpPr/>
            <p:nvPr/>
          </p:nvSpPr>
          <p:spPr>
            <a:xfrm>
              <a:off x="40484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26" name="pl2125"/>
            <p:cNvSpPr/>
            <p:nvPr/>
          </p:nvSpPr>
          <p:spPr>
            <a:xfrm>
              <a:off x="40493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27" name="pl2126"/>
            <p:cNvSpPr/>
            <p:nvPr/>
          </p:nvSpPr>
          <p:spPr>
            <a:xfrm>
              <a:off x="40501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28" name="pl2127"/>
            <p:cNvSpPr/>
            <p:nvPr/>
          </p:nvSpPr>
          <p:spPr>
            <a:xfrm>
              <a:off x="40509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29" name="pl2128"/>
            <p:cNvSpPr/>
            <p:nvPr/>
          </p:nvSpPr>
          <p:spPr>
            <a:xfrm>
              <a:off x="40517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30" name="pl2129"/>
            <p:cNvSpPr/>
            <p:nvPr/>
          </p:nvSpPr>
          <p:spPr>
            <a:xfrm>
              <a:off x="40525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31" name="pl2130"/>
            <p:cNvSpPr/>
            <p:nvPr/>
          </p:nvSpPr>
          <p:spPr>
            <a:xfrm>
              <a:off x="40533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32" name="pl2131"/>
            <p:cNvSpPr/>
            <p:nvPr/>
          </p:nvSpPr>
          <p:spPr>
            <a:xfrm>
              <a:off x="40541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33" name="pl2132"/>
            <p:cNvSpPr/>
            <p:nvPr/>
          </p:nvSpPr>
          <p:spPr>
            <a:xfrm>
              <a:off x="40550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34" name="pl2133"/>
            <p:cNvSpPr/>
            <p:nvPr/>
          </p:nvSpPr>
          <p:spPr>
            <a:xfrm>
              <a:off x="40558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35" name="pl2134"/>
            <p:cNvSpPr/>
            <p:nvPr/>
          </p:nvSpPr>
          <p:spPr>
            <a:xfrm>
              <a:off x="40566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36" name="pl2135"/>
            <p:cNvSpPr/>
            <p:nvPr/>
          </p:nvSpPr>
          <p:spPr>
            <a:xfrm>
              <a:off x="40574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37" name="pl2136"/>
            <p:cNvSpPr/>
            <p:nvPr/>
          </p:nvSpPr>
          <p:spPr>
            <a:xfrm>
              <a:off x="40582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38" name="pl2137"/>
            <p:cNvSpPr/>
            <p:nvPr/>
          </p:nvSpPr>
          <p:spPr>
            <a:xfrm>
              <a:off x="40590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39" name="pl2138"/>
            <p:cNvSpPr/>
            <p:nvPr/>
          </p:nvSpPr>
          <p:spPr>
            <a:xfrm>
              <a:off x="40599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40" name="pl2139"/>
            <p:cNvSpPr/>
            <p:nvPr/>
          </p:nvSpPr>
          <p:spPr>
            <a:xfrm>
              <a:off x="40607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41" name="pl2140"/>
            <p:cNvSpPr/>
            <p:nvPr/>
          </p:nvSpPr>
          <p:spPr>
            <a:xfrm>
              <a:off x="40615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42" name="pl2141"/>
            <p:cNvSpPr/>
            <p:nvPr/>
          </p:nvSpPr>
          <p:spPr>
            <a:xfrm>
              <a:off x="40623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43" name="pl2142"/>
            <p:cNvSpPr/>
            <p:nvPr/>
          </p:nvSpPr>
          <p:spPr>
            <a:xfrm>
              <a:off x="40631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44" name="pl2143"/>
            <p:cNvSpPr/>
            <p:nvPr/>
          </p:nvSpPr>
          <p:spPr>
            <a:xfrm>
              <a:off x="40639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45" name="pl2144"/>
            <p:cNvSpPr/>
            <p:nvPr/>
          </p:nvSpPr>
          <p:spPr>
            <a:xfrm>
              <a:off x="40647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46" name="pl2145"/>
            <p:cNvSpPr/>
            <p:nvPr/>
          </p:nvSpPr>
          <p:spPr>
            <a:xfrm>
              <a:off x="40656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47" name="pl2146"/>
            <p:cNvSpPr/>
            <p:nvPr/>
          </p:nvSpPr>
          <p:spPr>
            <a:xfrm>
              <a:off x="40664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48" name="pl2147"/>
            <p:cNvSpPr/>
            <p:nvPr/>
          </p:nvSpPr>
          <p:spPr>
            <a:xfrm>
              <a:off x="40672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49" name="pl2148"/>
            <p:cNvSpPr/>
            <p:nvPr/>
          </p:nvSpPr>
          <p:spPr>
            <a:xfrm>
              <a:off x="40680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50" name="pl2149"/>
            <p:cNvSpPr/>
            <p:nvPr/>
          </p:nvSpPr>
          <p:spPr>
            <a:xfrm>
              <a:off x="40688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51" name="pl2150"/>
            <p:cNvSpPr/>
            <p:nvPr/>
          </p:nvSpPr>
          <p:spPr>
            <a:xfrm>
              <a:off x="40696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52" name="pl2151"/>
            <p:cNvSpPr/>
            <p:nvPr/>
          </p:nvSpPr>
          <p:spPr>
            <a:xfrm>
              <a:off x="40705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53" name="pl2152"/>
            <p:cNvSpPr/>
            <p:nvPr/>
          </p:nvSpPr>
          <p:spPr>
            <a:xfrm>
              <a:off x="40713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54" name="pl2153"/>
            <p:cNvSpPr/>
            <p:nvPr/>
          </p:nvSpPr>
          <p:spPr>
            <a:xfrm>
              <a:off x="40721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55" name="pl2154"/>
            <p:cNvSpPr/>
            <p:nvPr/>
          </p:nvSpPr>
          <p:spPr>
            <a:xfrm>
              <a:off x="40729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56" name="pl2155"/>
            <p:cNvSpPr/>
            <p:nvPr/>
          </p:nvSpPr>
          <p:spPr>
            <a:xfrm>
              <a:off x="40737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57" name="pl2156"/>
            <p:cNvSpPr/>
            <p:nvPr/>
          </p:nvSpPr>
          <p:spPr>
            <a:xfrm>
              <a:off x="40745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58" name="pl2157"/>
            <p:cNvSpPr/>
            <p:nvPr/>
          </p:nvSpPr>
          <p:spPr>
            <a:xfrm>
              <a:off x="40753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59" name="pl2158"/>
            <p:cNvSpPr/>
            <p:nvPr/>
          </p:nvSpPr>
          <p:spPr>
            <a:xfrm>
              <a:off x="40762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60" name="pl2159"/>
            <p:cNvSpPr/>
            <p:nvPr/>
          </p:nvSpPr>
          <p:spPr>
            <a:xfrm>
              <a:off x="40770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61" name="pl2160"/>
            <p:cNvSpPr/>
            <p:nvPr/>
          </p:nvSpPr>
          <p:spPr>
            <a:xfrm>
              <a:off x="40778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62" name="pl2161"/>
            <p:cNvSpPr/>
            <p:nvPr/>
          </p:nvSpPr>
          <p:spPr>
            <a:xfrm>
              <a:off x="40786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63" name="pl2162"/>
            <p:cNvSpPr/>
            <p:nvPr/>
          </p:nvSpPr>
          <p:spPr>
            <a:xfrm>
              <a:off x="40794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64" name="pl2163"/>
            <p:cNvSpPr/>
            <p:nvPr/>
          </p:nvSpPr>
          <p:spPr>
            <a:xfrm>
              <a:off x="40802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65" name="pl2164"/>
            <p:cNvSpPr/>
            <p:nvPr/>
          </p:nvSpPr>
          <p:spPr>
            <a:xfrm>
              <a:off x="40811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66" name="pl2165"/>
            <p:cNvSpPr/>
            <p:nvPr/>
          </p:nvSpPr>
          <p:spPr>
            <a:xfrm>
              <a:off x="40819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67" name="pl2166"/>
            <p:cNvSpPr/>
            <p:nvPr/>
          </p:nvSpPr>
          <p:spPr>
            <a:xfrm>
              <a:off x="40827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68" name="pl2167"/>
            <p:cNvSpPr/>
            <p:nvPr/>
          </p:nvSpPr>
          <p:spPr>
            <a:xfrm>
              <a:off x="40835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69" name="pl2168"/>
            <p:cNvSpPr/>
            <p:nvPr/>
          </p:nvSpPr>
          <p:spPr>
            <a:xfrm>
              <a:off x="40843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70" name="pl2169"/>
            <p:cNvSpPr/>
            <p:nvPr/>
          </p:nvSpPr>
          <p:spPr>
            <a:xfrm>
              <a:off x="40851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71" name="pl2170"/>
            <p:cNvSpPr/>
            <p:nvPr/>
          </p:nvSpPr>
          <p:spPr>
            <a:xfrm>
              <a:off x="40859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72" name="pl2171"/>
            <p:cNvSpPr/>
            <p:nvPr/>
          </p:nvSpPr>
          <p:spPr>
            <a:xfrm>
              <a:off x="40868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73" name="pl2172"/>
            <p:cNvSpPr/>
            <p:nvPr/>
          </p:nvSpPr>
          <p:spPr>
            <a:xfrm>
              <a:off x="40876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74" name="pl2173"/>
            <p:cNvSpPr/>
            <p:nvPr/>
          </p:nvSpPr>
          <p:spPr>
            <a:xfrm>
              <a:off x="40884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75" name="pl2174"/>
            <p:cNvSpPr/>
            <p:nvPr/>
          </p:nvSpPr>
          <p:spPr>
            <a:xfrm>
              <a:off x="40892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76" name="pl2175"/>
            <p:cNvSpPr/>
            <p:nvPr/>
          </p:nvSpPr>
          <p:spPr>
            <a:xfrm>
              <a:off x="40900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77" name="pl2176"/>
            <p:cNvSpPr/>
            <p:nvPr/>
          </p:nvSpPr>
          <p:spPr>
            <a:xfrm>
              <a:off x="40908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78" name="pl2177"/>
            <p:cNvSpPr/>
            <p:nvPr/>
          </p:nvSpPr>
          <p:spPr>
            <a:xfrm>
              <a:off x="40917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79" name="pl2178"/>
            <p:cNvSpPr/>
            <p:nvPr/>
          </p:nvSpPr>
          <p:spPr>
            <a:xfrm>
              <a:off x="40925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80" name="pl2179"/>
            <p:cNvSpPr/>
            <p:nvPr/>
          </p:nvSpPr>
          <p:spPr>
            <a:xfrm>
              <a:off x="40933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81" name="pl2180"/>
            <p:cNvSpPr/>
            <p:nvPr/>
          </p:nvSpPr>
          <p:spPr>
            <a:xfrm>
              <a:off x="40941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82" name="pl2181"/>
            <p:cNvSpPr/>
            <p:nvPr/>
          </p:nvSpPr>
          <p:spPr>
            <a:xfrm>
              <a:off x="40949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83" name="pl2182"/>
            <p:cNvSpPr/>
            <p:nvPr/>
          </p:nvSpPr>
          <p:spPr>
            <a:xfrm>
              <a:off x="40957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84" name="pl2183"/>
            <p:cNvSpPr/>
            <p:nvPr/>
          </p:nvSpPr>
          <p:spPr>
            <a:xfrm>
              <a:off x="40965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85" name="pl2184"/>
            <p:cNvSpPr/>
            <p:nvPr/>
          </p:nvSpPr>
          <p:spPr>
            <a:xfrm>
              <a:off x="40974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86" name="pl2185"/>
            <p:cNvSpPr/>
            <p:nvPr/>
          </p:nvSpPr>
          <p:spPr>
            <a:xfrm>
              <a:off x="40982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87" name="pl2186"/>
            <p:cNvSpPr/>
            <p:nvPr/>
          </p:nvSpPr>
          <p:spPr>
            <a:xfrm>
              <a:off x="40990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88" name="pl2187"/>
            <p:cNvSpPr/>
            <p:nvPr/>
          </p:nvSpPr>
          <p:spPr>
            <a:xfrm>
              <a:off x="40998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89" name="pl2188"/>
            <p:cNvSpPr/>
            <p:nvPr/>
          </p:nvSpPr>
          <p:spPr>
            <a:xfrm>
              <a:off x="41006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90" name="pl2189"/>
            <p:cNvSpPr/>
            <p:nvPr/>
          </p:nvSpPr>
          <p:spPr>
            <a:xfrm>
              <a:off x="41014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91" name="pl2190"/>
            <p:cNvSpPr/>
            <p:nvPr/>
          </p:nvSpPr>
          <p:spPr>
            <a:xfrm>
              <a:off x="41023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92" name="pl2191"/>
            <p:cNvSpPr/>
            <p:nvPr/>
          </p:nvSpPr>
          <p:spPr>
            <a:xfrm>
              <a:off x="41031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93" name="pl2192"/>
            <p:cNvSpPr/>
            <p:nvPr/>
          </p:nvSpPr>
          <p:spPr>
            <a:xfrm>
              <a:off x="41039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94" name="pl2193"/>
            <p:cNvSpPr/>
            <p:nvPr/>
          </p:nvSpPr>
          <p:spPr>
            <a:xfrm>
              <a:off x="41047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95" name="pl2194"/>
            <p:cNvSpPr/>
            <p:nvPr/>
          </p:nvSpPr>
          <p:spPr>
            <a:xfrm>
              <a:off x="41055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96" name="pl2195"/>
            <p:cNvSpPr/>
            <p:nvPr/>
          </p:nvSpPr>
          <p:spPr>
            <a:xfrm>
              <a:off x="41063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97" name="pl2196"/>
            <p:cNvSpPr/>
            <p:nvPr/>
          </p:nvSpPr>
          <p:spPr>
            <a:xfrm>
              <a:off x="41071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98" name="pl2197"/>
            <p:cNvSpPr/>
            <p:nvPr/>
          </p:nvSpPr>
          <p:spPr>
            <a:xfrm>
              <a:off x="41080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99" name="pl2198"/>
            <p:cNvSpPr/>
            <p:nvPr/>
          </p:nvSpPr>
          <p:spPr>
            <a:xfrm>
              <a:off x="41088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00" name="pl2199"/>
            <p:cNvSpPr/>
            <p:nvPr/>
          </p:nvSpPr>
          <p:spPr>
            <a:xfrm>
              <a:off x="41096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01" name="pl2200"/>
            <p:cNvSpPr/>
            <p:nvPr/>
          </p:nvSpPr>
          <p:spPr>
            <a:xfrm>
              <a:off x="41104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02" name="pl2201"/>
            <p:cNvSpPr/>
            <p:nvPr/>
          </p:nvSpPr>
          <p:spPr>
            <a:xfrm>
              <a:off x="41112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03" name="pl2202"/>
            <p:cNvSpPr/>
            <p:nvPr/>
          </p:nvSpPr>
          <p:spPr>
            <a:xfrm>
              <a:off x="41120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04" name="pl2203"/>
            <p:cNvSpPr/>
            <p:nvPr/>
          </p:nvSpPr>
          <p:spPr>
            <a:xfrm>
              <a:off x="41129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05" name="pl2204"/>
            <p:cNvSpPr/>
            <p:nvPr/>
          </p:nvSpPr>
          <p:spPr>
            <a:xfrm>
              <a:off x="41137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06" name="pl2205"/>
            <p:cNvSpPr/>
            <p:nvPr/>
          </p:nvSpPr>
          <p:spPr>
            <a:xfrm>
              <a:off x="41145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07" name="pl2206"/>
            <p:cNvSpPr/>
            <p:nvPr/>
          </p:nvSpPr>
          <p:spPr>
            <a:xfrm>
              <a:off x="41153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08" name="pl2207"/>
            <p:cNvSpPr/>
            <p:nvPr/>
          </p:nvSpPr>
          <p:spPr>
            <a:xfrm>
              <a:off x="41161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09" name="pl2208"/>
            <p:cNvSpPr/>
            <p:nvPr/>
          </p:nvSpPr>
          <p:spPr>
            <a:xfrm>
              <a:off x="41169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10" name="pl2209"/>
            <p:cNvSpPr/>
            <p:nvPr/>
          </p:nvSpPr>
          <p:spPr>
            <a:xfrm>
              <a:off x="41177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11" name="pl2210"/>
            <p:cNvSpPr/>
            <p:nvPr/>
          </p:nvSpPr>
          <p:spPr>
            <a:xfrm>
              <a:off x="41186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12" name="pl2211"/>
            <p:cNvSpPr/>
            <p:nvPr/>
          </p:nvSpPr>
          <p:spPr>
            <a:xfrm>
              <a:off x="41194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13" name="pl2212"/>
            <p:cNvSpPr/>
            <p:nvPr/>
          </p:nvSpPr>
          <p:spPr>
            <a:xfrm>
              <a:off x="41202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14" name="pl2213"/>
            <p:cNvSpPr/>
            <p:nvPr/>
          </p:nvSpPr>
          <p:spPr>
            <a:xfrm>
              <a:off x="41210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15" name="pl2214"/>
            <p:cNvSpPr/>
            <p:nvPr/>
          </p:nvSpPr>
          <p:spPr>
            <a:xfrm>
              <a:off x="41218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16" name="pl2215"/>
            <p:cNvSpPr/>
            <p:nvPr/>
          </p:nvSpPr>
          <p:spPr>
            <a:xfrm>
              <a:off x="41226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17" name="pl2216"/>
            <p:cNvSpPr/>
            <p:nvPr/>
          </p:nvSpPr>
          <p:spPr>
            <a:xfrm>
              <a:off x="41234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18" name="pl2217"/>
            <p:cNvSpPr/>
            <p:nvPr/>
          </p:nvSpPr>
          <p:spPr>
            <a:xfrm>
              <a:off x="41243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19" name="pl2218"/>
            <p:cNvSpPr/>
            <p:nvPr/>
          </p:nvSpPr>
          <p:spPr>
            <a:xfrm>
              <a:off x="41251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20" name="pl2219"/>
            <p:cNvSpPr/>
            <p:nvPr/>
          </p:nvSpPr>
          <p:spPr>
            <a:xfrm>
              <a:off x="41259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21" name="pl2220"/>
            <p:cNvSpPr/>
            <p:nvPr/>
          </p:nvSpPr>
          <p:spPr>
            <a:xfrm>
              <a:off x="41267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22" name="pl2221"/>
            <p:cNvSpPr/>
            <p:nvPr/>
          </p:nvSpPr>
          <p:spPr>
            <a:xfrm>
              <a:off x="41275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23" name="pl2222"/>
            <p:cNvSpPr/>
            <p:nvPr/>
          </p:nvSpPr>
          <p:spPr>
            <a:xfrm>
              <a:off x="41283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24" name="pl2223"/>
            <p:cNvSpPr/>
            <p:nvPr/>
          </p:nvSpPr>
          <p:spPr>
            <a:xfrm>
              <a:off x="41292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25" name="pl2224"/>
            <p:cNvSpPr/>
            <p:nvPr/>
          </p:nvSpPr>
          <p:spPr>
            <a:xfrm>
              <a:off x="41300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26" name="pl2225"/>
            <p:cNvSpPr/>
            <p:nvPr/>
          </p:nvSpPr>
          <p:spPr>
            <a:xfrm>
              <a:off x="41308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27" name="pl2226"/>
            <p:cNvSpPr/>
            <p:nvPr/>
          </p:nvSpPr>
          <p:spPr>
            <a:xfrm>
              <a:off x="41316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28" name="pl2227"/>
            <p:cNvSpPr/>
            <p:nvPr/>
          </p:nvSpPr>
          <p:spPr>
            <a:xfrm>
              <a:off x="41324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29" name="pl2228"/>
            <p:cNvSpPr/>
            <p:nvPr/>
          </p:nvSpPr>
          <p:spPr>
            <a:xfrm>
              <a:off x="41332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30" name="pl2229"/>
            <p:cNvSpPr/>
            <p:nvPr/>
          </p:nvSpPr>
          <p:spPr>
            <a:xfrm>
              <a:off x="41340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31" name="pl2230"/>
            <p:cNvSpPr/>
            <p:nvPr/>
          </p:nvSpPr>
          <p:spPr>
            <a:xfrm>
              <a:off x="41349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32" name="pl2231"/>
            <p:cNvSpPr/>
            <p:nvPr/>
          </p:nvSpPr>
          <p:spPr>
            <a:xfrm>
              <a:off x="41357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33" name="pl2232"/>
            <p:cNvSpPr/>
            <p:nvPr/>
          </p:nvSpPr>
          <p:spPr>
            <a:xfrm>
              <a:off x="41365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34" name="pl2233"/>
            <p:cNvSpPr/>
            <p:nvPr/>
          </p:nvSpPr>
          <p:spPr>
            <a:xfrm>
              <a:off x="41373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35" name="pl2234"/>
            <p:cNvSpPr/>
            <p:nvPr/>
          </p:nvSpPr>
          <p:spPr>
            <a:xfrm>
              <a:off x="41381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36" name="pl2235"/>
            <p:cNvSpPr/>
            <p:nvPr/>
          </p:nvSpPr>
          <p:spPr>
            <a:xfrm>
              <a:off x="41389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37" name="pl2236"/>
            <p:cNvSpPr/>
            <p:nvPr/>
          </p:nvSpPr>
          <p:spPr>
            <a:xfrm>
              <a:off x="41398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38" name="pl2237"/>
            <p:cNvSpPr/>
            <p:nvPr/>
          </p:nvSpPr>
          <p:spPr>
            <a:xfrm>
              <a:off x="41406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39" name="pl2238"/>
            <p:cNvSpPr/>
            <p:nvPr/>
          </p:nvSpPr>
          <p:spPr>
            <a:xfrm>
              <a:off x="41414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40" name="pl2239"/>
            <p:cNvSpPr/>
            <p:nvPr/>
          </p:nvSpPr>
          <p:spPr>
            <a:xfrm>
              <a:off x="41422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41" name="pl2240"/>
            <p:cNvSpPr/>
            <p:nvPr/>
          </p:nvSpPr>
          <p:spPr>
            <a:xfrm>
              <a:off x="41430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42" name="pl2241"/>
            <p:cNvSpPr/>
            <p:nvPr/>
          </p:nvSpPr>
          <p:spPr>
            <a:xfrm>
              <a:off x="41438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43" name="pl2242"/>
            <p:cNvSpPr/>
            <p:nvPr/>
          </p:nvSpPr>
          <p:spPr>
            <a:xfrm>
              <a:off x="41446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44" name="pl2243"/>
            <p:cNvSpPr/>
            <p:nvPr/>
          </p:nvSpPr>
          <p:spPr>
            <a:xfrm>
              <a:off x="41455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45" name="pl2244"/>
            <p:cNvSpPr/>
            <p:nvPr/>
          </p:nvSpPr>
          <p:spPr>
            <a:xfrm>
              <a:off x="41463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46" name="pl2245"/>
            <p:cNvSpPr/>
            <p:nvPr/>
          </p:nvSpPr>
          <p:spPr>
            <a:xfrm>
              <a:off x="41471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47" name="pl2246"/>
            <p:cNvSpPr/>
            <p:nvPr/>
          </p:nvSpPr>
          <p:spPr>
            <a:xfrm>
              <a:off x="41479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48" name="pl2247"/>
            <p:cNvSpPr/>
            <p:nvPr/>
          </p:nvSpPr>
          <p:spPr>
            <a:xfrm>
              <a:off x="41487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49" name="pl2248"/>
            <p:cNvSpPr/>
            <p:nvPr/>
          </p:nvSpPr>
          <p:spPr>
            <a:xfrm>
              <a:off x="41495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0" name="pl2249"/>
            <p:cNvSpPr/>
            <p:nvPr/>
          </p:nvSpPr>
          <p:spPr>
            <a:xfrm>
              <a:off x="41504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1" name="pl2250"/>
            <p:cNvSpPr/>
            <p:nvPr/>
          </p:nvSpPr>
          <p:spPr>
            <a:xfrm>
              <a:off x="41512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2" name="pl2251"/>
            <p:cNvSpPr/>
            <p:nvPr/>
          </p:nvSpPr>
          <p:spPr>
            <a:xfrm>
              <a:off x="41520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3" name="pl2252"/>
            <p:cNvSpPr/>
            <p:nvPr/>
          </p:nvSpPr>
          <p:spPr>
            <a:xfrm>
              <a:off x="41528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4" name="pl2253"/>
            <p:cNvSpPr/>
            <p:nvPr/>
          </p:nvSpPr>
          <p:spPr>
            <a:xfrm>
              <a:off x="41536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5" name="pl2254"/>
            <p:cNvSpPr/>
            <p:nvPr/>
          </p:nvSpPr>
          <p:spPr>
            <a:xfrm>
              <a:off x="41544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6" name="pl2255"/>
            <p:cNvSpPr/>
            <p:nvPr/>
          </p:nvSpPr>
          <p:spPr>
            <a:xfrm>
              <a:off x="41552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7" name="pl2256"/>
            <p:cNvSpPr/>
            <p:nvPr/>
          </p:nvSpPr>
          <p:spPr>
            <a:xfrm>
              <a:off x="41561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8" name="pl2257"/>
            <p:cNvSpPr/>
            <p:nvPr/>
          </p:nvSpPr>
          <p:spPr>
            <a:xfrm>
              <a:off x="41569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9" name="pl2258"/>
            <p:cNvSpPr/>
            <p:nvPr/>
          </p:nvSpPr>
          <p:spPr>
            <a:xfrm>
              <a:off x="41577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60" name="pl2259"/>
            <p:cNvSpPr/>
            <p:nvPr/>
          </p:nvSpPr>
          <p:spPr>
            <a:xfrm>
              <a:off x="41585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61" name="pl2260"/>
            <p:cNvSpPr/>
            <p:nvPr/>
          </p:nvSpPr>
          <p:spPr>
            <a:xfrm>
              <a:off x="41593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62" name="pl2261"/>
            <p:cNvSpPr/>
            <p:nvPr/>
          </p:nvSpPr>
          <p:spPr>
            <a:xfrm>
              <a:off x="41601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63" name="pl2262"/>
            <p:cNvSpPr/>
            <p:nvPr/>
          </p:nvSpPr>
          <p:spPr>
            <a:xfrm>
              <a:off x="41610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64" name="pl2263"/>
            <p:cNvSpPr/>
            <p:nvPr/>
          </p:nvSpPr>
          <p:spPr>
            <a:xfrm>
              <a:off x="41618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65" name="pl2264"/>
            <p:cNvSpPr/>
            <p:nvPr/>
          </p:nvSpPr>
          <p:spPr>
            <a:xfrm>
              <a:off x="41626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66" name="pl2265"/>
            <p:cNvSpPr/>
            <p:nvPr/>
          </p:nvSpPr>
          <p:spPr>
            <a:xfrm>
              <a:off x="41634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67" name="pl2266"/>
            <p:cNvSpPr/>
            <p:nvPr/>
          </p:nvSpPr>
          <p:spPr>
            <a:xfrm>
              <a:off x="41642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68" name="pl2267"/>
            <p:cNvSpPr/>
            <p:nvPr/>
          </p:nvSpPr>
          <p:spPr>
            <a:xfrm>
              <a:off x="41650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69" name="pl2268"/>
            <p:cNvSpPr/>
            <p:nvPr/>
          </p:nvSpPr>
          <p:spPr>
            <a:xfrm>
              <a:off x="41658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70" name="pl2269"/>
            <p:cNvSpPr/>
            <p:nvPr/>
          </p:nvSpPr>
          <p:spPr>
            <a:xfrm>
              <a:off x="41667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71" name="pl2270"/>
            <p:cNvSpPr/>
            <p:nvPr/>
          </p:nvSpPr>
          <p:spPr>
            <a:xfrm>
              <a:off x="41675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72" name="pl2271"/>
            <p:cNvSpPr/>
            <p:nvPr/>
          </p:nvSpPr>
          <p:spPr>
            <a:xfrm>
              <a:off x="41683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73" name="pl2272"/>
            <p:cNvSpPr/>
            <p:nvPr/>
          </p:nvSpPr>
          <p:spPr>
            <a:xfrm>
              <a:off x="41691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74" name="pl2273"/>
            <p:cNvSpPr/>
            <p:nvPr/>
          </p:nvSpPr>
          <p:spPr>
            <a:xfrm>
              <a:off x="41699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75" name="pl2274"/>
            <p:cNvSpPr/>
            <p:nvPr/>
          </p:nvSpPr>
          <p:spPr>
            <a:xfrm>
              <a:off x="41707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76" name="pl2275"/>
            <p:cNvSpPr/>
            <p:nvPr/>
          </p:nvSpPr>
          <p:spPr>
            <a:xfrm>
              <a:off x="41716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77" name="pl2276"/>
            <p:cNvSpPr/>
            <p:nvPr/>
          </p:nvSpPr>
          <p:spPr>
            <a:xfrm>
              <a:off x="41724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78" name="pl2277"/>
            <p:cNvSpPr/>
            <p:nvPr/>
          </p:nvSpPr>
          <p:spPr>
            <a:xfrm>
              <a:off x="41732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79" name="pl2278"/>
            <p:cNvSpPr/>
            <p:nvPr/>
          </p:nvSpPr>
          <p:spPr>
            <a:xfrm>
              <a:off x="41740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80" name="pl2279"/>
            <p:cNvSpPr/>
            <p:nvPr/>
          </p:nvSpPr>
          <p:spPr>
            <a:xfrm>
              <a:off x="41748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81" name="pl2280"/>
            <p:cNvSpPr/>
            <p:nvPr/>
          </p:nvSpPr>
          <p:spPr>
            <a:xfrm>
              <a:off x="41756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82" name="pl2281"/>
            <p:cNvSpPr/>
            <p:nvPr/>
          </p:nvSpPr>
          <p:spPr>
            <a:xfrm>
              <a:off x="41764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83" name="pl2282"/>
            <p:cNvSpPr/>
            <p:nvPr/>
          </p:nvSpPr>
          <p:spPr>
            <a:xfrm>
              <a:off x="41773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84" name="pl2283"/>
            <p:cNvSpPr/>
            <p:nvPr/>
          </p:nvSpPr>
          <p:spPr>
            <a:xfrm>
              <a:off x="41781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85" name="pl2284"/>
            <p:cNvSpPr/>
            <p:nvPr/>
          </p:nvSpPr>
          <p:spPr>
            <a:xfrm>
              <a:off x="41789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86" name="pl2285"/>
            <p:cNvSpPr/>
            <p:nvPr/>
          </p:nvSpPr>
          <p:spPr>
            <a:xfrm>
              <a:off x="41797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87" name="pl2286"/>
            <p:cNvSpPr/>
            <p:nvPr/>
          </p:nvSpPr>
          <p:spPr>
            <a:xfrm>
              <a:off x="41805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88" name="pl2287"/>
            <p:cNvSpPr/>
            <p:nvPr/>
          </p:nvSpPr>
          <p:spPr>
            <a:xfrm>
              <a:off x="41813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89" name="pl2288"/>
            <p:cNvSpPr/>
            <p:nvPr/>
          </p:nvSpPr>
          <p:spPr>
            <a:xfrm>
              <a:off x="41822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90" name="pl2289"/>
            <p:cNvSpPr/>
            <p:nvPr/>
          </p:nvSpPr>
          <p:spPr>
            <a:xfrm>
              <a:off x="41830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91" name="pl2290"/>
            <p:cNvSpPr/>
            <p:nvPr/>
          </p:nvSpPr>
          <p:spPr>
            <a:xfrm>
              <a:off x="41838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92" name="pl2291"/>
            <p:cNvSpPr/>
            <p:nvPr/>
          </p:nvSpPr>
          <p:spPr>
            <a:xfrm>
              <a:off x="41846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93" name="pl2292"/>
            <p:cNvSpPr/>
            <p:nvPr/>
          </p:nvSpPr>
          <p:spPr>
            <a:xfrm>
              <a:off x="41854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94" name="pl2293"/>
            <p:cNvSpPr/>
            <p:nvPr/>
          </p:nvSpPr>
          <p:spPr>
            <a:xfrm>
              <a:off x="41862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95" name="pl2294"/>
            <p:cNvSpPr/>
            <p:nvPr/>
          </p:nvSpPr>
          <p:spPr>
            <a:xfrm>
              <a:off x="41870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96" name="pl2295"/>
            <p:cNvSpPr/>
            <p:nvPr/>
          </p:nvSpPr>
          <p:spPr>
            <a:xfrm>
              <a:off x="41879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97" name="pl2296"/>
            <p:cNvSpPr/>
            <p:nvPr/>
          </p:nvSpPr>
          <p:spPr>
            <a:xfrm>
              <a:off x="41887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98" name="pl2297"/>
            <p:cNvSpPr/>
            <p:nvPr/>
          </p:nvSpPr>
          <p:spPr>
            <a:xfrm>
              <a:off x="41895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99" name="pl2298"/>
            <p:cNvSpPr/>
            <p:nvPr/>
          </p:nvSpPr>
          <p:spPr>
            <a:xfrm>
              <a:off x="41903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00" name="pl2299"/>
            <p:cNvSpPr/>
            <p:nvPr/>
          </p:nvSpPr>
          <p:spPr>
            <a:xfrm>
              <a:off x="41911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01" name="pl2300"/>
            <p:cNvSpPr/>
            <p:nvPr/>
          </p:nvSpPr>
          <p:spPr>
            <a:xfrm>
              <a:off x="41919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02" name="pl2301"/>
            <p:cNvSpPr/>
            <p:nvPr/>
          </p:nvSpPr>
          <p:spPr>
            <a:xfrm>
              <a:off x="41927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03" name="pl2302"/>
            <p:cNvSpPr/>
            <p:nvPr/>
          </p:nvSpPr>
          <p:spPr>
            <a:xfrm>
              <a:off x="41936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04" name="pl2303"/>
            <p:cNvSpPr/>
            <p:nvPr/>
          </p:nvSpPr>
          <p:spPr>
            <a:xfrm>
              <a:off x="41944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05" name="pl2304"/>
            <p:cNvSpPr/>
            <p:nvPr/>
          </p:nvSpPr>
          <p:spPr>
            <a:xfrm>
              <a:off x="41952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06" name="pl2305"/>
            <p:cNvSpPr/>
            <p:nvPr/>
          </p:nvSpPr>
          <p:spPr>
            <a:xfrm>
              <a:off x="41960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07" name="pl2306"/>
            <p:cNvSpPr/>
            <p:nvPr/>
          </p:nvSpPr>
          <p:spPr>
            <a:xfrm>
              <a:off x="41968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08" name="pl2307"/>
            <p:cNvSpPr/>
            <p:nvPr/>
          </p:nvSpPr>
          <p:spPr>
            <a:xfrm>
              <a:off x="41976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09" name="pl2308"/>
            <p:cNvSpPr/>
            <p:nvPr/>
          </p:nvSpPr>
          <p:spPr>
            <a:xfrm>
              <a:off x="41985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10" name="pl2309"/>
            <p:cNvSpPr/>
            <p:nvPr/>
          </p:nvSpPr>
          <p:spPr>
            <a:xfrm>
              <a:off x="41993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11" name="pl2310"/>
            <p:cNvSpPr/>
            <p:nvPr/>
          </p:nvSpPr>
          <p:spPr>
            <a:xfrm>
              <a:off x="42001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12" name="pl2311"/>
            <p:cNvSpPr/>
            <p:nvPr/>
          </p:nvSpPr>
          <p:spPr>
            <a:xfrm>
              <a:off x="42009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13" name="pl2312"/>
            <p:cNvSpPr/>
            <p:nvPr/>
          </p:nvSpPr>
          <p:spPr>
            <a:xfrm>
              <a:off x="42017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14" name="pl2313"/>
            <p:cNvSpPr/>
            <p:nvPr/>
          </p:nvSpPr>
          <p:spPr>
            <a:xfrm>
              <a:off x="42025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15" name="pl2314"/>
            <p:cNvSpPr/>
            <p:nvPr/>
          </p:nvSpPr>
          <p:spPr>
            <a:xfrm>
              <a:off x="42033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16" name="pl2315"/>
            <p:cNvSpPr/>
            <p:nvPr/>
          </p:nvSpPr>
          <p:spPr>
            <a:xfrm>
              <a:off x="42042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17" name="pl2316"/>
            <p:cNvSpPr/>
            <p:nvPr/>
          </p:nvSpPr>
          <p:spPr>
            <a:xfrm>
              <a:off x="42050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18" name="pl2317"/>
            <p:cNvSpPr/>
            <p:nvPr/>
          </p:nvSpPr>
          <p:spPr>
            <a:xfrm>
              <a:off x="42058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19" name="pl2318"/>
            <p:cNvSpPr/>
            <p:nvPr/>
          </p:nvSpPr>
          <p:spPr>
            <a:xfrm>
              <a:off x="42066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20" name="pl2319"/>
            <p:cNvSpPr/>
            <p:nvPr/>
          </p:nvSpPr>
          <p:spPr>
            <a:xfrm>
              <a:off x="42074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21" name="pl2320"/>
            <p:cNvSpPr/>
            <p:nvPr/>
          </p:nvSpPr>
          <p:spPr>
            <a:xfrm>
              <a:off x="42082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22" name="pl2321"/>
            <p:cNvSpPr/>
            <p:nvPr/>
          </p:nvSpPr>
          <p:spPr>
            <a:xfrm>
              <a:off x="42091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23" name="pl2322"/>
            <p:cNvSpPr/>
            <p:nvPr/>
          </p:nvSpPr>
          <p:spPr>
            <a:xfrm>
              <a:off x="42099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24" name="pl2323"/>
            <p:cNvSpPr/>
            <p:nvPr/>
          </p:nvSpPr>
          <p:spPr>
            <a:xfrm>
              <a:off x="42107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25" name="pl2324"/>
            <p:cNvSpPr/>
            <p:nvPr/>
          </p:nvSpPr>
          <p:spPr>
            <a:xfrm>
              <a:off x="42115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26" name="pl2325"/>
            <p:cNvSpPr/>
            <p:nvPr/>
          </p:nvSpPr>
          <p:spPr>
            <a:xfrm>
              <a:off x="42123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27" name="pl2326"/>
            <p:cNvSpPr/>
            <p:nvPr/>
          </p:nvSpPr>
          <p:spPr>
            <a:xfrm>
              <a:off x="42131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28" name="pl2327"/>
            <p:cNvSpPr/>
            <p:nvPr/>
          </p:nvSpPr>
          <p:spPr>
            <a:xfrm>
              <a:off x="42139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29" name="pl2328"/>
            <p:cNvSpPr/>
            <p:nvPr/>
          </p:nvSpPr>
          <p:spPr>
            <a:xfrm>
              <a:off x="42148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30" name="pl2329"/>
            <p:cNvSpPr/>
            <p:nvPr/>
          </p:nvSpPr>
          <p:spPr>
            <a:xfrm>
              <a:off x="42156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31" name="pl2330"/>
            <p:cNvSpPr/>
            <p:nvPr/>
          </p:nvSpPr>
          <p:spPr>
            <a:xfrm>
              <a:off x="42164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32" name="pl2331"/>
            <p:cNvSpPr/>
            <p:nvPr/>
          </p:nvSpPr>
          <p:spPr>
            <a:xfrm>
              <a:off x="42172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33" name="pl2332"/>
            <p:cNvSpPr/>
            <p:nvPr/>
          </p:nvSpPr>
          <p:spPr>
            <a:xfrm>
              <a:off x="42180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34" name="pl2333"/>
            <p:cNvSpPr/>
            <p:nvPr/>
          </p:nvSpPr>
          <p:spPr>
            <a:xfrm>
              <a:off x="42188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35" name="pl2334"/>
            <p:cNvSpPr/>
            <p:nvPr/>
          </p:nvSpPr>
          <p:spPr>
            <a:xfrm>
              <a:off x="42197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36" name="pl2335"/>
            <p:cNvSpPr/>
            <p:nvPr/>
          </p:nvSpPr>
          <p:spPr>
            <a:xfrm>
              <a:off x="42205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37" name="pl2336"/>
            <p:cNvSpPr/>
            <p:nvPr/>
          </p:nvSpPr>
          <p:spPr>
            <a:xfrm>
              <a:off x="42213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38" name="pl2337"/>
            <p:cNvSpPr/>
            <p:nvPr/>
          </p:nvSpPr>
          <p:spPr>
            <a:xfrm>
              <a:off x="42221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39" name="pl2338"/>
            <p:cNvSpPr/>
            <p:nvPr/>
          </p:nvSpPr>
          <p:spPr>
            <a:xfrm>
              <a:off x="42229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40" name="pl2339"/>
            <p:cNvSpPr/>
            <p:nvPr/>
          </p:nvSpPr>
          <p:spPr>
            <a:xfrm>
              <a:off x="42237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41" name="pl2340"/>
            <p:cNvSpPr/>
            <p:nvPr/>
          </p:nvSpPr>
          <p:spPr>
            <a:xfrm>
              <a:off x="42245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42" name="pl2341"/>
            <p:cNvSpPr/>
            <p:nvPr/>
          </p:nvSpPr>
          <p:spPr>
            <a:xfrm>
              <a:off x="42254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43" name="pl2342"/>
            <p:cNvSpPr/>
            <p:nvPr/>
          </p:nvSpPr>
          <p:spPr>
            <a:xfrm>
              <a:off x="42262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44" name="pl2343"/>
            <p:cNvSpPr/>
            <p:nvPr/>
          </p:nvSpPr>
          <p:spPr>
            <a:xfrm>
              <a:off x="42270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45" name="pl2344"/>
            <p:cNvSpPr/>
            <p:nvPr/>
          </p:nvSpPr>
          <p:spPr>
            <a:xfrm>
              <a:off x="42278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46" name="pl2345"/>
            <p:cNvSpPr/>
            <p:nvPr/>
          </p:nvSpPr>
          <p:spPr>
            <a:xfrm>
              <a:off x="42286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47" name="pl2346"/>
            <p:cNvSpPr/>
            <p:nvPr/>
          </p:nvSpPr>
          <p:spPr>
            <a:xfrm>
              <a:off x="42294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48" name="pl2347"/>
            <p:cNvSpPr/>
            <p:nvPr/>
          </p:nvSpPr>
          <p:spPr>
            <a:xfrm>
              <a:off x="42303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49" name="pl2348"/>
            <p:cNvSpPr/>
            <p:nvPr/>
          </p:nvSpPr>
          <p:spPr>
            <a:xfrm>
              <a:off x="42311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50" name="pl2349"/>
            <p:cNvSpPr/>
            <p:nvPr/>
          </p:nvSpPr>
          <p:spPr>
            <a:xfrm>
              <a:off x="42319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51" name="pl2350"/>
            <p:cNvSpPr/>
            <p:nvPr/>
          </p:nvSpPr>
          <p:spPr>
            <a:xfrm>
              <a:off x="42327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52" name="pl2351"/>
            <p:cNvSpPr/>
            <p:nvPr/>
          </p:nvSpPr>
          <p:spPr>
            <a:xfrm>
              <a:off x="42335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53" name="pl2352"/>
            <p:cNvSpPr/>
            <p:nvPr/>
          </p:nvSpPr>
          <p:spPr>
            <a:xfrm>
              <a:off x="42343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54" name="pl2353"/>
            <p:cNvSpPr/>
            <p:nvPr/>
          </p:nvSpPr>
          <p:spPr>
            <a:xfrm>
              <a:off x="42351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55" name="pl2354"/>
            <p:cNvSpPr/>
            <p:nvPr/>
          </p:nvSpPr>
          <p:spPr>
            <a:xfrm>
              <a:off x="42360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56" name="pl2355"/>
            <p:cNvSpPr/>
            <p:nvPr/>
          </p:nvSpPr>
          <p:spPr>
            <a:xfrm>
              <a:off x="42368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57" name="pl2356"/>
            <p:cNvSpPr/>
            <p:nvPr/>
          </p:nvSpPr>
          <p:spPr>
            <a:xfrm>
              <a:off x="42376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58" name="pl2357"/>
            <p:cNvSpPr/>
            <p:nvPr/>
          </p:nvSpPr>
          <p:spPr>
            <a:xfrm>
              <a:off x="42384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59" name="pl2358"/>
            <p:cNvSpPr/>
            <p:nvPr/>
          </p:nvSpPr>
          <p:spPr>
            <a:xfrm>
              <a:off x="42392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60" name="pl2359"/>
            <p:cNvSpPr/>
            <p:nvPr/>
          </p:nvSpPr>
          <p:spPr>
            <a:xfrm>
              <a:off x="42400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61" name="pl2360"/>
            <p:cNvSpPr/>
            <p:nvPr/>
          </p:nvSpPr>
          <p:spPr>
            <a:xfrm>
              <a:off x="42409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62" name="pl2361"/>
            <p:cNvSpPr/>
            <p:nvPr/>
          </p:nvSpPr>
          <p:spPr>
            <a:xfrm>
              <a:off x="42417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63" name="pl2362"/>
            <p:cNvSpPr/>
            <p:nvPr/>
          </p:nvSpPr>
          <p:spPr>
            <a:xfrm>
              <a:off x="42425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64" name="pl2363"/>
            <p:cNvSpPr/>
            <p:nvPr/>
          </p:nvSpPr>
          <p:spPr>
            <a:xfrm>
              <a:off x="42433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65" name="pl2364"/>
            <p:cNvSpPr/>
            <p:nvPr/>
          </p:nvSpPr>
          <p:spPr>
            <a:xfrm>
              <a:off x="42441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66" name="pl2365"/>
            <p:cNvSpPr/>
            <p:nvPr/>
          </p:nvSpPr>
          <p:spPr>
            <a:xfrm>
              <a:off x="42449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67" name="pl2366"/>
            <p:cNvSpPr/>
            <p:nvPr/>
          </p:nvSpPr>
          <p:spPr>
            <a:xfrm>
              <a:off x="42457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68" name="pl2367"/>
            <p:cNvSpPr/>
            <p:nvPr/>
          </p:nvSpPr>
          <p:spPr>
            <a:xfrm>
              <a:off x="42466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69" name="pl2368"/>
            <p:cNvSpPr/>
            <p:nvPr/>
          </p:nvSpPr>
          <p:spPr>
            <a:xfrm>
              <a:off x="42474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70" name="pl2369"/>
            <p:cNvSpPr/>
            <p:nvPr/>
          </p:nvSpPr>
          <p:spPr>
            <a:xfrm>
              <a:off x="42482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71" name="pl2370"/>
            <p:cNvSpPr/>
            <p:nvPr/>
          </p:nvSpPr>
          <p:spPr>
            <a:xfrm>
              <a:off x="42490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72" name="pl2371"/>
            <p:cNvSpPr/>
            <p:nvPr/>
          </p:nvSpPr>
          <p:spPr>
            <a:xfrm>
              <a:off x="42498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73" name="pl2372"/>
            <p:cNvSpPr/>
            <p:nvPr/>
          </p:nvSpPr>
          <p:spPr>
            <a:xfrm>
              <a:off x="42506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74" name="pl2373"/>
            <p:cNvSpPr/>
            <p:nvPr/>
          </p:nvSpPr>
          <p:spPr>
            <a:xfrm>
              <a:off x="42515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75" name="pl2374"/>
            <p:cNvSpPr/>
            <p:nvPr/>
          </p:nvSpPr>
          <p:spPr>
            <a:xfrm>
              <a:off x="42523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76" name="pl2375"/>
            <p:cNvSpPr/>
            <p:nvPr/>
          </p:nvSpPr>
          <p:spPr>
            <a:xfrm>
              <a:off x="42531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77" name="pl2376"/>
            <p:cNvSpPr/>
            <p:nvPr/>
          </p:nvSpPr>
          <p:spPr>
            <a:xfrm>
              <a:off x="42539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78" name="pl2377"/>
            <p:cNvSpPr/>
            <p:nvPr/>
          </p:nvSpPr>
          <p:spPr>
            <a:xfrm>
              <a:off x="42547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79" name="pl2378"/>
            <p:cNvSpPr/>
            <p:nvPr/>
          </p:nvSpPr>
          <p:spPr>
            <a:xfrm>
              <a:off x="42555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80" name="pl2379"/>
            <p:cNvSpPr/>
            <p:nvPr/>
          </p:nvSpPr>
          <p:spPr>
            <a:xfrm>
              <a:off x="42563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81" name="pl2380"/>
            <p:cNvSpPr/>
            <p:nvPr/>
          </p:nvSpPr>
          <p:spPr>
            <a:xfrm>
              <a:off x="42572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82" name="pl2381"/>
            <p:cNvSpPr/>
            <p:nvPr/>
          </p:nvSpPr>
          <p:spPr>
            <a:xfrm>
              <a:off x="42580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83" name="pl2382"/>
            <p:cNvSpPr/>
            <p:nvPr/>
          </p:nvSpPr>
          <p:spPr>
            <a:xfrm>
              <a:off x="42588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84" name="pl2383"/>
            <p:cNvSpPr/>
            <p:nvPr/>
          </p:nvSpPr>
          <p:spPr>
            <a:xfrm>
              <a:off x="42596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85" name="pl2384"/>
            <p:cNvSpPr/>
            <p:nvPr/>
          </p:nvSpPr>
          <p:spPr>
            <a:xfrm>
              <a:off x="42604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86" name="pl2385"/>
            <p:cNvSpPr/>
            <p:nvPr/>
          </p:nvSpPr>
          <p:spPr>
            <a:xfrm>
              <a:off x="42612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87" name="pl2386"/>
            <p:cNvSpPr/>
            <p:nvPr/>
          </p:nvSpPr>
          <p:spPr>
            <a:xfrm>
              <a:off x="42621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88" name="pl2387"/>
            <p:cNvSpPr/>
            <p:nvPr/>
          </p:nvSpPr>
          <p:spPr>
            <a:xfrm>
              <a:off x="42629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89" name="pl2388"/>
            <p:cNvSpPr/>
            <p:nvPr/>
          </p:nvSpPr>
          <p:spPr>
            <a:xfrm>
              <a:off x="42637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90" name="pl2389"/>
            <p:cNvSpPr/>
            <p:nvPr/>
          </p:nvSpPr>
          <p:spPr>
            <a:xfrm>
              <a:off x="42645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91" name="pl2390"/>
            <p:cNvSpPr/>
            <p:nvPr/>
          </p:nvSpPr>
          <p:spPr>
            <a:xfrm>
              <a:off x="42653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92" name="pl2391"/>
            <p:cNvSpPr/>
            <p:nvPr/>
          </p:nvSpPr>
          <p:spPr>
            <a:xfrm>
              <a:off x="42661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93" name="pl2392"/>
            <p:cNvSpPr/>
            <p:nvPr/>
          </p:nvSpPr>
          <p:spPr>
            <a:xfrm>
              <a:off x="42669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94" name="pl2393"/>
            <p:cNvSpPr/>
            <p:nvPr/>
          </p:nvSpPr>
          <p:spPr>
            <a:xfrm>
              <a:off x="42678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95" name="pl2394"/>
            <p:cNvSpPr/>
            <p:nvPr/>
          </p:nvSpPr>
          <p:spPr>
            <a:xfrm>
              <a:off x="42686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96" name="pl2395"/>
            <p:cNvSpPr/>
            <p:nvPr/>
          </p:nvSpPr>
          <p:spPr>
            <a:xfrm>
              <a:off x="42694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97" name="pl2396"/>
            <p:cNvSpPr/>
            <p:nvPr/>
          </p:nvSpPr>
          <p:spPr>
            <a:xfrm>
              <a:off x="42702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98" name="pl2397"/>
            <p:cNvSpPr/>
            <p:nvPr/>
          </p:nvSpPr>
          <p:spPr>
            <a:xfrm>
              <a:off x="42710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99" name="pl2398"/>
            <p:cNvSpPr/>
            <p:nvPr/>
          </p:nvSpPr>
          <p:spPr>
            <a:xfrm>
              <a:off x="42718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00" name="pl2399"/>
            <p:cNvSpPr/>
            <p:nvPr/>
          </p:nvSpPr>
          <p:spPr>
            <a:xfrm>
              <a:off x="42726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01" name="pl2400"/>
            <p:cNvSpPr/>
            <p:nvPr/>
          </p:nvSpPr>
          <p:spPr>
            <a:xfrm>
              <a:off x="42735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02" name="pl2401"/>
            <p:cNvSpPr/>
            <p:nvPr/>
          </p:nvSpPr>
          <p:spPr>
            <a:xfrm>
              <a:off x="42743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03" name="pl2402"/>
            <p:cNvSpPr/>
            <p:nvPr/>
          </p:nvSpPr>
          <p:spPr>
            <a:xfrm>
              <a:off x="42751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04" name="pl2403"/>
            <p:cNvSpPr/>
            <p:nvPr/>
          </p:nvSpPr>
          <p:spPr>
            <a:xfrm>
              <a:off x="42759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05" name="pl2404"/>
            <p:cNvSpPr/>
            <p:nvPr/>
          </p:nvSpPr>
          <p:spPr>
            <a:xfrm>
              <a:off x="42767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06" name="pl2405"/>
            <p:cNvSpPr/>
            <p:nvPr/>
          </p:nvSpPr>
          <p:spPr>
            <a:xfrm>
              <a:off x="42775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07" name="pl2406"/>
            <p:cNvSpPr/>
            <p:nvPr/>
          </p:nvSpPr>
          <p:spPr>
            <a:xfrm>
              <a:off x="42784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08" name="pl2407"/>
            <p:cNvSpPr/>
            <p:nvPr/>
          </p:nvSpPr>
          <p:spPr>
            <a:xfrm>
              <a:off x="42792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09" name="pl2408"/>
            <p:cNvSpPr/>
            <p:nvPr/>
          </p:nvSpPr>
          <p:spPr>
            <a:xfrm>
              <a:off x="42800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10" name="pl2409"/>
            <p:cNvSpPr/>
            <p:nvPr/>
          </p:nvSpPr>
          <p:spPr>
            <a:xfrm>
              <a:off x="42808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11" name="pl2410"/>
            <p:cNvSpPr/>
            <p:nvPr/>
          </p:nvSpPr>
          <p:spPr>
            <a:xfrm>
              <a:off x="42816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12" name="pl2411"/>
            <p:cNvSpPr/>
            <p:nvPr/>
          </p:nvSpPr>
          <p:spPr>
            <a:xfrm>
              <a:off x="42824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13" name="pl2412"/>
            <p:cNvSpPr/>
            <p:nvPr/>
          </p:nvSpPr>
          <p:spPr>
            <a:xfrm>
              <a:off x="42832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14" name="pl2413"/>
            <p:cNvSpPr/>
            <p:nvPr/>
          </p:nvSpPr>
          <p:spPr>
            <a:xfrm>
              <a:off x="42841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15" name="pl2414"/>
            <p:cNvSpPr/>
            <p:nvPr/>
          </p:nvSpPr>
          <p:spPr>
            <a:xfrm>
              <a:off x="42849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16" name="pl2415"/>
            <p:cNvSpPr/>
            <p:nvPr/>
          </p:nvSpPr>
          <p:spPr>
            <a:xfrm>
              <a:off x="42857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17" name="pl2416"/>
            <p:cNvSpPr/>
            <p:nvPr/>
          </p:nvSpPr>
          <p:spPr>
            <a:xfrm>
              <a:off x="42865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18" name="pl2417"/>
            <p:cNvSpPr/>
            <p:nvPr/>
          </p:nvSpPr>
          <p:spPr>
            <a:xfrm>
              <a:off x="42873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19" name="pl2418"/>
            <p:cNvSpPr/>
            <p:nvPr/>
          </p:nvSpPr>
          <p:spPr>
            <a:xfrm>
              <a:off x="42881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20" name="pl2419"/>
            <p:cNvSpPr/>
            <p:nvPr/>
          </p:nvSpPr>
          <p:spPr>
            <a:xfrm>
              <a:off x="42890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21" name="pl2420"/>
            <p:cNvSpPr/>
            <p:nvPr/>
          </p:nvSpPr>
          <p:spPr>
            <a:xfrm>
              <a:off x="42898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22" name="pl2421"/>
            <p:cNvSpPr/>
            <p:nvPr/>
          </p:nvSpPr>
          <p:spPr>
            <a:xfrm>
              <a:off x="42906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23" name="pl2422"/>
            <p:cNvSpPr/>
            <p:nvPr/>
          </p:nvSpPr>
          <p:spPr>
            <a:xfrm>
              <a:off x="42914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24" name="pl2423"/>
            <p:cNvSpPr/>
            <p:nvPr/>
          </p:nvSpPr>
          <p:spPr>
            <a:xfrm>
              <a:off x="42922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25" name="pl2424"/>
            <p:cNvSpPr/>
            <p:nvPr/>
          </p:nvSpPr>
          <p:spPr>
            <a:xfrm>
              <a:off x="42930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26" name="pl2425"/>
            <p:cNvSpPr/>
            <p:nvPr/>
          </p:nvSpPr>
          <p:spPr>
            <a:xfrm>
              <a:off x="42938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27" name="pl2426"/>
            <p:cNvSpPr/>
            <p:nvPr/>
          </p:nvSpPr>
          <p:spPr>
            <a:xfrm>
              <a:off x="42947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28" name="pl2427"/>
            <p:cNvSpPr/>
            <p:nvPr/>
          </p:nvSpPr>
          <p:spPr>
            <a:xfrm>
              <a:off x="42955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29" name="pl2428"/>
            <p:cNvSpPr/>
            <p:nvPr/>
          </p:nvSpPr>
          <p:spPr>
            <a:xfrm>
              <a:off x="42963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30" name="pl2429"/>
            <p:cNvSpPr/>
            <p:nvPr/>
          </p:nvSpPr>
          <p:spPr>
            <a:xfrm>
              <a:off x="42971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31" name="pl2430"/>
            <p:cNvSpPr/>
            <p:nvPr/>
          </p:nvSpPr>
          <p:spPr>
            <a:xfrm>
              <a:off x="42979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32" name="pl2431"/>
            <p:cNvSpPr/>
            <p:nvPr/>
          </p:nvSpPr>
          <p:spPr>
            <a:xfrm>
              <a:off x="42987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33" name="pl2432"/>
            <p:cNvSpPr/>
            <p:nvPr/>
          </p:nvSpPr>
          <p:spPr>
            <a:xfrm>
              <a:off x="42996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34" name="pl2433"/>
            <p:cNvSpPr/>
            <p:nvPr/>
          </p:nvSpPr>
          <p:spPr>
            <a:xfrm>
              <a:off x="43004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35" name="pl2434"/>
            <p:cNvSpPr/>
            <p:nvPr/>
          </p:nvSpPr>
          <p:spPr>
            <a:xfrm>
              <a:off x="43012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36" name="pl2435"/>
            <p:cNvSpPr/>
            <p:nvPr/>
          </p:nvSpPr>
          <p:spPr>
            <a:xfrm>
              <a:off x="43020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37" name="pl2436"/>
            <p:cNvSpPr/>
            <p:nvPr/>
          </p:nvSpPr>
          <p:spPr>
            <a:xfrm>
              <a:off x="43028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38" name="pl2437"/>
            <p:cNvSpPr/>
            <p:nvPr/>
          </p:nvSpPr>
          <p:spPr>
            <a:xfrm>
              <a:off x="43036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39" name="pl2438"/>
            <p:cNvSpPr/>
            <p:nvPr/>
          </p:nvSpPr>
          <p:spPr>
            <a:xfrm>
              <a:off x="43044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40" name="pl2439"/>
            <p:cNvSpPr/>
            <p:nvPr/>
          </p:nvSpPr>
          <p:spPr>
            <a:xfrm>
              <a:off x="43053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41" name="pl2440"/>
            <p:cNvSpPr/>
            <p:nvPr/>
          </p:nvSpPr>
          <p:spPr>
            <a:xfrm>
              <a:off x="43061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42" name="pl2441"/>
            <p:cNvSpPr/>
            <p:nvPr/>
          </p:nvSpPr>
          <p:spPr>
            <a:xfrm>
              <a:off x="43069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43" name="pl2442"/>
            <p:cNvSpPr/>
            <p:nvPr/>
          </p:nvSpPr>
          <p:spPr>
            <a:xfrm>
              <a:off x="43077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44" name="pl2443"/>
            <p:cNvSpPr/>
            <p:nvPr/>
          </p:nvSpPr>
          <p:spPr>
            <a:xfrm>
              <a:off x="43085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45" name="pl2444"/>
            <p:cNvSpPr/>
            <p:nvPr/>
          </p:nvSpPr>
          <p:spPr>
            <a:xfrm>
              <a:off x="43093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46" name="pl2445"/>
            <p:cNvSpPr/>
            <p:nvPr/>
          </p:nvSpPr>
          <p:spPr>
            <a:xfrm>
              <a:off x="43102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47" name="pl2446"/>
            <p:cNvSpPr/>
            <p:nvPr/>
          </p:nvSpPr>
          <p:spPr>
            <a:xfrm>
              <a:off x="43110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48" name="pl2447"/>
            <p:cNvSpPr/>
            <p:nvPr/>
          </p:nvSpPr>
          <p:spPr>
            <a:xfrm>
              <a:off x="43118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49" name="pl2448"/>
            <p:cNvSpPr/>
            <p:nvPr/>
          </p:nvSpPr>
          <p:spPr>
            <a:xfrm>
              <a:off x="43126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50" name="pl2449"/>
            <p:cNvSpPr/>
            <p:nvPr/>
          </p:nvSpPr>
          <p:spPr>
            <a:xfrm>
              <a:off x="43134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51" name="pl2450"/>
            <p:cNvSpPr/>
            <p:nvPr/>
          </p:nvSpPr>
          <p:spPr>
            <a:xfrm>
              <a:off x="43142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52" name="pl2451"/>
            <p:cNvSpPr/>
            <p:nvPr/>
          </p:nvSpPr>
          <p:spPr>
            <a:xfrm>
              <a:off x="43150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53" name="pl2452"/>
            <p:cNvSpPr/>
            <p:nvPr/>
          </p:nvSpPr>
          <p:spPr>
            <a:xfrm>
              <a:off x="43159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54" name="pl2453"/>
            <p:cNvSpPr/>
            <p:nvPr/>
          </p:nvSpPr>
          <p:spPr>
            <a:xfrm>
              <a:off x="43167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55" name="pl2454"/>
            <p:cNvSpPr/>
            <p:nvPr/>
          </p:nvSpPr>
          <p:spPr>
            <a:xfrm>
              <a:off x="43175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56" name="pl2455"/>
            <p:cNvSpPr/>
            <p:nvPr/>
          </p:nvSpPr>
          <p:spPr>
            <a:xfrm>
              <a:off x="43183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57" name="pl2456"/>
            <p:cNvSpPr/>
            <p:nvPr/>
          </p:nvSpPr>
          <p:spPr>
            <a:xfrm>
              <a:off x="43191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58" name="pl2457"/>
            <p:cNvSpPr/>
            <p:nvPr/>
          </p:nvSpPr>
          <p:spPr>
            <a:xfrm>
              <a:off x="43199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59" name="pl2458"/>
            <p:cNvSpPr/>
            <p:nvPr/>
          </p:nvSpPr>
          <p:spPr>
            <a:xfrm>
              <a:off x="43208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0" name="pl2459"/>
            <p:cNvSpPr/>
            <p:nvPr/>
          </p:nvSpPr>
          <p:spPr>
            <a:xfrm>
              <a:off x="43216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1" name="pl2460"/>
            <p:cNvSpPr/>
            <p:nvPr/>
          </p:nvSpPr>
          <p:spPr>
            <a:xfrm>
              <a:off x="43224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2" name="pl2461"/>
            <p:cNvSpPr/>
            <p:nvPr/>
          </p:nvSpPr>
          <p:spPr>
            <a:xfrm>
              <a:off x="43232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3" name="pl2462"/>
            <p:cNvSpPr/>
            <p:nvPr/>
          </p:nvSpPr>
          <p:spPr>
            <a:xfrm>
              <a:off x="43240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4" name="pl2463"/>
            <p:cNvSpPr/>
            <p:nvPr/>
          </p:nvSpPr>
          <p:spPr>
            <a:xfrm>
              <a:off x="43248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5" name="pl2464"/>
            <p:cNvSpPr/>
            <p:nvPr/>
          </p:nvSpPr>
          <p:spPr>
            <a:xfrm>
              <a:off x="43256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6" name="pl2465"/>
            <p:cNvSpPr/>
            <p:nvPr/>
          </p:nvSpPr>
          <p:spPr>
            <a:xfrm>
              <a:off x="43265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7" name="pl2466"/>
            <p:cNvSpPr/>
            <p:nvPr/>
          </p:nvSpPr>
          <p:spPr>
            <a:xfrm>
              <a:off x="43273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8" name="pl2467"/>
            <p:cNvSpPr/>
            <p:nvPr/>
          </p:nvSpPr>
          <p:spPr>
            <a:xfrm>
              <a:off x="43281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9" name="pl2468"/>
            <p:cNvSpPr/>
            <p:nvPr/>
          </p:nvSpPr>
          <p:spPr>
            <a:xfrm>
              <a:off x="43289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70" name="pl2469"/>
            <p:cNvSpPr/>
            <p:nvPr/>
          </p:nvSpPr>
          <p:spPr>
            <a:xfrm>
              <a:off x="43297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71" name="pl2470"/>
            <p:cNvSpPr/>
            <p:nvPr/>
          </p:nvSpPr>
          <p:spPr>
            <a:xfrm>
              <a:off x="43305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72" name="pl2471"/>
            <p:cNvSpPr/>
            <p:nvPr/>
          </p:nvSpPr>
          <p:spPr>
            <a:xfrm>
              <a:off x="43314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73" name="pl2472"/>
            <p:cNvSpPr/>
            <p:nvPr/>
          </p:nvSpPr>
          <p:spPr>
            <a:xfrm>
              <a:off x="43322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74" name="pl2473"/>
            <p:cNvSpPr/>
            <p:nvPr/>
          </p:nvSpPr>
          <p:spPr>
            <a:xfrm>
              <a:off x="43330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75" name="pl2474"/>
            <p:cNvSpPr/>
            <p:nvPr/>
          </p:nvSpPr>
          <p:spPr>
            <a:xfrm>
              <a:off x="43338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76" name="pl2475"/>
            <p:cNvSpPr/>
            <p:nvPr/>
          </p:nvSpPr>
          <p:spPr>
            <a:xfrm>
              <a:off x="43346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77" name="pl2476"/>
            <p:cNvSpPr/>
            <p:nvPr/>
          </p:nvSpPr>
          <p:spPr>
            <a:xfrm>
              <a:off x="43354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78" name="pl2477"/>
            <p:cNvSpPr/>
            <p:nvPr/>
          </p:nvSpPr>
          <p:spPr>
            <a:xfrm>
              <a:off x="43362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79" name="pl2478"/>
            <p:cNvSpPr/>
            <p:nvPr/>
          </p:nvSpPr>
          <p:spPr>
            <a:xfrm>
              <a:off x="43371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80" name="pl2479"/>
            <p:cNvSpPr/>
            <p:nvPr/>
          </p:nvSpPr>
          <p:spPr>
            <a:xfrm>
              <a:off x="43379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81" name="pl2480"/>
            <p:cNvSpPr/>
            <p:nvPr/>
          </p:nvSpPr>
          <p:spPr>
            <a:xfrm>
              <a:off x="43387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82" name="pl2481"/>
            <p:cNvSpPr/>
            <p:nvPr/>
          </p:nvSpPr>
          <p:spPr>
            <a:xfrm>
              <a:off x="43395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83" name="pl2482"/>
            <p:cNvSpPr/>
            <p:nvPr/>
          </p:nvSpPr>
          <p:spPr>
            <a:xfrm>
              <a:off x="43403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84" name="pl2483"/>
            <p:cNvSpPr/>
            <p:nvPr/>
          </p:nvSpPr>
          <p:spPr>
            <a:xfrm>
              <a:off x="43411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85" name="pl2484"/>
            <p:cNvSpPr/>
            <p:nvPr/>
          </p:nvSpPr>
          <p:spPr>
            <a:xfrm>
              <a:off x="43420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86" name="pl2485"/>
            <p:cNvSpPr/>
            <p:nvPr/>
          </p:nvSpPr>
          <p:spPr>
            <a:xfrm>
              <a:off x="43428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87" name="pl2486"/>
            <p:cNvSpPr/>
            <p:nvPr/>
          </p:nvSpPr>
          <p:spPr>
            <a:xfrm>
              <a:off x="43436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88" name="pl2487"/>
            <p:cNvSpPr/>
            <p:nvPr/>
          </p:nvSpPr>
          <p:spPr>
            <a:xfrm>
              <a:off x="43444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89" name="pl2488"/>
            <p:cNvSpPr/>
            <p:nvPr/>
          </p:nvSpPr>
          <p:spPr>
            <a:xfrm>
              <a:off x="43452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90" name="pl2489"/>
            <p:cNvSpPr/>
            <p:nvPr/>
          </p:nvSpPr>
          <p:spPr>
            <a:xfrm>
              <a:off x="43460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91" name="pl2490"/>
            <p:cNvSpPr/>
            <p:nvPr/>
          </p:nvSpPr>
          <p:spPr>
            <a:xfrm>
              <a:off x="43468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92" name="pl2491"/>
            <p:cNvSpPr/>
            <p:nvPr/>
          </p:nvSpPr>
          <p:spPr>
            <a:xfrm>
              <a:off x="43477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93" name="pl2492"/>
            <p:cNvSpPr/>
            <p:nvPr/>
          </p:nvSpPr>
          <p:spPr>
            <a:xfrm>
              <a:off x="43485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94" name="pl2493"/>
            <p:cNvSpPr/>
            <p:nvPr/>
          </p:nvSpPr>
          <p:spPr>
            <a:xfrm>
              <a:off x="43493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95" name="pl2494"/>
            <p:cNvSpPr/>
            <p:nvPr/>
          </p:nvSpPr>
          <p:spPr>
            <a:xfrm>
              <a:off x="43501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96" name="pl2495"/>
            <p:cNvSpPr/>
            <p:nvPr/>
          </p:nvSpPr>
          <p:spPr>
            <a:xfrm>
              <a:off x="43509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97" name="pl2496"/>
            <p:cNvSpPr/>
            <p:nvPr/>
          </p:nvSpPr>
          <p:spPr>
            <a:xfrm>
              <a:off x="43517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98" name="pl2497"/>
            <p:cNvSpPr/>
            <p:nvPr/>
          </p:nvSpPr>
          <p:spPr>
            <a:xfrm>
              <a:off x="43525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99" name="pl2498"/>
            <p:cNvSpPr/>
            <p:nvPr/>
          </p:nvSpPr>
          <p:spPr>
            <a:xfrm>
              <a:off x="43534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00" name="pl2499"/>
            <p:cNvSpPr/>
            <p:nvPr/>
          </p:nvSpPr>
          <p:spPr>
            <a:xfrm>
              <a:off x="43542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01" name="pl2500"/>
            <p:cNvSpPr/>
            <p:nvPr/>
          </p:nvSpPr>
          <p:spPr>
            <a:xfrm>
              <a:off x="43550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02" name="pl2501"/>
            <p:cNvSpPr/>
            <p:nvPr/>
          </p:nvSpPr>
          <p:spPr>
            <a:xfrm>
              <a:off x="43558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03" name="pl2502"/>
            <p:cNvSpPr/>
            <p:nvPr/>
          </p:nvSpPr>
          <p:spPr>
            <a:xfrm>
              <a:off x="43566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04" name="pl2503"/>
            <p:cNvSpPr/>
            <p:nvPr/>
          </p:nvSpPr>
          <p:spPr>
            <a:xfrm>
              <a:off x="43574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05" name="pl2504"/>
            <p:cNvSpPr/>
            <p:nvPr/>
          </p:nvSpPr>
          <p:spPr>
            <a:xfrm>
              <a:off x="43583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06" name="pl2505"/>
            <p:cNvSpPr/>
            <p:nvPr/>
          </p:nvSpPr>
          <p:spPr>
            <a:xfrm>
              <a:off x="43591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07" name="pl2506"/>
            <p:cNvSpPr/>
            <p:nvPr/>
          </p:nvSpPr>
          <p:spPr>
            <a:xfrm>
              <a:off x="43599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08" name="pl2507"/>
            <p:cNvSpPr/>
            <p:nvPr/>
          </p:nvSpPr>
          <p:spPr>
            <a:xfrm>
              <a:off x="43607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09" name="pl2508"/>
            <p:cNvSpPr/>
            <p:nvPr/>
          </p:nvSpPr>
          <p:spPr>
            <a:xfrm>
              <a:off x="43615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10" name="pl2509"/>
            <p:cNvSpPr/>
            <p:nvPr/>
          </p:nvSpPr>
          <p:spPr>
            <a:xfrm>
              <a:off x="43623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11" name="pl2510"/>
            <p:cNvSpPr/>
            <p:nvPr/>
          </p:nvSpPr>
          <p:spPr>
            <a:xfrm>
              <a:off x="43631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12" name="pl2511"/>
            <p:cNvSpPr/>
            <p:nvPr/>
          </p:nvSpPr>
          <p:spPr>
            <a:xfrm>
              <a:off x="43640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13" name="pl2512"/>
            <p:cNvSpPr/>
            <p:nvPr/>
          </p:nvSpPr>
          <p:spPr>
            <a:xfrm>
              <a:off x="43648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14" name="pl2513"/>
            <p:cNvSpPr/>
            <p:nvPr/>
          </p:nvSpPr>
          <p:spPr>
            <a:xfrm>
              <a:off x="43656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15" name="pl2514"/>
            <p:cNvSpPr/>
            <p:nvPr/>
          </p:nvSpPr>
          <p:spPr>
            <a:xfrm>
              <a:off x="43664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16" name="pl2515"/>
            <p:cNvSpPr/>
            <p:nvPr/>
          </p:nvSpPr>
          <p:spPr>
            <a:xfrm>
              <a:off x="43672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17" name="pl2516"/>
            <p:cNvSpPr/>
            <p:nvPr/>
          </p:nvSpPr>
          <p:spPr>
            <a:xfrm>
              <a:off x="43680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18" name="pl2517"/>
            <p:cNvSpPr/>
            <p:nvPr/>
          </p:nvSpPr>
          <p:spPr>
            <a:xfrm>
              <a:off x="43689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19" name="pl2518"/>
            <p:cNvSpPr/>
            <p:nvPr/>
          </p:nvSpPr>
          <p:spPr>
            <a:xfrm>
              <a:off x="43697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20" name="pl2519"/>
            <p:cNvSpPr/>
            <p:nvPr/>
          </p:nvSpPr>
          <p:spPr>
            <a:xfrm>
              <a:off x="43705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21" name="pl2520"/>
            <p:cNvSpPr/>
            <p:nvPr/>
          </p:nvSpPr>
          <p:spPr>
            <a:xfrm>
              <a:off x="43713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22" name="pl2521"/>
            <p:cNvSpPr/>
            <p:nvPr/>
          </p:nvSpPr>
          <p:spPr>
            <a:xfrm>
              <a:off x="43721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23" name="pl2522"/>
            <p:cNvSpPr/>
            <p:nvPr/>
          </p:nvSpPr>
          <p:spPr>
            <a:xfrm>
              <a:off x="43729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24" name="pl2523"/>
            <p:cNvSpPr/>
            <p:nvPr/>
          </p:nvSpPr>
          <p:spPr>
            <a:xfrm>
              <a:off x="43737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25" name="pl2524"/>
            <p:cNvSpPr/>
            <p:nvPr/>
          </p:nvSpPr>
          <p:spPr>
            <a:xfrm>
              <a:off x="43746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26" name="pl2525"/>
            <p:cNvSpPr/>
            <p:nvPr/>
          </p:nvSpPr>
          <p:spPr>
            <a:xfrm>
              <a:off x="43754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27" name="pl2526"/>
            <p:cNvSpPr/>
            <p:nvPr/>
          </p:nvSpPr>
          <p:spPr>
            <a:xfrm>
              <a:off x="43762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28" name="pl2527"/>
            <p:cNvSpPr/>
            <p:nvPr/>
          </p:nvSpPr>
          <p:spPr>
            <a:xfrm>
              <a:off x="43770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29" name="pl2528"/>
            <p:cNvSpPr/>
            <p:nvPr/>
          </p:nvSpPr>
          <p:spPr>
            <a:xfrm>
              <a:off x="43778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30" name="pl2529"/>
            <p:cNvSpPr/>
            <p:nvPr/>
          </p:nvSpPr>
          <p:spPr>
            <a:xfrm>
              <a:off x="43786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31" name="pl2530"/>
            <p:cNvSpPr/>
            <p:nvPr/>
          </p:nvSpPr>
          <p:spPr>
            <a:xfrm>
              <a:off x="43795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32" name="pl2531"/>
            <p:cNvSpPr/>
            <p:nvPr/>
          </p:nvSpPr>
          <p:spPr>
            <a:xfrm>
              <a:off x="43803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33" name="pl2532"/>
            <p:cNvSpPr/>
            <p:nvPr/>
          </p:nvSpPr>
          <p:spPr>
            <a:xfrm>
              <a:off x="43811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34" name="pl2533"/>
            <p:cNvSpPr/>
            <p:nvPr/>
          </p:nvSpPr>
          <p:spPr>
            <a:xfrm>
              <a:off x="43819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35" name="pl2534"/>
            <p:cNvSpPr/>
            <p:nvPr/>
          </p:nvSpPr>
          <p:spPr>
            <a:xfrm>
              <a:off x="43827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36" name="pl2535"/>
            <p:cNvSpPr/>
            <p:nvPr/>
          </p:nvSpPr>
          <p:spPr>
            <a:xfrm>
              <a:off x="43835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37" name="pl2536"/>
            <p:cNvSpPr/>
            <p:nvPr/>
          </p:nvSpPr>
          <p:spPr>
            <a:xfrm>
              <a:off x="43843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38" name="pl2537"/>
            <p:cNvSpPr/>
            <p:nvPr/>
          </p:nvSpPr>
          <p:spPr>
            <a:xfrm>
              <a:off x="43852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39" name="pl2538"/>
            <p:cNvSpPr/>
            <p:nvPr/>
          </p:nvSpPr>
          <p:spPr>
            <a:xfrm>
              <a:off x="43860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40" name="pl2539"/>
            <p:cNvSpPr/>
            <p:nvPr/>
          </p:nvSpPr>
          <p:spPr>
            <a:xfrm>
              <a:off x="43868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41" name="pl2540"/>
            <p:cNvSpPr/>
            <p:nvPr/>
          </p:nvSpPr>
          <p:spPr>
            <a:xfrm>
              <a:off x="43876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42" name="pl2541"/>
            <p:cNvSpPr/>
            <p:nvPr/>
          </p:nvSpPr>
          <p:spPr>
            <a:xfrm>
              <a:off x="43884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43" name="pl2542"/>
            <p:cNvSpPr/>
            <p:nvPr/>
          </p:nvSpPr>
          <p:spPr>
            <a:xfrm>
              <a:off x="43892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44" name="pl2543"/>
            <p:cNvSpPr/>
            <p:nvPr/>
          </p:nvSpPr>
          <p:spPr>
            <a:xfrm>
              <a:off x="43901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45" name="pl2544"/>
            <p:cNvSpPr/>
            <p:nvPr/>
          </p:nvSpPr>
          <p:spPr>
            <a:xfrm>
              <a:off x="43909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46" name="pl2545"/>
            <p:cNvSpPr/>
            <p:nvPr/>
          </p:nvSpPr>
          <p:spPr>
            <a:xfrm>
              <a:off x="43917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47" name="pl2546"/>
            <p:cNvSpPr/>
            <p:nvPr/>
          </p:nvSpPr>
          <p:spPr>
            <a:xfrm>
              <a:off x="43925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48" name="pl2547"/>
            <p:cNvSpPr/>
            <p:nvPr/>
          </p:nvSpPr>
          <p:spPr>
            <a:xfrm>
              <a:off x="43933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49" name="pl2548"/>
            <p:cNvSpPr/>
            <p:nvPr/>
          </p:nvSpPr>
          <p:spPr>
            <a:xfrm>
              <a:off x="43941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50" name="pl2549"/>
            <p:cNvSpPr/>
            <p:nvPr/>
          </p:nvSpPr>
          <p:spPr>
            <a:xfrm>
              <a:off x="43949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51" name="pl2550"/>
            <p:cNvSpPr/>
            <p:nvPr/>
          </p:nvSpPr>
          <p:spPr>
            <a:xfrm>
              <a:off x="43958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52" name="pl2551"/>
            <p:cNvSpPr/>
            <p:nvPr/>
          </p:nvSpPr>
          <p:spPr>
            <a:xfrm>
              <a:off x="43966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53" name="pl2552"/>
            <p:cNvSpPr/>
            <p:nvPr/>
          </p:nvSpPr>
          <p:spPr>
            <a:xfrm>
              <a:off x="43974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54" name="pl2553"/>
            <p:cNvSpPr/>
            <p:nvPr/>
          </p:nvSpPr>
          <p:spPr>
            <a:xfrm>
              <a:off x="43982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55" name="pl2554"/>
            <p:cNvSpPr/>
            <p:nvPr/>
          </p:nvSpPr>
          <p:spPr>
            <a:xfrm>
              <a:off x="43990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56" name="pl2555"/>
            <p:cNvSpPr/>
            <p:nvPr/>
          </p:nvSpPr>
          <p:spPr>
            <a:xfrm>
              <a:off x="43998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57" name="pl2556"/>
            <p:cNvSpPr/>
            <p:nvPr/>
          </p:nvSpPr>
          <p:spPr>
            <a:xfrm>
              <a:off x="44007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58" name="pl2557"/>
            <p:cNvSpPr/>
            <p:nvPr/>
          </p:nvSpPr>
          <p:spPr>
            <a:xfrm>
              <a:off x="44015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59" name="pl2558"/>
            <p:cNvSpPr/>
            <p:nvPr/>
          </p:nvSpPr>
          <p:spPr>
            <a:xfrm>
              <a:off x="44023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60" name="pl2559"/>
            <p:cNvSpPr/>
            <p:nvPr/>
          </p:nvSpPr>
          <p:spPr>
            <a:xfrm>
              <a:off x="44031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61" name="pl2560"/>
            <p:cNvSpPr/>
            <p:nvPr/>
          </p:nvSpPr>
          <p:spPr>
            <a:xfrm>
              <a:off x="44039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62" name="pl2561"/>
            <p:cNvSpPr/>
            <p:nvPr/>
          </p:nvSpPr>
          <p:spPr>
            <a:xfrm>
              <a:off x="44047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63" name="pl2562"/>
            <p:cNvSpPr/>
            <p:nvPr/>
          </p:nvSpPr>
          <p:spPr>
            <a:xfrm>
              <a:off x="44055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64" name="pl2563"/>
            <p:cNvSpPr/>
            <p:nvPr/>
          </p:nvSpPr>
          <p:spPr>
            <a:xfrm>
              <a:off x="44064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65" name="pl2564"/>
            <p:cNvSpPr/>
            <p:nvPr/>
          </p:nvSpPr>
          <p:spPr>
            <a:xfrm>
              <a:off x="44072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66" name="pl2565"/>
            <p:cNvSpPr/>
            <p:nvPr/>
          </p:nvSpPr>
          <p:spPr>
            <a:xfrm>
              <a:off x="44080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67" name="pl2566"/>
            <p:cNvSpPr/>
            <p:nvPr/>
          </p:nvSpPr>
          <p:spPr>
            <a:xfrm>
              <a:off x="44088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68" name="pl2567"/>
            <p:cNvSpPr/>
            <p:nvPr/>
          </p:nvSpPr>
          <p:spPr>
            <a:xfrm>
              <a:off x="44096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69" name="pl2568"/>
            <p:cNvSpPr/>
            <p:nvPr/>
          </p:nvSpPr>
          <p:spPr>
            <a:xfrm>
              <a:off x="44104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70" name="pl2569"/>
            <p:cNvSpPr/>
            <p:nvPr/>
          </p:nvSpPr>
          <p:spPr>
            <a:xfrm>
              <a:off x="44113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71" name="pl2570"/>
            <p:cNvSpPr/>
            <p:nvPr/>
          </p:nvSpPr>
          <p:spPr>
            <a:xfrm>
              <a:off x="44121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72" name="pl2571"/>
            <p:cNvSpPr/>
            <p:nvPr/>
          </p:nvSpPr>
          <p:spPr>
            <a:xfrm>
              <a:off x="44129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73" name="pl2572"/>
            <p:cNvSpPr/>
            <p:nvPr/>
          </p:nvSpPr>
          <p:spPr>
            <a:xfrm>
              <a:off x="44137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74" name="pl2573"/>
            <p:cNvSpPr/>
            <p:nvPr/>
          </p:nvSpPr>
          <p:spPr>
            <a:xfrm>
              <a:off x="44145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75" name="pl2574"/>
            <p:cNvSpPr/>
            <p:nvPr/>
          </p:nvSpPr>
          <p:spPr>
            <a:xfrm>
              <a:off x="44153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76" name="pl2575"/>
            <p:cNvSpPr/>
            <p:nvPr/>
          </p:nvSpPr>
          <p:spPr>
            <a:xfrm>
              <a:off x="44161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77" name="pl2576"/>
            <p:cNvSpPr/>
            <p:nvPr/>
          </p:nvSpPr>
          <p:spPr>
            <a:xfrm>
              <a:off x="44170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78" name="pl2577"/>
            <p:cNvSpPr/>
            <p:nvPr/>
          </p:nvSpPr>
          <p:spPr>
            <a:xfrm>
              <a:off x="44178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79" name="pl2578"/>
            <p:cNvSpPr/>
            <p:nvPr/>
          </p:nvSpPr>
          <p:spPr>
            <a:xfrm>
              <a:off x="44186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80" name="pl2579"/>
            <p:cNvSpPr/>
            <p:nvPr/>
          </p:nvSpPr>
          <p:spPr>
            <a:xfrm>
              <a:off x="44194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81" name="pl2580"/>
            <p:cNvSpPr/>
            <p:nvPr/>
          </p:nvSpPr>
          <p:spPr>
            <a:xfrm>
              <a:off x="44202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82" name="pl2581"/>
            <p:cNvSpPr/>
            <p:nvPr/>
          </p:nvSpPr>
          <p:spPr>
            <a:xfrm>
              <a:off x="44210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83" name="pl2582"/>
            <p:cNvSpPr/>
            <p:nvPr/>
          </p:nvSpPr>
          <p:spPr>
            <a:xfrm>
              <a:off x="44219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84" name="pl2583"/>
            <p:cNvSpPr/>
            <p:nvPr/>
          </p:nvSpPr>
          <p:spPr>
            <a:xfrm>
              <a:off x="44227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85" name="pl2584"/>
            <p:cNvSpPr/>
            <p:nvPr/>
          </p:nvSpPr>
          <p:spPr>
            <a:xfrm>
              <a:off x="44235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86" name="pl2585"/>
            <p:cNvSpPr/>
            <p:nvPr/>
          </p:nvSpPr>
          <p:spPr>
            <a:xfrm>
              <a:off x="44243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87" name="pl2586"/>
            <p:cNvSpPr/>
            <p:nvPr/>
          </p:nvSpPr>
          <p:spPr>
            <a:xfrm>
              <a:off x="44251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88" name="pl2587"/>
            <p:cNvSpPr/>
            <p:nvPr/>
          </p:nvSpPr>
          <p:spPr>
            <a:xfrm>
              <a:off x="44259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89" name="pl2588"/>
            <p:cNvSpPr/>
            <p:nvPr/>
          </p:nvSpPr>
          <p:spPr>
            <a:xfrm>
              <a:off x="44267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90" name="pl2589"/>
            <p:cNvSpPr/>
            <p:nvPr/>
          </p:nvSpPr>
          <p:spPr>
            <a:xfrm>
              <a:off x="44276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91" name="pl2590"/>
            <p:cNvSpPr/>
            <p:nvPr/>
          </p:nvSpPr>
          <p:spPr>
            <a:xfrm>
              <a:off x="44284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92" name="pl2591"/>
            <p:cNvSpPr/>
            <p:nvPr/>
          </p:nvSpPr>
          <p:spPr>
            <a:xfrm>
              <a:off x="44292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93" name="pl2592"/>
            <p:cNvSpPr/>
            <p:nvPr/>
          </p:nvSpPr>
          <p:spPr>
            <a:xfrm>
              <a:off x="44300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94" name="pl2593"/>
            <p:cNvSpPr/>
            <p:nvPr/>
          </p:nvSpPr>
          <p:spPr>
            <a:xfrm>
              <a:off x="44308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95" name="pl2594"/>
            <p:cNvSpPr/>
            <p:nvPr/>
          </p:nvSpPr>
          <p:spPr>
            <a:xfrm>
              <a:off x="44316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96" name="pl2595"/>
            <p:cNvSpPr/>
            <p:nvPr/>
          </p:nvSpPr>
          <p:spPr>
            <a:xfrm>
              <a:off x="44324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97" name="pl2596"/>
            <p:cNvSpPr/>
            <p:nvPr/>
          </p:nvSpPr>
          <p:spPr>
            <a:xfrm>
              <a:off x="44333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98" name="pl2597"/>
            <p:cNvSpPr/>
            <p:nvPr/>
          </p:nvSpPr>
          <p:spPr>
            <a:xfrm>
              <a:off x="44341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99" name="pl2598"/>
            <p:cNvSpPr/>
            <p:nvPr/>
          </p:nvSpPr>
          <p:spPr>
            <a:xfrm>
              <a:off x="44349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00" name="pl2599"/>
            <p:cNvSpPr/>
            <p:nvPr/>
          </p:nvSpPr>
          <p:spPr>
            <a:xfrm>
              <a:off x="44357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01" name="pl2600"/>
            <p:cNvSpPr/>
            <p:nvPr/>
          </p:nvSpPr>
          <p:spPr>
            <a:xfrm>
              <a:off x="44365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02" name="pl2601"/>
            <p:cNvSpPr/>
            <p:nvPr/>
          </p:nvSpPr>
          <p:spPr>
            <a:xfrm>
              <a:off x="44373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03" name="pl2602"/>
            <p:cNvSpPr/>
            <p:nvPr/>
          </p:nvSpPr>
          <p:spPr>
            <a:xfrm>
              <a:off x="44382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04" name="pl2603"/>
            <p:cNvSpPr/>
            <p:nvPr/>
          </p:nvSpPr>
          <p:spPr>
            <a:xfrm>
              <a:off x="44390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05" name="pl2604"/>
            <p:cNvSpPr/>
            <p:nvPr/>
          </p:nvSpPr>
          <p:spPr>
            <a:xfrm>
              <a:off x="44398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06" name="pl2605"/>
            <p:cNvSpPr/>
            <p:nvPr/>
          </p:nvSpPr>
          <p:spPr>
            <a:xfrm>
              <a:off x="44406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07" name="pl2606"/>
            <p:cNvSpPr/>
            <p:nvPr/>
          </p:nvSpPr>
          <p:spPr>
            <a:xfrm>
              <a:off x="44414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08" name="pl2607"/>
            <p:cNvSpPr/>
            <p:nvPr/>
          </p:nvSpPr>
          <p:spPr>
            <a:xfrm>
              <a:off x="44422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09" name="pl2608"/>
            <p:cNvSpPr/>
            <p:nvPr/>
          </p:nvSpPr>
          <p:spPr>
            <a:xfrm>
              <a:off x="44430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10" name="pl2609"/>
            <p:cNvSpPr/>
            <p:nvPr/>
          </p:nvSpPr>
          <p:spPr>
            <a:xfrm>
              <a:off x="44439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11" name="pl2610"/>
            <p:cNvSpPr/>
            <p:nvPr/>
          </p:nvSpPr>
          <p:spPr>
            <a:xfrm>
              <a:off x="44447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12" name="pl2611"/>
            <p:cNvSpPr/>
            <p:nvPr/>
          </p:nvSpPr>
          <p:spPr>
            <a:xfrm>
              <a:off x="44455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13" name="pl2612"/>
            <p:cNvSpPr/>
            <p:nvPr/>
          </p:nvSpPr>
          <p:spPr>
            <a:xfrm>
              <a:off x="44463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14" name="pl2613"/>
            <p:cNvSpPr/>
            <p:nvPr/>
          </p:nvSpPr>
          <p:spPr>
            <a:xfrm>
              <a:off x="44471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15" name="pl2614"/>
            <p:cNvSpPr/>
            <p:nvPr/>
          </p:nvSpPr>
          <p:spPr>
            <a:xfrm>
              <a:off x="44479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16" name="pl2615"/>
            <p:cNvSpPr/>
            <p:nvPr/>
          </p:nvSpPr>
          <p:spPr>
            <a:xfrm>
              <a:off x="44488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17" name="pl2616"/>
            <p:cNvSpPr/>
            <p:nvPr/>
          </p:nvSpPr>
          <p:spPr>
            <a:xfrm>
              <a:off x="44496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18" name="pl2617"/>
            <p:cNvSpPr/>
            <p:nvPr/>
          </p:nvSpPr>
          <p:spPr>
            <a:xfrm>
              <a:off x="44504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19" name="pl2618"/>
            <p:cNvSpPr/>
            <p:nvPr/>
          </p:nvSpPr>
          <p:spPr>
            <a:xfrm>
              <a:off x="44512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20" name="pl2619"/>
            <p:cNvSpPr/>
            <p:nvPr/>
          </p:nvSpPr>
          <p:spPr>
            <a:xfrm>
              <a:off x="44520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21" name="pl2620"/>
            <p:cNvSpPr/>
            <p:nvPr/>
          </p:nvSpPr>
          <p:spPr>
            <a:xfrm>
              <a:off x="44528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22" name="pl2621"/>
            <p:cNvSpPr/>
            <p:nvPr/>
          </p:nvSpPr>
          <p:spPr>
            <a:xfrm>
              <a:off x="44536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23" name="pl2622"/>
            <p:cNvSpPr/>
            <p:nvPr/>
          </p:nvSpPr>
          <p:spPr>
            <a:xfrm>
              <a:off x="44545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24" name="pl2623"/>
            <p:cNvSpPr/>
            <p:nvPr/>
          </p:nvSpPr>
          <p:spPr>
            <a:xfrm>
              <a:off x="44553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25" name="pl2624"/>
            <p:cNvSpPr/>
            <p:nvPr/>
          </p:nvSpPr>
          <p:spPr>
            <a:xfrm>
              <a:off x="44561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26" name="pl2625"/>
            <p:cNvSpPr/>
            <p:nvPr/>
          </p:nvSpPr>
          <p:spPr>
            <a:xfrm>
              <a:off x="44569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27" name="pl2626"/>
            <p:cNvSpPr/>
            <p:nvPr/>
          </p:nvSpPr>
          <p:spPr>
            <a:xfrm>
              <a:off x="44577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28" name="pl2627"/>
            <p:cNvSpPr/>
            <p:nvPr/>
          </p:nvSpPr>
          <p:spPr>
            <a:xfrm>
              <a:off x="44585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29" name="pl2628"/>
            <p:cNvSpPr/>
            <p:nvPr/>
          </p:nvSpPr>
          <p:spPr>
            <a:xfrm>
              <a:off x="44594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30" name="pl2629"/>
            <p:cNvSpPr/>
            <p:nvPr/>
          </p:nvSpPr>
          <p:spPr>
            <a:xfrm>
              <a:off x="44602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31" name="pl2630"/>
            <p:cNvSpPr/>
            <p:nvPr/>
          </p:nvSpPr>
          <p:spPr>
            <a:xfrm>
              <a:off x="44610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32" name="pl2631"/>
            <p:cNvSpPr/>
            <p:nvPr/>
          </p:nvSpPr>
          <p:spPr>
            <a:xfrm>
              <a:off x="44618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33" name="pl2632"/>
            <p:cNvSpPr/>
            <p:nvPr/>
          </p:nvSpPr>
          <p:spPr>
            <a:xfrm>
              <a:off x="44626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34" name="pl2633"/>
            <p:cNvSpPr/>
            <p:nvPr/>
          </p:nvSpPr>
          <p:spPr>
            <a:xfrm>
              <a:off x="44634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35" name="pl2634"/>
            <p:cNvSpPr/>
            <p:nvPr/>
          </p:nvSpPr>
          <p:spPr>
            <a:xfrm>
              <a:off x="44642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36" name="pl2635"/>
            <p:cNvSpPr/>
            <p:nvPr/>
          </p:nvSpPr>
          <p:spPr>
            <a:xfrm>
              <a:off x="44651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37" name="pl2636"/>
            <p:cNvSpPr/>
            <p:nvPr/>
          </p:nvSpPr>
          <p:spPr>
            <a:xfrm>
              <a:off x="44659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38" name="pl2637"/>
            <p:cNvSpPr/>
            <p:nvPr/>
          </p:nvSpPr>
          <p:spPr>
            <a:xfrm>
              <a:off x="44667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39" name="pl2638"/>
            <p:cNvSpPr/>
            <p:nvPr/>
          </p:nvSpPr>
          <p:spPr>
            <a:xfrm>
              <a:off x="44675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40" name="pl2639"/>
            <p:cNvSpPr/>
            <p:nvPr/>
          </p:nvSpPr>
          <p:spPr>
            <a:xfrm>
              <a:off x="44683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41" name="pl2640"/>
            <p:cNvSpPr/>
            <p:nvPr/>
          </p:nvSpPr>
          <p:spPr>
            <a:xfrm>
              <a:off x="44691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42" name="pl2641"/>
            <p:cNvSpPr/>
            <p:nvPr/>
          </p:nvSpPr>
          <p:spPr>
            <a:xfrm>
              <a:off x="44700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43" name="pl2642"/>
            <p:cNvSpPr/>
            <p:nvPr/>
          </p:nvSpPr>
          <p:spPr>
            <a:xfrm>
              <a:off x="44708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44" name="pl2643"/>
            <p:cNvSpPr/>
            <p:nvPr/>
          </p:nvSpPr>
          <p:spPr>
            <a:xfrm>
              <a:off x="44716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45" name="pl2644"/>
            <p:cNvSpPr/>
            <p:nvPr/>
          </p:nvSpPr>
          <p:spPr>
            <a:xfrm>
              <a:off x="44724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46" name="pl2645"/>
            <p:cNvSpPr/>
            <p:nvPr/>
          </p:nvSpPr>
          <p:spPr>
            <a:xfrm>
              <a:off x="44732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47" name="pl2646"/>
            <p:cNvSpPr/>
            <p:nvPr/>
          </p:nvSpPr>
          <p:spPr>
            <a:xfrm>
              <a:off x="44740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48" name="pl2647"/>
            <p:cNvSpPr/>
            <p:nvPr/>
          </p:nvSpPr>
          <p:spPr>
            <a:xfrm>
              <a:off x="44748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49" name="pl2648"/>
            <p:cNvSpPr/>
            <p:nvPr/>
          </p:nvSpPr>
          <p:spPr>
            <a:xfrm>
              <a:off x="44757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50" name="pl2649"/>
            <p:cNvSpPr/>
            <p:nvPr/>
          </p:nvSpPr>
          <p:spPr>
            <a:xfrm>
              <a:off x="44765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51" name="pl2650"/>
            <p:cNvSpPr/>
            <p:nvPr/>
          </p:nvSpPr>
          <p:spPr>
            <a:xfrm>
              <a:off x="44773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52" name="pl2651"/>
            <p:cNvSpPr/>
            <p:nvPr/>
          </p:nvSpPr>
          <p:spPr>
            <a:xfrm>
              <a:off x="44781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53" name="pl2652"/>
            <p:cNvSpPr/>
            <p:nvPr/>
          </p:nvSpPr>
          <p:spPr>
            <a:xfrm>
              <a:off x="44789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54" name="pl2653"/>
            <p:cNvSpPr/>
            <p:nvPr/>
          </p:nvSpPr>
          <p:spPr>
            <a:xfrm>
              <a:off x="44797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55" name="pl2654"/>
            <p:cNvSpPr/>
            <p:nvPr/>
          </p:nvSpPr>
          <p:spPr>
            <a:xfrm>
              <a:off x="44806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56" name="pl2655"/>
            <p:cNvSpPr/>
            <p:nvPr/>
          </p:nvSpPr>
          <p:spPr>
            <a:xfrm>
              <a:off x="44814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57" name="pl2656"/>
            <p:cNvSpPr/>
            <p:nvPr/>
          </p:nvSpPr>
          <p:spPr>
            <a:xfrm>
              <a:off x="44822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58" name="pl2657"/>
            <p:cNvSpPr/>
            <p:nvPr/>
          </p:nvSpPr>
          <p:spPr>
            <a:xfrm>
              <a:off x="44830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59" name="pl2658"/>
            <p:cNvSpPr/>
            <p:nvPr/>
          </p:nvSpPr>
          <p:spPr>
            <a:xfrm>
              <a:off x="44838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60" name="pl2659"/>
            <p:cNvSpPr/>
            <p:nvPr/>
          </p:nvSpPr>
          <p:spPr>
            <a:xfrm>
              <a:off x="44846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61" name="pl2660"/>
            <p:cNvSpPr/>
            <p:nvPr/>
          </p:nvSpPr>
          <p:spPr>
            <a:xfrm>
              <a:off x="44854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62" name="pl2661"/>
            <p:cNvSpPr/>
            <p:nvPr/>
          </p:nvSpPr>
          <p:spPr>
            <a:xfrm>
              <a:off x="44863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63" name="pl2662"/>
            <p:cNvSpPr/>
            <p:nvPr/>
          </p:nvSpPr>
          <p:spPr>
            <a:xfrm>
              <a:off x="44871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64" name="pl2663"/>
            <p:cNvSpPr/>
            <p:nvPr/>
          </p:nvSpPr>
          <p:spPr>
            <a:xfrm>
              <a:off x="44879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65" name="pl2664"/>
            <p:cNvSpPr/>
            <p:nvPr/>
          </p:nvSpPr>
          <p:spPr>
            <a:xfrm>
              <a:off x="44887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66" name="pl2665"/>
            <p:cNvSpPr/>
            <p:nvPr/>
          </p:nvSpPr>
          <p:spPr>
            <a:xfrm>
              <a:off x="44895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67" name="pl2666"/>
            <p:cNvSpPr/>
            <p:nvPr/>
          </p:nvSpPr>
          <p:spPr>
            <a:xfrm>
              <a:off x="44903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68" name="pl2667"/>
            <p:cNvSpPr/>
            <p:nvPr/>
          </p:nvSpPr>
          <p:spPr>
            <a:xfrm>
              <a:off x="44912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69" name="pl2668"/>
            <p:cNvSpPr/>
            <p:nvPr/>
          </p:nvSpPr>
          <p:spPr>
            <a:xfrm>
              <a:off x="44920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70" name="pl2669"/>
            <p:cNvSpPr/>
            <p:nvPr/>
          </p:nvSpPr>
          <p:spPr>
            <a:xfrm>
              <a:off x="44928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71" name="pl2670"/>
            <p:cNvSpPr/>
            <p:nvPr/>
          </p:nvSpPr>
          <p:spPr>
            <a:xfrm>
              <a:off x="44936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72" name="pl2671"/>
            <p:cNvSpPr/>
            <p:nvPr/>
          </p:nvSpPr>
          <p:spPr>
            <a:xfrm>
              <a:off x="44944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73" name="pl2672"/>
            <p:cNvSpPr/>
            <p:nvPr/>
          </p:nvSpPr>
          <p:spPr>
            <a:xfrm>
              <a:off x="44952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74" name="pl2673"/>
            <p:cNvSpPr/>
            <p:nvPr/>
          </p:nvSpPr>
          <p:spPr>
            <a:xfrm>
              <a:off x="44960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75" name="pl2674"/>
            <p:cNvSpPr/>
            <p:nvPr/>
          </p:nvSpPr>
          <p:spPr>
            <a:xfrm>
              <a:off x="44969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76" name="pl2675"/>
            <p:cNvSpPr/>
            <p:nvPr/>
          </p:nvSpPr>
          <p:spPr>
            <a:xfrm>
              <a:off x="44977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77" name="pl2676"/>
            <p:cNvSpPr/>
            <p:nvPr/>
          </p:nvSpPr>
          <p:spPr>
            <a:xfrm>
              <a:off x="44985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78" name="pl2677"/>
            <p:cNvSpPr/>
            <p:nvPr/>
          </p:nvSpPr>
          <p:spPr>
            <a:xfrm>
              <a:off x="44993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79" name="pl2678"/>
            <p:cNvSpPr/>
            <p:nvPr/>
          </p:nvSpPr>
          <p:spPr>
            <a:xfrm>
              <a:off x="45001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80" name="pl2679"/>
            <p:cNvSpPr/>
            <p:nvPr/>
          </p:nvSpPr>
          <p:spPr>
            <a:xfrm>
              <a:off x="45009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81" name="pl2680"/>
            <p:cNvSpPr/>
            <p:nvPr/>
          </p:nvSpPr>
          <p:spPr>
            <a:xfrm>
              <a:off x="45018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82" name="pl2681"/>
            <p:cNvSpPr/>
            <p:nvPr/>
          </p:nvSpPr>
          <p:spPr>
            <a:xfrm>
              <a:off x="45026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83" name="pl2682"/>
            <p:cNvSpPr/>
            <p:nvPr/>
          </p:nvSpPr>
          <p:spPr>
            <a:xfrm>
              <a:off x="45034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84" name="pl2683"/>
            <p:cNvSpPr/>
            <p:nvPr/>
          </p:nvSpPr>
          <p:spPr>
            <a:xfrm>
              <a:off x="45042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85" name="pl2684"/>
            <p:cNvSpPr/>
            <p:nvPr/>
          </p:nvSpPr>
          <p:spPr>
            <a:xfrm>
              <a:off x="45050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86" name="pl2685"/>
            <p:cNvSpPr/>
            <p:nvPr/>
          </p:nvSpPr>
          <p:spPr>
            <a:xfrm>
              <a:off x="45058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87" name="pl2686"/>
            <p:cNvSpPr/>
            <p:nvPr/>
          </p:nvSpPr>
          <p:spPr>
            <a:xfrm>
              <a:off x="45066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88" name="pl2687"/>
            <p:cNvSpPr/>
            <p:nvPr/>
          </p:nvSpPr>
          <p:spPr>
            <a:xfrm>
              <a:off x="45075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89" name="pl2688"/>
            <p:cNvSpPr/>
            <p:nvPr/>
          </p:nvSpPr>
          <p:spPr>
            <a:xfrm>
              <a:off x="45083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90" name="pl2689"/>
            <p:cNvSpPr/>
            <p:nvPr/>
          </p:nvSpPr>
          <p:spPr>
            <a:xfrm>
              <a:off x="45091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91" name="pl2690"/>
            <p:cNvSpPr/>
            <p:nvPr/>
          </p:nvSpPr>
          <p:spPr>
            <a:xfrm>
              <a:off x="45099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92" name="pl2691"/>
            <p:cNvSpPr/>
            <p:nvPr/>
          </p:nvSpPr>
          <p:spPr>
            <a:xfrm>
              <a:off x="45107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93" name="pl2692"/>
            <p:cNvSpPr/>
            <p:nvPr/>
          </p:nvSpPr>
          <p:spPr>
            <a:xfrm>
              <a:off x="45115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94" name="pl2693"/>
            <p:cNvSpPr/>
            <p:nvPr/>
          </p:nvSpPr>
          <p:spPr>
            <a:xfrm>
              <a:off x="45123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95" name="pl2694"/>
            <p:cNvSpPr/>
            <p:nvPr/>
          </p:nvSpPr>
          <p:spPr>
            <a:xfrm>
              <a:off x="45132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96" name="pl2695"/>
            <p:cNvSpPr/>
            <p:nvPr/>
          </p:nvSpPr>
          <p:spPr>
            <a:xfrm>
              <a:off x="45140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97" name="pl2696"/>
            <p:cNvSpPr/>
            <p:nvPr/>
          </p:nvSpPr>
          <p:spPr>
            <a:xfrm>
              <a:off x="45148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98" name="pl2697"/>
            <p:cNvSpPr/>
            <p:nvPr/>
          </p:nvSpPr>
          <p:spPr>
            <a:xfrm>
              <a:off x="45156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99" name="pl2698"/>
            <p:cNvSpPr/>
            <p:nvPr/>
          </p:nvSpPr>
          <p:spPr>
            <a:xfrm>
              <a:off x="45164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00" name="pl2699"/>
            <p:cNvSpPr/>
            <p:nvPr/>
          </p:nvSpPr>
          <p:spPr>
            <a:xfrm>
              <a:off x="45172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01" name="pl2700"/>
            <p:cNvSpPr/>
            <p:nvPr/>
          </p:nvSpPr>
          <p:spPr>
            <a:xfrm>
              <a:off x="45181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02" name="pl2701"/>
            <p:cNvSpPr/>
            <p:nvPr/>
          </p:nvSpPr>
          <p:spPr>
            <a:xfrm>
              <a:off x="45189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03" name="pl2702"/>
            <p:cNvSpPr/>
            <p:nvPr/>
          </p:nvSpPr>
          <p:spPr>
            <a:xfrm>
              <a:off x="45197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04" name="pl2703"/>
            <p:cNvSpPr/>
            <p:nvPr/>
          </p:nvSpPr>
          <p:spPr>
            <a:xfrm>
              <a:off x="45205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05" name="pl2704"/>
            <p:cNvSpPr/>
            <p:nvPr/>
          </p:nvSpPr>
          <p:spPr>
            <a:xfrm>
              <a:off x="45213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06" name="pl2705"/>
            <p:cNvSpPr/>
            <p:nvPr/>
          </p:nvSpPr>
          <p:spPr>
            <a:xfrm>
              <a:off x="45221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07" name="pl2706"/>
            <p:cNvSpPr/>
            <p:nvPr/>
          </p:nvSpPr>
          <p:spPr>
            <a:xfrm>
              <a:off x="45229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08" name="pl2707"/>
            <p:cNvSpPr/>
            <p:nvPr/>
          </p:nvSpPr>
          <p:spPr>
            <a:xfrm>
              <a:off x="45238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09" name="pl2708"/>
            <p:cNvSpPr/>
            <p:nvPr/>
          </p:nvSpPr>
          <p:spPr>
            <a:xfrm>
              <a:off x="45246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10" name="pl2709"/>
            <p:cNvSpPr/>
            <p:nvPr/>
          </p:nvSpPr>
          <p:spPr>
            <a:xfrm>
              <a:off x="45254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11" name="pl2710"/>
            <p:cNvSpPr/>
            <p:nvPr/>
          </p:nvSpPr>
          <p:spPr>
            <a:xfrm>
              <a:off x="45262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12" name="pl2711"/>
            <p:cNvSpPr/>
            <p:nvPr/>
          </p:nvSpPr>
          <p:spPr>
            <a:xfrm>
              <a:off x="45270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13" name="pl2712"/>
            <p:cNvSpPr/>
            <p:nvPr/>
          </p:nvSpPr>
          <p:spPr>
            <a:xfrm>
              <a:off x="45278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14" name="pl2713"/>
            <p:cNvSpPr/>
            <p:nvPr/>
          </p:nvSpPr>
          <p:spPr>
            <a:xfrm>
              <a:off x="45287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15" name="pl2714"/>
            <p:cNvSpPr/>
            <p:nvPr/>
          </p:nvSpPr>
          <p:spPr>
            <a:xfrm>
              <a:off x="45295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16" name="pl2715"/>
            <p:cNvSpPr/>
            <p:nvPr/>
          </p:nvSpPr>
          <p:spPr>
            <a:xfrm>
              <a:off x="45303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17" name="pl2716"/>
            <p:cNvSpPr/>
            <p:nvPr/>
          </p:nvSpPr>
          <p:spPr>
            <a:xfrm>
              <a:off x="45311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18" name="pl2717"/>
            <p:cNvSpPr/>
            <p:nvPr/>
          </p:nvSpPr>
          <p:spPr>
            <a:xfrm>
              <a:off x="45319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19" name="pl2718"/>
            <p:cNvSpPr/>
            <p:nvPr/>
          </p:nvSpPr>
          <p:spPr>
            <a:xfrm>
              <a:off x="45327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20" name="pl2719"/>
            <p:cNvSpPr/>
            <p:nvPr/>
          </p:nvSpPr>
          <p:spPr>
            <a:xfrm>
              <a:off x="45335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21" name="pl2720"/>
            <p:cNvSpPr/>
            <p:nvPr/>
          </p:nvSpPr>
          <p:spPr>
            <a:xfrm>
              <a:off x="45344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22" name="pl2721"/>
            <p:cNvSpPr/>
            <p:nvPr/>
          </p:nvSpPr>
          <p:spPr>
            <a:xfrm>
              <a:off x="45352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23" name="pl2722"/>
            <p:cNvSpPr/>
            <p:nvPr/>
          </p:nvSpPr>
          <p:spPr>
            <a:xfrm>
              <a:off x="45360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24" name="pl2723"/>
            <p:cNvSpPr/>
            <p:nvPr/>
          </p:nvSpPr>
          <p:spPr>
            <a:xfrm>
              <a:off x="45368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25" name="pl2724"/>
            <p:cNvSpPr/>
            <p:nvPr/>
          </p:nvSpPr>
          <p:spPr>
            <a:xfrm>
              <a:off x="45376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26" name="pl2725"/>
            <p:cNvSpPr/>
            <p:nvPr/>
          </p:nvSpPr>
          <p:spPr>
            <a:xfrm>
              <a:off x="45384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27" name="pl2726"/>
            <p:cNvSpPr/>
            <p:nvPr/>
          </p:nvSpPr>
          <p:spPr>
            <a:xfrm>
              <a:off x="45393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28" name="pl2727"/>
            <p:cNvSpPr/>
            <p:nvPr/>
          </p:nvSpPr>
          <p:spPr>
            <a:xfrm>
              <a:off x="45401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29" name="pl2728"/>
            <p:cNvSpPr/>
            <p:nvPr/>
          </p:nvSpPr>
          <p:spPr>
            <a:xfrm>
              <a:off x="45409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30" name="pl2729"/>
            <p:cNvSpPr/>
            <p:nvPr/>
          </p:nvSpPr>
          <p:spPr>
            <a:xfrm>
              <a:off x="45417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31" name="pl2730"/>
            <p:cNvSpPr/>
            <p:nvPr/>
          </p:nvSpPr>
          <p:spPr>
            <a:xfrm>
              <a:off x="45425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32" name="pl2731"/>
            <p:cNvSpPr/>
            <p:nvPr/>
          </p:nvSpPr>
          <p:spPr>
            <a:xfrm>
              <a:off x="45433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33" name="pl2732"/>
            <p:cNvSpPr/>
            <p:nvPr/>
          </p:nvSpPr>
          <p:spPr>
            <a:xfrm>
              <a:off x="45441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34" name="pl2733"/>
            <p:cNvSpPr/>
            <p:nvPr/>
          </p:nvSpPr>
          <p:spPr>
            <a:xfrm>
              <a:off x="45450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35" name="pl2734"/>
            <p:cNvSpPr/>
            <p:nvPr/>
          </p:nvSpPr>
          <p:spPr>
            <a:xfrm>
              <a:off x="45458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36" name="pl2735"/>
            <p:cNvSpPr/>
            <p:nvPr/>
          </p:nvSpPr>
          <p:spPr>
            <a:xfrm>
              <a:off x="45466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37" name="pl2736"/>
            <p:cNvSpPr/>
            <p:nvPr/>
          </p:nvSpPr>
          <p:spPr>
            <a:xfrm>
              <a:off x="45474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38" name="pl2737"/>
            <p:cNvSpPr/>
            <p:nvPr/>
          </p:nvSpPr>
          <p:spPr>
            <a:xfrm>
              <a:off x="45482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39" name="pl2738"/>
            <p:cNvSpPr/>
            <p:nvPr/>
          </p:nvSpPr>
          <p:spPr>
            <a:xfrm>
              <a:off x="45490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40" name="pl2739"/>
            <p:cNvSpPr/>
            <p:nvPr/>
          </p:nvSpPr>
          <p:spPr>
            <a:xfrm>
              <a:off x="45499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41" name="pl2740"/>
            <p:cNvSpPr/>
            <p:nvPr/>
          </p:nvSpPr>
          <p:spPr>
            <a:xfrm>
              <a:off x="45507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42" name="pl2741"/>
            <p:cNvSpPr/>
            <p:nvPr/>
          </p:nvSpPr>
          <p:spPr>
            <a:xfrm>
              <a:off x="45515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43" name="pl2742"/>
            <p:cNvSpPr/>
            <p:nvPr/>
          </p:nvSpPr>
          <p:spPr>
            <a:xfrm>
              <a:off x="45523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44" name="pl2743"/>
            <p:cNvSpPr/>
            <p:nvPr/>
          </p:nvSpPr>
          <p:spPr>
            <a:xfrm>
              <a:off x="45531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45" name="pl2744"/>
            <p:cNvSpPr/>
            <p:nvPr/>
          </p:nvSpPr>
          <p:spPr>
            <a:xfrm>
              <a:off x="45539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46" name="pl2745"/>
            <p:cNvSpPr/>
            <p:nvPr/>
          </p:nvSpPr>
          <p:spPr>
            <a:xfrm>
              <a:off x="45547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47" name="pl2746"/>
            <p:cNvSpPr/>
            <p:nvPr/>
          </p:nvSpPr>
          <p:spPr>
            <a:xfrm>
              <a:off x="45556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48" name="pl2747"/>
            <p:cNvSpPr/>
            <p:nvPr/>
          </p:nvSpPr>
          <p:spPr>
            <a:xfrm>
              <a:off x="45564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49" name="pl2748"/>
            <p:cNvSpPr/>
            <p:nvPr/>
          </p:nvSpPr>
          <p:spPr>
            <a:xfrm>
              <a:off x="45572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50" name="pl2749"/>
            <p:cNvSpPr/>
            <p:nvPr/>
          </p:nvSpPr>
          <p:spPr>
            <a:xfrm>
              <a:off x="45580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51" name="pl2750"/>
            <p:cNvSpPr/>
            <p:nvPr/>
          </p:nvSpPr>
          <p:spPr>
            <a:xfrm>
              <a:off x="45588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52" name="pl2751"/>
            <p:cNvSpPr/>
            <p:nvPr/>
          </p:nvSpPr>
          <p:spPr>
            <a:xfrm>
              <a:off x="45596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53" name="pl2752"/>
            <p:cNvSpPr/>
            <p:nvPr/>
          </p:nvSpPr>
          <p:spPr>
            <a:xfrm>
              <a:off x="45605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54" name="pl2753"/>
            <p:cNvSpPr/>
            <p:nvPr/>
          </p:nvSpPr>
          <p:spPr>
            <a:xfrm>
              <a:off x="45613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55" name="pl2754"/>
            <p:cNvSpPr/>
            <p:nvPr/>
          </p:nvSpPr>
          <p:spPr>
            <a:xfrm>
              <a:off x="45621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56" name="pl2755"/>
            <p:cNvSpPr/>
            <p:nvPr/>
          </p:nvSpPr>
          <p:spPr>
            <a:xfrm>
              <a:off x="45629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57" name="pl2756"/>
            <p:cNvSpPr/>
            <p:nvPr/>
          </p:nvSpPr>
          <p:spPr>
            <a:xfrm>
              <a:off x="45637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58" name="pl2757"/>
            <p:cNvSpPr/>
            <p:nvPr/>
          </p:nvSpPr>
          <p:spPr>
            <a:xfrm>
              <a:off x="45645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59" name="pl2758"/>
            <p:cNvSpPr/>
            <p:nvPr/>
          </p:nvSpPr>
          <p:spPr>
            <a:xfrm>
              <a:off x="45653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60" name="pl2759"/>
            <p:cNvSpPr/>
            <p:nvPr/>
          </p:nvSpPr>
          <p:spPr>
            <a:xfrm>
              <a:off x="45662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61" name="pl2760"/>
            <p:cNvSpPr/>
            <p:nvPr/>
          </p:nvSpPr>
          <p:spPr>
            <a:xfrm>
              <a:off x="45670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62" name="pl2761"/>
            <p:cNvSpPr/>
            <p:nvPr/>
          </p:nvSpPr>
          <p:spPr>
            <a:xfrm>
              <a:off x="45678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63" name="pl2762"/>
            <p:cNvSpPr/>
            <p:nvPr/>
          </p:nvSpPr>
          <p:spPr>
            <a:xfrm>
              <a:off x="45686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64" name="pl2763"/>
            <p:cNvSpPr/>
            <p:nvPr/>
          </p:nvSpPr>
          <p:spPr>
            <a:xfrm>
              <a:off x="45694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65" name="pl2764"/>
            <p:cNvSpPr/>
            <p:nvPr/>
          </p:nvSpPr>
          <p:spPr>
            <a:xfrm>
              <a:off x="45702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66" name="pl2765"/>
            <p:cNvSpPr/>
            <p:nvPr/>
          </p:nvSpPr>
          <p:spPr>
            <a:xfrm>
              <a:off x="45711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67" name="pl2766"/>
            <p:cNvSpPr/>
            <p:nvPr/>
          </p:nvSpPr>
          <p:spPr>
            <a:xfrm>
              <a:off x="45719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68" name="pl2767"/>
            <p:cNvSpPr/>
            <p:nvPr/>
          </p:nvSpPr>
          <p:spPr>
            <a:xfrm>
              <a:off x="45727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69" name="pl2768"/>
            <p:cNvSpPr/>
            <p:nvPr/>
          </p:nvSpPr>
          <p:spPr>
            <a:xfrm>
              <a:off x="45735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70" name="pl2769"/>
            <p:cNvSpPr/>
            <p:nvPr/>
          </p:nvSpPr>
          <p:spPr>
            <a:xfrm>
              <a:off x="45743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71" name="pl2770"/>
            <p:cNvSpPr/>
            <p:nvPr/>
          </p:nvSpPr>
          <p:spPr>
            <a:xfrm>
              <a:off x="45751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72" name="pl2771"/>
            <p:cNvSpPr/>
            <p:nvPr/>
          </p:nvSpPr>
          <p:spPr>
            <a:xfrm>
              <a:off x="45759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73" name="pl2772"/>
            <p:cNvSpPr/>
            <p:nvPr/>
          </p:nvSpPr>
          <p:spPr>
            <a:xfrm>
              <a:off x="45768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74" name="pl2773"/>
            <p:cNvSpPr/>
            <p:nvPr/>
          </p:nvSpPr>
          <p:spPr>
            <a:xfrm>
              <a:off x="45776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75" name="pl2774"/>
            <p:cNvSpPr/>
            <p:nvPr/>
          </p:nvSpPr>
          <p:spPr>
            <a:xfrm>
              <a:off x="45784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76" name="pl2775"/>
            <p:cNvSpPr/>
            <p:nvPr/>
          </p:nvSpPr>
          <p:spPr>
            <a:xfrm>
              <a:off x="45792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77" name="pl2776"/>
            <p:cNvSpPr/>
            <p:nvPr/>
          </p:nvSpPr>
          <p:spPr>
            <a:xfrm>
              <a:off x="45800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78" name="pl2777"/>
            <p:cNvSpPr/>
            <p:nvPr/>
          </p:nvSpPr>
          <p:spPr>
            <a:xfrm>
              <a:off x="45808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79" name="pl2778"/>
            <p:cNvSpPr/>
            <p:nvPr/>
          </p:nvSpPr>
          <p:spPr>
            <a:xfrm>
              <a:off x="45817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80" name="pl2779"/>
            <p:cNvSpPr/>
            <p:nvPr/>
          </p:nvSpPr>
          <p:spPr>
            <a:xfrm>
              <a:off x="45825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81" name="pl2780"/>
            <p:cNvSpPr/>
            <p:nvPr/>
          </p:nvSpPr>
          <p:spPr>
            <a:xfrm>
              <a:off x="45833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82" name="pl2781"/>
            <p:cNvSpPr/>
            <p:nvPr/>
          </p:nvSpPr>
          <p:spPr>
            <a:xfrm>
              <a:off x="45841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83" name="pl2782"/>
            <p:cNvSpPr/>
            <p:nvPr/>
          </p:nvSpPr>
          <p:spPr>
            <a:xfrm>
              <a:off x="45849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84" name="pl2783"/>
            <p:cNvSpPr/>
            <p:nvPr/>
          </p:nvSpPr>
          <p:spPr>
            <a:xfrm>
              <a:off x="45857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85" name="pl2784"/>
            <p:cNvSpPr/>
            <p:nvPr/>
          </p:nvSpPr>
          <p:spPr>
            <a:xfrm>
              <a:off x="45865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86" name="pl2785"/>
            <p:cNvSpPr/>
            <p:nvPr/>
          </p:nvSpPr>
          <p:spPr>
            <a:xfrm>
              <a:off x="45874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87" name="pl2786"/>
            <p:cNvSpPr/>
            <p:nvPr/>
          </p:nvSpPr>
          <p:spPr>
            <a:xfrm>
              <a:off x="45882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88" name="pl2787"/>
            <p:cNvSpPr/>
            <p:nvPr/>
          </p:nvSpPr>
          <p:spPr>
            <a:xfrm>
              <a:off x="45890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89" name="pl2788"/>
            <p:cNvSpPr/>
            <p:nvPr/>
          </p:nvSpPr>
          <p:spPr>
            <a:xfrm>
              <a:off x="45898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90" name="pl2789"/>
            <p:cNvSpPr/>
            <p:nvPr/>
          </p:nvSpPr>
          <p:spPr>
            <a:xfrm>
              <a:off x="45906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91" name="pl2790"/>
            <p:cNvSpPr/>
            <p:nvPr/>
          </p:nvSpPr>
          <p:spPr>
            <a:xfrm>
              <a:off x="45914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92" name="pl2791"/>
            <p:cNvSpPr/>
            <p:nvPr/>
          </p:nvSpPr>
          <p:spPr>
            <a:xfrm>
              <a:off x="45922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93" name="pl2792"/>
            <p:cNvSpPr/>
            <p:nvPr/>
          </p:nvSpPr>
          <p:spPr>
            <a:xfrm>
              <a:off x="45931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94" name="pl2793"/>
            <p:cNvSpPr/>
            <p:nvPr/>
          </p:nvSpPr>
          <p:spPr>
            <a:xfrm>
              <a:off x="45939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95" name="pl2794"/>
            <p:cNvSpPr/>
            <p:nvPr/>
          </p:nvSpPr>
          <p:spPr>
            <a:xfrm>
              <a:off x="45947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96" name="pl2795"/>
            <p:cNvSpPr/>
            <p:nvPr/>
          </p:nvSpPr>
          <p:spPr>
            <a:xfrm>
              <a:off x="45955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97" name="pl2796"/>
            <p:cNvSpPr/>
            <p:nvPr/>
          </p:nvSpPr>
          <p:spPr>
            <a:xfrm>
              <a:off x="45963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98" name="pl2797"/>
            <p:cNvSpPr/>
            <p:nvPr/>
          </p:nvSpPr>
          <p:spPr>
            <a:xfrm>
              <a:off x="45971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99" name="pl2798"/>
            <p:cNvSpPr/>
            <p:nvPr/>
          </p:nvSpPr>
          <p:spPr>
            <a:xfrm>
              <a:off x="45980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00" name="pl2799"/>
            <p:cNvSpPr/>
            <p:nvPr/>
          </p:nvSpPr>
          <p:spPr>
            <a:xfrm>
              <a:off x="45988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01" name="pl2800"/>
            <p:cNvSpPr/>
            <p:nvPr/>
          </p:nvSpPr>
          <p:spPr>
            <a:xfrm>
              <a:off x="45996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02" name="pl2801"/>
            <p:cNvSpPr/>
            <p:nvPr/>
          </p:nvSpPr>
          <p:spPr>
            <a:xfrm>
              <a:off x="46004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03" name="pl2802"/>
            <p:cNvSpPr/>
            <p:nvPr/>
          </p:nvSpPr>
          <p:spPr>
            <a:xfrm>
              <a:off x="46012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04" name="pl2803"/>
            <p:cNvSpPr/>
            <p:nvPr/>
          </p:nvSpPr>
          <p:spPr>
            <a:xfrm>
              <a:off x="46020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05" name="pl2804"/>
            <p:cNvSpPr/>
            <p:nvPr/>
          </p:nvSpPr>
          <p:spPr>
            <a:xfrm>
              <a:off x="46028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06" name="pl2805"/>
            <p:cNvSpPr/>
            <p:nvPr/>
          </p:nvSpPr>
          <p:spPr>
            <a:xfrm>
              <a:off x="46037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07" name="pl2806"/>
            <p:cNvSpPr/>
            <p:nvPr/>
          </p:nvSpPr>
          <p:spPr>
            <a:xfrm>
              <a:off x="46045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08" name="pl2807"/>
            <p:cNvSpPr/>
            <p:nvPr/>
          </p:nvSpPr>
          <p:spPr>
            <a:xfrm>
              <a:off x="46053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09" name="pl2808"/>
            <p:cNvSpPr/>
            <p:nvPr/>
          </p:nvSpPr>
          <p:spPr>
            <a:xfrm>
              <a:off x="46061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10" name="pl2809"/>
            <p:cNvSpPr/>
            <p:nvPr/>
          </p:nvSpPr>
          <p:spPr>
            <a:xfrm>
              <a:off x="46069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11" name="pl2810"/>
            <p:cNvSpPr/>
            <p:nvPr/>
          </p:nvSpPr>
          <p:spPr>
            <a:xfrm>
              <a:off x="46077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12" name="pl2811"/>
            <p:cNvSpPr/>
            <p:nvPr/>
          </p:nvSpPr>
          <p:spPr>
            <a:xfrm>
              <a:off x="46086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13" name="pl2812"/>
            <p:cNvSpPr/>
            <p:nvPr/>
          </p:nvSpPr>
          <p:spPr>
            <a:xfrm>
              <a:off x="46094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14" name="pl2813"/>
            <p:cNvSpPr/>
            <p:nvPr/>
          </p:nvSpPr>
          <p:spPr>
            <a:xfrm>
              <a:off x="46102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15" name="pl2814"/>
            <p:cNvSpPr/>
            <p:nvPr/>
          </p:nvSpPr>
          <p:spPr>
            <a:xfrm>
              <a:off x="46110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16" name="pl2815"/>
            <p:cNvSpPr/>
            <p:nvPr/>
          </p:nvSpPr>
          <p:spPr>
            <a:xfrm>
              <a:off x="46118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17" name="pl2816"/>
            <p:cNvSpPr/>
            <p:nvPr/>
          </p:nvSpPr>
          <p:spPr>
            <a:xfrm>
              <a:off x="46126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18" name="pl2817"/>
            <p:cNvSpPr/>
            <p:nvPr/>
          </p:nvSpPr>
          <p:spPr>
            <a:xfrm>
              <a:off x="46134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19" name="pl2818"/>
            <p:cNvSpPr/>
            <p:nvPr/>
          </p:nvSpPr>
          <p:spPr>
            <a:xfrm>
              <a:off x="46143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20" name="pl2819"/>
            <p:cNvSpPr/>
            <p:nvPr/>
          </p:nvSpPr>
          <p:spPr>
            <a:xfrm>
              <a:off x="46151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21" name="pl2820"/>
            <p:cNvSpPr/>
            <p:nvPr/>
          </p:nvSpPr>
          <p:spPr>
            <a:xfrm>
              <a:off x="46159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22" name="pl2821"/>
            <p:cNvSpPr/>
            <p:nvPr/>
          </p:nvSpPr>
          <p:spPr>
            <a:xfrm>
              <a:off x="46167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23" name="pl2822"/>
            <p:cNvSpPr/>
            <p:nvPr/>
          </p:nvSpPr>
          <p:spPr>
            <a:xfrm>
              <a:off x="46175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24" name="pl2823"/>
            <p:cNvSpPr/>
            <p:nvPr/>
          </p:nvSpPr>
          <p:spPr>
            <a:xfrm>
              <a:off x="46183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25" name="pl2824"/>
            <p:cNvSpPr/>
            <p:nvPr/>
          </p:nvSpPr>
          <p:spPr>
            <a:xfrm>
              <a:off x="46192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26" name="pl2825"/>
            <p:cNvSpPr/>
            <p:nvPr/>
          </p:nvSpPr>
          <p:spPr>
            <a:xfrm>
              <a:off x="46200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27" name="pl2826"/>
            <p:cNvSpPr/>
            <p:nvPr/>
          </p:nvSpPr>
          <p:spPr>
            <a:xfrm>
              <a:off x="46208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28" name="pl2827"/>
            <p:cNvSpPr/>
            <p:nvPr/>
          </p:nvSpPr>
          <p:spPr>
            <a:xfrm>
              <a:off x="46216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29" name="pl2828"/>
            <p:cNvSpPr/>
            <p:nvPr/>
          </p:nvSpPr>
          <p:spPr>
            <a:xfrm>
              <a:off x="46224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30" name="pl2829"/>
            <p:cNvSpPr/>
            <p:nvPr/>
          </p:nvSpPr>
          <p:spPr>
            <a:xfrm>
              <a:off x="46232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31" name="pl2830"/>
            <p:cNvSpPr/>
            <p:nvPr/>
          </p:nvSpPr>
          <p:spPr>
            <a:xfrm>
              <a:off x="46240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32" name="pl2831"/>
            <p:cNvSpPr/>
            <p:nvPr/>
          </p:nvSpPr>
          <p:spPr>
            <a:xfrm>
              <a:off x="46249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33" name="pl2832"/>
            <p:cNvSpPr/>
            <p:nvPr/>
          </p:nvSpPr>
          <p:spPr>
            <a:xfrm>
              <a:off x="46257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34" name="pl2833"/>
            <p:cNvSpPr/>
            <p:nvPr/>
          </p:nvSpPr>
          <p:spPr>
            <a:xfrm>
              <a:off x="46265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35" name="pl2834"/>
            <p:cNvSpPr/>
            <p:nvPr/>
          </p:nvSpPr>
          <p:spPr>
            <a:xfrm>
              <a:off x="46273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36" name="pl2835"/>
            <p:cNvSpPr/>
            <p:nvPr/>
          </p:nvSpPr>
          <p:spPr>
            <a:xfrm>
              <a:off x="46281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37" name="pl2836"/>
            <p:cNvSpPr/>
            <p:nvPr/>
          </p:nvSpPr>
          <p:spPr>
            <a:xfrm>
              <a:off x="46289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38" name="pl2837"/>
            <p:cNvSpPr/>
            <p:nvPr/>
          </p:nvSpPr>
          <p:spPr>
            <a:xfrm>
              <a:off x="46298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39" name="pl2838"/>
            <p:cNvSpPr/>
            <p:nvPr/>
          </p:nvSpPr>
          <p:spPr>
            <a:xfrm>
              <a:off x="46306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40" name="pl2839"/>
            <p:cNvSpPr/>
            <p:nvPr/>
          </p:nvSpPr>
          <p:spPr>
            <a:xfrm>
              <a:off x="46314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41" name="pl2840"/>
            <p:cNvSpPr/>
            <p:nvPr/>
          </p:nvSpPr>
          <p:spPr>
            <a:xfrm>
              <a:off x="46322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42" name="pl2841"/>
            <p:cNvSpPr/>
            <p:nvPr/>
          </p:nvSpPr>
          <p:spPr>
            <a:xfrm>
              <a:off x="46330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43" name="pl2842"/>
            <p:cNvSpPr/>
            <p:nvPr/>
          </p:nvSpPr>
          <p:spPr>
            <a:xfrm>
              <a:off x="46338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44" name="pl2843"/>
            <p:cNvSpPr/>
            <p:nvPr/>
          </p:nvSpPr>
          <p:spPr>
            <a:xfrm>
              <a:off x="46346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45" name="pl2844"/>
            <p:cNvSpPr/>
            <p:nvPr/>
          </p:nvSpPr>
          <p:spPr>
            <a:xfrm>
              <a:off x="46355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46" name="pl2845"/>
            <p:cNvSpPr/>
            <p:nvPr/>
          </p:nvSpPr>
          <p:spPr>
            <a:xfrm>
              <a:off x="46363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47" name="pl2846"/>
            <p:cNvSpPr/>
            <p:nvPr/>
          </p:nvSpPr>
          <p:spPr>
            <a:xfrm>
              <a:off x="46371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48" name="pl2847"/>
            <p:cNvSpPr/>
            <p:nvPr/>
          </p:nvSpPr>
          <p:spPr>
            <a:xfrm>
              <a:off x="46379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49" name="pl2848"/>
            <p:cNvSpPr/>
            <p:nvPr/>
          </p:nvSpPr>
          <p:spPr>
            <a:xfrm>
              <a:off x="46387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50" name="pl2849"/>
            <p:cNvSpPr/>
            <p:nvPr/>
          </p:nvSpPr>
          <p:spPr>
            <a:xfrm>
              <a:off x="46395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51" name="pl2850"/>
            <p:cNvSpPr/>
            <p:nvPr/>
          </p:nvSpPr>
          <p:spPr>
            <a:xfrm>
              <a:off x="46404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52" name="pl2851"/>
            <p:cNvSpPr/>
            <p:nvPr/>
          </p:nvSpPr>
          <p:spPr>
            <a:xfrm>
              <a:off x="46412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53" name="pl2852"/>
            <p:cNvSpPr/>
            <p:nvPr/>
          </p:nvSpPr>
          <p:spPr>
            <a:xfrm>
              <a:off x="46420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54" name="pl2853"/>
            <p:cNvSpPr/>
            <p:nvPr/>
          </p:nvSpPr>
          <p:spPr>
            <a:xfrm>
              <a:off x="46428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55" name="pl2854"/>
            <p:cNvSpPr/>
            <p:nvPr/>
          </p:nvSpPr>
          <p:spPr>
            <a:xfrm>
              <a:off x="46436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56" name="pl2855"/>
            <p:cNvSpPr/>
            <p:nvPr/>
          </p:nvSpPr>
          <p:spPr>
            <a:xfrm>
              <a:off x="46444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57" name="pl2856"/>
            <p:cNvSpPr/>
            <p:nvPr/>
          </p:nvSpPr>
          <p:spPr>
            <a:xfrm>
              <a:off x="46452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58" name="pl2857"/>
            <p:cNvSpPr/>
            <p:nvPr/>
          </p:nvSpPr>
          <p:spPr>
            <a:xfrm>
              <a:off x="46461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59" name="pl2858"/>
            <p:cNvSpPr/>
            <p:nvPr/>
          </p:nvSpPr>
          <p:spPr>
            <a:xfrm>
              <a:off x="46469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60" name="pl2859"/>
            <p:cNvSpPr/>
            <p:nvPr/>
          </p:nvSpPr>
          <p:spPr>
            <a:xfrm>
              <a:off x="46477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61" name="pl2860"/>
            <p:cNvSpPr/>
            <p:nvPr/>
          </p:nvSpPr>
          <p:spPr>
            <a:xfrm>
              <a:off x="46485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62" name="pl2861"/>
            <p:cNvSpPr/>
            <p:nvPr/>
          </p:nvSpPr>
          <p:spPr>
            <a:xfrm>
              <a:off x="46493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63" name="pl2862"/>
            <p:cNvSpPr/>
            <p:nvPr/>
          </p:nvSpPr>
          <p:spPr>
            <a:xfrm>
              <a:off x="46501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64" name="pl2863"/>
            <p:cNvSpPr/>
            <p:nvPr/>
          </p:nvSpPr>
          <p:spPr>
            <a:xfrm>
              <a:off x="46510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65" name="pl2864"/>
            <p:cNvSpPr/>
            <p:nvPr/>
          </p:nvSpPr>
          <p:spPr>
            <a:xfrm>
              <a:off x="46518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66" name="pl2865"/>
            <p:cNvSpPr/>
            <p:nvPr/>
          </p:nvSpPr>
          <p:spPr>
            <a:xfrm>
              <a:off x="46526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67" name="pl2866"/>
            <p:cNvSpPr/>
            <p:nvPr/>
          </p:nvSpPr>
          <p:spPr>
            <a:xfrm>
              <a:off x="46534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68" name="pl2867"/>
            <p:cNvSpPr/>
            <p:nvPr/>
          </p:nvSpPr>
          <p:spPr>
            <a:xfrm>
              <a:off x="46542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69" name="pl2868"/>
            <p:cNvSpPr/>
            <p:nvPr/>
          </p:nvSpPr>
          <p:spPr>
            <a:xfrm>
              <a:off x="46550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70" name="pl2869"/>
            <p:cNvSpPr/>
            <p:nvPr/>
          </p:nvSpPr>
          <p:spPr>
            <a:xfrm>
              <a:off x="46558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71" name="pl2870"/>
            <p:cNvSpPr/>
            <p:nvPr/>
          </p:nvSpPr>
          <p:spPr>
            <a:xfrm>
              <a:off x="46567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72" name="pl2871"/>
            <p:cNvSpPr/>
            <p:nvPr/>
          </p:nvSpPr>
          <p:spPr>
            <a:xfrm>
              <a:off x="46575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73" name="pl2872"/>
            <p:cNvSpPr/>
            <p:nvPr/>
          </p:nvSpPr>
          <p:spPr>
            <a:xfrm>
              <a:off x="46583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74" name="pl2873"/>
            <p:cNvSpPr/>
            <p:nvPr/>
          </p:nvSpPr>
          <p:spPr>
            <a:xfrm>
              <a:off x="46591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75" name="pl2874"/>
            <p:cNvSpPr/>
            <p:nvPr/>
          </p:nvSpPr>
          <p:spPr>
            <a:xfrm>
              <a:off x="46599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76" name="pl2875"/>
            <p:cNvSpPr/>
            <p:nvPr/>
          </p:nvSpPr>
          <p:spPr>
            <a:xfrm>
              <a:off x="46607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77" name="pl2876"/>
            <p:cNvSpPr/>
            <p:nvPr/>
          </p:nvSpPr>
          <p:spPr>
            <a:xfrm>
              <a:off x="46616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78" name="pl2877"/>
            <p:cNvSpPr/>
            <p:nvPr/>
          </p:nvSpPr>
          <p:spPr>
            <a:xfrm>
              <a:off x="46624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79" name="pl2878"/>
            <p:cNvSpPr/>
            <p:nvPr/>
          </p:nvSpPr>
          <p:spPr>
            <a:xfrm>
              <a:off x="46632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80" name="pl2879"/>
            <p:cNvSpPr/>
            <p:nvPr/>
          </p:nvSpPr>
          <p:spPr>
            <a:xfrm>
              <a:off x="46640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81" name="pl2880"/>
            <p:cNvSpPr/>
            <p:nvPr/>
          </p:nvSpPr>
          <p:spPr>
            <a:xfrm>
              <a:off x="46648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82" name="pl2881"/>
            <p:cNvSpPr/>
            <p:nvPr/>
          </p:nvSpPr>
          <p:spPr>
            <a:xfrm>
              <a:off x="46656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83" name="pl2882"/>
            <p:cNvSpPr/>
            <p:nvPr/>
          </p:nvSpPr>
          <p:spPr>
            <a:xfrm>
              <a:off x="46664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84" name="pl2883"/>
            <p:cNvSpPr/>
            <p:nvPr/>
          </p:nvSpPr>
          <p:spPr>
            <a:xfrm>
              <a:off x="46673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85" name="pl2884"/>
            <p:cNvSpPr/>
            <p:nvPr/>
          </p:nvSpPr>
          <p:spPr>
            <a:xfrm>
              <a:off x="46681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86" name="pl2885"/>
            <p:cNvSpPr/>
            <p:nvPr/>
          </p:nvSpPr>
          <p:spPr>
            <a:xfrm>
              <a:off x="46689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87" name="pl2886"/>
            <p:cNvSpPr/>
            <p:nvPr/>
          </p:nvSpPr>
          <p:spPr>
            <a:xfrm>
              <a:off x="46697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88" name="pl2887"/>
            <p:cNvSpPr/>
            <p:nvPr/>
          </p:nvSpPr>
          <p:spPr>
            <a:xfrm>
              <a:off x="46705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89" name="pl2888"/>
            <p:cNvSpPr/>
            <p:nvPr/>
          </p:nvSpPr>
          <p:spPr>
            <a:xfrm>
              <a:off x="46713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90" name="pl2889"/>
            <p:cNvSpPr/>
            <p:nvPr/>
          </p:nvSpPr>
          <p:spPr>
            <a:xfrm>
              <a:off x="46721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91" name="pl2890"/>
            <p:cNvSpPr/>
            <p:nvPr/>
          </p:nvSpPr>
          <p:spPr>
            <a:xfrm>
              <a:off x="46730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92" name="pl2891"/>
            <p:cNvSpPr/>
            <p:nvPr/>
          </p:nvSpPr>
          <p:spPr>
            <a:xfrm>
              <a:off x="46738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93" name="pl2892"/>
            <p:cNvSpPr/>
            <p:nvPr/>
          </p:nvSpPr>
          <p:spPr>
            <a:xfrm>
              <a:off x="46746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94" name="pl2893"/>
            <p:cNvSpPr/>
            <p:nvPr/>
          </p:nvSpPr>
          <p:spPr>
            <a:xfrm>
              <a:off x="46754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95" name="pl2894"/>
            <p:cNvSpPr/>
            <p:nvPr/>
          </p:nvSpPr>
          <p:spPr>
            <a:xfrm>
              <a:off x="46762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96" name="pl2895"/>
            <p:cNvSpPr/>
            <p:nvPr/>
          </p:nvSpPr>
          <p:spPr>
            <a:xfrm>
              <a:off x="46770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97" name="pl2896"/>
            <p:cNvSpPr/>
            <p:nvPr/>
          </p:nvSpPr>
          <p:spPr>
            <a:xfrm>
              <a:off x="46779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98" name="pl2897"/>
            <p:cNvSpPr/>
            <p:nvPr/>
          </p:nvSpPr>
          <p:spPr>
            <a:xfrm>
              <a:off x="46787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99" name="pl2898"/>
            <p:cNvSpPr/>
            <p:nvPr/>
          </p:nvSpPr>
          <p:spPr>
            <a:xfrm>
              <a:off x="46795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00" name="pl2899"/>
            <p:cNvSpPr/>
            <p:nvPr/>
          </p:nvSpPr>
          <p:spPr>
            <a:xfrm>
              <a:off x="46803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01" name="pl2900"/>
            <p:cNvSpPr/>
            <p:nvPr/>
          </p:nvSpPr>
          <p:spPr>
            <a:xfrm>
              <a:off x="46811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02" name="pl2901"/>
            <p:cNvSpPr/>
            <p:nvPr/>
          </p:nvSpPr>
          <p:spPr>
            <a:xfrm>
              <a:off x="46819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03" name="pl2902"/>
            <p:cNvSpPr/>
            <p:nvPr/>
          </p:nvSpPr>
          <p:spPr>
            <a:xfrm>
              <a:off x="46827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04" name="pl2903"/>
            <p:cNvSpPr/>
            <p:nvPr/>
          </p:nvSpPr>
          <p:spPr>
            <a:xfrm>
              <a:off x="46836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05" name="pl2904"/>
            <p:cNvSpPr/>
            <p:nvPr/>
          </p:nvSpPr>
          <p:spPr>
            <a:xfrm>
              <a:off x="46844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06" name="pl2905"/>
            <p:cNvSpPr/>
            <p:nvPr/>
          </p:nvSpPr>
          <p:spPr>
            <a:xfrm>
              <a:off x="46852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07" name="pl2906"/>
            <p:cNvSpPr/>
            <p:nvPr/>
          </p:nvSpPr>
          <p:spPr>
            <a:xfrm>
              <a:off x="46860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08" name="pl2907"/>
            <p:cNvSpPr/>
            <p:nvPr/>
          </p:nvSpPr>
          <p:spPr>
            <a:xfrm>
              <a:off x="46868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09" name="pl2908"/>
            <p:cNvSpPr/>
            <p:nvPr/>
          </p:nvSpPr>
          <p:spPr>
            <a:xfrm>
              <a:off x="46876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10" name="pl2909"/>
            <p:cNvSpPr/>
            <p:nvPr/>
          </p:nvSpPr>
          <p:spPr>
            <a:xfrm>
              <a:off x="46885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11" name="pl2910"/>
            <p:cNvSpPr/>
            <p:nvPr/>
          </p:nvSpPr>
          <p:spPr>
            <a:xfrm>
              <a:off x="46893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12" name="pl2911"/>
            <p:cNvSpPr/>
            <p:nvPr/>
          </p:nvSpPr>
          <p:spPr>
            <a:xfrm>
              <a:off x="46901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13" name="pl2912"/>
            <p:cNvSpPr/>
            <p:nvPr/>
          </p:nvSpPr>
          <p:spPr>
            <a:xfrm>
              <a:off x="46909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14" name="pl2913"/>
            <p:cNvSpPr/>
            <p:nvPr/>
          </p:nvSpPr>
          <p:spPr>
            <a:xfrm>
              <a:off x="46917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15" name="pl2914"/>
            <p:cNvSpPr/>
            <p:nvPr/>
          </p:nvSpPr>
          <p:spPr>
            <a:xfrm>
              <a:off x="46925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16" name="pl2915"/>
            <p:cNvSpPr/>
            <p:nvPr/>
          </p:nvSpPr>
          <p:spPr>
            <a:xfrm>
              <a:off x="46933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17" name="pl2916"/>
            <p:cNvSpPr/>
            <p:nvPr/>
          </p:nvSpPr>
          <p:spPr>
            <a:xfrm>
              <a:off x="46942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18" name="pl2917"/>
            <p:cNvSpPr/>
            <p:nvPr/>
          </p:nvSpPr>
          <p:spPr>
            <a:xfrm>
              <a:off x="46950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19" name="pl2918"/>
            <p:cNvSpPr/>
            <p:nvPr/>
          </p:nvSpPr>
          <p:spPr>
            <a:xfrm>
              <a:off x="46958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20" name="pl2919"/>
            <p:cNvSpPr/>
            <p:nvPr/>
          </p:nvSpPr>
          <p:spPr>
            <a:xfrm>
              <a:off x="46966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21" name="pl2920"/>
            <p:cNvSpPr/>
            <p:nvPr/>
          </p:nvSpPr>
          <p:spPr>
            <a:xfrm>
              <a:off x="46974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22" name="pl2921"/>
            <p:cNvSpPr/>
            <p:nvPr/>
          </p:nvSpPr>
          <p:spPr>
            <a:xfrm>
              <a:off x="46982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23" name="pl2922"/>
            <p:cNvSpPr/>
            <p:nvPr/>
          </p:nvSpPr>
          <p:spPr>
            <a:xfrm>
              <a:off x="46991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24" name="pl2923"/>
            <p:cNvSpPr/>
            <p:nvPr/>
          </p:nvSpPr>
          <p:spPr>
            <a:xfrm>
              <a:off x="46999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25" name="pl2924"/>
            <p:cNvSpPr/>
            <p:nvPr/>
          </p:nvSpPr>
          <p:spPr>
            <a:xfrm>
              <a:off x="47007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26" name="pl2925"/>
            <p:cNvSpPr/>
            <p:nvPr/>
          </p:nvSpPr>
          <p:spPr>
            <a:xfrm>
              <a:off x="47015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27" name="pl2926"/>
            <p:cNvSpPr/>
            <p:nvPr/>
          </p:nvSpPr>
          <p:spPr>
            <a:xfrm>
              <a:off x="47023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28" name="pl2927"/>
            <p:cNvSpPr/>
            <p:nvPr/>
          </p:nvSpPr>
          <p:spPr>
            <a:xfrm>
              <a:off x="47031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29" name="pl2928"/>
            <p:cNvSpPr/>
            <p:nvPr/>
          </p:nvSpPr>
          <p:spPr>
            <a:xfrm>
              <a:off x="47039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30" name="pl2929"/>
            <p:cNvSpPr/>
            <p:nvPr/>
          </p:nvSpPr>
          <p:spPr>
            <a:xfrm>
              <a:off x="47048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31" name="pl2930"/>
            <p:cNvSpPr/>
            <p:nvPr/>
          </p:nvSpPr>
          <p:spPr>
            <a:xfrm>
              <a:off x="47056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32" name="pl2931"/>
            <p:cNvSpPr/>
            <p:nvPr/>
          </p:nvSpPr>
          <p:spPr>
            <a:xfrm>
              <a:off x="47064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33" name="pl2932"/>
            <p:cNvSpPr/>
            <p:nvPr/>
          </p:nvSpPr>
          <p:spPr>
            <a:xfrm>
              <a:off x="47072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34" name="pl2933"/>
            <p:cNvSpPr/>
            <p:nvPr/>
          </p:nvSpPr>
          <p:spPr>
            <a:xfrm>
              <a:off x="47080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35" name="pl2934"/>
            <p:cNvSpPr/>
            <p:nvPr/>
          </p:nvSpPr>
          <p:spPr>
            <a:xfrm>
              <a:off x="47088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36" name="pl2935"/>
            <p:cNvSpPr/>
            <p:nvPr/>
          </p:nvSpPr>
          <p:spPr>
            <a:xfrm>
              <a:off x="47097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37" name="pl2936"/>
            <p:cNvSpPr/>
            <p:nvPr/>
          </p:nvSpPr>
          <p:spPr>
            <a:xfrm>
              <a:off x="47105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38" name="pl2937"/>
            <p:cNvSpPr/>
            <p:nvPr/>
          </p:nvSpPr>
          <p:spPr>
            <a:xfrm>
              <a:off x="47113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39" name="pl2938"/>
            <p:cNvSpPr/>
            <p:nvPr/>
          </p:nvSpPr>
          <p:spPr>
            <a:xfrm>
              <a:off x="47121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40" name="pl2939"/>
            <p:cNvSpPr/>
            <p:nvPr/>
          </p:nvSpPr>
          <p:spPr>
            <a:xfrm>
              <a:off x="47129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41" name="pl2940"/>
            <p:cNvSpPr/>
            <p:nvPr/>
          </p:nvSpPr>
          <p:spPr>
            <a:xfrm>
              <a:off x="47137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42" name="pl2941"/>
            <p:cNvSpPr/>
            <p:nvPr/>
          </p:nvSpPr>
          <p:spPr>
            <a:xfrm>
              <a:off x="47145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43" name="pl2942"/>
            <p:cNvSpPr/>
            <p:nvPr/>
          </p:nvSpPr>
          <p:spPr>
            <a:xfrm>
              <a:off x="47154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44" name="pl2943"/>
            <p:cNvSpPr/>
            <p:nvPr/>
          </p:nvSpPr>
          <p:spPr>
            <a:xfrm>
              <a:off x="47162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45" name="pl2944"/>
            <p:cNvSpPr/>
            <p:nvPr/>
          </p:nvSpPr>
          <p:spPr>
            <a:xfrm>
              <a:off x="47170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46" name="pl2945"/>
            <p:cNvSpPr/>
            <p:nvPr/>
          </p:nvSpPr>
          <p:spPr>
            <a:xfrm>
              <a:off x="47178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47" name="pl2946"/>
            <p:cNvSpPr/>
            <p:nvPr/>
          </p:nvSpPr>
          <p:spPr>
            <a:xfrm>
              <a:off x="47186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48" name="pl2947"/>
            <p:cNvSpPr/>
            <p:nvPr/>
          </p:nvSpPr>
          <p:spPr>
            <a:xfrm>
              <a:off x="47194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49" name="pl2948"/>
            <p:cNvSpPr/>
            <p:nvPr/>
          </p:nvSpPr>
          <p:spPr>
            <a:xfrm>
              <a:off x="47203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50" name="pl2949"/>
            <p:cNvSpPr/>
            <p:nvPr/>
          </p:nvSpPr>
          <p:spPr>
            <a:xfrm>
              <a:off x="47211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51" name="pl2950"/>
            <p:cNvSpPr/>
            <p:nvPr/>
          </p:nvSpPr>
          <p:spPr>
            <a:xfrm>
              <a:off x="47219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52" name="pl2951"/>
            <p:cNvSpPr/>
            <p:nvPr/>
          </p:nvSpPr>
          <p:spPr>
            <a:xfrm>
              <a:off x="47227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53" name="pl2952"/>
            <p:cNvSpPr/>
            <p:nvPr/>
          </p:nvSpPr>
          <p:spPr>
            <a:xfrm>
              <a:off x="47235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54" name="pl2953"/>
            <p:cNvSpPr/>
            <p:nvPr/>
          </p:nvSpPr>
          <p:spPr>
            <a:xfrm>
              <a:off x="47243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55" name="pl2954"/>
            <p:cNvSpPr/>
            <p:nvPr/>
          </p:nvSpPr>
          <p:spPr>
            <a:xfrm>
              <a:off x="47251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56" name="pl2955"/>
            <p:cNvSpPr/>
            <p:nvPr/>
          </p:nvSpPr>
          <p:spPr>
            <a:xfrm>
              <a:off x="47260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57" name="pl2956"/>
            <p:cNvSpPr/>
            <p:nvPr/>
          </p:nvSpPr>
          <p:spPr>
            <a:xfrm>
              <a:off x="47268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58" name="pl2957"/>
            <p:cNvSpPr/>
            <p:nvPr/>
          </p:nvSpPr>
          <p:spPr>
            <a:xfrm>
              <a:off x="47276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59" name="pl2958"/>
            <p:cNvSpPr/>
            <p:nvPr/>
          </p:nvSpPr>
          <p:spPr>
            <a:xfrm>
              <a:off x="47284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60" name="pl2959"/>
            <p:cNvSpPr/>
            <p:nvPr/>
          </p:nvSpPr>
          <p:spPr>
            <a:xfrm>
              <a:off x="47292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61" name="pl2960"/>
            <p:cNvSpPr/>
            <p:nvPr/>
          </p:nvSpPr>
          <p:spPr>
            <a:xfrm>
              <a:off x="47300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62" name="pl2961"/>
            <p:cNvSpPr/>
            <p:nvPr/>
          </p:nvSpPr>
          <p:spPr>
            <a:xfrm>
              <a:off x="47309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63" name="pl2962"/>
            <p:cNvSpPr/>
            <p:nvPr/>
          </p:nvSpPr>
          <p:spPr>
            <a:xfrm>
              <a:off x="47317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64" name="pl2963"/>
            <p:cNvSpPr/>
            <p:nvPr/>
          </p:nvSpPr>
          <p:spPr>
            <a:xfrm>
              <a:off x="47325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65" name="pl2964"/>
            <p:cNvSpPr/>
            <p:nvPr/>
          </p:nvSpPr>
          <p:spPr>
            <a:xfrm>
              <a:off x="47333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66" name="pl2965"/>
            <p:cNvSpPr/>
            <p:nvPr/>
          </p:nvSpPr>
          <p:spPr>
            <a:xfrm>
              <a:off x="47341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67" name="pl2966"/>
            <p:cNvSpPr/>
            <p:nvPr/>
          </p:nvSpPr>
          <p:spPr>
            <a:xfrm>
              <a:off x="47349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68" name="pl2967"/>
            <p:cNvSpPr/>
            <p:nvPr/>
          </p:nvSpPr>
          <p:spPr>
            <a:xfrm>
              <a:off x="47357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69" name="pl2968"/>
            <p:cNvSpPr/>
            <p:nvPr/>
          </p:nvSpPr>
          <p:spPr>
            <a:xfrm>
              <a:off x="47366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70" name="pl2969"/>
            <p:cNvSpPr/>
            <p:nvPr/>
          </p:nvSpPr>
          <p:spPr>
            <a:xfrm>
              <a:off x="47374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71" name="pl2970"/>
            <p:cNvSpPr/>
            <p:nvPr/>
          </p:nvSpPr>
          <p:spPr>
            <a:xfrm>
              <a:off x="47382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72" name="pl2971"/>
            <p:cNvSpPr/>
            <p:nvPr/>
          </p:nvSpPr>
          <p:spPr>
            <a:xfrm>
              <a:off x="47390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73" name="pl2972"/>
            <p:cNvSpPr/>
            <p:nvPr/>
          </p:nvSpPr>
          <p:spPr>
            <a:xfrm>
              <a:off x="47398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74" name="pl2973"/>
            <p:cNvSpPr/>
            <p:nvPr/>
          </p:nvSpPr>
          <p:spPr>
            <a:xfrm>
              <a:off x="47406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75" name="pl2974"/>
            <p:cNvSpPr/>
            <p:nvPr/>
          </p:nvSpPr>
          <p:spPr>
            <a:xfrm>
              <a:off x="47414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76" name="pl2975"/>
            <p:cNvSpPr/>
            <p:nvPr/>
          </p:nvSpPr>
          <p:spPr>
            <a:xfrm>
              <a:off x="47423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77" name="pl2976"/>
            <p:cNvSpPr/>
            <p:nvPr/>
          </p:nvSpPr>
          <p:spPr>
            <a:xfrm>
              <a:off x="47431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78" name="pl2977"/>
            <p:cNvSpPr/>
            <p:nvPr/>
          </p:nvSpPr>
          <p:spPr>
            <a:xfrm>
              <a:off x="47439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79" name="pl2978"/>
            <p:cNvSpPr/>
            <p:nvPr/>
          </p:nvSpPr>
          <p:spPr>
            <a:xfrm>
              <a:off x="47447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80" name="pl2979"/>
            <p:cNvSpPr/>
            <p:nvPr/>
          </p:nvSpPr>
          <p:spPr>
            <a:xfrm>
              <a:off x="47455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81" name="pl2980"/>
            <p:cNvSpPr/>
            <p:nvPr/>
          </p:nvSpPr>
          <p:spPr>
            <a:xfrm>
              <a:off x="47463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82" name="pl2981"/>
            <p:cNvSpPr/>
            <p:nvPr/>
          </p:nvSpPr>
          <p:spPr>
            <a:xfrm>
              <a:off x="47472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83" name="pl2982"/>
            <p:cNvSpPr/>
            <p:nvPr/>
          </p:nvSpPr>
          <p:spPr>
            <a:xfrm>
              <a:off x="47480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84" name="pl2983"/>
            <p:cNvSpPr/>
            <p:nvPr/>
          </p:nvSpPr>
          <p:spPr>
            <a:xfrm>
              <a:off x="47488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85" name="pl2984"/>
            <p:cNvSpPr/>
            <p:nvPr/>
          </p:nvSpPr>
          <p:spPr>
            <a:xfrm>
              <a:off x="47496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86" name="pl2985"/>
            <p:cNvSpPr/>
            <p:nvPr/>
          </p:nvSpPr>
          <p:spPr>
            <a:xfrm>
              <a:off x="47504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87" name="pl2986"/>
            <p:cNvSpPr/>
            <p:nvPr/>
          </p:nvSpPr>
          <p:spPr>
            <a:xfrm>
              <a:off x="47512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88" name="pl2987"/>
            <p:cNvSpPr/>
            <p:nvPr/>
          </p:nvSpPr>
          <p:spPr>
            <a:xfrm>
              <a:off x="47520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89" name="pl2988"/>
            <p:cNvSpPr/>
            <p:nvPr/>
          </p:nvSpPr>
          <p:spPr>
            <a:xfrm>
              <a:off x="47529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90" name="pl2989"/>
            <p:cNvSpPr/>
            <p:nvPr/>
          </p:nvSpPr>
          <p:spPr>
            <a:xfrm>
              <a:off x="47537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91" name="pl2990"/>
            <p:cNvSpPr/>
            <p:nvPr/>
          </p:nvSpPr>
          <p:spPr>
            <a:xfrm>
              <a:off x="47545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92" name="pl2991"/>
            <p:cNvSpPr/>
            <p:nvPr/>
          </p:nvSpPr>
          <p:spPr>
            <a:xfrm>
              <a:off x="47553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93" name="pl2992"/>
            <p:cNvSpPr/>
            <p:nvPr/>
          </p:nvSpPr>
          <p:spPr>
            <a:xfrm>
              <a:off x="47561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94" name="pl2993"/>
            <p:cNvSpPr/>
            <p:nvPr/>
          </p:nvSpPr>
          <p:spPr>
            <a:xfrm>
              <a:off x="47569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95" name="pl2994"/>
            <p:cNvSpPr/>
            <p:nvPr/>
          </p:nvSpPr>
          <p:spPr>
            <a:xfrm>
              <a:off x="47578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96" name="pl2995"/>
            <p:cNvSpPr/>
            <p:nvPr/>
          </p:nvSpPr>
          <p:spPr>
            <a:xfrm>
              <a:off x="47586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97" name="pl2996"/>
            <p:cNvSpPr/>
            <p:nvPr/>
          </p:nvSpPr>
          <p:spPr>
            <a:xfrm>
              <a:off x="47594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98" name="pl2997"/>
            <p:cNvSpPr/>
            <p:nvPr/>
          </p:nvSpPr>
          <p:spPr>
            <a:xfrm>
              <a:off x="47602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99" name="pl2998"/>
            <p:cNvSpPr/>
            <p:nvPr/>
          </p:nvSpPr>
          <p:spPr>
            <a:xfrm>
              <a:off x="47610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00" name="pl2999"/>
            <p:cNvSpPr/>
            <p:nvPr/>
          </p:nvSpPr>
          <p:spPr>
            <a:xfrm>
              <a:off x="47618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01" name="pl3000"/>
            <p:cNvSpPr/>
            <p:nvPr/>
          </p:nvSpPr>
          <p:spPr>
            <a:xfrm>
              <a:off x="47626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02" name="pl3001"/>
            <p:cNvSpPr/>
            <p:nvPr/>
          </p:nvSpPr>
          <p:spPr>
            <a:xfrm>
              <a:off x="47635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03" name="pl3002"/>
            <p:cNvSpPr/>
            <p:nvPr/>
          </p:nvSpPr>
          <p:spPr>
            <a:xfrm>
              <a:off x="47643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04" name="pl3003"/>
            <p:cNvSpPr/>
            <p:nvPr/>
          </p:nvSpPr>
          <p:spPr>
            <a:xfrm>
              <a:off x="47651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05" name="pl3004"/>
            <p:cNvSpPr/>
            <p:nvPr/>
          </p:nvSpPr>
          <p:spPr>
            <a:xfrm>
              <a:off x="47659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06" name="pl3005"/>
            <p:cNvSpPr/>
            <p:nvPr/>
          </p:nvSpPr>
          <p:spPr>
            <a:xfrm>
              <a:off x="47667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07" name="pl3006"/>
            <p:cNvSpPr/>
            <p:nvPr/>
          </p:nvSpPr>
          <p:spPr>
            <a:xfrm>
              <a:off x="47675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08" name="pl3007"/>
            <p:cNvSpPr/>
            <p:nvPr/>
          </p:nvSpPr>
          <p:spPr>
            <a:xfrm>
              <a:off x="47684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09" name="pl3008"/>
            <p:cNvSpPr/>
            <p:nvPr/>
          </p:nvSpPr>
          <p:spPr>
            <a:xfrm>
              <a:off x="47692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10" name="pl3009"/>
            <p:cNvSpPr/>
            <p:nvPr/>
          </p:nvSpPr>
          <p:spPr>
            <a:xfrm>
              <a:off x="47700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11" name="pl3010"/>
            <p:cNvSpPr/>
            <p:nvPr/>
          </p:nvSpPr>
          <p:spPr>
            <a:xfrm>
              <a:off x="47708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12" name="pl3011"/>
            <p:cNvSpPr/>
            <p:nvPr/>
          </p:nvSpPr>
          <p:spPr>
            <a:xfrm>
              <a:off x="47716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13" name="pl3012"/>
            <p:cNvSpPr/>
            <p:nvPr/>
          </p:nvSpPr>
          <p:spPr>
            <a:xfrm>
              <a:off x="47724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14" name="pl3013"/>
            <p:cNvSpPr/>
            <p:nvPr/>
          </p:nvSpPr>
          <p:spPr>
            <a:xfrm>
              <a:off x="47732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15" name="pl3014"/>
            <p:cNvSpPr/>
            <p:nvPr/>
          </p:nvSpPr>
          <p:spPr>
            <a:xfrm>
              <a:off x="47741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16" name="pl3015"/>
            <p:cNvSpPr/>
            <p:nvPr/>
          </p:nvSpPr>
          <p:spPr>
            <a:xfrm>
              <a:off x="47749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17" name="pl3016"/>
            <p:cNvSpPr/>
            <p:nvPr/>
          </p:nvSpPr>
          <p:spPr>
            <a:xfrm>
              <a:off x="47757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18" name="pl3017"/>
            <p:cNvSpPr/>
            <p:nvPr/>
          </p:nvSpPr>
          <p:spPr>
            <a:xfrm>
              <a:off x="47765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19" name="pl3018"/>
            <p:cNvSpPr/>
            <p:nvPr/>
          </p:nvSpPr>
          <p:spPr>
            <a:xfrm>
              <a:off x="47773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20" name="pl3019"/>
            <p:cNvSpPr/>
            <p:nvPr/>
          </p:nvSpPr>
          <p:spPr>
            <a:xfrm>
              <a:off x="47781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21" name="pl3020"/>
            <p:cNvSpPr/>
            <p:nvPr/>
          </p:nvSpPr>
          <p:spPr>
            <a:xfrm>
              <a:off x="47790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22" name="pl3021"/>
            <p:cNvSpPr/>
            <p:nvPr/>
          </p:nvSpPr>
          <p:spPr>
            <a:xfrm>
              <a:off x="47798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23" name="pl3022"/>
            <p:cNvSpPr/>
            <p:nvPr/>
          </p:nvSpPr>
          <p:spPr>
            <a:xfrm>
              <a:off x="47806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24" name="pl3023"/>
            <p:cNvSpPr/>
            <p:nvPr/>
          </p:nvSpPr>
          <p:spPr>
            <a:xfrm>
              <a:off x="47814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25" name="pl3024"/>
            <p:cNvSpPr/>
            <p:nvPr/>
          </p:nvSpPr>
          <p:spPr>
            <a:xfrm>
              <a:off x="47822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26" name="pl3025"/>
            <p:cNvSpPr/>
            <p:nvPr/>
          </p:nvSpPr>
          <p:spPr>
            <a:xfrm>
              <a:off x="47830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27" name="pl3026"/>
            <p:cNvSpPr/>
            <p:nvPr/>
          </p:nvSpPr>
          <p:spPr>
            <a:xfrm>
              <a:off x="47838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28" name="pl3027"/>
            <p:cNvSpPr/>
            <p:nvPr/>
          </p:nvSpPr>
          <p:spPr>
            <a:xfrm>
              <a:off x="47847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29" name="pl3028"/>
            <p:cNvSpPr/>
            <p:nvPr/>
          </p:nvSpPr>
          <p:spPr>
            <a:xfrm>
              <a:off x="47855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30" name="pl3029"/>
            <p:cNvSpPr/>
            <p:nvPr/>
          </p:nvSpPr>
          <p:spPr>
            <a:xfrm>
              <a:off x="47863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31" name="pl3030"/>
            <p:cNvSpPr/>
            <p:nvPr/>
          </p:nvSpPr>
          <p:spPr>
            <a:xfrm>
              <a:off x="47871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32" name="pl3031"/>
            <p:cNvSpPr/>
            <p:nvPr/>
          </p:nvSpPr>
          <p:spPr>
            <a:xfrm>
              <a:off x="47879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33" name="pl3032"/>
            <p:cNvSpPr/>
            <p:nvPr/>
          </p:nvSpPr>
          <p:spPr>
            <a:xfrm>
              <a:off x="47887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34" name="pl3033"/>
            <p:cNvSpPr/>
            <p:nvPr/>
          </p:nvSpPr>
          <p:spPr>
            <a:xfrm>
              <a:off x="47896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35" name="pl3034"/>
            <p:cNvSpPr/>
            <p:nvPr/>
          </p:nvSpPr>
          <p:spPr>
            <a:xfrm>
              <a:off x="47904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36" name="pl3035"/>
            <p:cNvSpPr/>
            <p:nvPr/>
          </p:nvSpPr>
          <p:spPr>
            <a:xfrm>
              <a:off x="47912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37" name="pl3036"/>
            <p:cNvSpPr/>
            <p:nvPr/>
          </p:nvSpPr>
          <p:spPr>
            <a:xfrm>
              <a:off x="47920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38" name="pl3037"/>
            <p:cNvSpPr/>
            <p:nvPr/>
          </p:nvSpPr>
          <p:spPr>
            <a:xfrm>
              <a:off x="47928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39" name="pl3038"/>
            <p:cNvSpPr/>
            <p:nvPr/>
          </p:nvSpPr>
          <p:spPr>
            <a:xfrm>
              <a:off x="47936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40" name="pl3039"/>
            <p:cNvSpPr/>
            <p:nvPr/>
          </p:nvSpPr>
          <p:spPr>
            <a:xfrm>
              <a:off x="47944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41" name="pl3040"/>
            <p:cNvSpPr/>
            <p:nvPr/>
          </p:nvSpPr>
          <p:spPr>
            <a:xfrm>
              <a:off x="47953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42" name="pl3041"/>
            <p:cNvSpPr/>
            <p:nvPr/>
          </p:nvSpPr>
          <p:spPr>
            <a:xfrm>
              <a:off x="47961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43" name="pl3042"/>
            <p:cNvSpPr/>
            <p:nvPr/>
          </p:nvSpPr>
          <p:spPr>
            <a:xfrm>
              <a:off x="47969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44" name="pl3043"/>
            <p:cNvSpPr/>
            <p:nvPr/>
          </p:nvSpPr>
          <p:spPr>
            <a:xfrm>
              <a:off x="47977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45" name="pl3044"/>
            <p:cNvSpPr/>
            <p:nvPr/>
          </p:nvSpPr>
          <p:spPr>
            <a:xfrm>
              <a:off x="47985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46" name="pl3045"/>
            <p:cNvSpPr/>
            <p:nvPr/>
          </p:nvSpPr>
          <p:spPr>
            <a:xfrm>
              <a:off x="47993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47" name="pl3046"/>
            <p:cNvSpPr/>
            <p:nvPr/>
          </p:nvSpPr>
          <p:spPr>
            <a:xfrm>
              <a:off x="48002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48" name="pl3047"/>
            <p:cNvSpPr/>
            <p:nvPr/>
          </p:nvSpPr>
          <p:spPr>
            <a:xfrm>
              <a:off x="48010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49" name="pl3048"/>
            <p:cNvSpPr/>
            <p:nvPr/>
          </p:nvSpPr>
          <p:spPr>
            <a:xfrm>
              <a:off x="48018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50" name="pl3049"/>
            <p:cNvSpPr/>
            <p:nvPr/>
          </p:nvSpPr>
          <p:spPr>
            <a:xfrm>
              <a:off x="48026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51" name="pl3050"/>
            <p:cNvSpPr/>
            <p:nvPr/>
          </p:nvSpPr>
          <p:spPr>
            <a:xfrm>
              <a:off x="48034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52" name="pl3051"/>
            <p:cNvSpPr/>
            <p:nvPr/>
          </p:nvSpPr>
          <p:spPr>
            <a:xfrm>
              <a:off x="48042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53" name="pl3052"/>
            <p:cNvSpPr/>
            <p:nvPr/>
          </p:nvSpPr>
          <p:spPr>
            <a:xfrm>
              <a:off x="48050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54" name="pl3053"/>
            <p:cNvSpPr/>
            <p:nvPr/>
          </p:nvSpPr>
          <p:spPr>
            <a:xfrm>
              <a:off x="48059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55" name="pl3054"/>
            <p:cNvSpPr/>
            <p:nvPr/>
          </p:nvSpPr>
          <p:spPr>
            <a:xfrm>
              <a:off x="48067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56" name="pl3055"/>
            <p:cNvSpPr/>
            <p:nvPr/>
          </p:nvSpPr>
          <p:spPr>
            <a:xfrm>
              <a:off x="48075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57" name="pl3056"/>
            <p:cNvSpPr/>
            <p:nvPr/>
          </p:nvSpPr>
          <p:spPr>
            <a:xfrm>
              <a:off x="48083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58" name="pl3057"/>
            <p:cNvSpPr/>
            <p:nvPr/>
          </p:nvSpPr>
          <p:spPr>
            <a:xfrm>
              <a:off x="48091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59" name="pl3058"/>
            <p:cNvSpPr/>
            <p:nvPr/>
          </p:nvSpPr>
          <p:spPr>
            <a:xfrm>
              <a:off x="48099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60" name="pl3059"/>
            <p:cNvSpPr/>
            <p:nvPr/>
          </p:nvSpPr>
          <p:spPr>
            <a:xfrm>
              <a:off x="48108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61" name="pl3060"/>
            <p:cNvSpPr/>
            <p:nvPr/>
          </p:nvSpPr>
          <p:spPr>
            <a:xfrm>
              <a:off x="48116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62" name="pl3061"/>
            <p:cNvSpPr/>
            <p:nvPr/>
          </p:nvSpPr>
          <p:spPr>
            <a:xfrm>
              <a:off x="48124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63" name="pl3062"/>
            <p:cNvSpPr/>
            <p:nvPr/>
          </p:nvSpPr>
          <p:spPr>
            <a:xfrm>
              <a:off x="48132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64" name="pl3063"/>
            <p:cNvSpPr/>
            <p:nvPr/>
          </p:nvSpPr>
          <p:spPr>
            <a:xfrm>
              <a:off x="48140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65" name="pl3064"/>
            <p:cNvSpPr/>
            <p:nvPr/>
          </p:nvSpPr>
          <p:spPr>
            <a:xfrm>
              <a:off x="48148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66" name="pl3065"/>
            <p:cNvSpPr/>
            <p:nvPr/>
          </p:nvSpPr>
          <p:spPr>
            <a:xfrm>
              <a:off x="48156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67" name="pl3066"/>
            <p:cNvSpPr/>
            <p:nvPr/>
          </p:nvSpPr>
          <p:spPr>
            <a:xfrm>
              <a:off x="48165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68" name="pl3067"/>
            <p:cNvSpPr/>
            <p:nvPr/>
          </p:nvSpPr>
          <p:spPr>
            <a:xfrm>
              <a:off x="48173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69" name="pl3068"/>
            <p:cNvSpPr/>
            <p:nvPr/>
          </p:nvSpPr>
          <p:spPr>
            <a:xfrm>
              <a:off x="48181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70" name="pl3069"/>
            <p:cNvSpPr/>
            <p:nvPr/>
          </p:nvSpPr>
          <p:spPr>
            <a:xfrm>
              <a:off x="48189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71" name="pl3070"/>
            <p:cNvSpPr/>
            <p:nvPr/>
          </p:nvSpPr>
          <p:spPr>
            <a:xfrm>
              <a:off x="48197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72" name="pl3071"/>
            <p:cNvSpPr/>
            <p:nvPr/>
          </p:nvSpPr>
          <p:spPr>
            <a:xfrm>
              <a:off x="48205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73" name="pl3072"/>
            <p:cNvSpPr/>
            <p:nvPr/>
          </p:nvSpPr>
          <p:spPr>
            <a:xfrm>
              <a:off x="48213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74" name="pl3073"/>
            <p:cNvSpPr/>
            <p:nvPr/>
          </p:nvSpPr>
          <p:spPr>
            <a:xfrm>
              <a:off x="48222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75" name="pl3074"/>
            <p:cNvSpPr/>
            <p:nvPr/>
          </p:nvSpPr>
          <p:spPr>
            <a:xfrm>
              <a:off x="48230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76" name="pl3075"/>
            <p:cNvSpPr/>
            <p:nvPr/>
          </p:nvSpPr>
          <p:spPr>
            <a:xfrm>
              <a:off x="48238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77" name="pl3076"/>
            <p:cNvSpPr/>
            <p:nvPr/>
          </p:nvSpPr>
          <p:spPr>
            <a:xfrm>
              <a:off x="48246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78" name="pl3077"/>
            <p:cNvSpPr/>
            <p:nvPr/>
          </p:nvSpPr>
          <p:spPr>
            <a:xfrm>
              <a:off x="48254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79" name="pl3078"/>
            <p:cNvSpPr/>
            <p:nvPr/>
          </p:nvSpPr>
          <p:spPr>
            <a:xfrm>
              <a:off x="48262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80" name="pl3079"/>
            <p:cNvSpPr/>
            <p:nvPr/>
          </p:nvSpPr>
          <p:spPr>
            <a:xfrm>
              <a:off x="48271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81" name="pl3080"/>
            <p:cNvSpPr/>
            <p:nvPr/>
          </p:nvSpPr>
          <p:spPr>
            <a:xfrm>
              <a:off x="48279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82" name="pl3081"/>
            <p:cNvSpPr/>
            <p:nvPr/>
          </p:nvSpPr>
          <p:spPr>
            <a:xfrm>
              <a:off x="48287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83" name="pl3082"/>
            <p:cNvSpPr/>
            <p:nvPr/>
          </p:nvSpPr>
          <p:spPr>
            <a:xfrm>
              <a:off x="48295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84" name="pl3083"/>
            <p:cNvSpPr/>
            <p:nvPr/>
          </p:nvSpPr>
          <p:spPr>
            <a:xfrm>
              <a:off x="48303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85" name="pl3084"/>
            <p:cNvSpPr/>
            <p:nvPr/>
          </p:nvSpPr>
          <p:spPr>
            <a:xfrm>
              <a:off x="48311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86" name="pl3085"/>
            <p:cNvSpPr/>
            <p:nvPr/>
          </p:nvSpPr>
          <p:spPr>
            <a:xfrm>
              <a:off x="48319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87" name="pl3086"/>
            <p:cNvSpPr/>
            <p:nvPr/>
          </p:nvSpPr>
          <p:spPr>
            <a:xfrm>
              <a:off x="48328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88" name="pl3087"/>
            <p:cNvSpPr/>
            <p:nvPr/>
          </p:nvSpPr>
          <p:spPr>
            <a:xfrm>
              <a:off x="48336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89" name="pl3088"/>
            <p:cNvSpPr/>
            <p:nvPr/>
          </p:nvSpPr>
          <p:spPr>
            <a:xfrm>
              <a:off x="48344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90" name="pl3089"/>
            <p:cNvSpPr/>
            <p:nvPr/>
          </p:nvSpPr>
          <p:spPr>
            <a:xfrm>
              <a:off x="48352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91" name="pl3090"/>
            <p:cNvSpPr/>
            <p:nvPr/>
          </p:nvSpPr>
          <p:spPr>
            <a:xfrm>
              <a:off x="48360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92" name="pl3091"/>
            <p:cNvSpPr/>
            <p:nvPr/>
          </p:nvSpPr>
          <p:spPr>
            <a:xfrm>
              <a:off x="48368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93" name="pl3092"/>
            <p:cNvSpPr/>
            <p:nvPr/>
          </p:nvSpPr>
          <p:spPr>
            <a:xfrm>
              <a:off x="48377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94" name="pl3093"/>
            <p:cNvSpPr/>
            <p:nvPr/>
          </p:nvSpPr>
          <p:spPr>
            <a:xfrm>
              <a:off x="48385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95" name="pl3094"/>
            <p:cNvSpPr/>
            <p:nvPr/>
          </p:nvSpPr>
          <p:spPr>
            <a:xfrm>
              <a:off x="48393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96" name="pl3095"/>
            <p:cNvSpPr/>
            <p:nvPr/>
          </p:nvSpPr>
          <p:spPr>
            <a:xfrm>
              <a:off x="48401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97" name="pl3096"/>
            <p:cNvSpPr/>
            <p:nvPr/>
          </p:nvSpPr>
          <p:spPr>
            <a:xfrm>
              <a:off x="48409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98" name="pl3097"/>
            <p:cNvSpPr/>
            <p:nvPr/>
          </p:nvSpPr>
          <p:spPr>
            <a:xfrm>
              <a:off x="48417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99" name="pl3098"/>
            <p:cNvSpPr/>
            <p:nvPr/>
          </p:nvSpPr>
          <p:spPr>
            <a:xfrm>
              <a:off x="48425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00" name="pl3099"/>
            <p:cNvSpPr/>
            <p:nvPr/>
          </p:nvSpPr>
          <p:spPr>
            <a:xfrm>
              <a:off x="48434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01" name="pl3100"/>
            <p:cNvSpPr/>
            <p:nvPr/>
          </p:nvSpPr>
          <p:spPr>
            <a:xfrm>
              <a:off x="48442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02" name="pl3101"/>
            <p:cNvSpPr/>
            <p:nvPr/>
          </p:nvSpPr>
          <p:spPr>
            <a:xfrm>
              <a:off x="48450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03" name="pl3102"/>
            <p:cNvSpPr/>
            <p:nvPr/>
          </p:nvSpPr>
          <p:spPr>
            <a:xfrm>
              <a:off x="48458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04" name="pl3103"/>
            <p:cNvSpPr/>
            <p:nvPr/>
          </p:nvSpPr>
          <p:spPr>
            <a:xfrm>
              <a:off x="48466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05" name="pl3104"/>
            <p:cNvSpPr/>
            <p:nvPr/>
          </p:nvSpPr>
          <p:spPr>
            <a:xfrm>
              <a:off x="48474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06" name="pl3105"/>
            <p:cNvSpPr/>
            <p:nvPr/>
          </p:nvSpPr>
          <p:spPr>
            <a:xfrm>
              <a:off x="48483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07" name="pl3106"/>
            <p:cNvSpPr/>
            <p:nvPr/>
          </p:nvSpPr>
          <p:spPr>
            <a:xfrm>
              <a:off x="48491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08" name="pl3107"/>
            <p:cNvSpPr/>
            <p:nvPr/>
          </p:nvSpPr>
          <p:spPr>
            <a:xfrm>
              <a:off x="48499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09" name="pl3108"/>
            <p:cNvSpPr/>
            <p:nvPr/>
          </p:nvSpPr>
          <p:spPr>
            <a:xfrm>
              <a:off x="48507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10" name="pl3109"/>
            <p:cNvSpPr/>
            <p:nvPr/>
          </p:nvSpPr>
          <p:spPr>
            <a:xfrm>
              <a:off x="48515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11" name="pl3110"/>
            <p:cNvSpPr/>
            <p:nvPr/>
          </p:nvSpPr>
          <p:spPr>
            <a:xfrm>
              <a:off x="48523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12" name="pl3111"/>
            <p:cNvSpPr/>
            <p:nvPr/>
          </p:nvSpPr>
          <p:spPr>
            <a:xfrm>
              <a:off x="48531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13" name="pl3112"/>
            <p:cNvSpPr/>
            <p:nvPr/>
          </p:nvSpPr>
          <p:spPr>
            <a:xfrm>
              <a:off x="48540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14" name="pl3113"/>
            <p:cNvSpPr/>
            <p:nvPr/>
          </p:nvSpPr>
          <p:spPr>
            <a:xfrm>
              <a:off x="48548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15" name="pl3114"/>
            <p:cNvSpPr/>
            <p:nvPr/>
          </p:nvSpPr>
          <p:spPr>
            <a:xfrm>
              <a:off x="48556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16" name="pl3115"/>
            <p:cNvSpPr/>
            <p:nvPr/>
          </p:nvSpPr>
          <p:spPr>
            <a:xfrm>
              <a:off x="48564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17" name="pl3116"/>
            <p:cNvSpPr/>
            <p:nvPr/>
          </p:nvSpPr>
          <p:spPr>
            <a:xfrm>
              <a:off x="48572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18" name="pl3117"/>
            <p:cNvSpPr/>
            <p:nvPr/>
          </p:nvSpPr>
          <p:spPr>
            <a:xfrm>
              <a:off x="48580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19" name="pl3118"/>
            <p:cNvSpPr/>
            <p:nvPr/>
          </p:nvSpPr>
          <p:spPr>
            <a:xfrm>
              <a:off x="48589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20" name="pl3119"/>
            <p:cNvSpPr/>
            <p:nvPr/>
          </p:nvSpPr>
          <p:spPr>
            <a:xfrm>
              <a:off x="48597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21" name="pl3120"/>
            <p:cNvSpPr/>
            <p:nvPr/>
          </p:nvSpPr>
          <p:spPr>
            <a:xfrm>
              <a:off x="48605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22" name="pl3121"/>
            <p:cNvSpPr/>
            <p:nvPr/>
          </p:nvSpPr>
          <p:spPr>
            <a:xfrm>
              <a:off x="48613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23" name="pl3122"/>
            <p:cNvSpPr/>
            <p:nvPr/>
          </p:nvSpPr>
          <p:spPr>
            <a:xfrm>
              <a:off x="48621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24" name="pl3123"/>
            <p:cNvSpPr/>
            <p:nvPr/>
          </p:nvSpPr>
          <p:spPr>
            <a:xfrm>
              <a:off x="48629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25" name="pl3124"/>
            <p:cNvSpPr/>
            <p:nvPr/>
          </p:nvSpPr>
          <p:spPr>
            <a:xfrm>
              <a:off x="48637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26" name="pl3125"/>
            <p:cNvSpPr/>
            <p:nvPr/>
          </p:nvSpPr>
          <p:spPr>
            <a:xfrm>
              <a:off x="48646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27" name="pl3126"/>
            <p:cNvSpPr/>
            <p:nvPr/>
          </p:nvSpPr>
          <p:spPr>
            <a:xfrm>
              <a:off x="48654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28" name="pl3127"/>
            <p:cNvSpPr/>
            <p:nvPr/>
          </p:nvSpPr>
          <p:spPr>
            <a:xfrm>
              <a:off x="48662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29" name="pl3128"/>
            <p:cNvSpPr/>
            <p:nvPr/>
          </p:nvSpPr>
          <p:spPr>
            <a:xfrm>
              <a:off x="48670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30" name="pl3129"/>
            <p:cNvSpPr/>
            <p:nvPr/>
          </p:nvSpPr>
          <p:spPr>
            <a:xfrm>
              <a:off x="48678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31" name="pl3130"/>
            <p:cNvSpPr/>
            <p:nvPr/>
          </p:nvSpPr>
          <p:spPr>
            <a:xfrm>
              <a:off x="48686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32" name="pl3131"/>
            <p:cNvSpPr/>
            <p:nvPr/>
          </p:nvSpPr>
          <p:spPr>
            <a:xfrm>
              <a:off x="48695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33" name="pl3132"/>
            <p:cNvSpPr/>
            <p:nvPr/>
          </p:nvSpPr>
          <p:spPr>
            <a:xfrm>
              <a:off x="48703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34" name="pl3133"/>
            <p:cNvSpPr/>
            <p:nvPr/>
          </p:nvSpPr>
          <p:spPr>
            <a:xfrm>
              <a:off x="48711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35" name="pl3134"/>
            <p:cNvSpPr/>
            <p:nvPr/>
          </p:nvSpPr>
          <p:spPr>
            <a:xfrm>
              <a:off x="48719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36" name="pl3135"/>
            <p:cNvSpPr/>
            <p:nvPr/>
          </p:nvSpPr>
          <p:spPr>
            <a:xfrm>
              <a:off x="48727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37" name="pl3136"/>
            <p:cNvSpPr/>
            <p:nvPr/>
          </p:nvSpPr>
          <p:spPr>
            <a:xfrm>
              <a:off x="48735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38" name="pl3137"/>
            <p:cNvSpPr/>
            <p:nvPr/>
          </p:nvSpPr>
          <p:spPr>
            <a:xfrm>
              <a:off x="48743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39" name="pl3138"/>
            <p:cNvSpPr/>
            <p:nvPr/>
          </p:nvSpPr>
          <p:spPr>
            <a:xfrm>
              <a:off x="48752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40" name="pl3139"/>
            <p:cNvSpPr/>
            <p:nvPr/>
          </p:nvSpPr>
          <p:spPr>
            <a:xfrm>
              <a:off x="48760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41" name="pl3140"/>
            <p:cNvSpPr/>
            <p:nvPr/>
          </p:nvSpPr>
          <p:spPr>
            <a:xfrm>
              <a:off x="48768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42" name="pl3141"/>
            <p:cNvSpPr/>
            <p:nvPr/>
          </p:nvSpPr>
          <p:spPr>
            <a:xfrm>
              <a:off x="48776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43" name="pl3142"/>
            <p:cNvSpPr/>
            <p:nvPr/>
          </p:nvSpPr>
          <p:spPr>
            <a:xfrm>
              <a:off x="48784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44" name="pl3143"/>
            <p:cNvSpPr/>
            <p:nvPr/>
          </p:nvSpPr>
          <p:spPr>
            <a:xfrm>
              <a:off x="48792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45" name="pl3144"/>
            <p:cNvSpPr/>
            <p:nvPr/>
          </p:nvSpPr>
          <p:spPr>
            <a:xfrm>
              <a:off x="48801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46" name="pl3145"/>
            <p:cNvSpPr/>
            <p:nvPr/>
          </p:nvSpPr>
          <p:spPr>
            <a:xfrm>
              <a:off x="48809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47" name="pl3146"/>
            <p:cNvSpPr/>
            <p:nvPr/>
          </p:nvSpPr>
          <p:spPr>
            <a:xfrm>
              <a:off x="48817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48" name="pl3147"/>
            <p:cNvSpPr/>
            <p:nvPr/>
          </p:nvSpPr>
          <p:spPr>
            <a:xfrm>
              <a:off x="48825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49" name="pl3148"/>
            <p:cNvSpPr/>
            <p:nvPr/>
          </p:nvSpPr>
          <p:spPr>
            <a:xfrm>
              <a:off x="48833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50" name="pl3149"/>
            <p:cNvSpPr/>
            <p:nvPr/>
          </p:nvSpPr>
          <p:spPr>
            <a:xfrm>
              <a:off x="48841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51" name="pl3150"/>
            <p:cNvSpPr/>
            <p:nvPr/>
          </p:nvSpPr>
          <p:spPr>
            <a:xfrm>
              <a:off x="48849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52" name="pl3151"/>
            <p:cNvSpPr/>
            <p:nvPr/>
          </p:nvSpPr>
          <p:spPr>
            <a:xfrm>
              <a:off x="48858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53" name="pl3152"/>
            <p:cNvSpPr/>
            <p:nvPr/>
          </p:nvSpPr>
          <p:spPr>
            <a:xfrm>
              <a:off x="48866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54" name="pl3153"/>
            <p:cNvSpPr/>
            <p:nvPr/>
          </p:nvSpPr>
          <p:spPr>
            <a:xfrm>
              <a:off x="48874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55" name="pl3154"/>
            <p:cNvSpPr/>
            <p:nvPr/>
          </p:nvSpPr>
          <p:spPr>
            <a:xfrm>
              <a:off x="48882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56" name="pl3155"/>
            <p:cNvSpPr/>
            <p:nvPr/>
          </p:nvSpPr>
          <p:spPr>
            <a:xfrm>
              <a:off x="48890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57" name="pl3156"/>
            <p:cNvSpPr/>
            <p:nvPr/>
          </p:nvSpPr>
          <p:spPr>
            <a:xfrm>
              <a:off x="48898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58" name="pl3157"/>
            <p:cNvSpPr/>
            <p:nvPr/>
          </p:nvSpPr>
          <p:spPr>
            <a:xfrm>
              <a:off x="48907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59" name="pl3158"/>
            <p:cNvSpPr/>
            <p:nvPr/>
          </p:nvSpPr>
          <p:spPr>
            <a:xfrm>
              <a:off x="48915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60" name="pl3159"/>
            <p:cNvSpPr/>
            <p:nvPr/>
          </p:nvSpPr>
          <p:spPr>
            <a:xfrm>
              <a:off x="48923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61" name="pl3160"/>
            <p:cNvSpPr/>
            <p:nvPr/>
          </p:nvSpPr>
          <p:spPr>
            <a:xfrm>
              <a:off x="48931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62" name="pl3161"/>
            <p:cNvSpPr/>
            <p:nvPr/>
          </p:nvSpPr>
          <p:spPr>
            <a:xfrm>
              <a:off x="48939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63" name="pl3162"/>
            <p:cNvSpPr/>
            <p:nvPr/>
          </p:nvSpPr>
          <p:spPr>
            <a:xfrm>
              <a:off x="48947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64" name="pl3163"/>
            <p:cNvSpPr/>
            <p:nvPr/>
          </p:nvSpPr>
          <p:spPr>
            <a:xfrm>
              <a:off x="48955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65" name="pl3164"/>
            <p:cNvSpPr/>
            <p:nvPr/>
          </p:nvSpPr>
          <p:spPr>
            <a:xfrm>
              <a:off x="48964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66" name="pl3165"/>
            <p:cNvSpPr/>
            <p:nvPr/>
          </p:nvSpPr>
          <p:spPr>
            <a:xfrm>
              <a:off x="48972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67" name="pl3166"/>
            <p:cNvSpPr/>
            <p:nvPr/>
          </p:nvSpPr>
          <p:spPr>
            <a:xfrm>
              <a:off x="48980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68" name="pl3167"/>
            <p:cNvSpPr/>
            <p:nvPr/>
          </p:nvSpPr>
          <p:spPr>
            <a:xfrm>
              <a:off x="48988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69" name="pl3168"/>
            <p:cNvSpPr/>
            <p:nvPr/>
          </p:nvSpPr>
          <p:spPr>
            <a:xfrm>
              <a:off x="48996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70" name="pl3169"/>
            <p:cNvSpPr/>
            <p:nvPr/>
          </p:nvSpPr>
          <p:spPr>
            <a:xfrm>
              <a:off x="49004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71" name="pl3170"/>
            <p:cNvSpPr/>
            <p:nvPr/>
          </p:nvSpPr>
          <p:spPr>
            <a:xfrm>
              <a:off x="49012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72" name="pl3171"/>
            <p:cNvSpPr/>
            <p:nvPr/>
          </p:nvSpPr>
          <p:spPr>
            <a:xfrm>
              <a:off x="49021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73" name="pl3172"/>
            <p:cNvSpPr/>
            <p:nvPr/>
          </p:nvSpPr>
          <p:spPr>
            <a:xfrm>
              <a:off x="49029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74" name="pl3173"/>
            <p:cNvSpPr/>
            <p:nvPr/>
          </p:nvSpPr>
          <p:spPr>
            <a:xfrm>
              <a:off x="49037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75" name="pl3174"/>
            <p:cNvSpPr/>
            <p:nvPr/>
          </p:nvSpPr>
          <p:spPr>
            <a:xfrm>
              <a:off x="49045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76" name="pl3175"/>
            <p:cNvSpPr/>
            <p:nvPr/>
          </p:nvSpPr>
          <p:spPr>
            <a:xfrm>
              <a:off x="49053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77" name="pl3176"/>
            <p:cNvSpPr/>
            <p:nvPr/>
          </p:nvSpPr>
          <p:spPr>
            <a:xfrm>
              <a:off x="49061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78" name="pl3177"/>
            <p:cNvSpPr/>
            <p:nvPr/>
          </p:nvSpPr>
          <p:spPr>
            <a:xfrm>
              <a:off x="49070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79" name="pl3178"/>
            <p:cNvSpPr/>
            <p:nvPr/>
          </p:nvSpPr>
          <p:spPr>
            <a:xfrm>
              <a:off x="49078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80" name="pl3179"/>
            <p:cNvSpPr/>
            <p:nvPr/>
          </p:nvSpPr>
          <p:spPr>
            <a:xfrm>
              <a:off x="49086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81" name="pl3180"/>
            <p:cNvSpPr/>
            <p:nvPr/>
          </p:nvSpPr>
          <p:spPr>
            <a:xfrm>
              <a:off x="49094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82" name="pl3181"/>
            <p:cNvSpPr/>
            <p:nvPr/>
          </p:nvSpPr>
          <p:spPr>
            <a:xfrm>
              <a:off x="49102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83" name="pl3182"/>
            <p:cNvSpPr/>
            <p:nvPr/>
          </p:nvSpPr>
          <p:spPr>
            <a:xfrm>
              <a:off x="49110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84" name="pl3183"/>
            <p:cNvSpPr/>
            <p:nvPr/>
          </p:nvSpPr>
          <p:spPr>
            <a:xfrm>
              <a:off x="49118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85" name="pl3184"/>
            <p:cNvSpPr/>
            <p:nvPr/>
          </p:nvSpPr>
          <p:spPr>
            <a:xfrm>
              <a:off x="49127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86" name="pl3185"/>
            <p:cNvSpPr/>
            <p:nvPr/>
          </p:nvSpPr>
          <p:spPr>
            <a:xfrm>
              <a:off x="49135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87" name="pl3186"/>
            <p:cNvSpPr/>
            <p:nvPr/>
          </p:nvSpPr>
          <p:spPr>
            <a:xfrm>
              <a:off x="49143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88" name="pl3187"/>
            <p:cNvSpPr/>
            <p:nvPr/>
          </p:nvSpPr>
          <p:spPr>
            <a:xfrm>
              <a:off x="49151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89" name="pl3188"/>
            <p:cNvSpPr/>
            <p:nvPr/>
          </p:nvSpPr>
          <p:spPr>
            <a:xfrm>
              <a:off x="49159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90" name="pl3189"/>
            <p:cNvSpPr/>
            <p:nvPr/>
          </p:nvSpPr>
          <p:spPr>
            <a:xfrm>
              <a:off x="49167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91" name="pl3190"/>
            <p:cNvSpPr/>
            <p:nvPr/>
          </p:nvSpPr>
          <p:spPr>
            <a:xfrm>
              <a:off x="49176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92" name="pl3191"/>
            <p:cNvSpPr/>
            <p:nvPr/>
          </p:nvSpPr>
          <p:spPr>
            <a:xfrm>
              <a:off x="49184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93" name="pl3192"/>
            <p:cNvSpPr/>
            <p:nvPr/>
          </p:nvSpPr>
          <p:spPr>
            <a:xfrm>
              <a:off x="49192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94" name="pl3193"/>
            <p:cNvSpPr/>
            <p:nvPr/>
          </p:nvSpPr>
          <p:spPr>
            <a:xfrm>
              <a:off x="49200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95" name="pl3194"/>
            <p:cNvSpPr/>
            <p:nvPr/>
          </p:nvSpPr>
          <p:spPr>
            <a:xfrm>
              <a:off x="49208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96" name="pl3195"/>
            <p:cNvSpPr/>
            <p:nvPr/>
          </p:nvSpPr>
          <p:spPr>
            <a:xfrm>
              <a:off x="49216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97" name="pl3196"/>
            <p:cNvSpPr/>
            <p:nvPr/>
          </p:nvSpPr>
          <p:spPr>
            <a:xfrm>
              <a:off x="49224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98" name="pl3197"/>
            <p:cNvSpPr/>
            <p:nvPr/>
          </p:nvSpPr>
          <p:spPr>
            <a:xfrm>
              <a:off x="49233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99" name="pl3198"/>
            <p:cNvSpPr/>
            <p:nvPr/>
          </p:nvSpPr>
          <p:spPr>
            <a:xfrm>
              <a:off x="49241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00" name="pl3199"/>
            <p:cNvSpPr/>
            <p:nvPr/>
          </p:nvSpPr>
          <p:spPr>
            <a:xfrm>
              <a:off x="49249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01" name="pl3200"/>
            <p:cNvSpPr/>
            <p:nvPr/>
          </p:nvSpPr>
          <p:spPr>
            <a:xfrm>
              <a:off x="49257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02" name="pl3201"/>
            <p:cNvSpPr/>
            <p:nvPr/>
          </p:nvSpPr>
          <p:spPr>
            <a:xfrm>
              <a:off x="49265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03" name="pl3202"/>
            <p:cNvSpPr/>
            <p:nvPr/>
          </p:nvSpPr>
          <p:spPr>
            <a:xfrm>
              <a:off x="49273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04" name="pl3203"/>
            <p:cNvSpPr/>
            <p:nvPr/>
          </p:nvSpPr>
          <p:spPr>
            <a:xfrm>
              <a:off x="49282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05" name="pl3204"/>
            <p:cNvSpPr/>
            <p:nvPr/>
          </p:nvSpPr>
          <p:spPr>
            <a:xfrm>
              <a:off x="49290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06" name="pl3205"/>
            <p:cNvSpPr/>
            <p:nvPr/>
          </p:nvSpPr>
          <p:spPr>
            <a:xfrm>
              <a:off x="49298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07" name="pl3206"/>
            <p:cNvSpPr/>
            <p:nvPr/>
          </p:nvSpPr>
          <p:spPr>
            <a:xfrm>
              <a:off x="49306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08" name="pl3207"/>
            <p:cNvSpPr/>
            <p:nvPr/>
          </p:nvSpPr>
          <p:spPr>
            <a:xfrm>
              <a:off x="49314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09" name="pl3208"/>
            <p:cNvSpPr/>
            <p:nvPr/>
          </p:nvSpPr>
          <p:spPr>
            <a:xfrm>
              <a:off x="49322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10" name="pl3209"/>
            <p:cNvSpPr/>
            <p:nvPr/>
          </p:nvSpPr>
          <p:spPr>
            <a:xfrm>
              <a:off x="49330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11" name="pl3210"/>
            <p:cNvSpPr/>
            <p:nvPr/>
          </p:nvSpPr>
          <p:spPr>
            <a:xfrm>
              <a:off x="49339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12" name="pl3211"/>
            <p:cNvSpPr/>
            <p:nvPr/>
          </p:nvSpPr>
          <p:spPr>
            <a:xfrm>
              <a:off x="49347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13" name="pl3212"/>
            <p:cNvSpPr/>
            <p:nvPr/>
          </p:nvSpPr>
          <p:spPr>
            <a:xfrm>
              <a:off x="49355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14" name="pl3213"/>
            <p:cNvSpPr/>
            <p:nvPr/>
          </p:nvSpPr>
          <p:spPr>
            <a:xfrm>
              <a:off x="49363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15" name="pl3214"/>
            <p:cNvSpPr/>
            <p:nvPr/>
          </p:nvSpPr>
          <p:spPr>
            <a:xfrm>
              <a:off x="49371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16" name="pl3215"/>
            <p:cNvSpPr/>
            <p:nvPr/>
          </p:nvSpPr>
          <p:spPr>
            <a:xfrm>
              <a:off x="49379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17" name="pl3216"/>
            <p:cNvSpPr/>
            <p:nvPr/>
          </p:nvSpPr>
          <p:spPr>
            <a:xfrm>
              <a:off x="49388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18" name="pl3217"/>
            <p:cNvSpPr/>
            <p:nvPr/>
          </p:nvSpPr>
          <p:spPr>
            <a:xfrm>
              <a:off x="49396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19" name="pl3218"/>
            <p:cNvSpPr/>
            <p:nvPr/>
          </p:nvSpPr>
          <p:spPr>
            <a:xfrm>
              <a:off x="49404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20" name="pl3219"/>
            <p:cNvSpPr/>
            <p:nvPr/>
          </p:nvSpPr>
          <p:spPr>
            <a:xfrm>
              <a:off x="49412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21" name="pl3220"/>
            <p:cNvSpPr/>
            <p:nvPr/>
          </p:nvSpPr>
          <p:spPr>
            <a:xfrm>
              <a:off x="49420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22" name="pl3221"/>
            <p:cNvSpPr/>
            <p:nvPr/>
          </p:nvSpPr>
          <p:spPr>
            <a:xfrm>
              <a:off x="49428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23" name="pl3222"/>
            <p:cNvSpPr/>
            <p:nvPr/>
          </p:nvSpPr>
          <p:spPr>
            <a:xfrm>
              <a:off x="49436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24" name="pl3223"/>
            <p:cNvSpPr/>
            <p:nvPr/>
          </p:nvSpPr>
          <p:spPr>
            <a:xfrm>
              <a:off x="49445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25" name="pl3224"/>
            <p:cNvSpPr/>
            <p:nvPr/>
          </p:nvSpPr>
          <p:spPr>
            <a:xfrm>
              <a:off x="49453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26" name="pl3225"/>
            <p:cNvSpPr/>
            <p:nvPr/>
          </p:nvSpPr>
          <p:spPr>
            <a:xfrm>
              <a:off x="49461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27" name="pl3226"/>
            <p:cNvSpPr/>
            <p:nvPr/>
          </p:nvSpPr>
          <p:spPr>
            <a:xfrm>
              <a:off x="49469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28" name="pl3227"/>
            <p:cNvSpPr/>
            <p:nvPr/>
          </p:nvSpPr>
          <p:spPr>
            <a:xfrm>
              <a:off x="49477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29" name="pl3228"/>
            <p:cNvSpPr/>
            <p:nvPr/>
          </p:nvSpPr>
          <p:spPr>
            <a:xfrm>
              <a:off x="49485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30" name="pl3229"/>
            <p:cNvSpPr/>
            <p:nvPr/>
          </p:nvSpPr>
          <p:spPr>
            <a:xfrm>
              <a:off x="49494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31" name="pl3230"/>
            <p:cNvSpPr/>
            <p:nvPr/>
          </p:nvSpPr>
          <p:spPr>
            <a:xfrm>
              <a:off x="49502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32" name="pl3231"/>
            <p:cNvSpPr/>
            <p:nvPr/>
          </p:nvSpPr>
          <p:spPr>
            <a:xfrm>
              <a:off x="49510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33" name="pl3232"/>
            <p:cNvSpPr/>
            <p:nvPr/>
          </p:nvSpPr>
          <p:spPr>
            <a:xfrm>
              <a:off x="49518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34" name="pl3233"/>
            <p:cNvSpPr/>
            <p:nvPr/>
          </p:nvSpPr>
          <p:spPr>
            <a:xfrm>
              <a:off x="49526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35" name="pl3234"/>
            <p:cNvSpPr/>
            <p:nvPr/>
          </p:nvSpPr>
          <p:spPr>
            <a:xfrm>
              <a:off x="49534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36" name="pl3235"/>
            <p:cNvSpPr/>
            <p:nvPr/>
          </p:nvSpPr>
          <p:spPr>
            <a:xfrm>
              <a:off x="49542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37" name="pl3236"/>
            <p:cNvSpPr/>
            <p:nvPr/>
          </p:nvSpPr>
          <p:spPr>
            <a:xfrm>
              <a:off x="49551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38" name="pl3237"/>
            <p:cNvSpPr/>
            <p:nvPr/>
          </p:nvSpPr>
          <p:spPr>
            <a:xfrm>
              <a:off x="49559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39" name="pl3238"/>
            <p:cNvSpPr/>
            <p:nvPr/>
          </p:nvSpPr>
          <p:spPr>
            <a:xfrm>
              <a:off x="49567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40" name="pl3239"/>
            <p:cNvSpPr/>
            <p:nvPr/>
          </p:nvSpPr>
          <p:spPr>
            <a:xfrm>
              <a:off x="49575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41" name="pl3240"/>
            <p:cNvSpPr/>
            <p:nvPr/>
          </p:nvSpPr>
          <p:spPr>
            <a:xfrm>
              <a:off x="49583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42" name="pl3241"/>
            <p:cNvSpPr/>
            <p:nvPr/>
          </p:nvSpPr>
          <p:spPr>
            <a:xfrm>
              <a:off x="49591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43" name="pl3242"/>
            <p:cNvSpPr/>
            <p:nvPr/>
          </p:nvSpPr>
          <p:spPr>
            <a:xfrm>
              <a:off x="49600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44" name="pl3243"/>
            <p:cNvSpPr/>
            <p:nvPr/>
          </p:nvSpPr>
          <p:spPr>
            <a:xfrm>
              <a:off x="49608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45" name="pl3244"/>
            <p:cNvSpPr/>
            <p:nvPr/>
          </p:nvSpPr>
          <p:spPr>
            <a:xfrm>
              <a:off x="49616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46" name="pl3245"/>
            <p:cNvSpPr/>
            <p:nvPr/>
          </p:nvSpPr>
          <p:spPr>
            <a:xfrm>
              <a:off x="49624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47" name="pl3246"/>
            <p:cNvSpPr/>
            <p:nvPr/>
          </p:nvSpPr>
          <p:spPr>
            <a:xfrm>
              <a:off x="49632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48" name="pl3247"/>
            <p:cNvSpPr/>
            <p:nvPr/>
          </p:nvSpPr>
          <p:spPr>
            <a:xfrm>
              <a:off x="49640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49" name="pl3248"/>
            <p:cNvSpPr/>
            <p:nvPr/>
          </p:nvSpPr>
          <p:spPr>
            <a:xfrm>
              <a:off x="49648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50" name="pl3249"/>
            <p:cNvSpPr/>
            <p:nvPr/>
          </p:nvSpPr>
          <p:spPr>
            <a:xfrm>
              <a:off x="49657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51" name="pl3250"/>
            <p:cNvSpPr/>
            <p:nvPr/>
          </p:nvSpPr>
          <p:spPr>
            <a:xfrm>
              <a:off x="49665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52" name="pl3251"/>
            <p:cNvSpPr/>
            <p:nvPr/>
          </p:nvSpPr>
          <p:spPr>
            <a:xfrm>
              <a:off x="49673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53" name="pl3252"/>
            <p:cNvSpPr/>
            <p:nvPr/>
          </p:nvSpPr>
          <p:spPr>
            <a:xfrm>
              <a:off x="49681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54" name="pl3253"/>
            <p:cNvSpPr/>
            <p:nvPr/>
          </p:nvSpPr>
          <p:spPr>
            <a:xfrm>
              <a:off x="49689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55" name="pl3254"/>
            <p:cNvSpPr/>
            <p:nvPr/>
          </p:nvSpPr>
          <p:spPr>
            <a:xfrm>
              <a:off x="49697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56" name="pl3255"/>
            <p:cNvSpPr/>
            <p:nvPr/>
          </p:nvSpPr>
          <p:spPr>
            <a:xfrm>
              <a:off x="49706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57" name="pl3256"/>
            <p:cNvSpPr/>
            <p:nvPr/>
          </p:nvSpPr>
          <p:spPr>
            <a:xfrm>
              <a:off x="49714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58" name="pl3257"/>
            <p:cNvSpPr/>
            <p:nvPr/>
          </p:nvSpPr>
          <p:spPr>
            <a:xfrm>
              <a:off x="49722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59" name="pl3258"/>
            <p:cNvSpPr/>
            <p:nvPr/>
          </p:nvSpPr>
          <p:spPr>
            <a:xfrm>
              <a:off x="49730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60" name="pl3259"/>
            <p:cNvSpPr/>
            <p:nvPr/>
          </p:nvSpPr>
          <p:spPr>
            <a:xfrm>
              <a:off x="49738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61" name="pl3260"/>
            <p:cNvSpPr/>
            <p:nvPr/>
          </p:nvSpPr>
          <p:spPr>
            <a:xfrm>
              <a:off x="49746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62" name="pl3261"/>
            <p:cNvSpPr/>
            <p:nvPr/>
          </p:nvSpPr>
          <p:spPr>
            <a:xfrm>
              <a:off x="49754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63" name="pl3262"/>
            <p:cNvSpPr/>
            <p:nvPr/>
          </p:nvSpPr>
          <p:spPr>
            <a:xfrm>
              <a:off x="49763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64" name="pl3263"/>
            <p:cNvSpPr/>
            <p:nvPr/>
          </p:nvSpPr>
          <p:spPr>
            <a:xfrm>
              <a:off x="49771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65" name="pl3264"/>
            <p:cNvSpPr/>
            <p:nvPr/>
          </p:nvSpPr>
          <p:spPr>
            <a:xfrm>
              <a:off x="49779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66" name="pl3265"/>
            <p:cNvSpPr/>
            <p:nvPr/>
          </p:nvSpPr>
          <p:spPr>
            <a:xfrm>
              <a:off x="49787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67" name="pl3266"/>
            <p:cNvSpPr/>
            <p:nvPr/>
          </p:nvSpPr>
          <p:spPr>
            <a:xfrm>
              <a:off x="49795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68" name="pl3267"/>
            <p:cNvSpPr/>
            <p:nvPr/>
          </p:nvSpPr>
          <p:spPr>
            <a:xfrm>
              <a:off x="49803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69" name="pl3268"/>
            <p:cNvSpPr/>
            <p:nvPr/>
          </p:nvSpPr>
          <p:spPr>
            <a:xfrm>
              <a:off x="49811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70" name="pl3269"/>
            <p:cNvSpPr/>
            <p:nvPr/>
          </p:nvSpPr>
          <p:spPr>
            <a:xfrm>
              <a:off x="49820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71" name="pl3270"/>
            <p:cNvSpPr/>
            <p:nvPr/>
          </p:nvSpPr>
          <p:spPr>
            <a:xfrm>
              <a:off x="49828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72" name="pl3271"/>
            <p:cNvSpPr/>
            <p:nvPr/>
          </p:nvSpPr>
          <p:spPr>
            <a:xfrm>
              <a:off x="49836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73" name="pl3272"/>
            <p:cNvSpPr/>
            <p:nvPr/>
          </p:nvSpPr>
          <p:spPr>
            <a:xfrm>
              <a:off x="49844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74" name="pl3273"/>
            <p:cNvSpPr/>
            <p:nvPr/>
          </p:nvSpPr>
          <p:spPr>
            <a:xfrm>
              <a:off x="49852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75" name="pl3274"/>
            <p:cNvSpPr/>
            <p:nvPr/>
          </p:nvSpPr>
          <p:spPr>
            <a:xfrm>
              <a:off x="49860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76" name="pl3275"/>
            <p:cNvSpPr/>
            <p:nvPr/>
          </p:nvSpPr>
          <p:spPr>
            <a:xfrm>
              <a:off x="49869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77" name="pl3276"/>
            <p:cNvSpPr/>
            <p:nvPr/>
          </p:nvSpPr>
          <p:spPr>
            <a:xfrm>
              <a:off x="49877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78" name="pl3277"/>
            <p:cNvSpPr/>
            <p:nvPr/>
          </p:nvSpPr>
          <p:spPr>
            <a:xfrm>
              <a:off x="49885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79" name="pl3278"/>
            <p:cNvSpPr/>
            <p:nvPr/>
          </p:nvSpPr>
          <p:spPr>
            <a:xfrm>
              <a:off x="49893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80" name="pl3279"/>
            <p:cNvSpPr/>
            <p:nvPr/>
          </p:nvSpPr>
          <p:spPr>
            <a:xfrm>
              <a:off x="49901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81" name="pl3280"/>
            <p:cNvSpPr/>
            <p:nvPr/>
          </p:nvSpPr>
          <p:spPr>
            <a:xfrm>
              <a:off x="49909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82" name="pl3281"/>
            <p:cNvSpPr/>
            <p:nvPr/>
          </p:nvSpPr>
          <p:spPr>
            <a:xfrm>
              <a:off x="49917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83" name="pl3282"/>
            <p:cNvSpPr/>
            <p:nvPr/>
          </p:nvSpPr>
          <p:spPr>
            <a:xfrm>
              <a:off x="49926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84" name="pl3283"/>
            <p:cNvSpPr/>
            <p:nvPr/>
          </p:nvSpPr>
          <p:spPr>
            <a:xfrm>
              <a:off x="49934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85" name="pl3284"/>
            <p:cNvSpPr/>
            <p:nvPr/>
          </p:nvSpPr>
          <p:spPr>
            <a:xfrm>
              <a:off x="49942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86" name="pl3285"/>
            <p:cNvSpPr/>
            <p:nvPr/>
          </p:nvSpPr>
          <p:spPr>
            <a:xfrm>
              <a:off x="49950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87" name="pl3286"/>
            <p:cNvSpPr/>
            <p:nvPr/>
          </p:nvSpPr>
          <p:spPr>
            <a:xfrm>
              <a:off x="49958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88" name="pl3287"/>
            <p:cNvSpPr/>
            <p:nvPr/>
          </p:nvSpPr>
          <p:spPr>
            <a:xfrm>
              <a:off x="49966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89" name="pl3288"/>
            <p:cNvSpPr/>
            <p:nvPr/>
          </p:nvSpPr>
          <p:spPr>
            <a:xfrm>
              <a:off x="49975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90" name="pl3289"/>
            <p:cNvSpPr/>
            <p:nvPr/>
          </p:nvSpPr>
          <p:spPr>
            <a:xfrm>
              <a:off x="49983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91" name="pl3290"/>
            <p:cNvSpPr/>
            <p:nvPr/>
          </p:nvSpPr>
          <p:spPr>
            <a:xfrm>
              <a:off x="49991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92" name="pl3291"/>
            <p:cNvSpPr/>
            <p:nvPr/>
          </p:nvSpPr>
          <p:spPr>
            <a:xfrm>
              <a:off x="49999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93" name="pl3292"/>
            <p:cNvSpPr/>
            <p:nvPr/>
          </p:nvSpPr>
          <p:spPr>
            <a:xfrm>
              <a:off x="50007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94" name="pl3293"/>
            <p:cNvSpPr/>
            <p:nvPr/>
          </p:nvSpPr>
          <p:spPr>
            <a:xfrm>
              <a:off x="50015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95" name="pl3294"/>
            <p:cNvSpPr/>
            <p:nvPr/>
          </p:nvSpPr>
          <p:spPr>
            <a:xfrm>
              <a:off x="50023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96" name="pl3295"/>
            <p:cNvSpPr/>
            <p:nvPr/>
          </p:nvSpPr>
          <p:spPr>
            <a:xfrm>
              <a:off x="50032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97" name="pl3296"/>
            <p:cNvSpPr/>
            <p:nvPr/>
          </p:nvSpPr>
          <p:spPr>
            <a:xfrm>
              <a:off x="50040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98" name="pl3297"/>
            <p:cNvSpPr/>
            <p:nvPr/>
          </p:nvSpPr>
          <p:spPr>
            <a:xfrm>
              <a:off x="50048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99" name="pl3298"/>
            <p:cNvSpPr/>
            <p:nvPr/>
          </p:nvSpPr>
          <p:spPr>
            <a:xfrm>
              <a:off x="50056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00" name="pl3299"/>
            <p:cNvSpPr/>
            <p:nvPr/>
          </p:nvSpPr>
          <p:spPr>
            <a:xfrm>
              <a:off x="50064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01" name="pl3300"/>
            <p:cNvSpPr/>
            <p:nvPr/>
          </p:nvSpPr>
          <p:spPr>
            <a:xfrm>
              <a:off x="50072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02" name="pl3301"/>
            <p:cNvSpPr/>
            <p:nvPr/>
          </p:nvSpPr>
          <p:spPr>
            <a:xfrm>
              <a:off x="50081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03" name="pl3302"/>
            <p:cNvSpPr/>
            <p:nvPr/>
          </p:nvSpPr>
          <p:spPr>
            <a:xfrm>
              <a:off x="50089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04" name="pl3303"/>
            <p:cNvSpPr/>
            <p:nvPr/>
          </p:nvSpPr>
          <p:spPr>
            <a:xfrm>
              <a:off x="50097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05" name="pl3304"/>
            <p:cNvSpPr/>
            <p:nvPr/>
          </p:nvSpPr>
          <p:spPr>
            <a:xfrm>
              <a:off x="50105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06" name="pl3305"/>
            <p:cNvSpPr/>
            <p:nvPr/>
          </p:nvSpPr>
          <p:spPr>
            <a:xfrm>
              <a:off x="50113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07" name="pl3306"/>
            <p:cNvSpPr/>
            <p:nvPr/>
          </p:nvSpPr>
          <p:spPr>
            <a:xfrm>
              <a:off x="50121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08" name="pl3307"/>
            <p:cNvSpPr/>
            <p:nvPr/>
          </p:nvSpPr>
          <p:spPr>
            <a:xfrm>
              <a:off x="50129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09" name="pl3308"/>
            <p:cNvSpPr/>
            <p:nvPr/>
          </p:nvSpPr>
          <p:spPr>
            <a:xfrm>
              <a:off x="50138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10" name="pl3309"/>
            <p:cNvSpPr/>
            <p:nvPr/>
          </p:nvSpPr>
          <p:spPr>
            <a:xfrm>
              <a:off x="50146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11" name="pl3310"/>
            <p:cNvSpPr/>
            <p:nvPr/>
          </p:nvSpPr>
          <p:spPr>
            <a:xfrm>
              <a:off x="50154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12" name="pl3311"/>
            <p:cNvSpPr/>
            <p:nvPr/>
          </p:nvSpPr>
          <p:spPr>
            <a:xfrm>
              <a:off x="50162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13" name="pl3312"/>
            <p:cNvSpPr/>
            <p:nvPr/>
          </p:nvSpPr>
          <p:spPr>
            <a:xfrm>
              <a:off x="50170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14" name="pl3313"/>
            <p:cNvSpPr/>
            <p:nvPr/>
          </p:nvSpPr>
          <p:spPr>
            <a:xfrm>
              <a:off x="50178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15" name="pl3314"/>
            <p:cNvSpPr/>
            <p:nvPr/>
          </p:nvSpPr>
          <p:spPr>
            <a:xfrm>
              <a:off x="50187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16" name="pl3315"/>
            <p:cNvSpPr/>
            <p:nvPr/>
          </p:nvSpPr>
          <p:spPr>
            <a:xfrm>
              <a:off x="50195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17" name="pl3316"/>
            <p:cNvSpPr/>
            <p:nvPr/>
          </p:nvSpPr>
          <p:spPr>
            <a:xfrm>
              <a:off x="50203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18" name="pl3317"/>
            <p:cNvSpPr/>
            <p:nvPr/>
          </p:nvSpPr>
          <p:spPr>
            <a:xfrm>
              <a:off x="50211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19" name="pl3318"/>
            <p:cNvSpPr/>
            <p:nvPr/>
          </p:nvSpPr>
          <p:spPr>
            <a:xfrm>
              <a:off x="50219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20" name="pl3319"/>
            <p:cNvSpPr/>
            <p:nvPr/>
          </p:nvSpPr>
          <p:spPr>
            <a:xfrm>
              <a:off x="50227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21" name="pl3320"/>
            <p:cNvSpPr/>
            <p:nvPr/>
          </p:nvSpPr>
          <p:spPr>
            <a:xfrm>
              <a:off x="50235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22" name="pl3321"/>
            <p:cNvSpPr/>
            <p:nvPr/>
          </p:nvSpPr>
          <p:spPr>
            <a:xfrm>
              <a:off x="50244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23" name="pl3322"/>
            <p:cNvSpPr/>
            <p:nvPr/>
          </p:nvSpPr>
          <p:spPr>
            <a:xfrm>
              <a:off x="50252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24" name="pl3323"/>
            <p:cNvSpPr/>
            <p:nvPr/>
          </p:nvSpPr>
          <p:spPr>
            <a:xfrm>
              <a:off x="50260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25" name="pl3324"/>
            <p:cNvSpPr/>
            <p:nvPr/>
          </p:nvSpPr>
          <p:spPr>
            <a:xfrm>
              <a:off x="50268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26" name="pl3325"/>
            <p:cNvSpPr/>
            <p:nvPr/>
          </p:nvSpPr>
          <p:spPr>
            <a:xfrm>
              <a:off x="50276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27" name="pl3326"/>
            <p:cNvSpPr/>
            <p:nvPr/>
          </p:nvSpPr>
          <p:spPr>
            <a:xfrm>
              <a:off x="50284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28" name="pl3327"/>
            <p:cNvSpPr/>
            <p:nvPr/>
          </p:nvSpPr>
          <p:spPr>
            <a:xfrm>
              <a:off x="50293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29" name="pl3328"/>
            <p:cNvSpPr/>
            <p:nvPr/>
          </p:nvSpPr>
          <p:spPr>
            <a:xfrm>
              <a:off x="50301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30" name="pl3329"/>
            <p:cNvSpPr/>
            <p:nvPr/>
          </p:nvSpPr>
          <p:spPr>
            <a:xfrm>
              <a:off x="50309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31" name="pl3330"/>
            <p:cNvSpPr/>
            <p:nvPr/>
          </p:nvSpPr>
          <p:spPr>
            <a:xfrm>
              <a:off x="50317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32" name="pl3331"/>
            <p:cNvSpPr/>
            <p:nvPr/>
          </p:nvSpPr>
          <p:spPr>
            <a:xfrm>
              <a:off x="50325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33" name="pl3332"/>
            <p:cNvSpPr/>
            <p:nvPr/>
          </p:nvSpPr>
          <p:spPr>
            <a:xfrm>
              <a:off x="50333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34" name="pl3333"/>
            <p:cNvSpPr/>
            <p:nvPr/>
          </p:nvSpPr>
          <p:spPr>
            <a:xfrm>
              <a:off x="50341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35" name="pl3334"/>
            <p:cNvSpPr/>
            <p:nvPr/>
          </p:nvSpPr>
          <p:spPr>
            <a:xfrm>
              <a:off x="50350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36" name="pl3335"/>
            <p:cNvSpPr/>
            <p:nvPr/>
          </p:nvSpPr>
          <p:spPr>
            <a:xfrm>
              <a:off x="50358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37" name="pl3336"/>
            <p:cNvSpPr/>
            <p:nvPr/>
          </p:nvSpPr>
          <p:spPr>
            <a:xfrm>
              <a:off x="50366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38" name="pl3337"/>
            <p:cNvSpPr/>
            <p:nvPr/>
          </p:nvSpPr>
          <p:spPr>
            <a:xfrm>
              <a:off x="50374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39" name="pl3338"/>
            <p:cNvSpPr/>
            <p:nvPr/>
          </p:nvSpPr>
          <p:spPr>
            <a:xfrm>
              <a:off x="50382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40" name="pl3339"/>
            <p:cNvSpPr/>
            <p:nvPr/>
          </p:nvSpPr>
          <p:spPr>
            <a:xfrm>
              <a:off x="50390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41" name="pl3340"/>
            <p:cNvSpPr/>
            <p:nvPr/>
          </p:nvSpPr>
          <p:spPr>
            <a:xfrm>
              <a:off x="50399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42" name="pl3341"/>
            <p:cNvSpPr/>
            <p:nvPr/>
          </p:nvSpPr>
          <p:spPr>
            <a:xfrm>
              <a:off x="50407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43" name="pl3342"/>
            <p:cNvSpPr/>
            <p:nvPr/>
          </p:nvSpPr>
          <p:spPr>
            <a:xfrm>
              <a:off x="50415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44" name="pl3343"/>
            <p:cNvSpPr/>
            <p:nvPr/>
          </p:nvSpPr>
          <p:spPr>
            <a:xfrm>
              <a:off x="50423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45" name="pl3344"/>
            <p:cNvSpPr/>
            <p:nvPr/>
          </p:nvSpPr>
          <p:spPr>
            <a:xfrm>
              <a:off x="50431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46" name="pl3345"/>
            <p:cNvSpPr/>
            <p:nvPr/>
          </p:nvSpPr>
          <p:spPr>
            <a:xfrm>
              <a:off x="50439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47" name="pl3346"/>
            <p:cNvSpPr/>
            <p:nvPr/>
          </p:nvSpPr>
          <p:spPr>
            <a:xfrm>
              <a:off x="50447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48" name="pl3347"/>
            <p:cNvSpPr/>
            <p:nvPr/>
          </p:nvSpPr>
          <p:spPr>
            <a:xfrm>
              <a:off x="50456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49" name="pl3348"/>
            <p:cNvSpPr/>
            <p:nvPr/>
          </p:nvSpPr>
          <p:spPr>
            <a:xfrm>
              <a:off x="50464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50" name="pl3349"/>
            <p:cNvSpPr/>
            <p:nvPr/>
          </p:nvSpPr>
          <p:spPr>
            <a:xfrm>
              <a:off x="50472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51" name="pl3350"/>
            <p:cNvSpPr/>
            <p:nvPr/>
          </p:nvSpPr>
          <p:spPr>
            <a:xfrm>
              <a:off x="50480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52" name="pl3351"/>
            <p:cNvSpPr/>
            <p:nvPr/>
          </p:nvSpPr>
          <p:spPr>
            <a:xfrm>
              <a:off x="50488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53" name="pl3352"/>
            <p:cNvSpPr/>
            <p:nvPr/>
          </p:nvSpPr>
          <p:spPr>
            <a:xfrm>
              <a:off x="50496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54" name="pl3353"/>
            <p:cNvSpPr/>
            <p:nvPr/>
          </p:nvSpPr>
          <p:spPr>
            <a:xfrm>
              <a:off x="50505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55" name="pl3354"/>
            <p:cNvSpPr/>
            <p:nvPr/>
          </p:nvSpPr>
          <p:spPr>
            <a:xfrm>
              <a:off x="50513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56" name="pl3355"/>
            <p:cNvSpPr/>
            <p:nvPr/>
          </p:nvSpPr>
          <p:spPr>
            <a:xfrm>
              <a:off x="50521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57" name="pl3356"/>
            <p:cNvSpPr/>
            <p:nvPr/>
          </p:nvSpPr>
          <p:spPr>
            <a:xfrm>
              <a:off x="50529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58" name="pl3357"/>
            <p:cNvSpPr/>
            <p:nvPr/>
          </p:nvSpPr>
          <p:spPr>
            <a:xfrm>
              <a:off x="50537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59" name="pl3358"/>
            <p:cNvSpPr/>
            <p:nvPr/>
          </p:nvSpPr>
          <p:spPr>
            <a:xfrm>
              <a:off x="50545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60" name="pl3359"/>
            <p:cNvSpPr/>
            <p:nvPr/>
          </p:nvSpPr>
          <p:spPr>
            <a:xfrm>
              <a:off x="50553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61" name="pl3360"/>
            <p:cNvSpPr/>
            <p:nvPr/>
          </p:nvSpPr>
          <p:spPr>
            <a:xfrm>
              <a:off x="50562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62" name="pl3361"/>
            <p:cNvSpPr/>
            <p:nvPr/>
          </p:nvSpPr>
          <p:spPr>
            <a:xfrm>
              <a:off x="50570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63" name="pl3362"/>
            <p:cNvSpPr/>
            <p:nvPr/>
          </p:nvSpPr>
          <p:spPr>
            <a:xfrm>
              <a:off x="50578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64" name="pl3363"/>
            <p:cNvSpPr/>
            <p:nvPr/>
          </p:nvSpPr>
          <p:spPr>
            <a:xfrm>
              <a:off x="50586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65" name="pl3364"/>
            <p:cNvSpPr/>
            <p:nvPr/>
          </p:nvSpPr>
          <p:spPr>
            <a:xfrm>
              <a:off x="50594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66" name="pl3365"/>
            <p:cNvSpPr/>
            <p:nvPr/>
          </p:nvSpPr>
          <p:spPr>
            <a:xfrm>
              <a:off x="50602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67" name="pl3366"/>
            <p:cNvSpPr/>
            <p:nvPr/>
          </p:nvSpPr>
          <p:spPr>
            <a:xfrm>
              <a:off x="50610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68" name="pl3367"/>
            <p:cNvSpPr/>
            <p:nvPr/>
          </p:nvSpPr>
          <p:spPr>
            <a:xfrm>
              <a:off x="50619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69" name="pl3368"/>
            <p:cNvSpPr/>
            <p:nvPr/>
          </p:nvSpPr>
          <p:spPr>
            <a:xfrm>
              <a:off x="50627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70" name="pl3369"/>
            <p:cNvSpPr/>
            <p:nvPr/>
          </p:nvSpPr>
          <p:spPr>
            <a:xfrm>
              <a:off x="50635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71" name="pl3370"/>
            <p:cNvSpPr/>
            <p:nvPr/>
          </p:nvSpPr>
          <p:spPr>
            <a:xfrm>
              <a:off x="50643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72" name="pl3371"/>
            <p:cNvSpPr/>
            <p:nvPr/>
          </p:nvSpPr>
          <p:spPr>
            <a:xfrm>
              <a:off x="50651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73" name="pl3372"/>
            <p:cNvSpPr/>
            <p:nvPr/>
          </p:nvSpPr>
          <p:spPr>
            <a:xfrm>
              <a:off x="50659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74" name="pl3373"/>
            <p:cNvSpPr/>
            <p:nvPr/>
          </p:nvSpPr>
          <p:spPr>
            <a:xfrm>
              <a:off x="50668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75" name="pl3374"/>
            <p:cNvSpPr/>
            <p:nvPr/>
          </p:nvSpPr>
          <p:spPr>
            <a:xfrm>
              <a:off x="50676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76" name="pl3375"/>
            <p:cNvSpPr/>
            <p:nvPr/>
          </p:nvSpPr>
          <p:spPr>
            <a:xfrm>
              <a:off x="50684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77" name="pl3376"/>
            <p:cNvSpPr/>
            <p:nvPr/>
          </p:nvSpPr>
          <p:spPr>
            <a:xfrm>
              <a:off x="50692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78" name="pl3377"/>
            <p:cNvSpPr/>
            <p:nvPr/>
          </p:nvSpPr>
          <p:spPr>
            <a:xfrm>
              <a:off x="50700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79" name="pl3378"/>
            <p:cNvSpPr/>
            <p:nvPr/>
          </p:nvSpPr>
          <p:spPr>
            <a:xfrm>
              <a:off x="50708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80" name="pl3379"/>
            <p:cNvSpPr/>
            <p:nvPr/>
          </p:nvSpPr>
          <p:spPr>
            <a:xfrm>
              <a:off x="50716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81" name="pl3380"/>
            <p:cNvSpPr/>
            <p:nvPr/>
          </p:nvSpPr>
          <p:spPr>
            <a:xfrm>
              <a:off x="50725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82" name="pl3381"/>
            <p:cNvSpPr/>
            <p:nvPr/>
          </p:nvSpPr>
          <p:spPr>
            <a:xfrm>
              <a:off x="50733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83" name="pl3382"/>
            <p:cNvSpPr/>
            <p:nvPr/>
          </p:nvSpPr>
          <p:spPr>
            <a:xfrm>
              <a:off x="50741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84" name="pl3383"/>
            <p:cNvSpPr/>
            <p:nvPr/>
          </p:nvSpPr>
          <p:spPr>
            <a:xfrm>
              <a:off x="50749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85" name="pl3384"/>
            <p:cNvSpPr/>
            <p:nvPr/>
          </p:nvSpPr>
          <p:spPr>
            <a:xfrm>
              <a:off x="50757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86" name="pl3385"/>
            <p:cNvSpPr/>
            <p:nvPr/>
          </p:nvSpPr>
          <p:spPr>
            <a:xfrm>
              <a:off x="50765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87" name="pl3386"/>
            <p:cNvSpPr/>
            <p:nvPr/>
          </p:nvSpPr>
          <p:spPr>
            <a:xfrm>
              <a:off x="50774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88" name="pl3387"/>
            <p:cNvSpPr/>
            <p:nvPr/>
          </p:nvSpPr>
          <p:spPr>
            <a:xfrm>
              <a:off x="50782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89" name="pl3388"/>
            <p:cNvSpPr/>
            <p:nvPr/>
          </p:nvSpPr>
          <p:spPr>
            <a:xfrm>
              <a:off x="50790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90" name="pl3389"/>
            <p:cNvSpPr/>
            <p:nvPr/>
          </p:nvSpPr>
          <p:spPr>
            <a:xfrm>
              <a:off x="50798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91" name="pl3390"/>
            <p:cNvSpPr/>
            <p:nvPr/>
          </p:nvSpPr>
          <p:spPr>
            <a:xfrm>
              <a:off x="50806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92" name="pl3391"/>
            <p:cNvSpPr/>
            <p:nvPr/>
          </p:nvSpPr>
          <p:spPr>
            <a:xfrm>
              <a:off x="50814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93" name="pl3392"/>
            <p:cNvSpPr/>
            <p:nvPr/>
          </p:nvSpPr>
          <p:spPr>
            <a:xfrm>
              <a:off x="50822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94" name="pl3393"/>
            <p:cNvSpPr/>
            <p:nvPr/>
          </p:nvSpPr>
          <p:spPr>
            <a:xfrm>
              <a:off x="50831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95" name="pl3394"/>
            <p:cNvSpPr/>
            <p:nvPr/>
          </p:nvSpPr>
          <p:spPr>
            <a:xfrm>
              <a:off x="50839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96" name="pl3395"/>
            <p:cNvSpPr/>
            <p:nvPr/>
          </p:nvSpPr>
          <p:spPr>
            <a:xfrm>
              <a:off x="50847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97" name="pl3396"/>
            <p:cNvSpPr/>
            <p:nvPr/>
          </p:nvSpPr>
          <p:spPr>
            <a:xfrm>
              <a:off x="50855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98" name="pl3397"/>
            <p:cNvSpPr/>
            <p:nvPr/>
          </p:nvSpPr>
          <p:spPr>
            <a:xfrm>
              <a:off x="50863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99" name="pl3398"/>
            <p:cNvSpPr/>
            <p:nvPr/>
          </p:nvSpPr>
          <p:spPr>
            <a:xfrm>
              <a:off x="50871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00" name="pl3399"/>
            <p:cNvSpPr/>
            <p:nvPr/>
          </p:nvSpPr>
          <p:spPr>
            <a:xfrm>
              <a:off x="50880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01" name="pl3400"/>
            <p:cNvSpPr/>
            <p:nvPr/>
          </p:nvSpPr>
          <p:spPr>
            <a:xfrm>
              <a:off x="50888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02" name="pl3401"/>
            <p:cNvSpPr/>
            <p:nvPr/>
          </p:nvSpPr>
          <p:spPr>
            <a:xfrm>
              <a:off x="50896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03" name="pl3402"/>
            <p:cNvSpPr/>
            <p:nvPr/>
          </p:nvSpPr>
          <p:spPr>
            <a:xfrm>
              <a:off x="50904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04" name="pl3403"/>
            <p:cNvSpPr/>
            <p:nvPr/>
          </p:nvSpPr>
          <p:spPr>
            <a:xfrm>
              <a:off x="50912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05" name="pl3404"/>
            <p:cNvSpPr/>
            <p:nvPr/>
          </p:nvSpPr>
          <p:spPr>
            <a:xfrm>
              <a:off x="50920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06" name="pl3405"/>
            <p:cNvSpPr/>
            <p:nvPr/>
          </p:nvSpPr>
          <p:spPr>
            <a:xfrm>
              <a:off x="50928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07" name="pl3406"/>
            <p:cNvSpPr/>
            <p:nvPr/>
          </p:nvSpPr>
          <p:spPr>
            <a:xfrm>
              <a:off x="50937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08" name="pl3407"/>
            <p:cNvSpPr/>
            <p:nvPr/>
          </p:nvSpPr>
          <p:spPr>
            <a:xfrm>
              <a:off x="50945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09" name="pl3408"/>
            <p:cNvSpPr/>
            <p:nvPr/>
          </p:nvSpPr>
          <p:spPr>
            <a:xfrm>
              <a:off x="50953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10" name="pl3409"/>
            <p:cNvSpPr/>
            <p:nvPr/>
          </p:nvSpPr>
          <p:spPr>
            <a:xfrm>
              <a:off x="50961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11" name="pl3410"/>
            <p:cNvSpPr/>
            <p:nvPr/>
          </p:nvSpPr>
          <p:spPr>
            <a:xfrm>
              <a:off x="50969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12" name="pl3411"/>
            <p:cNvSpPr/>
            <p:nvPr/>
          </p:nvSpPr>
          <p:spPr>
            <a:xfrm>
              <a:off x="50977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13" name="pl3412"/>
            <p:cNvSpPr/>
            <p:nvPr/>
          </p:nvSpPr>
          <p:spPr>
            <a:xfrm>
              <a:off x="50986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14" name="pl3413"/>
            <p:cNvSpPr/>
            <p:nvPr/>
          </p:nvSpPr>
          <p:spPr>
            <a:xfrm>
              <a:off x="50994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15" name="pl3414"/>
            <p:cNvSpPr/>
            <p:nvPr/>
          </p:nvSpPr>
          <p:spPr>
            <a:xfrm>
              <a:off x="51002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16" name="pl3415"/>
            <p:cNvSpPr/>
            <p:nvPr/>
          </p:nvSpPr>
          <p:spPr>
            <a:xfrm>
              <a:off x="51010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17" name="pl3416"/>
            <p:cNvSpPr/>
            <p:nvPr/>
          </p:nvSpPr>
          <p:spPr>
            <a:xfrm>
              <a:off x="51018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18" name="pl3417"/>
            <p:cNvSpPr/>
            <p:nvPr/>
          </p:nvSpPr>
          <p:spPr>
            <a:xfrm>
              <a:off x="51026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19" name="pl3418"/>
            <p:cNvSpPr/>
            <p:nvPr/>
          </p:nvSpPr>
          <p:spPr>
            <a:xfrm>
              <a:off x="51034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20" name="pl3419"/>
            <p:cNvSpPr/>
            <p:nvPr/>
          </p:nvSpPr>
          <p:spPr>
            <a:xfrm>
              <a:off x="51043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21" name="pl3420"/>
            <p:cNvSpPr/>
            <p:nvPr/>
          </p:nvSpPr>
          <p:spPr>
            <a:xfrm>
              <a:off x="51051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22" name="pl3421"/>
            <p:cNvSpPr/>
            <p:nvPr/>
          </p:nvSpPr>
          <p:spPr>
            <a:xfrm>
              <a:off x="51059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23" name="pl3422"/>
            <p:cNvSpPr/>
            <p:nvPr/>
          </p:nvSpPr>
          <p:spPr>
            <a:xfrm>
              <a:off x="51067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24" name="pl3423"/>
            <p:cNvSpPr/>
            <p:nvPr/>
          </p:nvSpPr>
          <p:spPr>
            <a:xfrm>
              <a:off x="51075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25" name="pl3424"/>
            <p:cNvSpPr/>
            <p:nvPr/>
          </p:nvSpPr>
          <p:spPr>
            <a:xfrm>
              <a:off x="51083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26" name="pl3425"/>
            <p:cNvSpPr/>
            <p:nvPr/>
          </p:nvSpPr>
          <p:spPr>
            <a:xfrm>
              <a:off x="51092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27" name="pl3426"/>
            <p:cNvSpPr/>
            <p:nvPr/>
          </p:nvSpPr>
          <p:spPr>
            <a:xfrm>
              <a:off x="51100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28" name="pl3427"/>
            <p:cNvSpPr/>
            <p:nvPr/>
          </p:nvSpPr>
          <p:spPr>
            <a:xfrm>
              <a:off x="51108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29" name="pl3428"/>
            <p:cNvSpPr/>
            <p:nvPr/>
          </p:nvSpPr>
          <p:spPr>
            <a:xfrm>
              <a:off x="51116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30" name="pl3429"/>
            <p:cNvSpPr/>
            <p:nvPr/>
          </p:nvSpPr>
          <p:spPr>
            <a:xfrm>
              <a:off x="51124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31" name="pl3430"/>
            <p:cNvSpPr/>
            <p:nvPr/>
          </p:nvSpPr>
          <p:spPr>
            <a:xfrm>
              <a:off x="51132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32" name="pl3431"/>
            <p:cNvSpPr/>
            <p:nvPr/>
          </p:nvSpPr>
          <p:spPr>
            <a:xfrm>
              <a:off x="51140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33" name="pl3432"/>
            <p:cNvSpPr/>
            <p:nvPr/>
          </p:nvSpPr>
          <p:spPr>
            <a:xfrm>
              <a:off x="51149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34" name="pl3433"/>
            <p:cNvSpPr/>
            <p:nvPr/>
          </p:nvSpPr>
          <p:spPr>
            <a:xfrm>
              <a:off x="51157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35" name="pl3434"/>
            <p:cNvSpPr/>
            <p:nvPr/>
          </p:nvSpPr>
          <p:spPr>
            <a:xfrm>
              <a:off x="51165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36" name="pl3435"/>
            <p:cNvSpPr/>
            <p:nvPr/>
          </p:nvSpPr>
          <p:spPr>
            <a:xfrm>
              <a:off x="51173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37" name="pl3436"/>
            <p:cNvSpPr/>
            <p:nvPr/>
          </p:nvSpPr>
          <p:spPr>
            <a:xfrm>
              <a:off x="51181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38" name="pl3437"/>
            <p:cNvSpPr/>
            <p:nvPr/>
          </p:nvSpPr>
          <p:spPr>
            <a:xfrm>
              <a:off x="51189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39" name="pl3438"/>
            <p:cNvSpPr/>
            <p:nvPr/>
          </p:nvSpPr>
          <p:spPr>
            <a:xfrm>
              <a:off x="51198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40" name="pl3439"/>
            <p:cNvSpPr/>
            <p:nvPr/>
          </p:nvSpPr>
          <p:spPr>
            <a:xfrm>
              <a:off x="51206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41" name="pl3440"/>
            <p:cNvSpPr/>
            <p:nvPr/>
          </p:nvSpPr>
          <p:spPr>
            <a:xfrm>
              <a:off x="51214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42" name="pl3441"/>
            <p:cNvSpPr/>
            <p:nvPr/>
          </p:nvSpPr>
          <p:spPr>
            <a:xfrm>
              <a:off x="51222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43" name="pl3442"/>
            <p:cNvSpPr/>
            <p:nvPr/>
          </p:nvSpPr>
          <p:spPr>
            <a:xfrm>
              <a:off x="51230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44" name="pl3443"/>
            <p:cNvSpPr/>
            <p:nvPr/>
          </p:nvSpPr>
          <p:spPr>
            <a:xfrm>
              <a:off x="51238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45" name="pl3444"/>
            <p:cNvSpPr/>
            <p:nvPr/>
          </p:nvSpPr>
          <p:spPr>
            <a:xfrm>
              <a:off x="512469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46" name="pl3445"/>
            <p:cNvSpPr/>
            <p:nvPr/>
          </p:nvSpPr>
          <p:spPr>
            <a:xfrm>
              <a:off x="51255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47" name="pl3446"/>
            <p:cNvSpPr/>
            <p:nvPr/>
          </p:nvSpPr>
          <p:spPr>
            <a:xfrm>
              <a:off x="51263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48" name="pl3447"/>
            <p:cNvSpPr/>
            <p:nvPr/>
          </p:nvSpPr>
          <p:spPr>
            <a:xfrm>
              <a:off x="51271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49" name="pl3448"/>
            <p:cNvSpPr/>
            <p:nvPr/>
          </p:nvSpPr>
          <p:spPr>
            <a:xfrm>
              <a:off x="51279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50" name="pl3449"/>
            <p:cNvSpPr/>
            <p:nvPr/>
          </p:nvSpPr>
          <p:spPr>
            <a:xfrm>
              <a:off x="51287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51" name="pl3450"/>
            <p:cNvSpPr/>
            <p:nvPr/>
          </p:nvSpPr>
          <p:spPr>
            <a:xfrm>
              <a:off x="51295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52" name="pl3451"/>
            <p:cNvSpPr/>
            <p:nvPr/>
          </p:nvSpPr>
          <p:spPr>
            <a:xfrm>
              <a:off x="51304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53" name="pl3452"/>
            <p:cNvSpPr/>
            <p:nvPr/>
          </p:nvSpPr>
          <p:spPr>
            <a:xfrm>
              <a:off x="51312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54" name="pl3453"/>
            <p:cNvSpPr/>
            <p:nvPr/>
          </p:nvSpPr>
          <p:spPr>
            <a:xfrm>
              <a:off x="51320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55" name="pl3454"/>
            <p:cNvSpPr/>
            <p:nvPr/>
          </p:nvSpPr>
          <p:spPr>
            <a:xfrm>
              <a:off x="51328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56" name="pl3455"/>
            <p:cNvSpPr/>
            <p:nvPr/>
          </p:nvSpPr>
          <p:spPr>
            <a:xfrm>
              <a:off x="51336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57" name="pl3456"/>
            <p:cNvSpPr/>
            <p:nvPr/>
          </p:nvSpPr>
          <p:spPr>
            <a:xfrm>
              <a:off x="51344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58" name="pl3457"/>
            <p:cNvSpPr/>
            <p:nvPr/>
          </p:nvSpPr>
          <p:spPr>
            <a:xfrm>
              <a:off x="51352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59" name="pl3458"/>
            <p:cNvSpPr/>
            <p:nvPr/>
          </p:nvSpPr>
          <p:spPr>
            <a:xfrm>
              <a:off x="51361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60" name="pl3459"/>
            <p:cNvSpPr/>
            <p:nvPr/>
          </p:nvSpPr>
          <p:spPr>
            <a:xfrm>
              <a:off x="51369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61" name="pl3460"/>
            <p:cNvSpPr/>
            <p:nvPr/>
          </p:nvSpPr>
          <p:spPr>
            <a:xfrm>
              <a:off x="51377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62" name="pl3461"/>
            <p:cNvSpPr/>
            <p:nvPr/>
          </p:nvSpPr>
          <p:spPr>
            <a:xfrm>
              <a:off x="51385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63" name="pl3462"/>
            <p:cNvSpPr/>
            <p:nvPr/>
          </p:nvSpPr>
          <p:spPr>
            <a:xfrm>
              <a:off x="51393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64" name="pl3463"/>
            <p:cNvSpPr/>
            <p:nvPr/>
          </p:nvSpPr>
          <p:spPr>
            <a:xfrm>
              <a:off x="51401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65" name="pl3464"/>
            <p:cNvSpPr/>
            <p:nvPr/>
          </p:nvSpPr>
          <p:spPr>
            <a:xfrm>
              <a:off x="51409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66" name="pl3465"/>
            <p:cNvSpPr/>
            <p:nvPr/>
          </p:nvSpPr>
          <p:spPr>
            <a:xfrm>
              <a:off x="51418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67" name="pl3466"/>
            <p:cNvSpPr/>
            <p:nvPr/>
          </p:nvSpPr>
          <p:spPr>
            <a:xfrm>
              <a:off x="51426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68" name="pl3467"/>
            <p:cNvSpPr/>
            <p:nvPr/>
          </p:nvSpPr>
          <p:spPr>
            <a:xfrm>
              <a:off x="514344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69" name="pl3468"/>
            <p:cNvSpPr/>
            <p:nvPr/>
          </p:nvSpPr>
          <p:spPr>
            <a:xfrm>
              <a:off x="51442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70" name="pl3469"/>
            <p:cNvSpPr/>
            <p:nvPr/>
          </p:nvSpPr>
          <p:spPr>
            <a:xfrm>
              <a:off x="51450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71" name="pl3470"/>
            <p:cNvSpPr/>
            <p:nvPr/>
          </p:nvSpPr>
          <p:spPr>
            <a:xfrm>
              <a:off x="51458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72" name="pl3471"/>
            <p:cNvSpPr/>
            <p:nvPr/>
          </p:nvSpPr>
          <p:spPr>
            <a:xfrm>
              <a:off x="51467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73" name="pl3472"/>
            <p:cNvSpPr/>
            <p:nvPr/>
          </p:nvSpPr>
          <p:spPr>
            <a:xfrm>
              <a:off x="51475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74" name="pl3473"/>
            <p:cNvSpPr/>
            <p:nvPr/>
          </p:nvSpPr>
          <p:spPr>
            <a:xfrm>
              <a:off x="51483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75" name="pl3474"/>
            <p:cNvSpPr/>
            <p:nvPr/>
          </p:nvSpPr>
          <p:spPr>
            <a:xfrm>
              <a:off x="51491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76" name="pl3475"/>
            <p:cNvSpPr/>
            <p:nvPr/>
          </p:nvSpPr>
          <p:spPr>
            <a:xfrm>
              <a:off x="51499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77" name="pl3476"/>
            <p:cNvSpPr/>
            <p:nvPr/>
          </p:nvSpPr>
          <p:spPr>
            <a:xfrm>
              <a:off x="51507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78" name="pl3477"/>
            <p:cNvSpPr/>
            <p:nvPr/>
          </p:nvSpPr>
          <p:spPr>
            <a:xfrm>
              <a:off x="51515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79" name="pl3478"/>
            <p:cNvSpPr/>
            <p:nvPr/>
          </p:nvSpPr>
          <p:spPr>
            <a:xfrm>
              <a:off x="51524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0" name="pl3479"/>
            <p:cNvSpPr/>
            <p:nvPr/>
          </p:nvSpPr>
          <p:spPr>
            <a:xfrm>
              <a:off x="51532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1" name="pl3480"/>
            <p:cNvSpPr/>
            <p:nvPr/>
          </p:nvSpPr>
          <p:spPr>
            <a:xfrm>
              <a:off x="51540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2" name="pl3481"/>
            <p:cNvSpPr/>
            <p:nvPr/>
          </p:nvSpPr>
          <p:spPr>
            <a:xfrm>
              <a:off x="51548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3" name="pl3482"/>
            <p:cNvSpPr/>
            <p:nvPr/>
          </p:nvSpPr>
          <p:spPr>
            <a:xfrm>
              <a:off x="51556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4" name="pl3483"/>
            <p:cNvSpPr/>
            <p:nvPr/>
          </p:nvSpPr>
          <p:spPr>
            <a:xfrm>
              <a:off x="51564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5" name="pl3484"/>
            <p:cNvSpPr/>
            <p:nvPr/>
          </p:nvSpPr>
          <p:spPr>
            <a:xfrm>
              <a:off x="51573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6" name="pl3485"/>
            <p:cNvSpPr/>
            <p:nvPr/>
          </p:nvSpPr>
          <p:spPr>
            <a:xfrm>
              <a:off x="51581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7" name="pl3486"/>
            <p:cNvSpPr/>
            <p:nvPr/>
          </p:nvSpPr>
          <p:spPr>
            <a:xfrm>
              <a:off x="51589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8" name="pl3487"/>
            <p:cNvSpPr/>
            <p:nvPr/>
          </p:nvSpPr>
          <p:spPr>
            <a:xfrm>
              <a:off x="51597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9" name="pl3488"/>
            <p:cNvSpPr/>
            <p:nvPr/>
          </p:nvSpPr>
          <p:spPr>
            <a:xfrm>
              <a:off x="51605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90" name="pl3489"/>
            <p:cNvSpPr/>
            <p:nvPr/>
          </p:nvSpPr>
          <p:spPr>
            <a:xfrm>
              <a:off x="51613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91" name="pl3490"/>
            <p:cNvSpPr/>
            <p:nvPr/>
          </p:nvSpPr>
          <p:spPr>
            <a:xfrm>
              <a:off x="51621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92" name="pl3491"/>
            <p:cNvSpPr/>
            <p:nvPr/>
          </p:nvSpPr>
          <p:spPr>
            <a:xfrm>
              <a:off x="51630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93" name="pl3492"/>
            <p:cNvSpPr/>
            <p:nvPr/>
          </p:nvSpPr>
          <p:spPr>
            <a:xfrm>
              <a:off x="51638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94" name="pl3493"/>
            <p:cNvSpPr/>
            <p:nvPr/>
          </p:nvSpPr>
          <p:spPr>
            <a:xfrm>
              <a:off x="51646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95" name="pl3494"/>
            <p:cNvSpPr/>
            <p:nvPr/>
          </p:nvSpPr>
          <p:spPr>
            <a:xfrm>
              <a:off x="51654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96" name="pl3495"/>
            <p:cNvSpPr/>
            <p:nvPr/>
          </p:nvSpPr>
          <p:spPr>
            <a:xfrm>
              <a:off x="51662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97" name="pl3496"/>
            <p:cNvSpPr/>
            <p:nvPr/>
          </p:nvSpPr>
          <p:spPr>
            <a:xfrm>
              <a:off x="51670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98" name="pl3497"/>
            <p:cNvSpPr/>
            <p:nvPr/>
          </p:nvSpPr>
          <p:spPr>
            <a:xfrm>
              <a:off x="51679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99" name="pl3498"/>
            <p:cNvSpPr/>
            <p:nvPr/>
          </p:nvSpPr>
          <p:spPr>
            <a:xfrm>
              <a:off x="51687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00" name="pl3499"/>
            <p:cNvSpPr/>
            <p:nvPr/>
          </p:nvSpPr>
          <p:spPr>
            <a:xfrm>
              <a:off x="51695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01" name="pl3500"/>
            <p:cNvSpPr/>
            <p:nvPr/>
          </p:nvSpPr>
          <p:spPr>
            <a:xfrm>
              <a:off x="51703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02" name="pl3501"/>
            <p:cNvSpPr/>
            <p:nvPr/>
          </p:nvSpPr>
          <p:spPr>
            <a:xfrm>
              <a:off x="51711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03" name="pl3502"/>
            <p:cNvSpPr/>
            <p:nvPr/>
          </p:nvSpPr>
          <p:spPr>
            <a:xfrm>
              <a:off x="51719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04" name="pl3503"/>
            <p:cNvSpPr/>
            <p:nvPr/>
          </p:nvSpPr>
          <p:spPr>
            <a:xfrm>
              <a:off x="51727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05" name="pl3504"/>
            <p:cNvSpPr/>
            <p:nvPr/>
          </p:nvSpPr>
          <p:spPr>
            <a:xfrm>
              <a:off x="51736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06" name="pl3505"/>
            <p:cNvSpPr/>
            <p:nvPr/>
          </p:nvSpPr>
          <p:spPr>
            <a:xfrm>
              <a:off x="51744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07" name="pl3506"/>
            <p:cNvSpPr/>
            <p:nvPr/>
          </p:nvSpPr>
          <p:spPr>
            <a:xfrm>
              <a:off x="517524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08" name="pl3507"/>
            <p:cNvSpPr/>
            <p:nvPr/>
          </p:nvSpPr>
          <p:spPr>
            <a:xfrm>
              <a:off x="51760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09" name="pl3508"/>
            <p:cNvSpPr/>
            <p:nvPr/>
          </p:nvSpPr>
          <p:spPr>
            <a:xfrm>
              <a:off x="51768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10" name="pl3509"/>
            <p:cNvSpPr/>
            <p:nvPr/>
          </p:nvSpPr>
          <p:spPr>
            <a:xfrm>
              <a:off x="51776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11" name="pl3510"/>
            <p:cNvSpPr/>
            <p:nvPr/>
          </p:nvSpPr>
          <p:spPr>
            <a:xfrm>
              <a:off x="51785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12" name="pl3511"/>
            <p:cNvSpPr/>
            <p:nvPr/>
          </p:nvSpPr>
          <p:spPr>
            <a:xfrm>
              <a:off x="51793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13" name="pl3512"/>
            <p:cNvSpPr/>
            <p:nvPr/>
          </p:nvSpPr>
          <p:spPr>
            <a:xfrm>
              <a:off x="51801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14" name="pl3513"/>
            <p:cNvSpPr/>
            <p:nvPr/>
          </p:nvSpPr>
          <p:spPr>
            <a:xfrm>
              <a:off x="51809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15" name="pl3514"/>
            <p:cNvSpPr/>
            <p:nvPr/>
          </p:nvSpPr>
          <p:spPr>
            <a:xfrm>
              <a:off x="51817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16" name="pl3515"/>
            <p:cNvSpPr/>
            <p:nvPr/>
          </p:nvSpPr>
          <p:spPr>
            <a:xfrm>
              <a:off x="51825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17" name="pl3516"/>
            <p:cNvSpPr/>
            <p:nvPr/>
          </p:nvSpPr>
          <p:spPr>
            <a:xfrm>
              <a:off x="51833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18" name="pl3517"/>
            <p:cNvSpPr/>
            <p:nvPr/>
          </p:nvSpPr>
          <p:spPr>
            <a:xfrm>
              <a:off x="51842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19" name="pl3518"/>
            <p:cNvSpPr/>
            <p:nvPr/>
          </p:nvSpPr>
          <p:spPr>
            <a:xfrm>
              <a:off x="51850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20" name="pl3519"/>
            <p:cNvSpPr/>
            <p:nvPr/>
          </p:nvSpPr>
          <p:spPr>
            <a:xfrm>
              <a:off x="51858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21" name="pl3520"/>
            <p:cNvSpPr/>
            <p:nvPr/>
          </p:nvSpPr>
          <p:spPr>
            <a:xfrm>
              <a:off x="51866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22" name="pl3521"/>
            <p:cNvSpPr/>
            <p:nvPr/>
          </p:nvSpPr>
          <p:spPr>
            <a:xfrm>
              <a:off x="51874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23" name="pl3522"/>
            <p:cNvSpPr/>
            <p:nvPr/>
          </p:nvSpPr>
          <p:spPr>
            <a:xfrm>
              <a:off x="51882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24" name="pl3523"/>
            <p:cNvSpPr/>
            <p:nvPr/>
          </p:nvSpPr>
          <p:spPr>
            <a:xfrm>
              <a:off x="51891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25" name="pl3524"/>
            <p:cNvSpPr/>
            <p:nvPr/>
          </p:nvSpPr>
          <p:spPr>
            <a:xfrm>
              <a:off x="51899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26" name="pl3525"/>
            <p:cNvSpPr/>
            <p:nvPr/>
          </p:nvSpPr>
          <p:spPr>
            <a:xfrm>
              <a:off x="51907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27" name="pl3526"/>
            <p:cNvSpPr/>
            <p:nvPr/>
          </p:nvSpPr>
          <p:spPr>
            <a:xfrm>
              <a:off x="51915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28" name="pl3527"/>
            <p:cNvSpPr/>
            <p:nvPr/>
          </p:nvSpPr>
          <p:spPr>
            <a:xfrm>
              <a:off x="51923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29" name="pl3528"/>
            <p:cNvSpPr/>
            <p:nvPr/>
          </p:nvSpPr>
          <p:spPr>
            <a:xfrm>
              <a:off x="51931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30" name="pl3529"/>
            <p:cNvSpPr/>
            <p:nvPr/>
          </p:nvSpPr>
          <p:spPr>
            <a:xfrm>
              <a:off x="51939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31" name="pl3530"/>
            <p:cNvSpPr/>
            <p:nvPr/>
          </p:nvSpPr>
          <p:spPr>
            <a:xfrm>
              <a:off x="51948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32" name="pl3531"/>
            <p:cNvSpPr/>
            <p:nvPr/>
          </p:nvSpPr>
          <p:spPr>
            <a:xfrm>
              <a:off x="51956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33" name="pl3532"/>
            <p:cNvSpPr/>
            <p:nvPr/>
          </p:nvSpPr>
          <p:spPr>
            <a:xfrm>
              <a:off x="51964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34" name="pl3533"/>
            <p:cNvSpPr/>
            <p:nvPr/>
          </p:nvSpPr>
          <p:spPr>
            <a:xfrm>
              <a:off x="51972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35" name="pl3534"/>
            <p:cNvSpPr/>
            <p:nvPr/>
          </p:nvSpPr>
          <p:spPr>
            <a:xfrm>
              <a:off x="51980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36" name="pl3535"/>
            <p:cNvSpPr/>
            <p:nvPr/>
          </p:nvSpPr>
          <p:spPr>
            <a:xfrm>
              <a:off x="51988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37" name="pl3536"/>
            <p:cNvSpPr/>
            <p:nvPr/>
          </p:nvSpPr>
          <p:spPr>
            <a:xfrm>
              <a:off x="5199701" y="2984537"/>
              <a:ext cx="815" cy="1079821"/>
            </a:xfrm>
            <a:custGeom>
              <a:avLst/>
              <a:gdLst/>
              <a:ahLst/>
              <a:cxnLst/>
              <a:rect l="0" t="0" r="0" b="0"/>
              <a:pathLst>
                <a:path w="815" h="1079821">
                  <a:moveTo>
                    <a:pt x="0" y="1079821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38" name="pl3537"/>
            <p:cNvSpPr/>
            <p:nvPr/>
          </p:nvSpPr>
          <p:spPr>
            <a:xfrm>
              <a:off x="520051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39" name="pl3538"/>
            <p:cNvSpPr/>
            <p:nvPr/>
          </p:nvSpPr>
          <p:spPr>
            <a:xfrm>
              <a:off x="520133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40" name="pl3539"/>
            <p:cNvSpPr/>
            <p:nvPr/>
          </p:nvSpPr>
          <p:spPr>
            <a:xfrm>
              <a:off x="520214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41" name="pl3540"/>
            <p:cNvSpPr/>
            <p:nvPr/>
          </p:nvSpPr>
          <p:spPr>
            <a:xfrm>
              <a:off x="520296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42" name="pl3541"/>
            <p:cNvSpPr/>
            <p:nvPr/>
          </p:nvSpPr>
          <p:spPr>
            <a:xfrm>
              <a:off x="520377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43" name="pl3542"/>
            <p:cNvSpPr/>
            <p:nvPr/>
          </p:nvSpPr>
          <p:spPr>
            <a:xfrm>
              <a:off x="520459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44" name="pl3543"/>
            <p:cNvSpPr/>
            <p:nvPr/>
          </p:nvSpPr>
          <p:spPr>
            <a:xfrm>
              <a:off x="520540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45" name="pl3544"/>
            <p:cNvSpPr/>
            <p:nvPr/>
          </p:nvSpPr>
          <p:spPr>
            <a:xfrm>
              <a:off x="520622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46" name="pl3545"/>
            <p:cNvSpPr/>
            <p:nvPr/>
          </p:nvSpPr>
          <p:spPr>
            <a:xfrm>
              <a:off x="520703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47" name="pl3546"/>
            <p:cNvSpPr/>
            <p:nvPr/>
          </p:nvSpPr>
          <p:spPr>
            <a:xfrm>
              <a:off x="520785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48" name="pl3547"/>
            <p:cNvSpPr/>
            <p:nvPr/>
          </p:nvSpPr>
          <p:spPr>
            <a:xfrm>
              <a:off x="520866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49" name="pl3548"/>
            <p:cNvSpPr/>
            <p:nvPr/>
          </p:nvSpPr>
          <p:spPr>
            <a:xfrm>
              <a:off x="520948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50" name="pl3549"/>
            <p:cNvSpPr/>
            <p:nvPr/>
          </p:nvSpPr>
          <p:spPr>
            <a:xfrm>
              <a:off x="521030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51" name="pl3550"/>
            <p:cNvSpPr/>
            <p:nvPr/>
          </p:nvSpPr>
          <p:spPr>
            <a:xfrm>
              <a:off x="521111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52" name="pl3551"/>
            <p:cNvSpPr/>
            <p:nvPr/>
          </p:nvSpPr>
          <p:spPr>
            <a:xfrm>
              <a:off x="521193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53" name="pl3552"/>
            <p:cNvSpPr/>
            <p:nvPr/>
          </p:nvSpPr>
          <p:spPr>
            <a:xfrm>
              <a:off x="521274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54" name="pl3553"/>
            <p:cNvSpPr/>
            <p:nvPr/>
          </p:nvSpPr>
          <p:spPr>
            <a:xfrm>
              <a:off x="521356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55" name="pl3554"/>
            <p:cNvSpPr/>
            <p:nvPr/>
          </p:nvSpPr>
          <p:spPr>
            <a:xfrm>
              <a:off x="521437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56" name="pl3555"/>
            <p:cNvSpPr/>
            <p:nvPr/>
          </p:nvSpPr>
          <p:spPr>
            <a:xfrm>
              <a:off x="521519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57" name="pl3556"/>
            <p:cNvSpPr/>
            <p:nvPr/>
          </p:nvSpPr>
          <p:spPr>
            <a:xfrm>
              <a:off x="521600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58" name="pl3557"/>
            <p:cNvSpPr/>
            <p:nvPr/>
          </p:nvSpPr>
          <p:spPr>
            <a:xfrm>
              <a:off x="521682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59" name="pl3558"/>
            <p:cNvSpPr/>
            <p:nvPr/>
          </p:nvSpPr>
          <p:spPr>
            <a:xfrm>
              <a:off x="521763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60" name="pl3559"/>
            <p:cNvSpPr/>
            <p:nvPr/>
          </p:nvSpPr>
          <p:spPr>
            <a:xfrm>
              <a:off x="521845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61" name="pl3560"/>
            <p:cNvSpPr/>
            <p:nvPr/>
          </p:nvSpPr>
          <p:spPr>
            <a:xfrm>
              <a:off x="521926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62" name="pl3561"/>
            <p:cNvSpPr/>
            <p:nvPr/>
          </p:nvSpPr>
          <p:spPr>
            <a:xfrm>
              <a:off x="522008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63" name="pl3562"/>
            <p:cNvSpPr/>
            <p:nvPr/>
          </p:nvSpPr>
          <p:spPr>
            <a:xfrm>
              <a:off x="522089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64" name="pl3563"/>
            <p:cNvSpPr/>
            <p:nvPr/>
          </p:nvSpPr>
          <p:spPr>
            <a:xfrm>
              <a:off x="522171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65" name="pl3564"/>
            <p:cNvSpPr/>
            <p:nvPr/>
          </p:nvSpPr>
          <p:spPr>
            <a:xfrm>
              <a:off x="522252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66" name="pl3565"/>
            <p:cNvSpPr/>
            <p:nvPr/>
          </p:nvSpPr>
          <p:spPr>
            <a:xfrm>
              <a:off x="522334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67" name="pl3566"/>
            <p:cNvSpPr/>
            <p:nvPr/>
          </p:nvSpPr>
          <p:spPr>
            <a:xfrm>
              <a:off x="5224160" y="2984537"/>
              <a:ext cx="815" cy="1079821"/>
            </a:xfrm>
            <a:custGeom>
              <a:avLst/>
              <a:gdLst/>
              <a:ahLst/>
              <a:cxnLst/>
              <a:rect l="0" t="0" r="0" b="0"/>
              <a:pathLst>
                <a:path w="815" h="1079821">
                  <a:moveTo>
                    <a:pt x="0" y="0"/>
                  </a:moveTo>
                  <a:lnTo>
                    <a:pt x="815" y="1079821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68" name="pl3567"/>
            <p:cNvSpPr/>
            <p:nvPr/>
          </p:nvSpPr>
          <p:spPr>
            <a:xfrm>
              <a:off x="52249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69" name="pl3568"/>
            <p:cNvSpPr/>
            <p:nvPr/>
          </p:nvSpPr>
          <p:spPr>
            <a:xfrm>
              <a:off x="52257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70" name="pl3569"/>
            <p:cNvSpPr/>
            <p:nvPr/>
          </p:nvSpPr>
          <p:spPr>
            <a:xfrm>
              <a:off x="52266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71" name="pl3570"/>
            <p:cNvSpPr/>
            <p:nvPr/>
          </p:nvSpPr>
          <p:spPr>
            <a:xfrm>
              <a:off x="52274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72" name="pl3571"/>
            <p:cNvSpPr/>
            <p:nvPr/>
          </p:nvSpPr>
          <p:spPr>
            <a:xfrm>
              <a:off x="52282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73" name="pl3572"/>
            <p:cNvSpPr/>
            <p:nvPr/>
          </p:nvSpPr>
          <p:spPr>
            <a:xfrm>
              <a:off x="52290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74" name="pl3573"/>
            <p:cNvSpPr/>
            <p:nvPr/>
          </p:nvSpPr>
          <p:spPr>
            <a:xfrm>
              <a:off x="52298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75" name="pl3574"/>
            <p:cNvSpPr/>
            <p:nvPr/>
          </p:nvSpPr>
          <p:spPr>
            <a:xfrm>
              <a:off x="52306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76" name="pl3575"/>
            <p:cNvSpPr/>
            <p:nvPr/>
          </p:nvSpPr>
          <p:spPr>
            <a:xfrm>
              <a:off x="52314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77" name="pl3576"/>
            <p:cNvSpPr/>
            <p:nvPr/>
          </p:nvSpPr>
          <p:spPr>
            <a:xfrm>
              <a:off x="52323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78" name="pl3577"/>
            <p:cNvSpPr/>
            <p:nvPr/>
          </p:nvSpPr>
          <p:spPr>
            <a:xfrm>
              <a:off x="52331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79" name="pl3578"/>
            <p:cNvSpPr/>
            <p:nvPr/>
          </p:nvSpPr>
          <p:spPr>
            <a:xfrm>
              <a:off x="52339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0" name="pl3579"/>
            <p:cNvSpPr/>
            <p:nvPr/>
          </p:nvSpPr>
          <p:spPr>
            <a:xfrm>
              <a:off x="52347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1" name="pl3580"/>
            <p:cNvSpPr/>
            <p:nvPr/>
          </p:nvSpPr>
          <p:spPr>
            <a:xfrm>
              <a:off x="52355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2" name="pl3581"/>
            <p:cNvSpPr/>
            <p:nvPr/>
          </p:nvSpPr>
          <p:spPr>
            <a:xfrm>
              <a:off x="52363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3" name="pl3582"/>
            <p:cNvSpPr/>
            <p:nvPr/>
          </p:nvSpPr>
          <p:spPr>
            <a:xfrm>
              <a:off x="52372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4" name="pl3583"/>
            <p:cNvSpPr/>
            <p:nvPr/>
          </p:nvSpPr>
          <p:spPr>
            <a:xfrm>
              <a:off x="52380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5" name="pl3584"/>
            <p:cNvSpPr/>
            <p:nvPr/>
          </p:nvSpPr>
          <p:spPr>
            <a:xfrm>
              <a:off x="52388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6" name="pl3585"/>
            <p:cNvSpPr/>
            <p:nvPr/>
          </p:nvSpPr>
          <p:spPr>
            <a:xfrm>
              <a:off x="52396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7" name="pl3586"/>
            <p:cNvSpPr/>
            <p:nvPr/>
          </p:nvSpPr>
          <p:spPr>
            <a:xfrm>
              <a:off x="52404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8" name="pl3587"/>
            <p:cNvSpPr/>
            <p:nvPr/>
          </p:nvSpPr>
          <p:spPr>
            <a:xfrm>
              <a:off x="52412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9" name="pl3588"/>
            <p:cNvSpPr/>
            <p:nvPr/>
          </p:nvSpPr>
          <p:spPr>
            <a:xfrm>
              <a:off x="524209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90" name="pl3589"/>
            <p:cNvSpPr/>
            <p:nvPr/>
          </p:nvSpPr>
          <p:spPr>
            <a:xfrm>
              <a:off x="52429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91" name="pl3590"/>
            <p:cNvSpPr/>
            <p:nvPr/>
          </p:nvSpPr>
          <p:spPr>
            <a:xfrm>
              <a:off x="52437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92" name="pl3591"/>
            <p:cNvSpPr/>
            <p:nvPr/>
          </p:nvSpPr>
          <p:spPr>
            <a:xfrm>
              <a:off x="52445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93" name="pl3592"/>
            <p:cNvSpPr/>
            <p:nvPr/>
          </p:nvSpPr>
          <p:spPr>
            <a:xfrm>
              <a:off x="524535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94" name="pl3593"/>
            <p:cNvSpPr/>
            <p:nvPr/>
          </p:nvSpPr>
          <p:spPr>
            <a:xfrm>
              <a:off x="524617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95" name="pl3594"/>
            <p:cNvSpPr/>
            <p:nvPr/>
          </p:nvSpPr>
          <p:spPr>
            <a:xfrm>
              <a:off x="524698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96" name="pl3595"/>
            <p:cNvSpPr/>
            <p:nvPr/>
          </p:nvSpPr>
          <p:spPr>
            <a:xfrm>
              <a:off x="524780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97" name="pl3596"/>
            <p:cNvSpPr/>
            <p:nvPr/>
          </p:nvSpPr>
          <p:spPr>
            <a:xfrm>
              <a:off x="524861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98" name="pl3597"/>
            <p:cNvSpPr/>
            <p:nvPr/>
          </p:nvSpPr>
          <p:spPr>
            <a:xfrm>
              <a:off x="524943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99" name="pl3598"/>
            <p:cNvSpPr/>
            <p:nvPr/>
          </p:nvSpPr>
          <p:spPr>
            <a:xfrm>
              <a:off x="525025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00" name="pl3599"/>
            <p:cNvSpPr/>
            <p:nvPr/>
          </p:nvSpPr>
          <p:spPr>
            <a:xfrm>
              <a:off x="525106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01" name="pl3600"/>
            <p:cNvSpPr/>
            <p:nvPr/>
          </p:nvSpPr>
          <p:spPr>
            <a:xfrm>
              <a:off x="525188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02" name="pl3601"/>
            <p:cNvSpPr/>
            <p:nvPr/>
          </p:nvSpPr>
          <p:spPr>
            <a:xfrm>
              <a:off x="52526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03" name="pl3602"/>
            <p:cNvSpPr/>
            <p:nvPr/>
          </p:nvSpPr>
          <p:spPr>
            <a:xfrm>
              <a:off x="525351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04" name="pl3603"/>
            <p:cNvSpPr/>
            <p:nvPr/>
          </p:nvSpPr>
          <p:spPr>
            <a:xfrm>
              <a:off x="525432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05" name="pl3604"/>
            <p:cNvSpPr/>
            <p:nvPr/>
          </p:nvSpPr>
          <p:spPr>
            <a:xfrm>
              <a:off x="525514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06" name="pl3605"/>
            <p:cNvSpPr/>
            <p:nvPr/>
          </p:nvSpPr>
          <p:spPr>
            <a:xfrm>
              <a:off x="525595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07" name="pl3606"/>
            <p:cNvSpPr/>
            <p:nvPr/>
          </p:nvSpPr>
          <p:spPr>
            <a:xfrm>
              <a:off x="525677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08" name="pl3607"/>
            <p:cNvSpPr/>
            <p:nvPr/>
          </p:nvSpPr>
          <p:spPr>
            <a:xfrm>
              <a:off x="525758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09" name="pl3608"/>
            <p:cNvSpPr/>
            <p:nvPr/>
          </p:nvSpPr>
          <p:spPr>
            <a:xfrm>
              <a:off x="525840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10" name="pl3609"/>
            <p:cNvSpPr/>
            <p:nvPr/>
          </p:nvSpPr>
          <p:spPr>
            <a:xfrm>
              <a:off x="525921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11" name="pl3610"/>
            <p:cNvSpPr/>
            <p:nvPr/>
          </p:nvSpPr>
          <p:spPr>
            <a:xfrm>
              <a:off x="526003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12" name="pl3611"/>
            <p:cNvSpPr/>
            <p:nvPr/>
          </p:nvSpPr>
          <p:spPr>
            <a:xfrm>
              <a:off x="526084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13" name="pl3612"/>
            <p:cNvSpPr/>
            <p:nvPr/>
          </p:nvSpPr>
          <p:spPr>
            <a:xfrm>
              <a:off x="526166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14" name="pl3613"/>
            <p:cNvSpPr/>
            <p:nvPr/>
          </p:nvSpPr>
          <p:spPr>
            <a:xfrm>
              <a:off x="526247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15" name="pl3614"/>
            <p:cNvSpPr/>
            <p:nvPr/>
          </p:nvSpPr>
          <p:spPr>
            <a:xfrm>
              <a:off x="526329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16" name="pl3615"/>
            <p:cNvSpPr/>
            <p:nvPr/>
          </p:nvSpPr>
          <p:spPr>
            <a:xfrm>
              <a:off x="526411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17" name="pl3616"/>
            <p:cNvSpPr/>
            <p:nvPr/>
          </p:nvSpPr>
          <p:spPr>
            <a:xfrm>
              <a:off x="526492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18" name="pl3617"/>
            <p:cNvSpPr/>
            <p:nvPr/>
          </p:nvSpPr>
          <p:spPr>
            <a:xfrm>
              <a:off x="526574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19" name="pl3618"/>
            <p:cNvSpPr/>
            <p:nvPr/>
          </p:nvSpPr>
          <p:spPr>
            <a:xfrm>
              <a:off x="526655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20" name="pl3619"/>
            <p:cNvSpPr/>
            <p:nvPr/>
          </p:nvSpPr>
          <p:spPr>
            <a:xfrm>
              <a:off x="526737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21" name="pl3620"/>
            <p:cNvSpPr/>
            <p:nvPr/>
          </p:nvSpPr>
          <p:spPr>
            <a:xfrm>
              <a:off x="526818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22" name="pl3621"/>
            <p:cNvSpPr/>
            <p:nvPr/>
          </p:nvSpPr>
          <p:spPr>
            <a:xfrm>
              <a:off x="526900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23" name="pl3622"/>
            <p:cNvSpPr/>
            <p:nvPr/>
          </p:nvSpPr>
          <p:spPr>
            <a:xfrm>
              <a:off x="526981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24" name="pl3623"/>
            <p:cNvSpPr/>
            <p:nvPr/>
          </p:nvSpPr>
          <p:spPr>
            <a:xfrm>
              <a:off x="527063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25" name="pl3624"/>
            <p:cNvSpPr/>
            <p:nvPr/>
          </p:nvSpPr>
          <p:spPr>
            <a:xfrm>
              <a:off x="527144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26" name="pl3625"/>
            <p:cNvSpPr/>
            <p:nvPr/>
          </p:nvSpPr>
          <p:spPr>
            <a:xfrm>
              <a:off x="527226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27" name="pl3626"/>
            <p:cNvSpPr/>
            <p:nvPr/>
          </p:nvSpPr>
          <p:spPr>
            <a:xfrm>
              <a:off x="527307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28" name="pl3627"/>
            <p:cNvSpPr/>
            <p:nvPr/>
          </p:nvSpPr>
          <p:spPr>
            <a:xfrm>
              <a:off x="527389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29" name="pl3628"/>
            <p:cNvSpPr/>
            <p:nvPr/>
          </p:nvSpPr>
          <p:spPr>
            <a:xfrm>
              <a:off x="527470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30" name="pl3629"/>
            <p:cNvSpPr/>
            <p:nvPr/>
          </p:nvSpPr>
          <p:spPr>
            <a:xfrm>
              <a:off x="527552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31" name="pl3630"/>
            <p:cNvSpPr/>
            <p:nvPr/>
          </p:nvSpPr>
          <p:spPr>
            <a:xfrm>
              <a:off x="527633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32" name="pl3631"/>
            <p:cNvSpPr/>
            <p:nvPr/>
          </p:nvSpPr>
          <p:spPr>
            <a:xfrm>
              <a:off x="527715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33" name="pl3632"/>
            <p:cNvSpPr/>
            <p:nvPr/>
          </p:nvSpPr>
          <p:spPr>
            <a:xfrm>
              <a:off x="527797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34" name="pl3633"/>
            <p:cNvSpPr/>
            <p:nvPr/>
          </p:nvSpPr>
          <p:spPr>
            <a:xfrm>
              <a:off x="527878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35" name="pl3634"/>
            <p:cNvSpPr/>
            <p:nvPr/>
          </p:nvSpPr>
          <p:spPr>
            <a:xfrm>
              <a:off x="527960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36" name="pl3635"/>
            <p:cNvSpPr/>
            <p:nvPr/>
          </p:nvSpPr>
          <p:spPr>
            <a:xfrm>
              <a:off x="528041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37" name="pl3636"/>
            <p:cNvSpPr/>
            <p:nvPr/>
          </p:nvSpPr>
          <p:spPr>
            <a:xfrm>
              <a:off x="528123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38" name="pl3637"/>
            <p:cNvSpPr/>
            <p:nvPr/>
          </p:nvSpPr>
          <p:spPr>
            <a:xfrm>
              <a:off x="528204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39" name="pl3638"/>
            <p:cNvSpPr/>
            <p:nvPr/>
          </p:nvSpPr>
          <p:spPr>
            <a:xfrm>
              <a:off x="528286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40" name="pl3639"/>
            <p:cNvSpPr/>
            <p:nvPr/>
          </p:nvSpPr>
          <p:spPr>
            <a:xfrm>
              <a:off x="528367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41" name="pl3640"/>
            <p:cNvSpPr/>
            <p:nvPr/>
          </p:nvSpPr>
          <p:spPr>
            <a:xfrm>
              <a:off x="528449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42" name="pl3641"/>
            <p:cNvSpPr/>
            <p:nvPr/>
          </p:nvSpPr>
          <p:spPr>
            <a:xfrm>
              <a:off x="528530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43" name="pl3642"/>
            <p:cNvSpPr/>
            <p:nvPr/>
          </p:nvSpPr>
          <p:spPr>
            <a:xfrm>
              <a:off x="528612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44" name="pl3643"/>
            <p:cNvSpPr/>
            <p:nvPr/>
          </p:nvSpPr>
          <p:spPr>
            <a:xfrm>
              <a:off x="528693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45" name="pl3644"/>
            <p:cNvSpPr/>
            <p:nvPr/>
          </p:nvSpPr>
          <p:spPr>
            <a:xfrm>
              <a:off x="528775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46" name="pl3645"/>
            <p:cNvSpPr/>
            <p:nvPr/>
          </p:nvSpPr>
          <p:spPr>
            <a:xfrm>
              <a:off x="528856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47" name="pl3646"/>
            <p:cNvSpPr/>
            <p:nvPr/>
          </p:nvSpPr>
          <p:spPr>
            <a:xfrm>
              <a:off x="528938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48" name="pl3647"/>
            <p:cNvSpPr/>
            <p:nvPr/>
          </p:nvSpPr>
          <p:spPr>
            <a:xfrm>
              <a:off x="529020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49" name="pl3648"/>
            <p:cNvSpPr/>
            <p:nvPr/>
          </p:nvSpPr>
          <p:spPr>
            <a:xfrm>
              <a:off x="529101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50" name="pl3649"/>
            <p:cNvSpPr/>
            <p:nvPr/>
          </p:nvSpPr>
          <p:spPr>
            <a:xfrm>
              <a:off x="529183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51" name="pl3650"/>
            <p:cNvSpPr/>
            <p:nvPr/>
          </p:nvSpPr>
          <p:spPr>
            <a:xfrm>
              <a:off x="529264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52" name="pl3651"/>
            <p:cNvSpPr/>
            <p:nvPr/>
          </p:nvSpPr>
          <p:spPr>
            <a:xfrm>
              <a:off x="529346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53" name="pl3652"/>
            <p:cNvSpPr/>
            <p:nvPr/>
          </p:nvSpPr>
          <p:spPr>
            <a:xfrm>
              <a:off x="529427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54" name="pl3653"/>
            <p:cNvSpPr/>
            <p:nvPr/>
          </p:nvSpPr>
          <p:spPr>
            <a:xfrm>
              <a:off x="529509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55" name="pl3654"/>
            <p:cNvSpPr/>
            <p:nvPr/>
          </p:nvSpPr>
          <p:spPr>
            <a:xfrm>
              <a:off x="529590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56" name="pl3655"/>
            <p:cNvSpPr/>
            <p:nvPr/>
          </p:nvSpPr>
          <p:spPr>
            <a:xfrm>
              <a:off x="529672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57" name="pl3656"/>
            <p:cNvSpPr/>
            <p:nvPr/>
          </p:nvSpPr>
          <p:spPr>
            <a:xfrm>
              <a:off x="529753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58" name="pl3657"/>
            <p:cNvSpPr/>
            <p:nvPr/>
          </p:nvSpPr>
          <p:spPr>
            <a:xfrm>
              <a:off x="529835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59" name="pl3658"/>
            <p:cNvSpPr/>
            <p:nvPr/>
          </p:nvSpPr>
          <p:spPr>
            <a:xfrm>
              <a:off x="529916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0" name="pl3659"/>
            <p:cNvSpPr/>
            <p:nvPr/>
          </p:nvSpPr>
          <p:spPr>
            <a:xfrm>
              <a:off x="529998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1" name="pl3660"/>
            <p:cNvSpPr/>
            <p:nvPr/>
          </p:nvSpPr>
          <p:spPr>
            <a:xfrm>
              <a:off x="530079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2" name="pl3661"/>
            <p:cNvSpPr/>
            <p:nvPr/>
          </p:nvSpPr>
          <p:spPr>
            <a:xfrm>
              <a:off x="530161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3" name="pl3662"/>
            <p:cNvSpPr/>
            <p:nvPr/>
          </p:nvSpPr>
          <p:spPr>
            <a:xfrm>
              <a:off x="530242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4" name="pl3663"/>
            <p:cNvSpPr/>
            <p:nvPr/>
          </p:nvSpPr>
          <p:spPr>
            <a:xfrm>
              <a:off x="530324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5" name="pl3664"/>
            <p:cNvSpPr/>
            <p:nvPr/>
          </p:nvSpPr>
          <p:spPr>
            <a:xfrm>
              <a:off x="530406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6" name="pl3665"/>
            <p:cNvSpPr/>
            <p:nvPr/>
          </p:nvSpPr>
          <p:spPr>
            <a:xfrm>
              <a:off x="530487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7" name="pl3666"/>
            <p:cNvSpPr/>
            <p:nvPr/>
          </p:nvSpPr>
          <p:spPr>
            <a:xfrm>
              <a:off x="530569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8" name="pl3667"/>
            <p:cNvSpPr/>
            <p:nvPr/>
          </p:nvSpPr>
          <p:spPr>
            <a:xfrm>
              <a:off x="530650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69" name="pl3668"/>
            <p:cNvSpPr/>
            <p:nvPr/>
          </p:nvSpPr>
          <p:spPr>
            <a:xfrm>
              <a:off x="530732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70" name="pl3669"/>
            <p:cNvSpPr/>
            <p:nvPr/>
          </p:nvSpPr>
          <p:spPr>
            <a:xfrm>
              <a:off x="530813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71" name="pl3670"/>
            <p:cNvSpPr/>
            <p:nvPr/>
          </p:nvSpPr>
          <p:spPr>
            <a:xfrm>
              <a:off x="530895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72" name="pl3671"/>
            <p:cNvSpPr/>
            <p:nvPr/>
          </p:nvSpPr>
          <p:spPr>
            <a:xfrm>
              <a:off x="530976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73" name="pl3672"/>
            <p:cNvSpPr/>
            <p:nvPr/>
          </p:nvSpPr>
          <p:spPr>
            <a:xfrm>
              <a:off x="531058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74" name="pl3673"/>
            <p:cNvSpPr/>
            <p:nvPr/>
          </p:nvSpPr>
          <p:spPr>
            <a:xfrm>
              <a:off x="531139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75" name="pl3674"/>
            <p:cNvSpPr/>
            <p:nvPr/>
          </p:nvSpPr>
          <p:spPr>
            <a:xfrm>
              <a:off x="531221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76" name="pl3675"/>
            <p:cNvSpPr/>
            <p:nvPr/>
          </p:nvSpPr>
          <p:spPr>
            <a:xfrm>
              <a:off x="5313028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77" name="pl3676"/>
            <p:cNvSpPr/>
            <p:nvPr/>
          </p:nvSpPr>
          <p:spPr>
            <a:xfrm>
              <a:off x="5313843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78" name="pl3677"/>
            <p:cNvSpPr/>
            <p:nvPr/>
          </p:nvSpPr>
          <p:spPr>
            <a:xfrm>
              <a:off x="531465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79" name="pl3678"/>
            <p:cNvSpPr/>
            <p:nvPr/>
          </p:nvSpPr>
          <p:spPr>
            <a:xfrm>
              <a:off x="5315474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80" name="pl3679"/>
            <p:cNvSpPr/>
            <p:nvPr/>
          </p:nvSpPr>
          <p:spPr>
            <a:xfrm>
              <a:off x="5316289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81" name="pl3680"/>
            <p:cNvSpPr/>
            <p:nvPr/>
          </p:nvSpPr>
          <p:spPr>
            <a:xfrm>
              <a:off x="531710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82" name="pl3681"/>
            <p:cNvSpPr/>
            <p:nvPr/>
          </p:nvSpPr>
          <p:spPr>
            <a:xfrm>
              <a:off x="5317920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83" name="pl3682"/>
            <p:cNvSpPr/>
            <p:nvPr/>
          </p:nvSpPr>
          <p:spPr>
            <a:xfrm>
              <a:off x="5318735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84" name="pl3683"/>
            <p:cNvSpPr/>
            <p:nvPr/>
          </p:nvSpPr>
          <p:spPr>
            <a:xfrm>
              <a:off x="531955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85" name="pl3684"/>
            <p:cNvSpPr/>
            <p:nvPr/>
          </p:nvSpPr>
          <p:spPr>
            <a:xfrm>
              <a:off x="532036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86" name="pl3685"/>
            <p:cNvSpPr/>
            <p:nvPr/>
          </p:nvSpPr>
          <p:spPr>
            <a:xfrm>
              <a:off x="5321181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87" name="pl3686"/>
            <p:cNvSpPr/>
            <p:nvPr/>
          </p:nvSpPr>
          <p:spPr>
            <a:xfrm>
              <a:off x="5321996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88" name="pl3687"/>
            <p:cNvSpPr/>
            <p:nvPr/>
          </p:nvSpPr>
          <p:spPr>
            <a:xfrm>
              <a:off x="5322812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89" name="pl3688"/>
            <p:cNvSpPr/>
            <p:nvPr/>
          </p:nvSpPr>
          <p:spPr>
            <a:xfrm>
              <a:off x="5323627" y="4064358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90" name="pl3689"/>
            <p:cNvSpPr/>
            <p:nvPr/>
          </p:nvSpPr>
          <p:spPr>
            <a:xfrm>
              <a:off x="5324442" y="2984537"/>
              <a:ext cx="815" cy="1079821"/>
            </a:xfrm>
            <a:custGeom>
              <a:avLst/>
              <a:gdLst/>
              <a:ahLst/>
              <a:cxnLst/>
              <a:rect l="0" t="0" r="0" b="0"/>
              <a:pathLst>
                <a:path w="815" h="1079821">
                  <a:moveTo>
                    <a:pt x="0" y="1079821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91" name="pl3690"/>
            <p:cNvSpPr/>
            <p:nvPr/>
          </p:nvSpPr>
          <p:spPr>
            <a:xfrm>
              <a:off x="532525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92" name="pl3691"/>
            <p:cNvSpPr/>
            <p:nvPr/>
          </p:nvSpPr>
          <p:spPr>
            <a:xfrm>
              <a:off x="532607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93" name="pl3692"/>
            <p:cNvSpPr/>
            <p:nvPr/>
          </p:nvSpPr>
          <p:spPr>
            <a:xfrm>
              <a:off x="532688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94" name="pl3693"/>
            <p:cNvSpPr/>
            <p:nvPr/>
          </p:nvSpPr>
          <p:spPr>
            <a:xfrm>
              <a:off x="532770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95" name="pl3694"/>
            <p:cNvSpPr/>
            <p:nvPr/>
          </p:nvSpPr>
          <p:spPr>
            <a:xfrm>
              <a:off x="532851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96" name="pl3695"/>
            <p:cNvSpPr/>
            <p:nvPr/>
          </p:nvSpPr>
          <p:spPr>
            <a:xfrm>
              <a:off x="532933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97" name="pl3696"/>
            <p:cNvSpPr/>
            <p:nvPr/>
          </p:nvSpPr>
          <p:spPr>
            <a:xfrm>
              <a:off x="533015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98" name="pl3697"/>
            <p:cNvSpPr/>
            <p:nvPr/>
          </p:nvSpPr>
          <p:spPr>
            <a:xfrm>
              <a:off x="533096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99" name="pl3698"/>
            <p:cNvSpPr/>
            <p:nvPr/>
          </p:nvSpPr>
          <p:spPr>
            <a:xfrm>
              <a:off x="533178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00" name="pl3699"/>
            <p:cNvSpPr/>
            <p:nvPr/>
          </p:nvSpPr>
          <p:spPr>
            <a:xfrm>
              <a:off x="533259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01" name="pl3700"/>
            <p:cNvSpPr/>
            <p:nvPr/>
          </p:nvSpPr>
          <p:spPr>
            <a:xfrm>
              <a:off x="533341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02" name="pl3701"/>
            <p:cNvSpPr/>
            <p:nvPr/>
          </p:nvSpPr>
          <p:spPr>
            <a:xfrm>
              <a:off x="533422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03" name="pl3702"/>
            <p:cNvSpPr/>
            <p:nvPr/>
          </p:nvSpPr>
          <p:spPr>
            <a:xfrm>
              <a:off x="533504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04" name="pl3703"/>
            <p:cNvSpPr/>
            <p:nvPr/>
          </p:nvSpPr>
          <p:spPr>
            <a:xfrm>
              <a:off x="533585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05" name="pl3704"/>
            <p:cNvSpPr/>
            <p:nvPr/>
          </p:nvSpPr>
          <p:spPr>
            <a:xfrm>
              <a:off x="533667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06" name="pl3705"/>
            <p:cNvSpPr/>
            <p:nvPr/>
          </p:nvSpPr>
          <p:spPr>
            <a:xfrm>
              <a:off x="533748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07" name="pl3706"/>
            <p:cNvSpPr/>
            <p:nvPr/>
          </p:nvSpPr>
          <p:spPr>
            <a:xfrm>
              <a:off x="533830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08" name="pl3707"/>
            <p:cNvSpPr/>
            <p:nvPr/>
          </p:nvSpPr>
          <p:spPr>
            <a:xfrm>
              <a:off x="533911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09" name="pl3708"/>
            <p:cNvSpPr/>
            <p:nvPr/>
          </p:nvSpPr>
          <p:spPr>
            <a:xfrm>
              <a:off x="533993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10" name="pl3709"/>
            <p:cNvSpPr/>
            <p:nvPr/>
          </p:nvSpPr>
          <p:spPr>
            <a:xfrm>
              <a:off x="534074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11" name="pl3710"/>
            <p:cNvSpPr/>
            <p:nvPr/>
          </p:nvSpPr>
          <p:spPr>
            <a:xfrm>
              <a:off x="534156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12" name="pl3711"/>
            <p:cNvSpPr/>
            <p:nvPr/>
          </p:nvSpPr>
          <p:spPr>
            <a:xfrm>
              <a:off x="534237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13" name="pl3712"/>
            <p:cNvSpPr/>
            <p:nvPr/>
          </p:nvSpPr>
          <p:spPr>
            <a:xfrm>
              <a:off x="534319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14" name="pl3713"/>
            <p:cNvSpPr/>
            <p:nvPr/>
          </p:nvSpPr>
          <p:spPr>
            <a:xfrm>
              <a:off x="534401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15" name="pl3714"/>
            <p:cNvSpPr/>
            <p:nvPr/>
          </p:nvSpPr>
          <p:spPr>
            <a:xfrm>
              <a:off x="534482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16" name="pl3715"/>
            <p:cNvSpPr/>
            <p:nvPr/>
          </p:nvSpPr>
          <p:spPr>
            <a:xfrm>
              <a:off x="534564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17" name="pl3716"/>
            <p:cNvSpPr/>
            <p:nvPr/>
          </p:nvSpPr>
          <p:spPr>
            <a:xfrm>
              <a:off x="534645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18" name="pl3717"/>
            <p:cNvSpPr/>
            <p:nvPr/>
          </p:nvSpPr>
          <p:spPr>
            <a:xfrm>
              <a:off x="534727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19" name="pl3718"/>
            <p:cNvSpPr/>
            <p:nvPr/>
          </p:nvSpPr>
          <p:spPr>
            <a:xfrm>
              <a:off x="534808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20" name="pl3719"/>
            <p:cNvSpPr/>
            <p:nvPr/>
          </p:nvSpPr>
          <p:spPr>
            <a:xfrm>
              <a:off x="534890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21" name="pl3720"/>
            <p:cNvSpPr/>
            <p:nvPr/>
          </p:nvSpPr>
          <p:spPr>
            <a:xfrm>
              <a:off x="534971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22" name="pl3721"/>
            <p:cNvSpPr/>
            <p:nvPr/>
          </p:nvSpPr>
          <p:spPr>
            <a:xfrm>
              <a:off x="535053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23" name="pl3722"/>
            <p:cNvSpPr/>
            <p:nvPr/>
          </p:nvSpPr>
          <p:spPr>
            <a:xfrm>
              <a:off x="535134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24" name="pl3723"/>
            <p:cNvSpPr/>
            <p:nvPr/>
          </p:nvSpPr>
          <p:spPr>
            <a:xfrm>
              <a:off x="535216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25" name="pl3724"/>
            <p:cNvSpPr/>
            <p:nvPr/>
          </p:nvSpPr>
          <p:spPr>
            <a:xfrm>
              <a:off x="535297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26" name="pl3725"/>
            <p:cNvSpPr/>
            <p:nvPr/>
          </p:nvSpPr>
          <p:spPr>
            <a:xfrm>
              <a:off x="535379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27" name="pl3726"/>
            <p:cNvSpPr/>
            <p:nvPr/>
          </p:nvSpPr>
          <p:spPr>
            <a:xfrm>
              <a:off x="535460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28" name="pl3727"/>
            <p:cNvSpPr/>
            <p:nvPr/>
          </p:nvSpPr>
          <p:spPr>
            <a:xfrm>
              <a:off x="535542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29" name="pl3728"/>
            <p:cNvSpPr/>
            <p:nvPr/>
          </p:nvSpPr>
          <p:spPr>
            <a:xfrm>
              <a:off x="535623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30" name="pl3729"/>
            <p:cNvSpPr/>
            <p:nvPr/>
          </p:nvSpPr>
          <p:spPr>
            <a:xfrm>
              <a:off x="535705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31" name="pl3730"/>
            <p:cNvSpPr/>
            <p:nvPr/>
          </p:nvSpPr>
          <p:spPr>
            <a:xfrm>
              <a:off x="535787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32" name="pl3731"/>
            <p:cNvSpPr/>
            <p:nvPr/>
          </p:nvSpPr>
          <p:spPr>
            <a:xfrm>
              <a:off x="535868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33" name="pl3732"/>
            <p:cNvSpPr/>
            <p:nvPr/>
          </p:nvSpPr>
          <p:spPr>
            <a:xfrm>
              <a:off x="535950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34" name="pl3733"/>
            <p:cNvSpPr/>
            <p:nvPr/>
          </p:nvSpPr>
          <p:spPr>
            <a:xfrm>
              <a:off x="536031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35" name="pl3734"/>
            <p:cNvSpPr/>
            <p:nvPr/>
          </p:nvSpPr>
          <p:spPr>
            <a:xfrm>
              <a:off x="536113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36" name="pl3735"/>
            <p:cNvSpPr/>
            <p:nvPr/>
          </p:nvSpPr>
          <p:spPr>
            <a:xfrm>
              <a:off x="536194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37" name="pl3736"/>
            <p:cNvSpPr/>
            <p:nvPr/>
          </p:nvSpPr>
          <p:spPr>
            <a:xfrm>
              <a:off x="536276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38" name="pl3737"/>
            <p:cNvSpPr/>
            <p:nvPr/>
          </p:nvSpPr>
          <p:spPr>
            <a:xfrm>
              <a:off x="536357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39" name="pl3738"/>
            <p:cNvSpPr/>
            <p:nvPr/>
          </p:nvSpPr>
          <p:spPr>
            <a:xfrm>
              <a:off x="536439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40" name="pl3739"/>
            <p:cNvSpPr/>
            <p:nvPr/>
          </p:nvSpPr>
          <p:spPr>
            <a:xfrm>
              <a:off x="536520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41" name="pl3740"/>
            <p:cNvSpPr/>
            <p:nvPr/>
          </p:nvSpPr>
          <p:spPr>
            <a:xfrm>
              <a:off x="536602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42" name="pl3741"/>
            <p:cNvSpPr/>
            <p:nvPr/>
          </p:nvSpPr>
          <p:spPr>
            <a:xfrm>
              <a:off x="536683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43" name="pl3742"/>
            <p:cNvSpPr/>
            <p:nvPr/>
          </p:nvSpPr>
          <p:spPr>
            <a:xfrm>
              <a:off x="536765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44" name="pl3743"/>
            <p:cNvSpPr/>
            <p:nvPr/>
          </p:nvSpPr>
          <p:spPr>
            <a:xfrm>
              <a:off x="536846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45" name="pl3744"/>
            <p:cNvSpPr/>
            <p:nvPr/>
          </p:nvSpPr>
          <p:spPr>
            <a:xfrm>
              <a:off x="536928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46" name="pl3745"/>
            <p:cNvSpPr/>
            <p:nvPr/>
          </p:nvSpPr>
          <p:spPr>
            <a:xfrm>
              <a:off x="537009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47" name="pl3746"/>
            <p:cNvSpPr/>
            <p:nvPr/>
          </p:nvSpPr>
          <p:spPr>
            <a:xfrm>
              <a:off x="537091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48" name="pl3747"/>
            <p:cNvSpPr/>
            <p:nvPr/>
          </p:nvSpPr>
          <p:spPr>
            <a:xfrm>
              <a:off x="537173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49" name="pl3748"/>
            <p:cNvSpPr/>
            <p:nvPr/>
          </p:nvSpPr>
          <p:spPr>
            <a:xfrm>
              <a:off x="537254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50" name="pl3749"/>
            <p:cNvSpPr/>
            <p:nvPr/>
          </p:nvSpPr>
          <p:spPr>
            <a:xfrm>
              <a:off x="537336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51" name="pl3750"/>
            <p:cNvSpPr/>
            <p:nvPr/>
          </p:nvSpPr>
          <p:spPr>
            <a:xfrm>
              <a:off x="537417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52" name="pl3751"/>
            <p:cNvSpPr/>
            <p:nvPr/>
          </p:nvSpPr>
          <p:spPr>
            <a:xfrm>
              <a:off x="537499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53" name="pl3752"/>
            <p:cNvSpPr/>
            <p:nvPr/>
          </p:nvSpPr>
          <p:spPr>
            <a:xfrm>
              <a:off x="537580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54" name="pl3753"/>
            <p:cNvSpPr/>
            <p:nvPr/>
          </p:nvSpPr>
          <p:spPr>
            <a:xfrm>
              <a:off x="537662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55" name="pl3754"/>
            <p:cNvSpPr/>
            <p:nvPr/>
          </p:nvSpPr>
          <p:spPr>
            <a:xfrm>
              <a:off x="537743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56" name="pl3755"/>
            <p:cNvSpPr/>
            <p:nvPr/>
          </p:nvSpPr>
          <p:spPr>
            <a:xfrm>
              <a:off x="537825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57" name="pl3756"/>
            <p:cNvSpPr/>
            <p:nvPr/>
          </p:nvSpPr>
          <p:spPr>
            <a:xfrm>
              <a:off x="537906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58" name="pl3757"/>
            <p:cNvSpPr/>
            <p:nvPr/>
          </p:nvSpPr>
          <p:spPr>
            <a:xfrm>
              <a:off x="537988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59" name="pl3758"/>
            <p:cNvSpPr/>
            <p:nvPr/>
          </p:nvSpPr>
          <p:spPr>
            <a:xfrm>
              <a:off x="538069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60" name="pl3759"/>
            <p:cNvSpPr/>
            <p:nvPr/>
          </p:nvSpPr>
          <p:spPr>
            <a:xfrm>
              <a:off x="538151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61" name="pl3760"/>
            <p:cNvSpPr/>
            <p:nvPr/>
          </p:nvSpPr>
          <p:spPr>
            <a:xfrm>
              <a:off x="538232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62" name="pl3761"/>
            <p:cNvSpPr/>
            <p:nvPr/>
          </p:nvSpPr>
          <p:spPr>
            <a:xfrm>
              <a:off x="538314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63" name="pl3762"/>
            <p:cNvSpPr/>
            <p:nvPr/>
          </p:nvSpPr>
          <p:spPr>
            <a:xfrm>
              <a:off x="538396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64" name="pl3763"/>
            <p:cNvSpPr/>
            <p:nvPr/>
          </p:nvSpPr>
          <p:spPr>
            <a:xfrm>
              <a:off x="538477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65" name="pl3764"/>
            <p:cNvSpPr/>
            <p:nvPr/>
          </p:nvSpPr>
          <p:spPr>
            <a:xfrm>
              <a:off x="538559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66" name="pl3765"/>
            <p:cNvSpPr/>
            <p:nvPr/>
          </p:nvSpPr>
          <p:spPr>
            <a:xfrm>
              <a:off x="538640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67" name="pl3766"/>
            <p:cNvSpPr/>
            <p:nvPr/>
          </p:nvSpPr>
          <p:spPr>
            <a:xfrm>
              <a:off x="538722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68" name="pl3767"/>
            <p:cNvSpPr/>
            <p:nvPr/>
          </p:nvSpPr>
          <p:spPr>
            <a:xfrm>
              <a:off x="538803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69" name="pl3768"/>
            <p:cNvSpPr/>
            <p:nvPr/>
          </p:nvSpPr>
          <p:spPr>
            <a:xfrm>
              <a:off x="538885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70" name="pl3769"/>
            <p:cNvSpPr/>
            <p:nvPr/>
          </p:nvSpPr>
          <p:spPr>
            <a:xfrm>
              <a:off x="538966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71" name="pl3770"/>
            <p:cNvSpPr/>
            <p:nvPr/>
          </p:nvSpPr>
          <p:spPr>
            <a:xfrm>
              <a:off x="539048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72" name="pl3771"/>
            <p:cNvSpPr/>
            <p:nvPr/>
          </p:nvSpPr>
          <p:spPr>
            <a:xfrm>
              <a:off x="539129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73" name="pl3772"/>
            <p:cNvSpPr/>
            <p:nvPr/>
          </p:nvSpPr>
          <p:spPr>
            <a:xfrm>
              <a:off x="539211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74" name="pl3773"/>
            <p:cNvSpPr/>
            <p:nvPr/>
          </p:nvSpPr>
          <p:spPr>
            <a:xfrm>
              <a:off x="539292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75" name="pl3774"/>
            <p:cNvSpPr/>
            <p:nvPr/>
          </p:nvSpPr>
          <p:spPr>
            <a:xfrm>
              <a:off x="539374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76" name="pl3775"/>
            <p:cNvSpPr/>
            <p:nvPr/>
          </p:nvSpPr>
          <p:spPr>
            <a:xfrm>
              <a:off x="539455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77" name="pl3776"/>
            <p:cNvSpPr/>
            <p:nvPr/>
          </p:nvSpPr>
          <p:spPr>
            <a:xfrm>
              <a:off x="539537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78" name="pl3777"/>
            <p:cNvSpPr/>
            <p:nvPr/>
          </p:nvSpPr>
          <p:spPr>
            <a:xfrm>
              <a:off x="539618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79" name="pl3778"/>
            <p:cNvSpPr/>
            <p:nvPr/>
          </p:nvSpPr>
          <p:spPr>
            <a:xfrm>
              <a:off x="539700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80" name="pl3779"/>
            <p:cNvSpPr/>
            <p:nvPr/>
          </p:nvSpPr>
          <p:spPr>
            <a:xfrm>
              <a:off x="539782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81" name="pl3780"/>
            <p:cNvSpPr/>
            <p:nvPr/>
          </p:nvSpPr>
          <p:spPr>
            <a:xfrm>
              <a:off x="539863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82" name="pl3781"/>
            <p:cNvSpPr/>
            <p:nvPr/>
          </p:nvSpPr>
          <p:spPr>
            <a:xfrm>
              <a:off x="539945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83" name="pl3782"/>
            <p:cNvSpPr/>
            <p:nvPr/>
          </p:nvSpPr>
          <p:spPr>
            <a:xfrm>
              <a:off x="540026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84" name="pl3783"/>
            <p:cNvSpPr/>
            <p:nvPr/>
          </p:nvSpPr>
          <p:spPr>
            <a:xfrm>
              <a:off x="540108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85" name="pl3784"/>
            <p:cNvSpPr/>
            <p:nvPr/>
          </p:nvSpPr>
          <p:spPr>
            <a:xfrm>
              <a:off x="540189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86" name="pl3785"/>
            <p:cNvSpPr/>
            <p:nvPr/>
          </p:nvSpPr>
          <p:spPr>
            <a:xfrm>
              <a:off x="540271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87" name="pl3786"/>
            <p:cNvSpPr/>
            <p:nvPr/>
          </p:nvSpPr>
          <p:spPr>
            <a:xfrm>
              <a:off x="540352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88" name="pl3787"/>
            <p:cNvSpPr/>
            <p:nvPr/>
          </p:nvSpPr>
          <p:spPr>
            <a:xfrm>
              <a:off x="540434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89" name="pl3788"/>
            <p:cNvSpPr/>
            <p:nvPr/>
          </p:nvSpPr>
          <p:spPr>
            <a:xfrm>
              <a:off x="540515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90" name="pl3789"/>
            <p:cNvSpPr/>
            <p:nvPr/>
          </p:nvSpPr>
          <p:spPr>
            <a:xfrm>
              <a:off x="540597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91" name="pl3790"/>
            <p:cNvSpPr/>
            <p:nvPr/>
          </p:nvSpPr>
          <p:spPr>
            <a:xfrm>
              <a:off x="540678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92" name="pl3791"/>
            <p:cNvSpPr/>
            <p:nvPr/>
          </p:nvSpPr>
          <p:spPr>
            <a:xfrm>
              <a:off x="540760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93" name="pl3792"/>
            <p:cNvSpPr/>
            <p:nvPr/>
          </p:nvSpPr>
          <p:spPr>
            <a:xfrm>
              <a:off x="540841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94" name="pl3793"/>
            <p:cNvSpPr/>
            <p:nvPr/>
          </p:nvSpPr>
          <p:spPr>
            <a:xfrm>
              <a:off x="540923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95" name="pl3794"/>
            <p:cNvSpPr/>
            <p:nvPr/>
          </p:nvSpPr>
          <p:spPr>
            <a:xfrm>
              <a:off x="541004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96" name="pl3795"/>
            <p:cNvSpPr/>
            <p:nvPr/>
          </p:nvSpPr>
          <p:spPr>
            <a:xfrm>
              <a:off x="541086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97" name="pl3796"/>
            <p:cNvSpPr/>
            <p:nvPr/>
          </p:nvSpPr>
          <p:spPr>
            <a:xfrm>
              <a:off x="541168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98" name="pl3797"/>
            <p:cNvSpPr/>
            <p:nvPr/>
          </p:nvSpPr>
          <p:spPr>
            <a:xfrm>
              <a:off x="541249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99" name="pl3798"/>
            <p:cNvSpPr/>
            <p:nvPr/>
          </p:nvSpPr>
          <p:spPr>
            <a:xfrm>
              <a:off x="541331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00" name="pl3799"/>
            <p:cNvSpPr/>
            <p:nvPr/>
          </p:nvSpPr>
          <p:spPr>
            <a:xfrm>
              <a:off x="541412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01" name="pl3800"/>
            <p:cNvSpPr/>
            <p:nvPr/>
          </p:nvSpPr>
          <p:spPr>
            <a:xfrm>
              <a:off x="541494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02" name="pl3801"/>
            <p:cNvSpPr/>
            <p:nvPr/>
          </p:nvSpPr>
          <p:spPr>
            <a:xfrm>
              <a:off x="541575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03" name="pl3802"/>
            <p:cNvSpPr/>
            <p:nvPr/>
          </p:nvSpPr>
          <p:spPr>
            <a:xfrm>
              <a:off x="541657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04" name="pl3803"/>
            <p:cNvSpPr/>
            <p:nvPr/>
          </p:nvSpPr>
          <p:spPr>
            <a:xfrm>
              <a:off x="541738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05" name="pl3804"/>
            <p:cNvSpPr/>
            <p:nvPr/>
          </p:nvSpPr>
          <p:spPr>
            <a:xfrm>
              <a:off x="541820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06" name="pl3805"/>
            <p:cNvSpPr/>
            <p:nvPr/>
          </p:nvSpPr>
          <p:spPr>
            <a:xfrm>
              <a:off x="541901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07" name="pl3806"/>
            <p:cNvSpPr/>
            <p:nvPr/>
          </p:nvSpPr>
          <p:spPr>
            <a:xfrm>
              <a:off x="541983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08" name="pl3807"/>
            <p:cNvSpPr/>
            <p:nvPr/>
          </p:nvSpPr>
          <p:spPr>
            <a:xfrm>
              <a:off x="542064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09" name="pl3808"/>
            <p:cNvSpPr/>
            <p:nvPr/>
          </p:nvSpPr>
          <p:spPr>
            <a:xfrm>
              <a:off x="542146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10" name="pl3809"/>
            <p:cNvSpPr/>
            <p:nvPr/>
          </p:nvSpPr>
          <p:spPr>
            <a:xfrm>
              <a:off x="542227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11" name="pl3810"/>
            <p:cNvSpPr/>
            <p:nvPr/>
          </p:nvSpPr>
          <p:spPr>
            <a:xfrm>
              <a:off x="542309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12" name="pl3811"/>
            <p:cNvSpPr/>
            <p:nvPr/>
          </p:nvSpPr>
          <p:spPr>
            <a:xfrm>
              <a:off x="542391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13" name="pl3812"/>
            <p:cNvSpPr/>
            <p:nvPr/>
          </p:nvSpPr>
          <p:spPr>
            <a:xfrm>
              <a:off x="542472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14" name="pl3813"/>
            <p:cNvSpPr/>
            <p:nvPr/>
          </p:nvSpPr>
          <p:spPr>
            <a:xfrm>
              <a:off x="542554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15" name="pl3814"/>
            <p:cNvSpPr/>
            <p:nvPr/>
          </p:nvSpPr>
          <p:spPr>
            <a:xfrm>
              <a:off x="542635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16" name="pl3815"/>
            <p:cNvSpPr/>
            <p:nvPr/>
          </p:nvSpPr>
          <p:spPr>
            <a:xfrm>
              <a:off x="542717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17" name="pl3816"/>
            <p:cNvSpPr/>
            <p:nvPr/>
          </p:nvSpPr>
          <p:spPr>
            <a:xfrm>
              <a:off x="542798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18" name="pl3817"/>
            <p:cNvSpPr/>
            <p:nvPr/>
          </p:nvSpPr>
          <p:spPr>
            <a:xfrm>
              <a:off x="542880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19" name="pl3818"/>
            <p:cNvSpPr/>
            <p:nvPr/>
          </p:nvSpPr>
          <p:spPr>
            <a:xfrm>
              <a:off x="542961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20" name="pl3819"/>
            <p:cNvSpPr/>
            <p:nvPr/>
          </p:nvSpPr>
          <p:spPr>
            <a:xfrm>
              <a:off x="543043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21" name="pl3820"/>
            <p:cNvSpPr/>
            <p:nvPr/>
          </p:nvSpPr>
          <p:spPr>
            <a:xfrm>
              <a:off x="543124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22" name="pl3821"/>
            <p:cNvSpPr/>
            <p:nvPr/>
          </p:nvSpPr>
          <p:spPr>
            <a:xfrm>
              <a:off x="543206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23" name="pl3822"/>
            <p:cNvSpPr/>
            <p:nvPr/>
          </p:nvSpPr>
          <p:spPr>
            <a:xfrm>
              <a:off x="543287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24" name="pl3823"/>
            <p:cNvSpPr/>
            <p:nvPr/>
          </p:nvSpPr>
          <p:spPr>
            <a:xfrm>
              <a:off x="543369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25" name="pl3824"/>
            <p:cNvSpPr/>
            <p:nvPr/>
          </p:nvSpPr>
          <p:spPr>
            <a:xfrm>
              <a:off x="543450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26" name="pl3825"/>
            <p:cNvSpPr/>
            <p:nvPr/>
          </p:nvSpPr>
          <p:spPr>
            <a:xfrm>
              <a:off x="543532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27" name="pl3826"/>
            <p:cNvSpPr/>
            <p:nvPr/>
          </p:nvSpPr>
          <p:spPr>
            <a:xfrm>
              <a:off x="543613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28" name="pl3827"/>
            <p:cNvSpPr/>
            <p:nvPr/>
          </p:nvSpPr>
          <p:spPr>
            <a:xfrm>
              <a:off x="543695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29" name="pl3828"/>
            <p:cNvSpPr/>
            <p:nvPr/>
          </p:nvSpPr>
          <p:spPr>
            <a:xfrm>
              <a:off x="543777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30" name="pl3829"/>
            <p:cNvSpPr/>
            <p:nvPr/>
          </p:nvSpPr>
          <p:spPr>
            <a:xfrm>
              <a:off x="543858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31" name="pl3830"/>
            <p:cNvSpPr/>
            <p:nvPr/>
          </p:nvSpPr>
          <p:spPr>
            <a:xfrm>
              <a:off x="543940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32" name="pl3831"/>
            <p:cNvSpPr/>
            <p:nvPr/>
          </p:nvSpPr>
          <p:spPr>
            <a:xfrm>
              <a:off x="544021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33" name="pl3832"/>
            <p:cNvSpPr/>
            <p:nvPr/>
          </p:nvSpPr>
          <p:spPr>
            <a:xfrm>
              <a:off x="544103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34" name="pl3833"/>
            <p:cNvSpPr/>
            <p:nvPr/>
          </p:nvSpPr>
          <p:spPr>
            <a:xfrm>
              <a:off x="544184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35" name="pl3834"/>
            <p:cNvSpPr/>
            <p:nvPr/>
          </p:nvSpPr>
          <p:spPr>
            <a:xfrm>
              <a:off x="544266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36" name="pl3835"/>
            <p:cNvSpPr/>
            <p:nvPr/>
          </p:nvSpPr>
          <p:spPr>
            <a:xfrm>
              <a:off x="544347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37" name="pl3836"/>
            <p:cNvSpPr/>
            <p:nvPr/>
          </p:nvSpPr>
          <p:spPr>
            <a:xfrm>
              <a:off x="544429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38" name="pl3837"/>
            <p:cNvSpPr/>
            <p:nvPr/>
          </p:nvSpPr>
          <p:spPr>
            <a:xfrm>
              <a:off x="544510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39" name="pl3838"/>
            <p:cNvSpPr/>
            <p:nvPr/>
          </p:nvSpPr>
          <p:spPr>
            <a:xfrm>
              <a:off x="544592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40" name="pl3839"/>
            <p:cNvSpPr/>
            <p:nvPr/>
          </p:nvSpPr>
          <p:spPr>
            <a:xfrm>
              <a:off x="544673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41" name="pl3840"/>
            <p:cNvSpPr/>
            <p:nvPr/>
          </p:nvSpPr>
          <p:spPr>
            <a:xfrm>
              <a:off x="544755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42" name="pl3841"/>
            <p:cNvSpPr/>
            <p:nvPr/>
          </p:nvSpPr>
          <p:spPr>
            <a:xfrm>
              <a:off x="544836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43" name="pl3842"/>
            <p:cNvSpPr/>
            <p:nvPr/>
          </p:nvSpPr>
          <p:spPr>
            <a:xfrm>
              <a:off x="544918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44" name="pl3843"/>
            <p:cNvSpPr/>
            <p:nvPr/>
          </p:nvSpPr>
          <p:spPr>
            <a:xfrm>
              <a:off x="544999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45" name="pl3844"/>
            <p:cNvSpPr/>
            <p:nvPr/>
          </p:nvSpPr>
          <p:spPr>
            <a:xfrm>
              <a:off x="545081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46" name="pl3845"/>
            <p:cNvSpPr/>
            <p:nvPr/>
          </p:nvSpPr>
          <p:spPr>
            <a:xfrm>
              <a:off x="545163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47" name="pl3846"/>
            <p:cNvSpPr/>
            <p:nvPr/>
          </p:nvSpPr>
          <p:spPr>
            <a:xfrm>
              <a:off x="545244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48" name="pl3847"/>
            <p:cNvSpPr/>
            <p:nvPr/>
          </p:nvSpPr>
          <p:spPr>
            <a:xfrm>
              <a:off x="545326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49" name="pl3848"/>
            <p:cNvSpPr/>
            <p:nvPr/>
          </p:nvSpPr>
          <p:spPr>
            <a:xfrm>
              <a:off x="545407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50" name="pl3849"/>
            <p:cNvSpPr/>
            <p:nvPr/>
          </p:nvSpPr>
          <p:spPr>
            <a:xfrm>
              <a:off x="545489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51" name="pl3850"/>
            <p:cNvSpPr/>
            <p:nvPr/>
          </p:nvSpPr>
          <p:spPr>
            <a:xfrm>
              <a:off x="545570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52" name="pl3851"/>
            <p:cNvSpPr/>
            <p:nvPr/>
          </p:nvSpPr>
          <p:spPr>
            <a:xfrm>
              <a:off x="545652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53" name="pl3852"/>
            <p:cNvSpPr/>
            <p:nvPr/>
          </p:nvSpPr>
          <p:spPr>
            <a:xfrm>
              <a:off x="545733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54" name="pl3853"/>
            <p:cNvSpPr/>
            <p:nvPr/>
          </p:nvSpPr>
          <p:spPr>
            <a:xfrm>
              <a:off x="545815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55" name="pl3854"/>
            <p:cNvSpPr/>
            <p:nvPr/>
          </p:nvSpPr>
          <p:spPr>
            <a:xfrm>
              <a:off x="545896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56" name="pl3855"/>
            <p:cNvSpPr/>
            <p:nvPr/>
          </p:nvSpPr>
          <p:spPr>
            <a:xfrm>
              <a:off x="545978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57" name="pl3856"/>
            <p:cNvSpPr/>
            <p:nvPr/>
          </p:nvSpPr>
          <p:spPr>
            <a:xfrm>
              <a:off x="546059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58" name="pl3857"/>
            <p:cNvSpPr/>
            <p:nvPr/>
          </p:nvSpPr>
          <p:spPr>
            <a:xfrm>
              <a:off x="546141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59" name="pl3858"/>
            <p:cNvSpPr/>
            <p:nvPr/>
          </p:nvSpPr>
          <p:spPr>
            <a:xfrm>
              <a:off x="546222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60" name="pl3859"/>
            <p:cNvSpPr/>
            <p:nvPr/>
          </p:nvSpPr>
          <p:spPr>
            <a:xfrm>
              <a:off x="546304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61" name="pl3860"/>
            <p:cNvSpPr/>
            <p:nvPr/>
          </p:nvSpPr>
          <p:spPr>
            <a:xfrm>
              <a:off x="546386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62" name="pl3861"/>
            <p:cNvSpPr/>
            <p:nvPr/>
          </p:nvSpPr>
          <p:spPr>
            <a:xfrm>
              <a:off x="546467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63" name="pl3862"/>
            <p:cNvSpPr/>
            <p:nvPr/>
          </p:nvSpPr>
          <p:spPr>
            <a:xfrm>
              <a:off x="546549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64" name="pl3863"/>
            <p:cNvSpPr/>
            <p:nvPr/>
          </p:nvSpPr>
          <p:spPr>
            <a:xfrm>
              <a:off x="546630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65" name="pl3864"/>
            <p:cNvSpPr/>
            <p:nvPr/>
          </p:nvSpPr>
          <p:spPr>
            <a:xfrm>
              <a:off x="546712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66" name="pl3865"/>
            <p:cNvSpPr/>
            <p:nvPr/>
          </p:nvSpPr>
          <p:spPr>
            <a:xfrm>
              <a:off x="546793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67" name="pl3866"/>
            <p:cNvSpPr/>
            <p:nvPr/>
          </p:nvSpPr>
          <p:spPr>
            <a:xfrm>
              <a:off x="546875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68" name="pl3867"/>
            <p:cNvSpPr/>
            <p:nvPr/>
          </p:nvSpPr>
          <p:spPr>
            <a:xfrm>
              <a:off x="546956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69" name="pl3868"/>
            <p:cNvSpPr/>
            <p:nvPr/>
          </p:nvSpPr>
          <p:spPr>
            <a:xfrm>
              <a:off x="547038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70" name="pl3869"/>
            <p:cNvSpPr/>
            <p:nvPr/>
          </p:nvSpPr>
          <p:spPr>
            <a:xfrm>
              <a:off x="547119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71" name="pl3870"/>
            <p:cNvSpPr/>
            <p:nvPr/>
          </p:nvSpPr>
          <p:spPr>
            <a:xfrm>
              <a:off x="547201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72" name="pl3871"/>
            <p:cNvSpPr/>
            <p:nvPr/>
          </p:nvSpPr>
          <p:spPr>
            <a:xfrm>
              <a:off x="547282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73" name="pl3872"/>
            <p:cNvSpPr/>
            <p:nvPr/>
          </p:nvSpPr>
          <p:spPr>
            <a:xfrm>
              <a:off x="547364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74" name="pl3873"/>
            <p:cNvSpPr/>
            <p:nvPr/>
          </p:nvSpPr>
          <p:spPr>
            <a:xfrm>
              <a:off x="547445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75" name="pl3874"/>
            <p:cNvSpPr/>
            <p:nvPr/>
          </p:nvSpPr>
          <p:spPr>
            <a:xfrm>
              <a:off x="547527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76" name="pl3875"/>
            <p:cNvSpPr/>
            <p:nvPr/>
          </p:nvSpPr>
          <p:spPr>
            <a:xfrm>
              <a:off x="547608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77" name="pl3876"/>
            <p:cNvSpPr/>
            <p:nvPr/>
          </p:nvSpPr>
          <p:spPr>
            <a:xfrm>
              <a:off x="547690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78" name="pl3877"/>
            <p:cNvSpPr/>
            <p:nvPr/>
          </p:nvSpPr>
          <p:spPr>
            <a:xfrm>
              <a:off x="547772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79" name="pl3878"/>
            <p:cNvSpPr/>
            <p:nvPr/>
          </p:nvSpPr>
          <p:spPr>
            <a:xfrm>
              <a:off x="547853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80" name="pl3879"/>
            <p:cNvSpPr/>
            <p:nvPr/>
          </p:nvSpPr>
          <p:spPr>
            <a:xfrm>
              <a:off x="547935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81" name="pl3880"/>
            <p:cNvSpPr/>
            <p:nvPr/>
          </p:nvSpPr>
          <p:spPr>
            <a:xfrm>
              <a:off x="548016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82" name="pl3881"/>
            <p:cNvSpPr/>
            <p:nvPr/>
          </p:nvSpPr>
          <p:spPr>
            <a:xfrm>
              <a:off x="548098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83" name="pl3882"/>
            <p:cNvSpPr/>
            <p:nvPr/>
          </p:nvSpPr>
          <p:spPr>
            <a:xfrm>
              <a:off x="548179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84" name="pl3883"/>
            <p:cNvSpPr/>
            <p:nvPr/>
          </p:nvSpPr>
          <p:spPr>
            <a:xfrm>
              <a:off x="548261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85" name="pl3884"/>
            <p:cNvSpPr/>
            <p:nvPr/>
          </p:nvSpPr>
          <p:spPr>
            <a:xfrm>
              <a:off x="548342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86" name="pl3885"/>
            <p:cNvSpPr/>
            <p:nvPr/>
          </p:nvSpPr>
          <p:spPr>
            <a:xfrm>
              <a:off x="548424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87" name="pl3886"/>
            <p:cNvSpPr/>
            <p:nvPr/>
          </p:nvSpPr>
          <p:spPr>
            <a:xfrm>
              <a:off x="548505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88" name="pl3887"/>
            <p:cNvSpPr/>
            <p:nvPr/>
          </p:nvSpPr>
          <p:spPr>
            <a:xfrm>
              <a:off x="548587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89" name="pl3888"/>
            <p:cNvSpPr/>
            <p:nvPr/>
          </p:nvSpPr>
          <p:spPr>
            <a:xfrm>
              <a:off x="548668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90" name="pl3889"/>
            <p:cNvSpPr/>
            <p:nvPr/>
          </p:nvSpPr>
          <p:spPr>
            <a:xfrm>
              <a:off x="548750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91" name="pl3890"/>
            <p:cNvSpPr/>
            <p:nvPr/>
          </p:nvSpPr>
          <p:spPr>
            <a:xfrm>
              <a:off x="548831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92" name="pl3891"/>
            <p:cNvSpPr/>
            <p:nvPr/>
          </p:nvSpPr>
          <p:spPr>
            <a:xfrm>
              <a:off x="548913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93" name="pl3892"/>
            <p:cNvSpPr/>
            <p:nvPr/>
          </p:nvSpPr>
          <p:spPr>
            <a:xfrm>
              <a:off x="548994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94" name="pl3893"/>
            <p:cNvSpPr/>
            <p:nvPr/>
          </p:nvSpPr>
          <p:spPr>
            <a:xfrm>
              <a:off x="549076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95" name="pl3894"/>
            <p:cNvSpPr/>
            <p:nvPr/>
          </p:nvSpPr>
          <p:spPr>
            <a:xfrm>
              <a:off x="549158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96" name="pl3895"/>
            <p:cNvSpPr/>
            <p:nvPr/>
          </p:nvSpPr>
          <p:spPr>
            <a:xfrm>
              <a:off x="549239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97" name="pl3896"/>
            <p:cNvSpPr/>
            <p:nvPr/>
          </p:nvSpPr>
          <p:spPr>
            <a:xfrm>
              <a:off x="549321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98" name="pl3897"/>
            <p:cNvSpPr/>
            <p:nvPr/>
          </p:nvSpPr>
          <p:spPr>
            <a:xfrm>
              <a:off x="549402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99" name="pl3898"/>
            <p:cNvSpPr/>
            <p:nvPr/>
          </p:nvSpPr>
          <p:spPr>
            <a:xfrm>
              <a:off x="549484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00" name="pl3899"/>
            <p:cNvSpPr/>
            <p:nvPr/>
          </p:nvSpPr>
          <p:spPr>
            <a:xfrm>
              <a:off x="549565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01" name="pl3900"/>
            <p:cNvSpPr/>
            <p:nvPr/>
          </p:nvSpPr>
          <p:spPr>
            <a:xfrm>
              <a:off x="549647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02" name="pl3901"/>
            <p:cNvSpPr/>
            <p:nvPr/>
          </p:nvSpPr>
          <p:spPr>
            <a:xfrm>
              <a:off x="549728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03" name="pl3902"/>
            <p:cNvSpPr/>
            <p:nvPr/>
          </p:nvSpPr>
          <p:spPr>
            <a:xfrm>
              <a:off x="549810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04" name="pl3903"/>
            <p:cNvSpPr/>
            <p:nvPr/>
          </p:nvSpPr>
          <p:spPr>
            <a:xfrm>
              <a:off x="549891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05" name="pl3904"/>
            <p:cNvSpPr/>
            <p:nvPr/>
          </p:nvSpPr>
          <p:spPr>
            <a:xfrm>
              <a:off x="549973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06" name="pl3905"/>
            <p:cNvSpPr/>
            <p:nvPr/>
          </p:nvSpPr>
          <p:spPr>
            <a:xfrm>
              <a:off x="550054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07" name="pl3906"/>
            <p:cNvSpPr/>
            <p:nvPr/>
          </p:nvSpPr>
          <p:spPr>
            <a:xfrm>
              <a:off x="550136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08" name="pl3907"/>
            <p:cNvSpPr/>
            <p:nvPr/>
          </p:nvSpPr>
          <p:spPr>
            <a:xfrm>
              <a:off x="550217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09" name="pl3908"/>
            <p:cNvSpPr/>
            <p:nvPr/>
          </p:nvSpPr>
          <p:spPr>
            <a:xfrm>
              <a:off x="550299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10" name="pl3909"/>
            <p:cNvSpPr/>
            <p:nvPr/>
          </p:nvSpPr>
          <p:spPr>
            <a:xfrm>
              <a:off x="550380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11" name="pl3910"/>
            <p:cNvSpPr/>
            <p:nvPr/>
          </p:nvSpPr>
          <p:spPr>
            <a:xfrm>
              <a:off x="550462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12" name="pl3911"/>
            <p:cNvSpPr/>
            <p:nvPr/>
          </p:nvSpPr>
          <p:spPr>
            <a:xfrm>
              <a:off x="550544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13" name="pl3912"/>
            <p:cNvSpPr/>
            <p:nvPr/>
          </p:nvSpPr>
          <p:spPr>
            <a:xfrm>
              <a:off x="550625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14" name="pl3913"/>
            <p:cNvSpPr/>
            <p:nvPr/>
          </p:nvSpPr>
          <p:spPr>
            <a:xfrm>
              <a:off x="550707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15" name="pl3914"/>
            <p:cNvSpPr/>
            <p:nvPr/>
          </p:nvSpPr>
          <p:spPr>
            <a:xfrm>
              <a:off x="550788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16" name="pl3915"/>
            <p:cNvSpPr/>
            <p:nvPr/>
          </p:nvSpPr>
          <p:spPr>
            <a:xfrm>
              <a:off x="550870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17" name="pl3916"/>
            <p:cNvSpPr/>
            <p:nvPr/>
          </p:nvSpPr>
          <p:spPr>
            <a:xfrm>
              <a:off x="550951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18" name="pl3917"/>
            <p:cNvSpPr/>
            <p:nvPr/>
          </p:nvSpPr>
          <p:spPr>
            <a:xfrm>
              <a:off x="551033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19" name="pl3918"/>
            <p:cNvSpPr/>
            <p:nvPr/>
          </p:nvSpPr>
          <p:spPr>
            <a:xfrm>
              <a:off x="551114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20" name="pl3919"/>
            <p:cNvSpPr/>
            <p:nvPr/>
          </p:nvSpPr>
          <p:spPr>
            <a:xfrm>
              <a:off x="551196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21" name="pl3920"/>
            <p:cNvSpPr/>
            <p:nvPr/>
          </p:nvSpPr>
          <p:spPr>
            <a:xfrm>
              <a:off x="551277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22" name="pl3921"/>
            <p:cNvSpPr/>
            <p:nvPr/>
          </p:nvSpPr>
          <p:spPr>
            <a:xfrm>
              <a:off x="551359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23" name="pl3922"/>
            <p:cNvSpPr/>
            <p:nvPr/>
          </p:nvSpPr>
          <p:spPr>
            <a:xfrm>
              <a:off x="551440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24" name="pl3923"/>
            <p:cNvSpPr/>
            <p:nvPr/>
          </p:nvSpPr>
          <p:spPr>
            <a:xfrm>
              <a:off x="551522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25" name="pl3924"/>
            <p:cNvSpPr/>
            <p:nvPr/>
          </p:nvSpPr>
          <p:spPr>
            <a:xfrm>
              <a:off x="551603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26" name="pl3925"/>
            <p:cNvSpPr/>
            <p:nvPr/>
          </p:nvSpPr>
          <p:spPr>
            <a:xfrm>
              <a:off x="551685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27" name="pl3926"/>
            <p:cNvSpPr/>
            <p:nvPr/>
          </p:nvSpPr>
          <p:spPr>
            <a:xfrm>
              <a:off x="551767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28" name="pl3927"/>
            <p:cNvSpPr/>
            <p:nvPr/>
          </p:nvSpPr>
          <p:spPr>
            <a:xfrm>
              <a:off x="551848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29" name="pl3928"/>
            <p:cNvSpPr/>
            <p:nvPr/>
          </p:nvSpPr>
          <p:spPr>
            <a:xfrm>
              <a:off x="551930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30" name="pl3929"/>
            <p:cNvSpPr/>
            <p:nvPr/>
          </p:nvSpPr>
          <p:spPr>
            <a:xfrm>
              <a:off x="552011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31" name="pl3930"/>
            <p:cNvSpPr/>
            <p:nvPr/>
          </p:nvSpPr>
          <p:spPr>
            <a:xfrm>
              <a:off x="552093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32" name="pl3931"/>
            <p:cNvSpPr/>
            <p:nvPr/>
          </p:nvSpPr>
          <p:spPr>
            <a:xfrm>
              <a:off x="552174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33" name="pl3932"/>
            <p:cNvSpPr/>
            <p:nvPr/>
          </p:nvSpPr>
          <p:spPr>
            <a:xfrm>
              <a:off x="552256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34" name="pl3933"/>
            <p:cNvSpPr/>
            <p:nvPr/>
          </p:nvSpPr>
          <p:spPr>
            <a:xfrm>
              <a:off x="552337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35" name="pl3934"/>
            <p:cNvSpPr/>
            <p:nvPr/>
          </p:nvSpPr>
          <p:spPr>
            <a:xfrm>
              <a:off x="552419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36" name="pl3935"/>
            <p:cNvSpPr/>
            <p:nvPr/>
          </p:nvSpPr>
          <p:spPr>
            <a:xfrm>
              <a:off x="552500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37" name="pl3936"/>
            <p:cNvSpPr/>
            <p:nvPr/>
          </p:nvSpPr>
          <p:spPr>
            <a:xfrm>
              <a:off x="552582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38" name="pl3937"/>
            <p:cNvSpPr/>
            <p:nvPr/>
          </p:nvSpPr>
          <p:spPr>
            <a:xfrm>
              <a:off x="552663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39" name="pl3938"/>
            <p:cNvSpPr/>
            <p:nvPr/>
          </p:nvSpPr>
          <p:spPr>
            <a:xfrm>
              <a:off x="552745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40" name="pl3939"/>
            <p:cNvSpPr/>
            <p:nvPr/>
          </p:nvSpPr>
          <p:spPr>
            <a:xfrm>
              <a:off x="552826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41" name="pl3940"/>
            <p:cNvSpPr/>
            <p:nvPr/>
          </p:nvSpPr>
          <p:spPr>
            <a:xfrm>
              <a:off x="552908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42" name="pl3941"/>
            <p:cNvSpPr/>
            <p:nvPr/>
          </p:nvSpPr>
          <p:spPr>
            <a:xfrm>
              <a:off x="552989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43" name="pl3942"/>
            <p:cNvSpPr/>
            <p:nvPr/>
          </p:nvSpPr>
          <p:spPr>
            <a:xfrm>
              <a:off x="553071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44" name="pl3943"/>
            <p:cNvSpPr/>
            <p:nvPr/>
          </p:nvSpPr>
          <p:spPr>
            <a:xfrm>
              <a:off x="553153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45" name="pl3944"/>
            <p:cNvSpPr/>
            <p:nvPr/>
          </p:nvSpPr>
          <p:spPr>
            <a:xfrm>
              <a:off x="553234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46" name="pl3945"/>
            <p:cNvSpPr/>
            <p:nvPr/>
          </p:nvSpPr>
          <p:spPr>
            <a:xfrm>
              <a:off x="553316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47" name="pl3946"/>
            <p:cNvSpPr/>
            <p:nvPr/>
          </p:nvSpPr>
          <p:spPr>
            <a:xfrm>
              <a:off x="553397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48" name="pl3947"/>
            <p:cNvSpPr/>
            <p:nvPr/>
          </p:nvSpPr>
          <p:spPr>
            <a:xfrm>
              <a:off x="553479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49" name="pl3948"/>
            <p:cNvSpPr/>
            <p:nvPr/>
          </p:nvSpPr>
          <p:spPr>
            <a:xfrm>
              <a:off x="553560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50" name="pl3949"/>
            <p:cNvSpPr/>
            <p:nvPr/>
          </p:nvSpPr>
          <p:spPr>
            <a:xfrm>
              <a:off x="553642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51" name="pl3950"/>
            <p:cNvSpPr/>
            <p:nvPr/>
          </p:nvSpPr>
          <p:spPr>
            <a:xfrm>
              <a:off x="553723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52" name="pl3951"/>
            <p:cNvSpPr/>
            <p:nvPr/>
          </p:nvSpPr>
          <p:spPr>
            <a:xfrm>
              <a:off x="553805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53" name="pl3952"/>
            <p:cNvSpPr/>
            <p:nvPr/>
          </p:nvSpPr>
          <p:spPr>
            <a:xfrm>
              <a:off x="553886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54" name="pl3953"/>
            <p:cNvSpPr/>
            <p:nvPr/>
          </p:nvSpPr>
          <p:spPr>
            <a:xfrm>
              <a:off x="553968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55" name="pl3954"/>
            <p:cNvSpPr/>
            <p:nvPr/>
          </p:nvSpPr>
          <p:spPr>
            <a:xfrm>
              <a:off x="554049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56" name="pl3955"/>
            <p:cNvSpPr/>
            <p:nvPr/>
          </p:nvSpPr>
          <p:spPr>
            <a:xfrm>
              <a:off x="554131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57" name="pl3956"/>
            <p:cNvSpPr/>
            <p:nvPr/>
          </p:nvSpPr>
          <p:spPr>
            <a:xfrm>
              <a:off x="554212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58" name="pl3957"/>
            <p:cNvSpPr/>
            <p:nvPr/>
          </p:nvSpPr>
          <p:spPr>
            <a:xfrm>
              <a:off x="554294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59" name="pl3958"/>
            <p:cNvSpPr/>
            <p:nvPr/>
          </p:nvSpPr>
          <p:spPr>
            <a:xfrm>
              <a:off x="554375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60" name="pl3959"/>
            <p:cNvSpPr/>
            <p:nvPr/>
          </p:nvSpPr>
          <p:spPr>
            <a:xfrm>
              <a:off x="554457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61" name="pl3960"/>
            <p:cNvSpPr/>
            <p:nvPr/>
          </p:nvSpPr>
          <p:spPr>
            <a:xfrm>
              <a:off x="554539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62" name="pl3961"/>
            <p:cNvSpPr/>
            <p:nvPr/>
          </p:nvSpPr>
          <p:spPr>
            <a:xfrm>
              <a:off x="554620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63" name="pl3962"/>
            <p:cNvSpPr/>
            <p:nvPr/>
          </p:nvSpPr>
          <p:spPr>
            <a:xfrm>
              <a:off x="554702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64" name="pl3963"/>
            <p:cNvSpPr/>
            <p:nvPr/>
          </p:nvSpPr>
          <p:spPr>
            <a:xfrm>
              <a:off x="554783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65" name="pl3964"/>
            <p:cNvSpPr/>
            <p:nvPr/>
          </p:nvSpPr>
          <p:spPr>
            <a:xfrm>
              <a:off x="554865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66" name="pl3965"/>
            <p:cNvSpPr/>
            <p:nvPr/>
          </p:nvSpPr>
          <p:spPr>
            <a:xfrm>
              <a:off x="554946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67" name="pl3966"/>
            <p:cNvSpPr/>
            <p:nvPr/>
          </p:nvSpPr>
          <p:spPr>
            <a:xfrm>
              <a:off x="555028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68" name="pl3967"/>
            <p:cNvSpPr/>
            <p:nvPr/>
          </p:nvSpPr>
          <p:spPr>
            <a:xfrm>
              <a:off x="555109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69" name="pl3968"/>
            <p:cNvSpPr/>
            <p:nvPr/>
          </p:nvSpPr>
          <p:spPr>
            <a:xfrm>
              <a:off x="555191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70" name="pl3969"/>
            <p:cNvSpPr/>
            <p:nvPr/>
          </p:nvSpPr>
          <p:spPr>
            <a:xfrm>
              <a:off x="555272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71" name="pl3970"/>
            <p:cNvSpPr/>
            <p:nvPr/>
          </p:nvSpPr>
          <p:spPr>
            <a:xfrm>
              <a:off x="555354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72" name="pl3971"/>
            <p:cNvSpPr/>
            <p:nvPr/>
          </p:nvSpPr>
          <p:spPr>
            <a:xfrm>
              <a:off x="555435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73" name="pl3972"/>
            <p:cNvSpPr/>
            <p:nvPr/>
          </p:nvSpPr>
          <p:spPr>
            <a:xfrm>
              <a:off x="555517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74" name="pl3973"/>
            <p:cNvSpPr/>
            <p:nvPr/>
          </p:nvSpPr>
          <p:spPr>
            <a:xfrm>
              <a:off x="555598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75" name="pl3974"/>
            <p:cNvSpPr/>
            <p:nvPr/>
          </p:nvSpPr>
          <p:spPr>
            <a:xfrm>
              <a:off x="555680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76" name="pl3975"/>
            <p:cNvSpPr/>
            <p:nvPr/>
          </p:nvSpPr>
          <p:spPr>
            <a:xfrm>
              <a:off x="555762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77" name="pl3976"/>
            <p:cNvSpPr/>
            <p:nvPr/>
          </p:nvSpPr>
          <p:spPr>
            <a:xfrm>
              <a:off x="555843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78" name="pl3977"/>
            <p:cNvSpPr/>
            <p:nvPr/>
          </p:nvSpPr>
          <p:spPr>
            <a:xfrm>
              <a:off x="555925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79" name="pl3978"/>
            <p:cNvSpPr/>
            <p:nvPr/>
          </p:nvSpPr>
          <p:spPr>
            <a:xfrm>
              <a:off x="556006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80" name="pl3979"/>
            <p:cNvSpPr/>
            <p:nvPr/>
          </p:nvSpPr>
          <p:spPr>
            <a:xfrm>
              <a:off x="556088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81" name="pl3980"/>
            <p:cNvSpPr/>
            <p:nvPr/>
          </p:nvSpPr>
          <p:spPr>
            <a:xfrm>
              <a:off x="556169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82" name="pl3981"/>
            <p:cNvSpPr/>
            <p:nvPr/>
          </p:nvSpPr>
          <p:spPr>
            <a:xfrm>
              <a:off x="556251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83" name="pl3982"/>
            <p:cNvSpPr/>
            <p:nvPr/>
          </p:nvSpPr>
          <p:spPr>
            <a:xfrm>
              <a:off x="556332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84" name="pl3983"/>
            <p:cNvSpPr/>
            <p:nvPr/>
          </p:nvSpPr>
          <p:spPr>
            <a:xfrm>
              <a:off x="556414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85" name="pl3984"/>
            <p:cNvSpPr/>
            <p:nvPr/>
          </p:nvSpPr>
          <p:spPr>
            <a:xfrm>
              <a:off x="556495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86" name="pl3985"/>
            <p:cNvSpPr/>
            <p:nvPr/>
          </p:nvSpPr>
          <p:spPr>
            <a:xfrm>
              <a:off x="556577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87" name="pl3986"/>
            <p:cNvSpPr/>
            <p:nvPr/>
          </p:nvSpPr>
          <p:spPr>
            <a:xfrm>
              <a:off x="556658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88" name="pl3987"/>
            <p:cNvSpPr/>
            <p:nvPr/>
          </p:nvSpPr>
          <p:spPr>
            <a:xfrm>
              <a:off x="556740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89" name="pl3988"/>
            <p:cNvSpPr/>
            <p:nvPr/>
          </p:nvSpPr>
          <p:spPr>
            <a:xfrm>
              <a:off x="556821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0" name="pl3989"/>
            <p:cNvSpPr/>
            <p:nvPr/>
          </p:nvSpPr>
          <p:spPr>
            <a:xfrm>
              <a:off x="556903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1" name="pl3990"/>
            <p:cNvSpPr/>
            <p:nvPr/>
          </p:nvSpPr>
          <p:spPr>
            <a:xfrm>
              <a:off x="556984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2" name="pl3991"/>
            <p:cNvSpPr/>
            <p:nvPr/>
          </p:nvSpPr>
          <p:spPr>
            <a:xfrm>
              <a:off x="557066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3" name="pl3992"/>
            <p:cNvSpPr/>
            <p:nvPr/>
          </p:nvSpPr>
          <p:spPr>
            <a:xfrm>
              <a:off x="557148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4" name="pl3993"/>
            <p:cNvSpPr/>
            <p:nvPr/>
          </p:nvSpPr>
          <p:spPr>
            <a:xfrm>
              <a:off x="557229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5" name="pl3994"/>
            <p:cNvSpPr/>
            <p:nvPr/>
          </p:nvSpPr>
          <p:spPr>
            <a:xfrm>
              <a:off x="557311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6" name="pl3995"/>
            <p:cNvSpPr/>
            <p:nvPr/>
          </p:nvSpPr>
          <p:spPr>
            <a:xfrm>
              <a:off x="557392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7" name="pl3996"/>
            <p:cNvSpPr/>
            <p:nvPr/>
          </p:nvSpPr>
          <p:spPr>
            <a:xfrm>
              <a:off x="557474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8" name="pl3997"/>
            <p:cNvSpPr/>
            <p:nvPr/>
          </p:nvSpPr>
          <p:spPr>
            <a:xfrm>
              <a:off x="557555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99" name="pl3998"/>
            <p:cNvSpPr/>
            <p:nvPr/>
          </p:nvSpPr>
          <p:spPr>
            <a:xfrm>
              <a:off x="557637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00" name="pl3999"/>
            <p:cNvSpPr/>
            <p:nvPr/>
          </p:nvSpPr>
          <p:spPr>
            <a:xfrm>
              <a:off x="557718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01" name="pl4000"/>
            <p:cNvSpPr/>
            <p:nvPr/>
          </p:nvSpPr>
          <p:spPr>
            <a:xfrm>
              <a:off x="557800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02" name="pl4001"/>
            <p:cNvSpPr/>
            <p:nvPr/>
          </p:nvSpPr>
          <p:spPr>
            <a:xfrm>
              <a:off x="557881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03" name="pl4002"/>
            <p:cNvSpPr/>
            <p:nvPr/>
          </p:nvSpPr>
          <p:spPr>
            <a:xfrm>
              <a:off x="557963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04" name="pl4003"/>
            <p:cNvSpPr/>
            <p:nvPr/>
          </p:nvSpPr>
          <p:spPr>
            <a:xfrm>
              <a:off x="558044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05" name="pl4004"/>
            <p:cNvSpPr/>
            <p:nvPr/>
          </p:nvSpPr>
          <p:spPr>
            <a:xfrm>
              <a:off x="558126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06" name="pl4005"/>
            <p:cNvSpPr/>
            <p:nvPr/>
          </p:nvSpPr>
          <p:spPr>
            <a:xfrm>
              <a:off x="558207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07" name="pl4006"/>
            <p:cNvSpPr/>
            <p:nvPr/>
          </p:nvSpPr>
          <p:spPr>
            <a:xfrm>
              <a:off x="558289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08" name="pl4007"/>
            <p:cNvSpPr/>
            <p:nvPr/>
          </p:nvSpPr>
          <p:spPr>
            <a:xfrm>
              <a:off x="558370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09" name="pl4008"/>
            <p:cNvSpPr/>
            <p:nvPr/>
          </p:nvSpPr>
          <p:spPr>
            <a:xfrm>
              <a:off x="558452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10" name="pl4009"/>
            <p:cNvSpPr/>
            <p:nvPr/>
          </p:nvSpPr>
          <p:spPr>
            <a:xfrm>
              <a:off x="558534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11" name="pl4010"/>
            <p:cNvSpPr/>
            <p:nvPr/>
          </p:nvSpPr>
          <p:spPr>
            <a:xfrm>
              <a:off x="558615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12" name="pl4011"/>
            <p:cNvSpPr/>
            <p:nvPr/>
          </p:nvSpPr>
          <p:spPr>
            <a:xfrm>
              <a:off x="558697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13" name="pl4012"/>
            <p:cNvSpPr/>
            <p:nvPr/>
          </p:nvSpPr>
          <p:spPr>
            <a:xfrm>
              <a:off x="558778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14" name="pl4013"/>
            <p:cNvSpPr/>
            <p:nvPr/>
          </p:nvSpPr>
          <p:spPr>
            <a:xfrm>
              <a:off x="558860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15" name="pl4014"/>
            <p:cNvSpPr/>
            <p:nvPr/>
          </p:nvSpPr>
          <p:spPr>
            <a:xfrm>
              <a:off x="558941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16" name="pl4015"/>
            <p:cNvSpPr/>
            <p:nvPr/>
          </p:nvSpPr>
          <p:spPr>
            <a:xfrm>
              <a:off x="559023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17" name="pl4016"/>
            <p:cNvSpPr/>
            <p:nvPr/>
          </p:nvSpPr>
          <p:spPr>
            <a:xfrm>
              <a:off x="559104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18" name="pl4017"/>
            <p:cNvSpPr/>
            <p:nvPr/>
          </p:nvSpPr>
          <p:spPr>
            <a:xfrm>
              <a:off x="559186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19" name="pl4018"/>
            <p:cNvSpPr/>
            <p:nvPr/>
          </p:nvSpPr>
          <p:spPr>
            <a:xfrm>
              <a:off x="559267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20" name="pl4019"/>
            <p:cNvSpPr/>
            <p:nvPr/>
          </p:nvSpPr>
          <p:spPr>
            <a:xfrm>
              <a:off x="559349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21" name="pl4020"/>
            <p:cNvSpPr/>
            <p:nvPr/>
          </p:nvSpPr>
          <p:spPr>
            <a:xfrm>
              <a:off x="559430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22" name="pl4021"/>
            <p:cNvSpPr/>
            <p:nvPr/>
          </p:nvSpPr>
          <p:spPr>
            <a:xfrm>
              <a:off x="559512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23" name="pl4022"/>
            <p:cNvSpPr/>
            <p:nvPr/>
          </p:nvSpPr>
          <p:spPr>
            <a:xfrm>
              <a:off x="559593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24" name="pl4023"/>
            <p:cNvSpPr/>
            <p:nvPr/>
          </p:nvSpPr>
          <p:spPr>
            <a:xfrm>
              <a:off x="559675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25" name="pl4024"/>
            <p:cNvSpPr/>
            <p:nvPr/>
          </p:nvSpPr>
          <p:spPr>
            <a:xfrm>
              <a:off x="559756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26" name="pl4025"/>
            <p:cNvSpPr/>
            <p:nvPr/>
          </p:nvSpPr>
          <p:spPr>
            <a:xfrm>
              <a:off x="559838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27" name="pl4026"/>
            <p:cNvSpPr/>
            <p:nvPr/>
          </p:nvSpPr>
          <p:spPr>
            <a:xfrm>
              <a:off x="559920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28" name="pl4027"/>
            <p:cNvSpPr/>
            <p:nvPr/>
          </p:nvSpPr>
          <p:spPr>
            <a:xfrm>
              <a:off x="560001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29" name="pl4028"/>
            <p:cNvSpPr/>
            <p:nvPr/>
          </p:nvSpPr>
          <p:spPr>
            <a:xfrm>
              <a:off x="560083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30" name="pl4029"/>
            <p:cNvSpPr/>
            <p:nvPr/>
          </p:nvSpPr>
          <p:spPr>
            <a:xfrm>
              <a:off x="560164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31" name="pl4030"/>
            <p:cNvSpPr/>
            <p:nvPr/>
          </p:nvSpPr>
          <p:spPr>
            <a:xfrm>
              <a:off x="560246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32" name="pl4031"/>
            <p:cNvSpPr/>
            <p:nvPr/>
          </p:nvSpPr>
          <p:spPr>
            <a:xfrm>
              <a:off x="560327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33" name="pl4032"/>
            <p:cNvSpPr/>
            <p:nvPr/>
          </p:nvSpPr>
          <p:spPr>
            <a:xfrm>
              <a:off x="560409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34" name="pl4033"/>
            <p:cNvSpPr/>
            <p:nvPr/>
          </p:nvSpPr>
          <p:spPr>
            <a:xfrm>
              <a:off x="560490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35" name="pl4034"/>
            <p:cNvSpPr/>
            <p:nvPr/>
          </p:nvSpPr>
          <p:spPr>
            <a:xfrm>
              <a:off x="560572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36" name="pl4035"/>
            <p:cNvSpPr/>
            <p:nvPr/>
          </p:nvSpPr>
          <p:spPr>
            <a:xfrm>
              <a:off x="560653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37" name="pl4036"/>
            <p:cNvSpPr/>
            <p:nvPr/>
          </p:nvSpPr>
          <p:spPr>
            <a:xfrm>
              <a:off x="560735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38" name="pl4037"/>
            <p:cNvSpPr/>
            <p:nvPr/>
          </p:nvSpPr>
          <p:spPr>
            <a:xfrm>
              <a:off x="560816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39" name="pl4038"/>
            <p:cNvSpPr/>
            <p:nvPr/>
          </p:nvSpPr>
          <p:spPr>
            <a:xfrm>
              <a:off x="560898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40" name="pl4039"/>
            <p:cNvSpPr/>
            <p:nvPr/>
          </p:nvSpPr>
          <p:spPr>
            <a:xfrm>
              <a:off x="560979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41" name="pl4040"/>
            <p:cNvSpPr/>
            <p:nvPr/>
          </p:nvSpPr>
          <p:spPr>
            <a:xfrm>
              <a:off x="561061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42" name="pl4041"/>
            <p:cNvSpPr/>
            <p:nvPr/>
          </p:nvSpPr>
          <p:spPr>
            <a:xfrm>
              <a:off x="561143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43" name="pl4042"/>
            <p:cNvSpPr/>
            <p:nvPr/>
          </p:nvSpPr>
          <p:spPr>
            <a:xfrm>
              <a:off x="561224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44" name="pl4043"/>
            <p:cNvSpPr/>
            <p:nvPr/>
          </p:nvSpPr>
          <p:spPr>
            <a:xfrm>
              <a:off x="561306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45" name="pl4044"/>
            <p:cNvSpPr/>
            <p:nvPr/>
          </p:nvSpPr>
          <p:spPr>
            <a:xfrm>
              <a:off x="561387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46" name="pl4045"/>
            <p:cNvSpPr/>
            <p:nvPr/>
          </p:nvSpPr>
          <p:spPr>
            <a:xfrm>
              <a:off x="561469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47" name="pl4046"/>
            <p:cNvSpPr/>
            <p:nvPr/>
          </p:nvSpPr>
          <p:spPr>
            <a:xfrm>
              <a:off x="561550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48" name="pl4047"/>
            <p:cNvSpPr/>
            <p:nvPr/>
          </p:nvSpPr>
          <p:spPr>
            <a:xfrm>
              <a:off x="561632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49" name="pl4048"/>
            <p:cNvSpPr/>
            <p:nvPr/>
          </p:nvSpPr>
          <p:spPr>
            <a:xfrm>
              <a:off x="561713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50" name="pl4049"/>
            <p:cNvSpPr/>
            <p:nvPr/>
          </p:nvSpPr>
          <p:spPr>
            <a:xfrm>
              <a:off x="561795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51" name="pl4050"/>
            <p:cNvSpPr/>
            <p:nvPr/>
          </p:nvSpPr>
          <p:spPr>
            <a:xfrm>
              <a:off x="561876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52" name="pl4051"/>
            <p:cNvSpPr/>
            <p:nvPr/>
          </p:nvSpPr>
          <p:spPr>
            <a:xfrm>
              <a:off x="561958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53" name="pl4052"/>
            <p:cNvSpPr/>
            <p:nvPr/>
          </p:nvSpPr>
          <p:spPr>
            <a:xfrm>
              <a:off x="562039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54" name="pl4053"/>
            <p:cNvSpPr/>
            <p:nvPr/>
          </p:nvSpPr>
          <p:spPr>
            <a:xfrm>
              <a:off x="562121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55" name="pl4054"/>
            <p:cNvSpPr/>
            <p:nvPr/>
          </p:nvSpPr>
          <p:spPr>
            <a:xfrm>
              <a:off x="562202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56" name="pl4055"/>
            <p:cNvSpPr/>
            <p:nvPr/>
          </p:nvSpPr>
          <p:spPr>
            <a:xfrm>
              <a:off x="562284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57" name="pl4056"/>
            <p:cNvSpPr/>
            <p:nvPr/>
          </p:nvSpPr>
          <p:spPr>
            <a:xfrm>
              <a:off x="562365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58" name="pl4057"/>
            <p:cNvSpPr/>
            <p:nvPr/>
          </p:nvSpPr>
          <p:spPr>
            <a:xfrm>
              <a:off x="562447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59" name="pl4058"/>
            <p:cNvSpPr/>
            <p:nvPr/>
          </p:nvSpPr>
          <p:spPr>
            <a:xfrm>
              <a:off x="562529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60" name="pl4059"/>
            <p:cNvSpPr/>
            <p:nvPr/>
          </p:nvSpPr>
          <p:spPr>
            <a:xfrm>
              <a:off x="562610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61" name="pl4060"/>
            <p:cNvSpPr/>
            <p:nvPr/>
          </p:nvSpPr>
          <p:spPr>
            <a:xfrm>
              <a:off x="562692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62" name="pl4061"/>
            <p:cNvSpPr/>
            <p:nvPr/>
          </p:nvSpPr>
          <p:spPr>
            <a:xfrm>
              <a:off x="562773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63" name="pl4062"/>
            <p:cNvSpPr/>
            <p:nvPr/>
          </p:nvSpPr>
          <p:spPr>
            <a:xfrm>
              <a:off x="562855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64" name="pl4063"/>
            <p:cNvSpPr/>
            <p:nvPr/>
          </p:nvSpPr>
          <p:spPr>
            <a:xfrm>
              <a:off x="562936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65" name="pl4064"/>
            <p:cNvSpPr/>
            <p:nvPr/>
          </p:nvSpPr>
          <p:spPr>
            <a:xfrm>
              <a:off x="563018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66" name="pl4065"/>
            <p:cNvSpPr/>
            <p:nvPr/>
          </p:nvSpPr>
          <p:spPr>
            <a:xfrm>
              <a:off x="563099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67" name="pl4066"/>
            <p:cNvSpPr/>
            <p:nvPr/>
          </p:nvSpPr>
          <p:spPr>
            <a:xfrm>
              <a:off x="563181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68" name="pl4067"/>
            <p:cNvSpPr/>
            <p:nvPr/>
          </p:nvSpPr>
          <p:spPr>
            <a:xfrm>
              <a:off x="563262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69" name="pl4068"/>
            <p:cNvSpPr/>
            <p:nvPr/>
          </p:nvSpPr>
          <p:spPr>
            <a:xfrm>
              <a:off x="563344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70" name="pl4069"/>
            <p:cNvSpPr/>
            <p:nvPr/>
          </p:nvSpPr>
          <p:spPr>
            <a:xfrm>
              <a:off x="563425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71" name="pl4070"/>
            <p:cNvSpPr/>
            <p:nvPr/>
          </p:nvSpPr>
          <p:spPr>
            <a:xfrm>
              <a:off x="563507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72" name="pl4071"/>
            <p:cNvSpPr/>
            <p:nvPr/>
          </p:nvSpPr>
          <p:spPr>
            <a:xfrm>
              <a:off x="563588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73" name="pl4072"/>
            <p:cNvSpPr/>
            <p:nvPr/>
          </p:nvSpPr>
          <p:spPr>
            <a:xfrm>
              <a:off x="563670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74" name="pl4073"/>
            <p:cNvSpPr/>
            <p:nvPr/>
          </p:nvSpPr>
          <p:spPr>
            <a:xfrm>
              <a:off x="563751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75" name="pl4074"/>
            <p:cNvSpPr/>
            <p:nvPr/>
          </p:nvSpPr>
          <p:spPr>
            <a:xfrm>
              <a:off x="563833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76" name="pl4075"/>
            <p:cNvSpPr/>
            <p:nvPr/>
          </p:nvSpPr>
          <p:spPr>
            <a:xfrm>
              <a:off x="563915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77" name="pl4076"/>
            <p:cNvSpPr/>
            <p:nvPr/>
          </p:nvSpPr>
          <p:spPr>
            <a:xfrm>
              <a:off x="563996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78" name="pl4077"/>
            <p:cNvSpPr/>
            <p:nvPr/>
          </p:nvSpPr>
          <p:spPr>
            <a:xfrm>
              <a:off x="564078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79" name="pl4078"/>
            <p:cNvSpPr/>
            <p:nvPr/>
          </p:nvSpPr>
          <p:spPr>
            <a:xfrm>
              <a:off x="564159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80" name="pl4079"/>
            <p:cNvSpPr/>
            <p:nvPr/>
          </p:nvSpPr>
          <p:spPr>
            <a:xfrm>
              <a:off x="564241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81" name="pl4080"/>
            <p:cNvSpPr/>
            <p:nvPr/>
          </p:nvSpPr>
          <p:spPr>
            <a:xfrm>
              <a:off x="564322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82" name="pl4081"/>
            <p:cNvSpPr/>
            <p:nvPr/>
          </p:nvSpPr>
          <p:spPr>
            <a:xfrm>
              <a:off x="564404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83" name="pl4082"/>
            <p:cNvSpPr/>
            <p:nvPr/>
          </p:nvSpPr>
          <p:spPr>
            <a:xfrm>
              <a:off x="564485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84" name="pl4083"/>
            <p:cNvSpPr/>
            <p:nvPr/>
          </p:nvSpPr>
          <p:spPr>
            <a:xfrm>
              <a:off x="564567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85" name="pl4084"/>
            <p:cNvSpPr/>
            <p:nvPr/>
          </p:nvSpPr>
          <p:spPr>
            <a:xfrm>
              <a:off x="564648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86" name="pl4085"/>
            <p:cNvSpPr/>
            <p:nvPr/>
          </p:nvSpPr>
          <p:spPr>
            <a:xfrm>
              <a:off x="564730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87" name="pl4086"/>
            <p:cNvSpPr/>
            <p:nvPr/>
          </p:nvSpPr>
          <p:spPr>
            <a:xfrm>
              <a:off x="564811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88" name="pl4087"/>
            <p:cNvSpPr/>
            <p:nvPr/>
          </p:nvSpPr>
          <p:spPr>
            <a:xfrm>
              <a:off x="564893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89" name="pl4088"/>
            <p:cNvSpPr/>
            <p:nvPr/>
          </p:nvSpPr>
          <p:spPr>
            <a:xfrm>
              <a:off x="564974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90" name="pl4089"/>
            <p:cNvSpPr/>
            <p:nvPr/>
          </p:nvSpPr>
          <p:spPr>
            <a:xfrm>
              <a:off x="565056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91" name="pl4090"/>
            <p:cNvSpPr/>
            <p:nvPr/>
          </p:nvSpPr>
          <p:spPr>
            <a:xfrm>
              <a:off x="565138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92" name="pl4091"/>
            <p:cNvSpPr/>
            <p:nvPr/>
          </p:nvSpPr>
          <p:spPr>
            <a:xfrm>
              <a:off x="565219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93" name="pl4092"/>
            <p:cNvSpPr/>
            <p:nvPr/>
          </p:nvSpPr>
          <p:spPr>
            <a:xfrm>
              <a:off x="565301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94" name="pl4093"/>
            <p:cNvSpPr/>
            <p:nvPr/>
          </p:nvSpPr>
          <p:spPr>
            <a:xfrm>
              <a:off x="565382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95" name="pl4094"/>
            <p:cNvSpPr/>
            <p:nvPr/>
          </p:nvSpPr>
          <p:spPr>
            <a:xfrm>
              <a:off x="565464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96" name="pl4095"/>
            <p:cNvSpPr/>
            <p:nvPr/>
          </p:nvSpPr>
          <p:spPr>
            <a:xfrm>
              <a:off x="565545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97" name="pl4096"/>
            <p:cNvSpPr/>
            <p:nvPr/>
          </p:nvSpPr>
          <p:spPr>
            <a:xfrm>
              <a:off x="565627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98" name="pl4097"/>
            <p:cNvSpPr/>
            <p:nvPr/>
          </p:nvSpPr>
          <p:spPr>
            <a:xfrm>
              <a:off x="565708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99" name="pl4098"/>
            <p:cNvSpPr/>
            <p:nvPr/>
          </p:nvSpPr>
          <p:spPr>
            <a:xfrm>
              <a:off x="565790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00" name="pl4099"/>
            <p:cNvSpPr/>
            <p:nvPr/>
          </p:nvSpPr>
          <p:spPr>
            <a:xfrm>
              <a:off x="565871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01" name="pl4100"/>
            <p:cNvSpPr/>
            <p:nvPr/>
          </p:nvSpPr>
          <p:spPr>
            <a:xfrm>
              <a:off x="565953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02" name="pl4101"/>
            <p:cNvSpPr/>
            <p:nvPr/>
          </p:nvSpPr>
          <p:spPr>
            <a:xfrm>
              <a:off x="566034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03" name="pl4102"/>
            <p:cNvSpPr/>
            <p:nvPr/>
          </p:nvSpPr>
          <p:spPr>
            <a:xfrm>
              <a:off x="566116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04" name="pl4103"/>
            <p:cNvSpPr/>
            <p:nvPr/>
          </p:nvSpPr>
          <p:spPr>
            <a:xfrm>
              <a:off x="566197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05" name="pl4104"/>
            <p:cNvSpPr/>
            <p:nvPr/>
          </p:nvSpPr>
          <p:spPr>
            <a:xfrm>
              <a:off x="566279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06" name="pl4105"/>
            <p:cNvSpPr/>
            <p:nvPr/>
          </p:nvSpPr>
          <p:spPr>
            <a:xfrm>
              <a:off x="566360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07" name="pl4106"/>
            <p:cNvSpPr/>
            <p:nvPr/>
          </p:nvSpPr>
          <p:spPr>
            <a:xfrm>
              <a:off x="566442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08" name="pl4107"/>
            <p:cNvSpPr/>
            <p:nvPr/>
          </p:nvSpPr>
          <p:spPr>
            <a:xfrm>
              <a:off x="566524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09" name="pl4108"/>
            <p:cNvSpPr/>
            <p:nvPr/>
          </p:nvSpPr>
          <p:spPr>
            <a:xfrm>
              <a:off x="566605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10" name="pl4109"/>
            <p:cNvSpPr/>
            <p:nvPr/>
          </p:nvSpPr>
          <p:spPr>
            <a:xfrm>
              <a:off x="566687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11" name="pl4110"/>
            <p:cNvSpPr/>
            <p:nvPr/>
          </p:nvSpPr>
          <p:spPr>
            <a:xfrm>
              <a:off x="566768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12" name="pl4111"/>
            <p:cNvSpPr/>
            <p:nvPr/>
          </p:nvSpPr>
          <p:spPr>
            <a:xfrm>
              <a:off x="566850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13" name="pl4112"/>
            <p:cNvSpPr/>
            <p:nvPr/>
          </p:nvSpPr>
          <p:spPr>
            <a:xfrm>
              <a:off x="566931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14" name="pl4113"/>
            <p:cNvSpPr/>
            <p:nvPr/>
          </p:nvSpPr>
          <p:spPr>
            <a:xfrm>
              <a:off x="567013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15" name="pl4114"/>
            <p:cNvSpPr/>
            <p:nvPr/>
          </p:nvSpPr>
          <p:spPr>
            <a:xfrm>
              <a:off x="567094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16" name="pl4115"/>
            <p:cNvSpPr/>
            <p:nvPr/>
          </p:nvSpPr>
          <p:spPr>
            <a:xfrm>
              <a:off x="567176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17" name="pl4116"/>
            <p:cNvSpPr/>
            <p:nvPr/>
          </p:nvSpPr>
          <p:spPr>
            <a:xfrm>
              <a:off x="567257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18" name="pl4117"/>
            <p:cNvSpPr/>
            <p:nvPr/>
          </p:nvSpPr>
          <p:spPr>
            <a:xfrm>
              <a:off x="567339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19" name="pl4118"/>
            <p:cNvSpPr/>
            <p:nvPr/>
          </p:nvSpPr>
          <p:spPr>
            <a:xfrm>
              <a:off x="567420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20" name="pl4119"/>
            <p:cNvSpPr/>
            <p:nvPr/>
          </p:nvSpPr>
          <p:spPr>
            <a:xfrm>
              <a:off x="567502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21" name="pl4120"/>
            <p:cNvSpPr/>
            <p:nvPr/>
          </p:nvSpPr>
          <p:spPr>
            <a:xfrm>
              <a:off x="567583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22" name="pl4121"/>
            <p:cNvSpPr/>
            <p:nvPr/>
          </p:nvSpPr>
          <p:spPr>
            <a:xfrm>
              <a:off x="567665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23" name="pl4122"/>
            <p:cNvSpPr/>
            <p:nvPr/>
          </p:nvSpPr>
          <p:spPr>
            <a:xfrm>
              <a:off x="567746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24" name="pl4123"/>
            <p:cNvSpPr/>
            <p:nvPr/>
          </p:nvSpPr>
          <p:spPr>
            <a:xfrm>
              <a:off x="567828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25" name="pl4124"/>
            <p:cNvSpPr/>
            <p:nvPr/>
          </p:nvSpPr>
          <p:spPr>
            <a:xfrm>
              <a:off x="567910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26" name="pl4125"/>
            <p:cNvSpPr/>
            <p:nvPr/>
          </p:nvSpPr>
          <p:spPr>
            <a:xfrm>
              <a:off x="567991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27" name="pl4126"/>
            <p:cNvSpPr/>
            <p:nvPr/>
          </p:nvSpPr>
          <p:spPr>
            <a:xfrm>
              <a:off x="568073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28" name="pl4127"/>
            <p:cNvSpPr/>
            <p:nvPr/>
          </p:nvSpPr>
          <p:spPr>
            <a:xfrm>
              <a:off x="568154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29" name="pl4128"/>
            <p:cNvSpPr/>
            <p:nvPr/>
          </p:nvSpPr>
          <p:spPr>
            <a:xfrm>
              <a:off x="568236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30" name="pl4129"/>
            <p:cNvSpPr/>
            <p:nvPr/>
          </p:nvSpPr>
          <p:spPr>
            <a:xfrm>
              <a:off x="568317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31" name="pl4130"/>
            <p:cNvSpPr/>
            <p:nvPr/>
          </p:nvSpPr>
          <p:spPr>
            <a:xfrm>
              <a:off x="568399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32" name="pl4131"/>
            <p:cNvSpPr/>
            <p:nvPr/>
          </p:nvSpPr>
          <p:spPr>
            <a:xfrm>
              <a:off x="568480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33" name="pl4132"/>
            <p:cNvSpPr/>
            <p:nvPr/>
          </p:nvSpPr>
          <p:spPr>
            <a:xfrm>
              <a:off x="568562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34" name="pl4133"/>
            <p:cNvSpPr/>
            <p:nvPr/>
          </p:nvSpPr>
          <p:spPr>
            <a:xfrm>
              <a:off x="568643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35" name="pl4134"/>
            <p:cNvSpPr/>
            <p:nvPr/>
          </p:nvSpPr>
          <p:spPr>
            <a:xfrm>
              <a:off x="568725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36" name="pl4135"/>
            <p:cNvSpPr/>
            <p:nvPr/>
          </p:nvSpPr>
          <p:spPr>
            <a:xfrm>
              <a:off x="568806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37" name="pl4136"/>
            <p:cNvSpPr/>
            <p:nvPr/>
          </p:nvSpPr>
          <p:spPr>
            <a:xfrm>
              <a:off x="568888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38" name="pl4137"/>
            <p:cNvSpPr/>
            <p:nvPr/>
          </p:nvSpPr>
          <p:spPr>
            <a:xfrm>
              <a:off x="568969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39" name="pl4138"/>
            <p:cNvSpPr/>
            <p:nvPr/>
          </p:nvSpPr>
          <p:spPr>
            <a:xfrm>
              <a:off x="569051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40" name="pl4139"/>
            <p:cNvSpPr/>
            <p:nvPr/>
          </p:nvSpPr>
          <p:spPr>
            <a:xfrm>
              <a:off x="569133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41" name="pl4140"/>
            <p:cNvSpPr/>
            <p:nvPr/>
          </p:nvSpPr>
          <p:spPr>
            <a:xfrm>
              <a:off x="569214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42" name="pl4141"/>
            <p:cNvSpPr/>
            <p:nvPr/>
          </p:nvSpPr>
          <p:spPr>
            <a:xfrm>
              <a:off x="569296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43" name="pl4142"/>
            <p:cNvSpPr/>
            <p:nvPr/>
          </p:nvSpPr>
          <p:spPr>
            <a:xfrm>
              <a:off x="569377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44" name="pl4143"/>
            <p:cNvSpPr/>
            <p:nvPr/>
          </p:nvSpPr>
          <p:spPr>
            <a:xfrm>
              <a:off x="569459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45" name="pl4144"/>
            <p:cNvSpPr/>
            <p:nvPr/>
          </p:nvSpPr>
          <p:spPr>
            <a:xfrm>
              <a:off x="569540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46" name="pl4145"/>
            <p:cNvSpPr/>
            <p:nvPr/>
          </p:nvSpPr>
          <p:spPr>
            <a:xfrm>
              <a:off x="569622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47" name="pl4146"/>
            <p:cNvSpPr/>
            <p:nvPr/>
          </p:nvSpPr>
          <p:spPr>
            <a:xfrm>
              <a:off x="569703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48" name="pl4147"/>
            <p:cNvSpPr/>
            <p:nvPr/>
          </p:nvSpPr>
          <p:spPr>
            <a:xfrm>
              <a:off x="569785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49" name="pl4148"/>
            <p:cNvSpPr/>
            <p:nvPr/>
          </p:nvSpPr>
          <p:spPr>
            <a:xfrm>
              <a:off x="569866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50" name="pl4149"/>
            <p:cNvSpPr/>
            <p:nvPr/>
          </p:nvSpPr>
          <p:spPr>
            <a:xfrm>
              <a:off x="569948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51" name="pl4150"/>
            <p:cNvSpPr/>
            <p:nvPr/>
          </p:nvSpPr>
          <p:spPr>
            <a:xfrm>
              <a:off x="570029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52" name="pl4151"/>
            <p:cNvSpPr/>
            <p:nvPr/>
          </p:nvSpPr>
          <p:spPr>
            <a:xfrm>
              <a:off x="570111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53" name="pl4152"/>
            <p:cNvSpPr/>
            <p:nvPr/>
          </p:nvSpPr>
          <p:spPr>
            <a:xfrm>
              <a:off x="570192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54" name="pl4153"/>
            <p:cNvSpPr/>
            <p:nvPr/>
          </p:nvSpPr>
          <p:spPr>
            <a:xfrm>
              <a:off x="570274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55" name="pl4154"/>
            <p:cNvSpPr/>
            <p:nvPr/>
          </p:nvSpPr>
          <p:spPr>
            <a:xfrm>
              <a:off x="570355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56" name="pl4155"/>
            <p:cNvSpPr/>
            <p:nvPr/>
          </p:nvSpPr>
          <p:spPr>
            <a:xfrm>
              <a:off x="570437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57" name="pl4156"/>
            <p:cNvSpPr/>
            <p:nvPr/>
          </p:nvSpPr>
          <p:spPr>
            <a:xfrm>
              <a:off x="570519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58" name="pl4157"/>
            <p:cNvSpPr/>
            <p:nvPr/>
          </p:nvSpPr>
          <p:spPr>
            <a:xfrm>
              <a:off x="570600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59" name="pl4158"/>
            <p:cNvSpPr/>
            <p:nvPr/>
          </p:nvSpPr>
          <p:spPr>
            <a:xfrm>
              <a:off x="570682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60" name="pl4159"/>
            <p:cNvSpPr/>
            <p:nvPr/>
          </p:nvSpPr>
          <p:spPr>
            <a:xfrm>
              <a:off x="570763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61" name="pl4160"/>
            <p:cNvSpPr/>
            <p:nvPr/>
          </p:nvSpPr>
          <p:spPr>
            <a:xfrm>
              <a:off x="570845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62" name="pl4161"/>
            <p:cNvSpPr/>
            <p:nvPr/>
          </p:nvSpPr>
          <p:spPr>
            <a:xfrm>
              <a:off x="570926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63" name="pl4162"/>
            <p:cNvSpPr/>
            <p:nvPr/>
          </p:nvSpPr>
          <p:spPr>
            <a:xfrm>
              <a:off x="571008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64" name="pl4163"/>
            <p:cNvSpPr/>
            <p:nvPr/>
          </p:nvSpPr>
          <p:spPr>
            <a:xfrm>
              <a:off x="571089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65" name="pl4164"/>
            <p:cNvSpPr/>
            <p:nvPr/>
          </p:nvSpPr>
          <p:spPr>
            <a:xfrm>
              <a:off x="571171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66" name="pl4165"/>
            <p:cNvSpPr/>
            <p:nvPr/>
          </p:nvSpPr>
          <p:spPr>
            <a:xfrm>
              <a:off x="571252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67" name="pl4166"/>
            <p:cNvSpPr/>
            <p:nvPr/>
          </p:nvSpPr>
          <p:spPr>
            <a:xfrm>
              <a:off x="571334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68" name="pl4167"/>
            <p:cNvSpPr/>
            <p:nvPr/>
          </p:nvSpPr>
          <p:spPr>
            <a:xfrm>
              <a:off x="571415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69" name="pl4168"/>
            <p:cNvSpPr/>
            <p:nvPr/>
          </p:nvSpPr>
          <p:spPr>
            <a:xfrm>
              <a:off x="571497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70" name="pl4169"/>
            <p:cNvSpPr/>
            <p:nvPr/>
          </p:nvSpPr>
          <p:spPr>
            <a:xfrm>
              <a:off x="571578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71" name="pl4170"/>
            <p:cNvSpPr/>
            <p:nvPr/>
          </p:nvSpPr>
          <p:spPr>
            <a:xfrm>
              <a:off x="571660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72" name="pl4171"/>
            <p:cNvSpPr/>
            <p:nvPr/>
          </p:nvSpPr>
          <p:spPr>
            <a:xfrm>
              <a:off x="571741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73" name="pl4172"/>
            <p:cNvSpPr/>
            <p:nvPr/>
          </p:nvSpPr>
          <p:spPr>
            <a:xfrm>
              <a:off x="571823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74" name="pl4173"/>
            <p:cNvSpPr/>
            <p:nvPr/>
          </p:nvSpPr>
          <p:spPr>
            <a:xfrm>
              <a:off x="571905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75" name="pl4174"/>
            <p:cNvSpPr/>
            <p:nvPr/>
          </p:nvSpPr>
          <p:spPr>
            <a:xfrm>
              <a:off x="571986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76" name="pl4175"/>
            <p:cNvSpPr/>
            <p:nvPr/>
          </p:nvSpPr>
          <p:spPr>
            <a:xfrm>
              <a:off x="572068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77" name="pl4176"/>
            <p:cNvSpPr/>
            <p:nvPr/>
          </p:nvSpPr>
          <p:spPr>
            <a:xfrm>
              <a:off x="572149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78" name="pl4177"/>
            <p:cNvSpPr/>
            <p:nvPr/>
          </p:nvSpPr>
          <p:spPr>
            <a:xfrm>
              <a:off x="572231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79" name="pl4178"/>
            <p:cNvSpPr/>
            <p:nvPr/>
          </p:nvSpPr>
          <p:spPr>
            <a:xfrm>
              <a:off x="572312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80" name="pl4179"/>
            <p:cNvSpPr/>
            <p:nvPr/>
          </p:nvSpPr>
          <p:spPr>
            <a:xfrm>
              <a:off x="572394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81" name="pl4180"/>
            <p:cNvSpPr/>
            <p:nvPr/>
          </p:nvSpPr>
          <p:spPr>
            <a:xfrm>
              <a:off x="572475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82" name="pl4181"/>
            <p:cNvSpPr/>
            <p:nvPr/>
          </p:nvSpPr>
          <p:spPr>
            <a:xfrm>
              <a:off x="572557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83" name="pl4182"/>
            <p:cNvSpPr/>
            <p:nvPr/>
          </p:nvSpPr>
          <p:spPr>
            <a:xfrm>
              <a:off x="572638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84" name="pl4183"/>
            <p:cNvSpPr/>
            <p:nvPr/>
          </p:nvSpPr>
          <p:spPr>
            <a:xfrm>
              <a:off x="572720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85" name="pl4184"/>
            <p:cNvSpPr/>
            <p:nvPr/>
          </p:nvSpPr>
          <p:spPr>
            <a:xfrm>
              <a:off x="572801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86" name="pl4185"/>
            <p:cNvSpPr/>
            <p:nvPr/>
          </p:nvSpPr>
          <p:spPr>
            <a:xfrm>
              <a:off x="572883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87" name="pl4186"/>
            <p:cNvSpPr/>
            <p:nvPr/>
          </p:nvSpPr>
          <p:spPr>
            <a:xfrm>
              <a:off x="572964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88" name="pl4187"/>
            <p:cNvSpPr/>
            <p:nvPr/>
          </p:nvSpPr>
          <p:spPr>
            <a:xfrm>
              <a:off x="573046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89" name="pl4188"/>
            <p:cNvSpPr/>
            <p:nvPr/>
          </p:nvSpPr>
          <p:spPr>
            <a:xfrm>
              <a:off x="573127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90" name="pl4189"/>
            <p:cNvSpPr/>
            <p:nvPr/>
          </p:nvSpPr>
          <p:spPr>
            <a:xfrm>
              <a:off x="573209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91" name="pl4190"/>
            <p:cNvSpPr/>
            <p:nvPr/>
          </p:nvSpPr>
          <p:spPr>
            <a:xfrm>
              <a:off x="573291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92" name="pl4191"/>
            <p:cNvSpPr/>
            <p:nvPr/>
          </p:nvSpPr>
          <p:spPr>
            <a:xfrm>
              <a:off x="573372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93" name="pl4192"/>
            <p:cNvSpPr/>
            <p:nvPr/>
          </p:nvSpPr>
          <p:spPr>
            <a:xfrm>
              <a:off x="573454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94" name="pl4193"/>
            <p:cNvSpPr/>
            <p:nvPr/>
          </p:nvSpPr>
          <p:spPr>
            <a:xfrm>
              <a:off x="573535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95" name="pl4194"/>
            <p:cNvSpPr/>
            <p:nvPr/>
          </p:nvSpPr>
          <p:spPr>
            <a:xfrm>
              <a:off x="573617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96" name="pl4195"/>
            <p:cNvSpPr/>
            <p:nvPr/>
          </p:nvSpPr>
          <p:spPr>
            <a:xfrm>
              <a:off x="573698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97" name="pl4196"/>
            <p:cNvSpPr/>
            <p:nvPr/>
          </p:nvSpPr>
          <p:spPr>
            <a:xfrm>
              <a:off x="573780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98" name="pl4197"/>
            <p:cNvSpPr/>
            <p:nvPr/>
          </p:nvSpPr>
          <p:spPr>
            <a:xfrm>
              <a:off x="573861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99" name="pl4198"/>
            <p:cNvSpPr/>
            <p:nvPr/>
          </p:nvSpPr>
          <p:spPr>
            <a:xfrm>
              <a:off x="573943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00" name="pl4199"/>
            <p:cNvSpPr/>
            <p:nvPr/>
          </p:nvSpPr>
          <p:spPr>
            <a:xfrm>
              <a:off x="574024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01" name="pl4200"/>
            <p:cNvSpPr/>
            <p:nvPr/>
          </p:nvSpPr>
          <p:spPr>
            <a:xfrm>
              <a:off x="574106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02" name="pl4201"/>
            <p:cNvSpPr/>
            <p:nvPr/>
          </p:nvSpPr>
          <p:spPr>
            <a:xfrm>
              <a:off x="574187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03" name="pl4202"/>
            <p:cNvSpPr/>
            <p:nvPr/>
          </p:nvSpPr>
          <p:spPr>
            <a:xfrm>
              <a:off x="574269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04" name="pl4203"/>
            <p:cNvSpPr/>
            <p:nvPr/>
          </p:nvSpPr>
          <p:spPr>
            <a:xfrm>
              <a:off x="574350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05" name="pl4204"/>
            <p:cNvSpPr/>
            <p:nvPr/>
          </p:nvSpPr>
          <p:spPr>
            <a:xfrm>
              <a:off x="574432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06" name="pl4205"/>
            <p:cNvSpPr/>
            <p:nvPr/>
          </p:nvSpPr>
          <p:spPr>
            <a:xfrm>
              <a:off x="574514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07" name="pl4206"/>
            <p:cNvSpPr/>
            <p:nvPr/>
          </p:nvSpPr>
          <p:spPr>
            <a:xfrm>
              <a:off x="574595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08" name="pl4207"/>
            <p:cNvSpPr/>
            <p:nvPr/>
          </p:nvSpPr>
          <p:spPr>
            <a:xfrm>
              <a:off x="574677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09" name="pl4208"/>
            <p:cNvSpPr/>
            <p:nvPr/>
          </p:nvSpPr>
          <p:spPr>
            <a:xfrm>
              <a:off x="574758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10" name="pl4209"/>
            <p:cNvSpPr/>
            <p:nvPr/>
          </p:nvSpPr>
          <p:spPr>
            <a:xfrm>
              <a:off x="574840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11" name="pl4210"/>
            <p:cNvSpPr/>
            <p:nvPr/>
          </p:nvSpPr>
          <p:spPr>
            <a:xfrm>
              <a:off x="574921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12" name="pl4211"/>
            <p:cNvSpPr/>
            <p:nvPr/>
          </p:nvSpPr>
          <p:spPr>
            <a:xfrm>
              <a:off x="575003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13" name="pl4212"/>
            <p:cNvSpPr/>
            <p:nvPr/>
          </p:nvSpPr>
          <p:spPr>
            <a:xfrm>
              <a:off x="575084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14" name="pl4213"/>
            <p:cNvSpPr/>
            <p:nvPr/>
          </p:nvSpPr>
          <p:spPr>
            <a:xfrm>
              <a:off x="575166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15" name="pl4214"/>
            <p:cNvSpPr/>
            <p:nvPr/>
          </p:nvSpPr>
          <p:spPr>
            <a:xfrm>
              <a:off x="575247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16" name="pl4215"/>
            <p:cNvSpPr/>
            <p:nvPr/>
          </p:nvSpPr>
          <p:spPr>
            <a:xfrm>
              <a:off x="575329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17" name="pl4216"/>
            <p:cNvSpPr/>
            <p:nvPr/>
          </p:nvSpPr>
          <p:spPr>
            <a:xfrm>
              <a:off x="575410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18" name="pl4217"/>
            <p:cNvSpPr/>
            <p:nvPr/>
          </p:nvSpPr>
          <p:spPr>
            <a:xfrm>
              <a:off x="575492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19" name="pl4218"/>
            <p:cNvSpPr/>
            <p:nvPr/>
          </p:nvSpPr>
          <p:spPr>
            <a:xfrm>
              <a:off x="575573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20" name="pl4219"/>
            <p:cNvSpPr/>
            <p:nvPr/>
          </p:nvSpPr>
          <p:spPr>
            <a:xfrm>
              <a:off x="575655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21" name="pl4220"/>
            <p:cNvSpPr/>
            <p:nvPr/>
          </p:nvSpPr>
          <p:spPr>
            <a:xfrm>
              <a:off x="575736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22" name="pl4221"/>
            <p:cNvSpPr/>
            <p:nvPr/>
          </p:nvSpPr>
          <p:spPr>
            <a:xfrm>
              <a:off x="575818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23" name="pl4222"/>
            <p:cNvSpPr/>
            <p:nvPr/>
          </p:nvSpPr>
          <p:spPr>
            <a:xfrm>
              <a:off x="575900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24" name="pl4223"/>
            <p:cNvSpPr/>
            <p:nvPr/>
          </p:nvSpPr>
          <p:spPr>
            <a:xfrm>
              <a:off x="575981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25" name="pl4224"/>
            <p:cNvSpPr/>
            <p:nvPr/>
          </p:nvSpPr>
          <p:spPr>
            <a:xfrm>
              <a:off x="576063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26" name="pl4225"/>
            <p:cNvSpPr/>
            <p:nvPr/>
          </p:nvSpPr>
          <p:spPr>
            <a:xfrm>
              <a:off x="576144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27" name="pl4226"/>
            <p:cNvSpPr/>
            <p:nvPr/>
          </p:nvSpPr>
          <p:spPr>
            <a:xfrm>
              <a:off x="576226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28" name="pl4227"/>
            <p:cNvSpPr/>
            <p:nvPr/>
          </p:nvSpPr>
          <p:spPr>
            <a:xfrm>
              <a:off x="576307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29" name="pl4228"/>
            <p:cNvSpPr/>
            <p:nvPr/>
          </p:nvSpPr>
          <p:spPr>
            <a:xfrm>
              <a:off x="576389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30" name="pl4229"/>
            <p:cNvSpPr/>
            <p:nvPr/>
          </p:nvSpPr>
          <p:spPr>
            <a:xfrm>
              <a:off x="576470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31" name="pl4230"/>
            <p:cNvSpPr/>
            <p:nvPr/>
          </p:nvSpPr>
          <p:spPr>
            <a:xfrm>
              <a:off x="576552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32" name="pl4231"/>
            <p:cNvSpPr/>
            <p:nvPr/>
          </p:nvSpPr>
          <p:spPr>
            <a:xfrm>
              <a:off x="576633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33" name="pl4232"/>
            <p:cNvSpPr/>
            <p:nvPr/>
          </p:nvSpPr>
          <p:spPr>
            <a:xfrm>
              <a:off x="576715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34" name="pl4233"/>
            <p:cNvSpPr/>
            <p:nvPr/>
          </p:nvSpPr>
          <p:spPr>
            <a:xfrm>
              <a:off x="576796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35" name="pl4234"/>
            <p:cNvSpPr/>
            <p:nvPr/>
          </p:nvSpPr>
          <p:spPr>
            <a:xfrm>
              <a:off x="576878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36" name="pl4235"/>
            <p:cNvSpPr/>
            <p:nvPr/>
          </p:nvSpPr>
          <p:spPr>
            <a:xfrm>
              <a:off x="576959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37" name="pl4236"/>
            <p:cNvSpPr/>
            <p:nvPr/>
          </p:nvSpPr>
          <p:spPr>
            <a:xfrm>
              <a:off x="577041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38" name="pl4237"/>
            <p:cNvSpPr/>
            <p:nvPr/>
          </p:nvSpPr>
          <p:spPr>
            <a:xfrm>
              <a:off x="577122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39" name="pl4238"/>
            <p:cNvSpPr/>
            <p:nvPr/>
          </p:nvSpPr>
          <p:spPr>
            <a:xfrm>
              <a:off x="577204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40" name="pl4239"/>
            <p:cNvSpPr/>
            <p:nvPr/>
          </p:nvSpPr>
          <p:spPr>
            <a:xfrm>
              <a:off x="577286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41" name="pl4240"/>
            <p:cNvSpPr/>
            <p:nvPr/>
          </p:nvSpPr>
          <p:spPr>
            <a:xfrm>
              <a:off x="577367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42" name="pl4241"/>
            <p:cNvSpPr/>
            <p:nvPr/>
          </p:nvSpPr>
          <p:spPr>
            <a:xfrm>
              <a:off x="577449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43" name="pl4242"/>
            <p:cNvSpPr/>
            <p:nvPr/>
          </p:nvSpPr>
          <p:spPr>
            <a:xfrm>
              <a:off x="577530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44" name="pl4243"/>
            <p:cNvSpPr/>
            <p:nvPr/>
          </p:nvSpPr>
          <p:spPr>
            <a:xfrm>
              <a:off x="577612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45" name="pl4244"/>
            <p:cNvSpPr/>
            <p:nvPr/>
          </p:nvSpPr>
          <p:spPr>
            <a:xfrm>
              <a:off x="577693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46" name="pl4245"/>
            <p:cNvSpPr/>
            <p:nvPr/>
          </p:nvSpPr>
          <p:spPr>
            <a:xfrm>
              <a:off x="577775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47" name="pl4246"/>
            <p:cNvSpPr/>
            <p:nvPr/>
          </p:nvSpPr>
          <p:spPr>
            <a:xfrm>
              <a:off x="577856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48" name="pl4247"/>
            <p:cNvSpPr/>
            <p:nvPr/>
          </p:nvSpPr>
          <p:spPr>
            <a:xfrm>
              <a:off x="577938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49" name="pl4248"/>
            <p:cNvSpPr/>
            <p:nvPr/>
          </p:nvSpPr>
          <p:spPr>
            <a:xfrm>
              <a:off x="578019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50" name="pl4249"/>
            <p:cNvSpPr/>
            <p:nvPr/>
          </p:nvSpPr>
          <p:spPr>
            <a:xfrm>
              <a:off x="578101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51" name="pl4250"/>
            <p:cNvSpPr/>
            <p:nvPr/>
          </p:nvSpPr>
          <p:spPr>
            <a:xfrm>
              <a:off x="578182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52" name="pl4251"/>
            <p:cNvSpPr/>
            <p:nvPr/>
          </p:nvSpPr>
          <p:spPr>
            <a:xfrm>
              <a:off x="578264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53" name="pl4252"/>
            <p:cNvSpPr/>
            <p:nvPr/>
          </p:nvSpPr>
          <p:spPr>
            <a:xfrm>
              <a:off x="578345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54" name="pl4253"/>
            <p:cNvSpPr/>
            <p:nvPr/>
          </p:nvSpPr>
          <p:spPr>
            <a:xfrm>
              <a:off x="578427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55" name="pl4254"/>
            <p:cNvSpPr/>
            <p:nvPr/>
          </p:nvSpPr>
          <p:spPr>
            <a:xfrm>
              <a:off x="578509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56" name="pl4255"/>
            <p:cNvSpPr/>
            <p:nvPr/>
          </p:nvSpPr>
          <p:spPr>
            <a:xfrm>
              <a:off x="578590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57" name="pl4256"/>
            <p:cNvSpPr/>
            <p:nvPr/>
          </p:nvSpPr>
          <p:spPr>
            <a:xfrm>
              <a:off x="578672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58" name="pl4257"/>
            <p:cNvSpPr/>
            <p:nvPr/>
          </p:nvSpPr>
          <p:spPr>
            <a:xfrm>
              <a:off x="578753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59" name="pl4258"/>
            <p:cNvSpPr/>
            <p:nvPr/>
          </p:nvSpPr>
          <p:spPr>
            <a:xfrm>
              <a:off x="578835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60" name="pl4259"/>
            <p:cNvSpPr/>
            <p:nvPr/>
          </p:nvSpPr>
          <p:spPr>
            <a:xfrm>
              <a:off x="578916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61" name="pl4260"/>
            <p:cNvSpPr/>
            <p:nvPr/>
          </p:nvSpPr>
          <p:spPr>
            <a:xfrm>
              <a:off x="578998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62" name="pl4261"/>
            <p:cNvSpPr/>
            <p:nvPr/>
          </p:nvSpPr>
          <p:spPr>
            <a:xfrm>
              <a:off x="579079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63" name="pl4262"/>
            <p:cNvSpPr/>
            <p:nvPr/>
          </p:nvSpPr>
          <p:spPr>
            <a:xfrm>
              <a:off x="579161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64" name="pl4263"/>
            <p:cNvSpPr/>
            <p:nvPr/>
          </p:nvSpPr>
          <p:spPr>
            <a:xfrm>
              <a:off x="579242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65" name="pl4264"/>
            <p:cNvSpPr/>
            <p:nvPr/>
          </p:nvSpPr>
          <p:spPr>
            <a:xfrm>
              <a:off x="579324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66" name="pl4265"/>
            <p:cNvSpPr/>
            <p:nvPr/>
          </p:nvSpPr>
          <p:spPr>
            <a:xfrm>
              <a:off x="579405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67" name="pl4266"/>
            <p:cNvSpPr/>
            <p:nvPr/>
          </p:nvSpPr>
          <p:spPr>
            <a:xfrm>
              <a:off x="579487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68" name="pl4267"/>
            <p:cNvSpPr/>
            <p:nvPr/>
          </p:nvSpPr>
          <p:spPr>
            <a:xfrm>
              <a:off x="579568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69" name="pl4268"/>
            <p:cNvSpPr/>
            <p:nvPr/>
          </p:nvSpPr>
          <p:spPr>
            <a:xfrm>
              <a:off x="579650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70" name="pl4269"/>
            <p:cNvSpPr/>
            <p:nvPr/>
          </p:nvSpPr>
          <p:spPr>
            <a:xfrm>
              <a:off x="579731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71" name="pl4270"/>
            <p:cNvSpPr/>
            <p:nvPr/>
          </p:nvSpPr>
          <p:spPr>
            <a:xfrm>
              <a:off x="579813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72" name="pl4271"/>
            <p:cNvSpPr/>
            <p:nvPr/>
          </p:nvSpPr>
          <p:spPr>
            <a:xfrm>
              <a:off x="579895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73" name="pl4272"/>
            <p:cNvSpPr/>
            <p:nvPr/>
          </p:nvSpPr>
          <p:spPr>
            <a:xfrm>
              <a:off x="579976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74" name="pl4273"/>
            <p:cNvSpPr/>
            <p:nvPr/>
          </p:nvSpPr>
          <p:spPr>
            <a:xfrm>
              <a:off x="580058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75" name="pl4274"/>
            <p:cNvSpPr/>
            <p:nvPr/>
          </p:nvSpPr>
          <p:spPr>
            <a:xfrm>
              <a:off x="580139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76" name="pl4275"/>
            <p:cNvSpPr/>
            <p:nvPr/>
          </p:nvSpPr>
          <p:spPr>
            <a:xfrm>
              <a:off x="580221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77" name="pl4276"/>
            <p:cNvSpPr/>
            <p:nvPr/>
          </p:nvSpPr>
          <p:spPr>
            <a:xfrm>
              <a:off x="580302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78" name="pl4277"/>
            <p:cNvSpPr/>
            <p:nvPr/>
          </p:nvSpPr>
          <p:spPr>
            <a:xfrm>
              <a:off x="580384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79" name="pl4278"/>
            <p:cNvSpPr/>
            <p:nvPr/>
          </p:nvSpPr>
          <p:spPr>
            <a:xfrm>
              <a:off x="580465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80" name="pl4279"/>
            <p:cNvSpPr/>
            <p:nvPr/>
          </p:nvSpPr>
          <p:spPr>
            <a:xfrm>
              <a:off x="580547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81" name="pl4280"/>
            <p:cNvSpPr/>
            <p:nvPr/>
          </p:nvSpPr>
          <p:spPr>
            <a:xfrm>
              <a:off x="580628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82" name="pl4281"/>
            <p:cNvSpPr/>
            <p:nvPr/>
          </p:nvSpPr>
          <p:spPr>
            <a:xfrm>
              <a:off x="580710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83" name="pl4282"/>
            <p:cNvSpPr/>
            <p:nvPr/>
          </p:nvSpPr>
          <p:spPr>
            <a:xfrm>
              <a:off x="580791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84" name="pl4283"/>
            <p:cNvSpPr/>
            <p:nvPr/>
          </p:nvSpPr>
          <p:spPr>
            <a:xfrm>
              <a:off x="580873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85" name="pl4284"/>
            <p:cNvSpPr/>
            <p:nvPr/>
          </p:nvSpPr>
          <p:spPr>
            <a:xfrm>
              <a:off x="580954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86" name="pl4285"/>
            <p:cNvSpPr/>
            <p:nvPr/>
          </p:nvSpPr>
          <p:spPr>
            <a:xfrm>
              <a:off x="581036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87" name="pl4286"/>
            <p:cNvSpPr/>
            <p:nvPr/>
          </p:nvSpPr>
          <p:spPr>
            <a:xfrm>
              <a:off x="581117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88" name="pl4287"/>
            <p:cNvSpPr/>
            <p:nvPr/>
          </p:nvSpPr>
          <p:spPr>
            <a:xfrm>
              <a:off x="581199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89" name="pl4288"/>
            <p:cNvSpPr/>
            <p:nvPr/>
          </p:nvSpPr>
          <p:spPr>
            <a:xfrm>
              <a:off x="581281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90" name="pl4289"/>
            <p:cNvSpPr/>
            <p:nvPr/>
          </p:nvSpPr>
          <p:spPr>
            <a:xfrm>
              <a:off x="581362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91" name="pl4290"/>
            <p:cNvSpPr/>
            <p:nvPr/>
          </p:nvSpPr>
          <p:spPr>
            <a:xfrm>
              <a:off x="581444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92" name="pl4291"/>
            <p:cNvSpPr/>
            <p:nvPr/>
          </p:nvSpPr>
          <p:spPr>
            <a:xfrm>
              <a:off x="581525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93" name="pl4292"/>
            <p:cNvSpPr/>
            <p:nvPr/>
          </p:nvSpPr>
          <p:spPr>
            <a:xfrm>
              <a:off x="581607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94" name="pl4293"/>
            <p:cNvSpPr/>
            <p:nvPr/>
          </p:nvSpPr>
          <p:spPr>
            <a:xfrm>
              <a:off x="581688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95" name="pl4294"/>
            <p:cNvSpPr/>
            <p:nvPr/>
          </p:nvSpPr>
          <p:spPr>
            <a:xfrm>
              <a:off x="581770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96" name="pl4295"/>
            <p:cNvSpPr/>
            <p:nvPr/>
          </p:nvSpPr>
          <p:spPr>
            <a:xfrm>
              <a:off x="581851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97" name="pl4296"/>
            <p:cNvSpPr/>
            <p:nvPr/>
          </p:nvSpPr>
          <p:spPr>
            <a:xfrm>
              <a:off x="581933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98" name="pl4297"/>
            <p:cNvSpPr/>
            <p:nvPr/>
          </p:nvSpPr>
          <p:spPr>
            <a:xfrm>
              <a:off x="582014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99" name="pl4298"/>
            <p:cNvSpPr/>
            <p:nvPr/>
          </p:nvSpPr>
          <p:spPr>
            <a:xfrm>
              <a:off x="582096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00" name="pl4299"/>
            <p:cNvSpPr/>
            <p:nvPr/>
          </p:nvSpPr>
          <p:spPr>
            <a:xfrm>
              <a:off x="582177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01" name="pl4300"/>
            <p:cNvSpPr/>
            <p:nvPr/>
          </p:nvSpPr>
          <p:spPr>
            <a:xfrm>
              <a:off x="582259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02" name="pl4301"/>
            <p:cNvSpPr/>
            <p:nvPr/>
          </p:nvSpPr>
          <p:spPr>
            <a:xfrm>
              <a:off x="582340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03" name="pl4302"/>
            <p:cNvSpPr/>
            <p:nvPr/>
          </p:nvSpPr>
          <p:spPr>
            <a:xfrm>
              <a:off x="582422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04" name="pl4303"/>
            <p:cNvSpPr/>
            <p:nvPr/>
          </p:nvSpPr>
          <p:spPr>
            <a:xfrm>
              <a:off x="582504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05" name="pl4304"/>
            <p:cNvSpPr/>
            <p:nvPr/>
          </p:nvSpPr>
          <p:spPr>
            <a:xfrm>
              <a:off x="582585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06" name="pl4305"/>
            <p:cNvSpPr/>
            <p:nvPr/>
          </p:nvSpPr>
          <p:spPr>
            <a:xfrm>
              <a:off x="582667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07" name="pl4306"/>
            <p:cNvSpPr/>
            <p:nvPr/>
          </p:nvSpPr>
          <p:spPr>
            <a:xfrm>
              <a:off x="582748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08" name="pl4307"/>
            <p:cNvSpPr/>
            <p:nvPr/>
          </p:nvSpPr>
          <p:spPr>
            <a:xfrm>
              <a:off x="582830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09" name="pl4308"/>
            <p:cNvSpPr/>
            <p:nvPr/>
          </p:nvSpPr>
          <p:spPr>
            <a:xfrm>
              <a:off x="582911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10" name="pl4309"/>
            <p:cNvSpPr/>
            <p:nvPr/>
          </p:nvSpPr>
          <p:spPr>
            <a:xfrm>
              <a:off x="582993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11" name="pl4310"/>
            <p:cNvSpPr/>
            <p:nvPr/>
          </p:nvSpPr>
          <p:spPr>
            <a:xfrm>
              <a:off x="583074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12" name="pl4311"/>
            <p:cNvSpPr/>
            <p:nvPr/>
          </p:nvSpPr>
          <p:spPr>
            <a:xfrm>
              <a:off x="583156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13" name="pl4312"/>
            <p:cNvSpPr/>
            <p:nvPr/>
          </p:nvSpPr>
          <p:spPr>
            <a:xfrm>
              <a:off x="583237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14" name="pl4313"/>
            <p:cNvSpPr/>
            <p:nvPr/>
          </p:nvSpPr>
          <p:spPr>
            <a:xfrm>
              <a:off x="583319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15" name="pl4314"/>
            <p:cNvSpPr/>
            <p:nvPr/>
          </p:nvSpPr>
          <p:spPr>
            <a:xfrm>
              <a:off x="583400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16" name="pl4315"/>
            <p:cNvSpPr/>
            <p:nvPr/>
          </p:nvSpPr>
          <p:spPr>
            <a:xfrm>
              <a:off x="583482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17" name="pl4316"/>
            <p:cNvSpPr/>
            <p:nvPr/>
          </p:nvSpPr>
          <p:spPr>
            <a:xfrm>
              <a:off x="583563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18" name="pl4317"/>
            <p:cNvSpPr/>
            <p:nvPr/>
          </p:nvSpPr>
          <p:spPr>
            <a:xfrm>
              <a:off x="583645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19" name="pl4318"/>
            <p:cNvSpPr/>
            <p:nvPr/>
          </p:nvSpPr>
          <p:spPr>
            <a:xfrm>
              <a:off x="583726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20" name="pl4319"/>
            <p:cNvSpPr/>
            <p:nvPr/>
          </p:nvSpPr>
          <p:spPr>
            <a:xfrm>
              <a:off x="583808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21" name="pl4320"/>
            <p:cNvSpPr/>
            <p:nvPr/>
          </p:nvSpPr>
          <p:spPr>
            <a:xfrm>
              <a:off x="583890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22" name="pl4321"/>
            <p:cNvSpPr/>
            <p:nvPr/>
          </p:nvSpPr>
          <p:spPr>
            <a:xfrm>
              <a:off x="583971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23" name="pl4322"/>
            <p:cNvSpPr/>
            <p:nvPr/>
          </p:nvSpPr>
          <p:spPr>
            <a:xfrm>
              <a:off x="584053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24" name="pl4323"/>
            <p:cNvSpPr/>
            <p:nvPr/>
          </p:nvSpPr>
          <p:spPr>
            <a:xfrm>
              <a:off x="584134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25" name="pl4324"/>
            <p:cNvSpPr/>
            <p:nvPr/>
          </p:nvSpPr>
          <p:spPr>
            <a:xfrm>
              <a:off x="584216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26" name="pl4325"/>
            <p:cNvSpPr/>
            <p:nvPr/>
          </p:nvSpPr>
          <p:spPr>
            <a:xfrm>
              <a:off x="584297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27" name="pl4326"/>
            <p:cNvSpPr/>
            <p:nvPr/>
          </p:nvSpPr>
          <p:spPr>
            <a:xfrm>
              <a:off x="584379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28" name="pl4327"/>
            <p:cNvSpPr/>
            <p:nvPr/>
          </p:nvSpPr>
          <p:spPr>
            <a:xfrm>
              <a:off x="584460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29" name="pl4328"/>
            <p:cNvSpPr/>
            <p:nvPr/>
          </p:nvSpPr>
          <p:spPr>
            <a:xfrm>
              <a:off x="584542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30" name="pl4329"/>
            <p:cNvSpPr/>
            <p:nvPr/>
          </p:nvSpPr>
          <p:spPr>
            <a:xfrm>
              <a:off x="584623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31" name="pl4330"/>
            <p:cNvSpPr/>
            <p:nvPr/>
          </p:nvSpPr>
          <p:spPr>
            <a:xfrm>
              <a:off x="584705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32" name="pl4331"/>
            <p:cNvSpPr/>
            <p:nvPr/>
          </p:nvSpPr>
          <p:spPr>
            <a:xfrm>
              <a:off x="584786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33" name="pl4332"/>
            <p:cNvSpPr/>
            <p:nvPr/>
          </p:nvSpPr>
          <p:spPr>
            <a:xfrm>
              <a:off x="584868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34" name="pl4333"/>
            <p:cNvSpPr/>
            <p:nvPr/>
          </p:nvSpPr>
          <p:spPr>
            <a:xfrm>
              <a:off x="584949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35" name="pl4334"/>
            <p:cNvSpPr/>
            <p:nvPr/>
          </p:nvSpPr>
          <p:spPr>
            <a:xfrm>
              <a:off x="585031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36" name="pl4335"/>
            <p:cNvSpPr/>
            <p:nvPr/>
          </p:nvSpPr>
          <p:spPr>
            <a:xfrm>
              <a:off x="585112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37" name="pl4336"/>
            <p:cNvSpPr/>
            <p:nvPr/>
          </p:nvSpPr>
          <p:spPr>
            <a:xfrm>
              <a:off x="585194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38" name="pl4337"/>
            <p:cNvSpPr/>
            <p:nvPr/>
          </p:nvSpPr>
          <p:spPr>
            <a:xfrm>
              <a:off x="585276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39" name="pl4338"/>
            <p:cNvSpPr/>
            <p:nvPr/>
          </p:nvSpPr>
          <p:spPr>
            <a:xfrm>
              <a:off x="585357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40" name="pl4339"/>
            <p:cNvSpPr/>
            <p:nvPr/>
          </p:nvSpPr>
          <p:spPr>
            <a:xfrm>
              <a:off x="585439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41" name="pl4340"/>
            <p:cNvSpPr/>
            <p:nvPr/>
          </p:nvSpPr>
          <p:spPr>
            <a:xfrm>
              <a:off x="585520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42" name="pl4341"/>
            <p:cNvSpPr/>
            <p:nvPr/>
          </p:nvSpPr>
          <p:spPr>
            <a:xfrm>
              <a:off x="585602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43" name="pl4342"/>
            <p:cNvSpPr/>
            <p:nvPr/>
          </p:nvSpPr>
          <p:spPr>
            <a:xfrm>
              <a:off x="585683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44" name="pl4343"/>
            <p:cNvSpPr/>
            <p:nvPr/>
          </p:nvSpPr>
          <p:spPr>
            <a:xfrm>
              <a:off x="585765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45" name="pl4344"/>
            <p:cNvSpPr/>
            <p:nvPr/>
          </p:nvSpPr>
          <p:spPr>
            <a:xfrm>
              <a:off x="585846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46" name="pl4345"/>
            <p:cNvSpPr/>
            <p:nvPr/>
          </p:nvSpPr>
          <p:spPr>
            <a:xfrm>
              <a:off x="585928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47" name="pl4346"/>
            <p:cNvSpPr/>
            <p:nvPr/>
          </p:nvSpPr>
          <p:spPr>
            <a:xfrm>
              <a:off x="586009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48" name="pl4347"/>
            <p:cNvSpPr/>
            <p:nvPr/>
          </p:nvSpPr>
          <p:spPr>
            <a:xfrm>
              <a:off x="586091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49" name="pl4348"/>
            <p:cNvSpPr/>
            <p:nvPr/>
          </p:nvSpPr>
          <p:spPr>
            <a:xfrm>
              <a:off x="586172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50" name="pl4349"/>
            <p:cNvSpPr/>
            <p:nvPr/>
          </p:nvSpPr>
          <p:spPr>
            <a:xfrm>
              <a:off x="586254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51" name="pl4350"/>
            <p:cNvSpPr/>
            <p:nvPr/>
          </p:nvSpPr>
          <p:spPr>
            <a:xfrm>
              <a:off x="586335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52" name="pl4351"/>
            <p:cNvSpPr/>
            <p:nvPr/>
          </p:nvSpPr>
          <p:spPr>
            <a:xfrm>
              <a:off x="586417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53" name="pl4352"/>
            <p:cNvSpPr/>
            <p:nvPr/>
          </p:nvSpPr>
          <p:spPr>
            <a:xfrm>
              <a:off x="586498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54" name="pl4353"/>
            <p:cNvSpPr/>
            <p:nvPr/>
          </p:nvSpPr>
          <p:spPr>
            <a:xfrm>
              <a:off x="586580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55" name="pl4354"/>
            <p:cNvSpPr/>
            <p:nvPr/>
          </p:nvSpPr>
          <p:spPr>
            <a:xfrm>
              <a:off x="586662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56" name="pl4355"/>
            <p:cNvSpPr/>
            <p:nvPr/>
          </p:nvSpPr>
          <p:spPr>
            <a:xfrm>
              <a:off x="586743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57" name="pl4356"/>
            <p:cNvSpPr/>
            <p:nvPr/>
          </p:nvSpPr>
          <p:spPr>
            <a:xfrm>
              <a:off x="586825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58" name="pl4357"/>
            <p:cNvSpPr/>
            <p:nvPr/>
          </p:nvSpPr>
          <p:spPr>
            <a:xfrm>
              <a:off x="586906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59" name="pl4358"/>
            <p:cNvSpPr/>
            <p:nvPr/>
          </p:nvSpPr>
          <p:spPr>
            <a:xfrm>
              <a:off x="586988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60" name="pl4359"/>
            <p:cNvSpPr/>
            <p:nvPr/>
          </p:nvSpPr>
          <p:spPr>
            <a:xfrm>
              <a:off x="587069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61" name="pl4360"/>
            <p:cNvSpPr/>
            <p:nvPr/>
          </p:nvSpPr>
          <p:spPr>
            <a:xfrm>
              <a:off x="587151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62" name="pl4361"/>
            <p:cNvSpPr/>
            <p:nvPr/>
          </p:nvSpPr>
          <p:spPr>
            <a:xfrm>
              <a:off x="587232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63" name="pl4362"/>
            <p:cNvSpPr/>
            <p:nvPr/>
          </p:nvSpPr>
          <p:spPr>
            <a:xfrm>
              <a:off x="587314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64" name="pl4363"/>
            <p:cNvSpPr/>
            <p:nvPr/>
          </p:nvSpPr>
          <p:spPr>
            <a:xfrm>
              <a:off x="587395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65" name="pl4364"/>
            <p:cNvSpPr/>
            <p:nvPr/>
          </p:nvSpPr>
          <p:spPr>
            <a:xfrm>
              <a:off x="587477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66" name="pl4365"/>
            <p:cNvSpPr/>
            <p:nvPr/>
          </p:nvSpPr>
          <p:spPr>
            <a:xfrm>
              <a:off x="587558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67" name="pl4366"/>
            <p:cNvSpPr/>
            <p:nvPr/>
          </p:nvSpPr>
          <p:spPr>
            <a:xfrm>
              <a:off x="587640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68" name="pl4367"/>
            <p:cNvSpPr/>
            <p:nvPr/>
          </p:nvSpPr>
          <p:spPr>
            <a:xfrm>
              <a:off x="587721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69" name="pl4368"/>
            <p:cNvSpPr/>
            <p:nvPr/>
          </p:nvSpPr>
          <p:spPr>
            <a:xfrm>
              <a:off x="587803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70" name="pl4369"/>
            <p:cNvSpPr/>
            <p:nvPr/>
          </p:nvSpPr>
          <p:spPr>
            <a:xfrm>
              <a:off x="587885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71" name="pl4370"/>
            <p:cNvSpPr/>
            <p:nvPr/>
          </p:nvSpPr>
          <p:spPr>
            <a:xfrm>
              <a:off x="587966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72" name="pl4371"/>
            <p:cNvSpPr/>
            <p:nvPr/>
          </p:nvSpPr>
          <p:spPr>
            <a:xfrm>
              <a:off x="588048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73" name="pl4372"/>
            <p:cNvSpPr/>
            <p:nvPr/>
          </p:nvSpPr>
          <p:spPr>
            <a:xfrm>
              <a:off x="588129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74" name="pl4373"/>
            <p:cNvSpPr/>
            <p:nvPr/>
          </p:nvSpPr>
          <p:spPr>
            <a:xfrm>
              <a:off x="588211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75" name="pl4374"/>
            <p:cNvSpPr/>
            <p:nvPr/>
          </p:nvSpPr>
          <p:spPr>
            <a:xfrm>
              <a:off x="588292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76" name="pl4375"/>
            <p:cNvSpPr/>
            <p:nvPr/>
          </p:nvSpPr>
          <p:spPr>
            <a:xfrm>
              <a:off x="588374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77" name="pl4376"/>
            <p:cNvSpPr/>
            <p:nvPr/>
          </p:nvSpPr>
          <p:spPr>
            <a:xfrm>
              <a:off x="588455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78" name="pl4377"/>
            <p:cNvSpPr/>
            <p:nvPr/>
          </p:nvSpPr>
          <p:spPr>
            <a:xfrm>
              <a:off x="588537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79" name="pl4378"/>
            <p:cNvSpPr/>
            <p:nvPr/>
          </p:nvSpPr>
          <p:spPr>
            <a:xfrm>
              <a:off x="588618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0" name="pl4379"/>
            <p:cNvSpPr/>
            <p:nvPr/>
          </p:nvSpPr>
          <p:spPr>
            <a:xfrm>
              <a:off x="588700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1" name="pl4380"/>
            <p:cNvSpPr/>
            <p:nvPr/>
          </p:nvSpPr>
          <p:spPr>
            <a:xfrm>
              <a:off x="588781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2" name="pl4381"/>
            <p:cNvSpPr/>
            <p:nvPr/>
          </p:nvSpPr>
          <p:spPr>
            <a:xfrm>
              <a:off x="588863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3" name="pl4382"/>
            <p:cNvSpPr/>
            <p:nvPr/>
          </p:nvSpPr>
          <p:spPr>
            <a:xfrm>
              <a:off x="588944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4" name="pl4383"/>
            <p:cNvSpPr/>
            <p:nvPr/>
          </p:nvSpPr>
          <p:spPr>
            <a:xfrm>
              <a:off x="589026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5" name="pl4384"/>
            <p:cNvSpPr/>
            <p:nvPr/>
          </p:nvSpPr>
          <p:spPr>
            <a:xfrm>
              <a:off x="589107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6" name="pl4385"/>
            <p:cNvSpPr/>
            <p:nvPr/>
          </p:nvSpPr>
          <p:spPr>
            <a:xfrm>
              <a:off x="589189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7" name="pl4386"/>
            <p:cNvSpPr/>
            <p:nvPr/>
          </p:nvSpPr>
          <p:spPr>
            <a:xfrm>
              <a:off x="589271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8" name="pl4387"/>
            <p:cNvSpPr/>
            <p:nvPr/>
          </p:nvSpPr>
          <p:spPr>
            <a:xfrm>
              <a:off x="589352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89" name="pl4388"/>
            <p:cNvSpPr/>
            <p:nvPr/>
          </p:nvSpPr>
          <p:spPr>
            <a:xfrm>
              <a:off x="589434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90" name="pl4389"/>
            <p:cNvSpPr/>
            <p:nvPr/>
          </p:nvSpPr>
          <p:spPr>
            <a:xfrm>
              <a:off x="589515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91" name="pl4390"/>
            <p:cNvSpPr/>
            <p:nvPr/>
          </p:nvSpPr>
          <p:spPr>
            <a:xfrm>
              <a:off x="589597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92" name="pl4391"/>
            <p:cNvSpPr/>
            <p:nvPr/>
          </p:nvSpPr>
          <p:spPr>
            <a:xfrm>
              <a:off x="589678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93" name="pl4392"/>
            <p:cNvSpPr/>
            <p:nvPr/>
          </p:nvSpPr>
          <p:spPr>
            <a:xfrm>
              <a:off x="589760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94" name="pl4393"/>
            <p:cNvSpPr/>
            <p:nvPr/>
          </p:nvSpPr>
          <p:spPr>
            <a:xfrm>
              <a:off x="589841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95" name="pl4394"/>
            <p:cNvSpPr/>
            <p:nvPr/>
          </p:nvSpPr>
          <p:spPr>
            <a:xfrm>
              <a:off x="589923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96" name="pl4395"/>
            <p:cNvSpPr/>
            <p:nvPr/>
          </p:nvSpPr>
          <p:spPr>
            <a:xfrm>
              <a:off x="590004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97" name="pl4396"/>
            <p:cNvSpPr/>
            <p:nvPr/>
          </p:nvSpPr>
          <p:spPr>
            <a:xfrm>
              <a:off x="590086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98" name="pl4397"/>
            <p:cNvSpPr/>
            <p:nvPr/>
          </p:nvSpPr>
          <p:spPr>
            <a:xfrm>
              <a:off x="590167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99" name="pl4398"/>
            <p:cNvSpPr/>
            <p:nvPr/>
          </p:nvSpPr>
          <p:spPr>
            <a:xfrm>
              <a:off x="590249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0" name="pl4399"/>
            <p:cNvSpPr/>
            <p:nvPr/>
          </p:nvSpPr>
          <p:spPr>
            <a:xfrm>
              <a:off x="590330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1" name="pl4400"/>
            <p:cNvSpPr/>
            <p:nvPr/>
          </p:nvSpPr>
          <p:spPr>
            <a:xfrm>
              <a:off x="590412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2" name="pl4401"/>
            <p:cNvSpPr/>
            <p:nvPr/>
          </p:nvSpPr>
          <p:spPr>
            <a:xfrm>
              <a:off x="590493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3" name="pl4402"/>
            <p:cNvSpPr/>
            <p:nvPr/>
          </p:nvSpPr>
          <p:spPr>
            <a:xfrm>
              <a:off x="590575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4" name="pl4403"/>
            <p:cNvSpPr/>
            <p:nvPr/>
          </p:nvSpPr>
          <p:spPr>
            <a:xfrm>
              <a:off x="590657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5" name="pl4404"/>
            <p:cNvSpPr/>
            <p:nvPr/>
          </p:nvSpPr>
          <p:spPr>
            <a:xfrm>
              <a:off x="590738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6" name="pl4405"/>
            <p:cNvSpPr/>
            <p:nvPr/>
          </p:nvSpPr>
          <p:spPr>
            <a:xfrm>
              <a:off x="590820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7" name="pl4406"/>
            <p:cNvSpPr/>
            <p:nvPr/>
          </p:nvSpPr>
          <p:spPr>
            <a:xfrm>
              <a:off x="590901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8" name="pl4407"/>
            <p:cNvSpPr/>
            <p:nvPr/>
          </p:nvSpPr>
          <p:spPr>
            <a:xfrm>
              <a:off x="590983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9" name="pl4408"/>
            <p:cNvSpPr/>
            <p:nvPr/>
          </p:nvSpPr>
          <p:spPr>
            <a:xfrm>
              <a:off x="591064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10" name="pl4409"/>
            <p:cNvSpPr/>
            <p:nvPr/>
          </p:nvSpPr>
          <p:spPr>
            <a:xfrm>
              <a:off x="591146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11" name="pl4410"/>
            <p:cNvSpPr/>
            <p:nvPr/>
          </p:nvSpPr>
          <p:spPr>
            <a:xfrm>
              <a:off x="591227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12" name="pl4411"/>
            <p:cNvSpPr/>
            <p:nvPr/>
          </p:nvSpPr>
          <p:spPr>
            <a:xfrm>
              <a:off x="591309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13" name="pl4412"/>
            <p:cNvSpPr/>
            <p:nvPr/>
          </p:nvSpPr>
          <p:spPr>
            <a:xfrm>
              <a:off x="591390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14" name="pl4413"/>
            <p:cNvSpPr/>
            <p:nvPr/>
          </p:nvSpPr>
          <p:spPr>
            <a:xfrm>
              <a:off x="591472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15" name="pl4414"/>
            <p:cNvSpPr/>
            <p:nvPr/>
          </p:nvSpPr>
          <p:spPr>
            <a:xfrm>
              <a:off x="591553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16" name="pl4415"/>
            <p:cNvSpPr/>
            <p:nvPr/>
          </p:nvSpPr>
          <p:spPr>
            <a:xfrm>
              <a:off x="591635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17" name="pl4416"/>
            <p:cNvSpPr/>
            <p:nvPr/>
          </p:nvSpPr>
          <p:spPr>
            <a:xfrm>
              <a:off x="591716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18" name="pl4417"/>
            <p:cNvSpPr/>
            <p:nvPr/>
          </p:nvSpPr>
          <p:spPr>
            <a:xfrm>
              <a:off x="591798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19" name="pl4418"/>
            <p:cNvSpPr/>
            <p:nvPr/>
          </p:nvSpPr>
          <p:spPr>
            <a:xfrm>
              <a:off x="591880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20" name="pl4419"/>
            <p:cNvSpPr/>
            <p:nvPr/>
          </p:nvSpPr>
          <p:spPr>
            <a:xfrm>
              <a:off x="591961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21" name="pl4420"/>
            <p:cNvSpPr/>
            <p:nvPr/>
          </p:nvSpPr>
          <p:spPr>
            <a:xfrm>
              <a:off x="592043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22" name="pl4421"/>
            <p:cNvSpPr/>
            <p:nvPr/>
          </p:nvSpPr>
          <p:spPr>
            <a:xfrm>
              <a:off x="592124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23" name="pl4422"/>
            <p:cNvSpPr/>
            <p:nvPr/>
          </p:nvSpPr>
          <p:spPr>
            <a:xfrm>
              <a:off x="592206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24" name="pl4423"/>
            <p:cNvSpPr/>
            <p:nvPr/>
          </p:nvSpPr>
          <p:spPr>
            <a:xfrm>
              <a:off x="592287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25" name="pl4424"/>
            <p:cNvSpPr/>
            <p:nvPr/>
          </p:nvSpPr>
          <p:spPr>
            <a:xfrm>
              <a:off x="592369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26" name="pl4425"/>
            <p:cNvSpPr/>
            <p:nvPr/>
          </p:nvSpPr>
          <p:spPr>
            <a:xfrm>
              <a:off x="592450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27" name="pl4426"/>
            <p:cNvSpPr/>
            <p:nvPr/>
          </p:nvSpPr>
          <p:spPr>
            <a:xfrm>
              <a:off x="592532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28" name="pl4427"/>
            <p:cNvSpPr/>
            <p:nvPr/>
          </p:nvSpPr>
          <p:spPr>
            <a:xfrm>
              <a:off x="592613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29" name="pl4428"/>
            <p:cNvSpPr/>
            <p:nvPr/>
          </p:nvSpPr>
          <p:spPr>
            <a:xfrm>
              <a:off x="592695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30" name="pl4429"/>
            <p:cNvSpPr/>
            <p:nvPr/>
          </p:nvSpPr>
          <p:spPr>
            <a:xfrm>
              <a:off x="592776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31" name="pl4430"/>
            <p:cNvSpPr/>
            <p:nvPr/>
          </p:nvSpPr>
          <p:spPr>
            <a:xfrm>
              <a:off x="592858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32" name="pl4431"/>
            <p:cNvSpPr/>
            <p:nvPr/>
          </p:nvSpPr>
          <p:spPr>
            <a:xfrm>
              <a:off x="592939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33" name="pl4432"/>
            <p:cNvSpPr/>
            <p:nvPr/>
          </p:nvSpPr>
          <p:spPr>
            <a:xfrm>
              <a:off x="593021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34" name="pl4433"/>
            <p:cNvSpPr/>
            <p:nvPr/>
          </p:nvSpPr>
          <p:spPr>
            <a:xfrm>
              <a:off x="593102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35" name="pl4434"/>
            <p:cNvSpPr/>
            <p:nvPr/>
          </p:nvSpPr>
          <p:spPr>
            <a:xfrm>
              <a:off x="593184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36" name="pl4435"/>
            <p:cNvSpPr/>
            <p:nvPr/>
          </p:nvSpPr>
          <p:spPr>
            <a:xfrm>
              <a:off x="593266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37" name="pl4436"/>
            <p:cNvSpPr/>
            <p:nvPr/>
          </p:nvSpPr>
          <p:spPr>
            <a:xfrm>
              <a:off x="593347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38" name="pl4437"/>
            <p:cNvSpPr/>
            <p:nvPr/>
          </p:nvSpPr>
          <p:spPr>
            <a:xfrm>
              <a:off x="593429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39" name="pl4438"/>
            <p:cNvSpPr/>
            <p:nvPr/>
          </p:nvSpPr>
          <p:spPr>
            <a:xfrm>
              <a:off x="593510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40" name="pl4439"/>
            <p:cNvSpPr/>
            <p:nvPr/>
          </p:nvSpPr>
          <p:spPr>
            <a:xfrm>
              <a:off x="593592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41" name="pl4440"/>
            <p:cNvSpPr/>
            <p:nvPr/>
          </p:nvSpPr>
          <p:spPr>
            <a:xfrm>
              <a:off x="593673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42" name="pl4441"/>
            <p:cNvSpPr/>
            <p:nvPr/>
          </p:nvSpPr>
          <p:spPr>
            <a:xfrm>
              <a:off x="593755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43" name="pl4442"/>
            <p:cNvSpPr/>
            <p:nvPr/>
          </p:nvSpPr>
          <p:spPr>
            <a:xfrm>
              <a:off x="593836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44" name="pl4443"/>
            <p:cNvSpPr/>
            <p:nvPr/>
          </p:nvSpPr>
          <p:spPr>
            <a:xfrm>
              <a:off x="593918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45" name="pl4444"/>
            <p:cNvSpPr/>
            <p:nvPr/>
          </p:nvSpPr>
          <p:spPr>
            <a:xfrm>
              <a:off x="593999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46" name="pl4445"/>
            <p:cNvSpPr/>
            <p:nvPr/>
          </p:nvSpPr>
          <p:spPr>
            <a:xfrm>
              <a:off x="594081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47" name="pl4446"/>
            <p:cNvSpPr/>
            <p:nvPr/>
          </p:nvSpPr>
          <p:spPr>
            <a:xfrm>
              <a:off x="594162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48" name="pl4447"/>
            <p:cNvSpPr/>
            <p:nvPr/>
          </p:nvSpPr>
          <p:spPr>
            <a:xfrm>
              <a:off x="594244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49" name="pl4448"/>
            <p:cNvSpPr/>
            <p:nvPr/>
          </p:nvSpPr>
          <p:spPr>
            <a:xfrm>
              <a:off x="594325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50" name="pl4449"/>
            <p:cNvSpPr/>
            <p:nvPr/>
          </p:nvSpPr>
          <p:spPr>
            <a:xfrm>
              <a:off x="594407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51" name="pl4450"/>
            <p:cNvSpPr/>
            <p:nvPr/>
          </p:nvSpPr>
          <p:spPr>
            <a:xfrm>
              <a:off x="594488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52" name="pl4451"/>
            <p:cNvSpPr/>
            <p:nvPr/>
          </p:nvSpPr>
          <p:spPr>
            <a:xfrm>
              <a:off x="594570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53" name="pl4452"/>
            <p:cNvSpPr/>
            <p:nvPr/>
          </p:nvSpPr>
          <p:spPr>
            <a:xfrm>
              <a:off x="594652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54" name="pl4453"/>
            <p:cNvSpPr/>
            <p:nvPr/>
          </p:nvSpPr>
          <p:spPr>
            <a:xfrm>
              <a:off x="594733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55" name="pl4454"/>
            <p:cNvSpPr/>
            <p:nvPr/>
          </p:nvSpPr>
          <p:spPr>
            <a:xfrm>
              <a:off x="594815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56" name="pl4455"/>
            <p:cNvSpPr/>
            <p:nvPr/>
          </p:nvSpPr>
          <p:spPr>
            <a:xfrm>
              <a:off x="594896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57" name="pl4456"/>
            <p:cNvSpPr/>
            <p:nvPr/>
          </p:nvSpPr>
          <p:spPr>
            <a:xfrm>
              <a:off x="594978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58" name="pl4457"/>
            <p:cNvSpPr/>
            <p:nvPr/>
          </p:nvSpPr>
          <p:spPr>
            <a:xfrm>
              <a:off x="595059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59" name="pl4458"/>
            <p:cNvSpPr/>
            <p:nvPr/>
          </p:nvSpPr>
          <p:spPr>
            <a:xfrm>
              <a:off x="595141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60" name="pl4459"/>
            <p:cNvSpPr/>
            <p:nvPr/>
          </p:nvSpPr>
          <p:spPr>
            <a:xfrm>
              <a:off x="595222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61" name="pl4460"/>
            <p:cNvSpPr/>
            <p:nvPr/>
          </p:nvSpPr>
          <p:spPr>
            <a:xfrm>
              <a:off x="595304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62" name="pl4461"/>
            <p:cNvSpPr/>
            <p:nvPr/>
          </p:nvSpPr>
          <p:spPr>
            <a:xfrm>
              <a:off x="595385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63" name="pl4462"/>
            <p:cNvSpPr/>
            <p:nvPr/>
          </p:nvSpPr>
          <p:spPr>
            <a:xfrm>
              <a:off x="595467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64" name="pl4463"/>
            <p:cNvSpPr/>
            <p:nvPr/>
          </p:nvSpPr>
          <p:spPr>
            <a:xfrm>
              <a:off x="595548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65" name="pl4464"/>
            <p:cNvSpPr/>
            <p:nvPr/>
          </p:nvSpPr>
          <p:spPr>
            <a:xfrm>
              <a:off x="595630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66" name="pl4465"/>
            <p:cNvSpPr/>
            <p:nvPr/>
          </p:nvSpPr>
          <p:spPr>
            <a:xfrm>
              <a:off x="595711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67" name="pl4466"/>
            <p:cNvSpPr/>
            <p:nvPr/>
          </p:nvSpPr>
          <p:spPr>
            <a:xfrm>
              <a:off x="595793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68" name="pl4467"/>
            <p:cNvSpPr/>
            <p:nvPr/>
          </p:nvSpPr>
          <p:spPr>
            <a:xfrm>
              <a:off x="595875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69" name="pl4468"/>
            <p:cNvSpPr/>
            <p:nvPr/>
          </p:nvSpPr>
          <p:spPr>
            <a:xfrm>
              <a:off x="595956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70" name="pl4469"/>
            <p:cNvSpPr/>
            <p:nvPr/>
          </p:nvSpPr>
          <p:spPr>
            <a:xfrm>
              <a:off x="596038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71" name="pl4470"/>
            <p:cNvSpPr/>
            <p:nvPr/>
          </p:nvSpPr>
          <p:spPr>
            <a:xfrm>
              <a:off x="596119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72" name="pl4471"/>
            <p:cNvSpPr/>
            <p:nvPr/>
          </p:nvSpPr>
          <p:spPr>
            <a:xfrm>
              <a:off x="596201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73" name="pl4472"/>
            <p:cNvSpPr/>
            <p:nvPr/>
          </p:nvSpPr>
          <p:spPr>
            <a:xfrm>
              <a:off x="596282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74" name="pl4473"/>
            <p:cNvSpPr/>
            <p:nvPr/>
          </p:nvSpPr>
          <p:spPr>
            <a:xfrm>
              <a:off x="596364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75" name="pl4474"/>
            <p:cNvSpPr/>
            <p:nvPr/>
          </p:nvSpPr>
          <p:spPr>
            <a:xfrm>
              <a:off x="596445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76" name="pl4475"/>
            <p:cNvSpPr/>
            <p:nvPr/>
          </p:nvSpPr>
          <p:spPr>
            <a:xfrm>
              <a:off x="596527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77" name="pl4476"/>
            <p:cNvSpPr/>
            <p:nvPr/>
          </p:nvSpPr>
          <p:spPr>
            <a:xfrm>
              <a:off x="596608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78" name="pl4477"/>
            <p:cNvSpPr/>
            <p:nvPr/>
          </p:nvSpPr>
          <p:spPr>
            <a:xfrm>
              <a:off x="596690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79" name="pl4478"/>
            <p:cNvSpPr/>
            <p:nvPr/>
          </p:nvSpPr>
          <p:spPr>
            <a:xfrm>
              <a:off x="596771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80" name="pl4479"/>
            <p:cNvSpPr/>
            <p:nvPr/>
          </p:nvSpPr>
          <p:spPr>
            <a:xfrm>
              <a:off x="596853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81" name="pl4480"/>
            <p:cNvSpPr/>
            <p:nvPr/>
          </p:nvSpPr>
          <p:spPr>
            <a:xfrm>
              <a:off x="596934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82" name="pl4481"/>
            <p:cNvSpPr/>
            <p:nvPr/>
          </p:nvSpPr>
          <p:spPr>
            <a:xfrm>
              <a:off x="597016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83" name="pl4482"/>
            <p:cNvSpPr/>
            <p:nvPr/>
          </p:nvSpPr>
          <p:spPr>
            <a:xfrm>
              <a:off x="597097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84" name="pl4483"/>
            <p:cNvSpPr/>
            <p:nvPr/>
          </p:nvSpPr>
          <p:spPr>
            <a:xfrm>
              <a:off x="597179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85" name="pl4484"/>
            <p:cNvSpPr/>
            <p:nvPr/>
          </p:nvSpPr>
          <p:spPr>
            <a:xfrm>
              <a:off x="597261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86" name="pl4485"/>
            <p:cNvSpPr/>
            <p:nvPr/>
          </p:nvSpPr>
          <p:spPr>
            <a:xfrm>
              <a:off x="597342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87" name="pl4486"/>
            <p:cNvSpPr/>
            <p:nvPr/>
          </p:nvSpPr>
          <p:spPr>
            <a:xfrm>
              <a:off x="597424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88" name="pl4487"/>
            <p:cNvSpPr/>
            <p:nvPr/>
          </p:nvSpPr>
          <p:spPr>
            <a:xfrm>
              <a:off x="597505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89" name="pl4488"/>
            <p:cNvSpPr/>
            <p:nvPr/>
          </p:nvSpPr>
          <p:spPr>
            <a:xfrm>
              <a:off x="597587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90" name="pl4489"/>
            <p:cNvSpPr/>
            <p:nvPr/>
          </p:nvSpPr>
          <p:spPr>
            <a:xfrm>
              <a:off x="597668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91" name="pl4490"/>
            <p:cNvSpPr/>
            <p:nvPr/>
          </p:nvSpPr>
          <p:spPr>
            <a:xfrm>
              <a:off x="597750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92" name="pl4491"/>
            <p:cNvSpPr/>
            <p:nvPr/>
          </p:nvSpPr>
          <p:spPr>
            <a:xfrm>
              <a:off x="597831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93" name="pl4492"/>
            <p:cNvSpPr/>
            <p:nvPr/>
          </p:nvSpPr>
          <p:spPr>
            <a:xfrm>
              <a:off x="597913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94" name="pl4493"/>
            <p:cNvSpPr/>
            <p:nvPr/>
          </p:nvSpPr>
          <p:spPr>
            <a:xfrm>
              <a:off x="597994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95" name="pl4494"/>
            <p:cNvSpPr/>
            <p:nvPr/>
          </p:nvSpPr>
          <p:spPr>
            <a:xfrm>
              <a:off x="598076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96" name="pl4495"/>
            <p:cNvSpPr/>
            <p:nvPr/>
          </p:nvSpPr>
          <p:spPr>
            <a:xfrm>
              <a:off x="598157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97" name="pl4496"/>
            <p:cNvSpPr/>
            <p:nvPr/>
          </p:nvSpPr>
          <p:spPr>
            <a:xfrm>
              <a:off x="598239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98" name="pl4497"/>
            <p:cNvSpPr/>
            <p:nvPr/>
          </p:nvSpPr>
          <p:spPr>
            <a:xfrm>
              <a:off x="598320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99" name="pl4498"/>
            <p:cNvSpPr/>
            <p:nvPr/>
          </p:nvSpPr>
          <p:spPr>
            <a:xfrm>
              <a:off x="598402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00" name="pl4499"/>
            <p:cNvSpPr/>
            <p:nvPr/>
          </p:nvSpPr>
          <p:spPr>
            <a:xfrm>
              <a:off x="598483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01" name="pl4500"/>
            <p:cNvSpPr/>
            <p:nvPr/>
          </p:nvSpPr>
          <p:spPr>
            <a:xfrm>
              <a:off x="598565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02" name="pl4501"/>
            <p:cNvSpPr/>
            <p:nvPr/>
          </p:nvSpPr>
          <p:spPr>
            <a:xfrm>
              <a:off x="598647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03" name="pl4502"/>
            <p:cNvSpPr/>
            <p:nvPr/>
          </p:nvSpPr>
          <p:spPr>
            <a:xfrm>
              <a:off x="598728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04" name="pl4503"/>
            <p:cNvSpPr/>
            <p:nvPr/>
          </p:nvSpPr>
          <p:spPr>
            <a:xfrm>
              <a:off x="598810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05" name="pl4504"/>
            <p:cNvSpPr/>
            <p:nvPr/>
          </p:nvSpPr>
          <p:spPr>
            <a:xfrm>
              <a:off x="598891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06" name="pl4505"/>
            <p:cNvSpPr/>
            <p:nvPr/>
          </p:nvSpPr>
          <p:spPr>
            <a:xfrm>
              <a:off x="598973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07" name="pl4506"/>
            <p:cNvSpPr/>
            <p:nvPr/>
          </p:nvSpPr>
          <p:spPr>
            <a:xfrm>
              <a:off x="599054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08" name="pl4507"/>
            <p:cNvSpPr/>
            <p:nvPr/>
          </p:nvSpPr>
          <p:spPr>
            <a:xfrm>
              <a:off x="599136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09" name="pl4508"/>
            <p:cNvSpPr/>
            <p:nvPr/>
          </p:nvSpPr>
          <p:spPr>
            <a:xfrm>
              <a:off x="599217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10" name="pl4509"/>
            <p:cNvSpPr/>
            <p:nvPr/>
          </p:nvSpPr>
          <p:spPr>
            <a:xfrm>
              <a:off x="599299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11" name="pl4510"/>
            <p:cNvSpPr/>
            <p:nvPr/>
          </p:nvSpPr>
          <p:spPr>
            <a:xfrm>
              <a:off x="599380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12" name="pl4511"/>
            <p:cNvSpPr/>
            <p:nvPr/>
          </p:nvSpPr>
          <p:spPr>
            <a:xfrm>
              <a:off x="599462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13" name="pl4512"/>
            <p:cNvSpPr/>
            <p:nvPr/>
          </p:nvSpPr>
          <p:spPr>
            <a:xfrm>
              <a:off x="599543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14" name="pl4513"/>
            <p:cNvSpPr/>
            <p:nvPr/>
          </p:nvSpPr>
          <p:spPr>
            <a:xfrm>
              <a:off x="599625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15" name="pl4514"/>
            <p:cNvSpPr/>
            <p:nvPr/>
          </p:nvSpPr>
          <p:spPr>
            <a:xfrm>
              <a:off x="599706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16" name="pl4515"/>
            <p:cNvSpPr/>
            <p:nvPr/>
          </p:nvSpPr>
          <p:spPr>
            <a:xfrm>
              <a:off x="599788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17" name="pl4516"/>
            <p:cNvSpPr/>
            <p:nvPr/>
          </p:nvSpPr>
          <p:spPr>
            <a:xfrm>
              <a:off x="599869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18" name="pl4517"/>
            <p:cNvSpPr/>
            <p:nvPr/>
          </p:nvSpPr>
          <p:spPr>
            <a:xfrm>
              <a:off x="599951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19" name="pl4518"/>
            <p:cNvSpPr/>
            <p:nvPr/>
          </p:nvSpPr>
          <p:spPr>
            <a:xfrm>
              <a:off x="600033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20" name="pl4519"/>
            <p:cNvSpPr/>
            <p:nvPr/>
          </p:nvSpPr>
          <p:spPr>
            <a:xfrm>
              <a:off x="600114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21" name="pl4520"/>
            <p:cNvSpPr/>
            <p:nvPr/>
          </p:nvSpPr>
          <p:spPr>
            <a:xfrm>
              <a:off x="600196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22" name="pl4521"/>
            <p:cNvSpPr/>
            <p:nvPr/>
          </p:nvSpPr>
          <p:spPr>
            <a:xfrm>
              <a:off x="600277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23" name="pl4522"/>
            <p:cNvSpPr/>
            <p:nvPr/>
          </p:nvSpPr>
          <p:spPr>
            <a:xfrm>
              <a:off x="600359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24" name="pl4523"/>
            <p:cNvSpPr/>
            <p:nvPr/>
          </p:nvSpPr>
          <p:spPr>
            <a:xfrm>
              <a:off x="600440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25" name="pl4524"/>
            <p:cNvSpPr/>
            <p:nvPr/>
          </p:nvSpPr>
          <p:spPr>
            <a:xfrm>
              <a:off x="600522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26" name="pl4525"/>
            <p:cNvSpPr/>
            <p:nvPr/>
          </p:nvSpPr>
          <p:spPr>
            <a:xfrm>
              <a:off x="600603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27" name="pl4526"/>
            <p:cNvSpPr/>
            <p:nvPr/>
          </p:nvSpPr>
          <p:spPr>
            <a:xfrm>
              <a:off x="600685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28" name="pl4527"/>
            <p:cNvSpPr/>
            <p:nvPr/>
          </p:nvSpPr>
          <p:spPr>
            <a:xfrm>
              <a:off x="600766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29" name="pl4528"/>
            <p:cNvSpPr/>
            <p:nvPr/>
          </p:nvSpPr>
          <p:spPr>
            <a:xfrm>
              <a:off x="600848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30" name="pl4529"/>
            <p:cNvSpPr/>
            <p:nvPr/>
          </p:nvSpPr>
          <p:spPr>
            <a:xfrm>
              <a:off x="600929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31" name="pl4530"/>
            <p:cNvSpPr/>
            <p:nvPr/>
          </p:nvSpPr>
          <p:spPr>
            <a:xfrm>
              <a:off x="601011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32" name="pl4531"/>
            <p:cNvSpPr/>
            <p:nvPr/>
          </p:nvSpPr>
          <p:spPr>
            <a:xfrm>
              <a:off x="601092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33" name="pl4532"/>
            <p:cNvSpPr/>
            <p:nvPr/>
          </p:nvSpPr>
          <p:spPr>
            <a:xfrm>
              <a:off x="601174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34" name="pl4533"/>
            <p:cNvSpPr/>
            <p:nvPr/>
          </p:nvSpPr>
          <p:spPr>
            <a:xfrm>
              <a:off x="601256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35" name="pl4534"/>
            <p:cNvSpPr/>
            <p:nvPr/>
          </p:nvSpPr>
          <p:spPr>
            <a:xfrm>
              <a:off x="601337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36" name="pl4535"/>
            <p:cNvSpPr/>
            <p:nvPr/>
          </p:nvSpPr>
          <p:spPr>
            <a:xfrm>
              <a:off x="601419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37" name="pl4536"/>
            <p:cNvSpPr/>
            <p:nvPr/>
          </p:nvSpPr>
          <p:spPr>
            <a:xfrm>
              <a:off x="601500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38" name="pl4537"/>
            <p:cNvSpPr/>
            <p:nvPr/>
          </p:nvSpPr>
          <p:spPr>
            <a:xfrm>
              <a:off x="601582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39" name="pl4538"/>
            <p:cNvSpPr/>
            <p:nvPr/>
          </p:nvSpPr>
          <p:spPr>
            <a:xfrm>
              <a:off x="601663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40" name="pl4539"/>
            <p:cNvSpPr/>
            <p:nvPr/>
          </p:nvSpPr>
          <p:spPr>
            <a:xfrm>
              <a:off x="601745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41" name="pl4540"/>
            <p:cNvSpPr/>
            <p:nvPr/>
          </p:nvSpPr>
          <p:spPr>
            <a:xfrm>
              <a:off x="601826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42" name="pl4541"/>
            <p:cNvSpPr/>
            <p:nvPr/>
          </p:nvSpPr>
          <p:spPr>
            <a:xfrm>
              <a:off x="601908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43" name="pl4542"/>
            <p:cNvSpPr/>
            <p:nvPr/>
          </p:nvSpPr>
          <p:spPr>
            <a:xfrm>
              <a:off x="601989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44" name="pl4543"/>
            <p:cNvSpPr/>
            <p:nvPr/>
          </p:nvSpPr>
          <p:spPr>
            <a:xfrm>
              <a:off x="602071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45" name="pl4544"/>
            <p:cNvSpPr/>
            <p:nvPr/>
          </p:nvSpPr>
          <p:spPr>
            <a:xfrm>
              <a:off x="602152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46" name="pl4545"/>
            <p:cNvSpPr/>
            <p:nvPr/>
          </p:nvSpPr>
          <p:spPr>
            <a:xfrm>
              <a:off x="602234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47" name="pl4546"/>
            <p:cNvSpPr/>
            <p:nvPr/>
          </p:nvSpPr>
          <p:spPr>
            <a:xfrm>
              <a:off x="602315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48" name="pl4547"/>
            <p:cNvSpPr/>
            <p:nvPr/>
          </p:nvSpPr>
          <p:spPr>
            <a:xfrm>
              <a:off x="602397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49" name="pl4548"/>
            <p:cNvSpPr/>
            <p:nvPr/>
          </p:nvSpPr>
          <p:spPr>
            <a:xfrm>
              <a:off x="602478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50" name="pl4549"/>
            <p:cNvSpPr/>
            <p:nvPr/>
          </p:nvSpPr>
          <p:spPr>
            <a:xfrm>
              <a:off x="602560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51" name="pl4550"/>
            <p:cNvSpPr/>
            <p:nvPr/>
          </p:nvSpPr>
          <p:spPr>
            <a:xfrm>
              <a:off x="602642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52" name="pl4551"/>
            <p:cNvSpPr/>
            <p:nvPr/>
          </p:nvSpPr>
          <p:spPr>
            <a:xfrm>
              <a:off x="602723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53" name="pl4552"/>
            <p:cNvSpPr/>
            <p:nvPr/>
          </p:nvSpPr>
          <p:spPr>
            <a:xfrm>
              <a:off x="602805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54" name="pl4553"/>
            <p:cNvSpPr/>
            <p:nvPr/>
          </p:nvSpPr>
          <p:spPr>
            <a:xfrm>
              <a:off x="602886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55" name="pl4554"/>
            <p:cNvSpPr/>
            <p:nvPr/>
          </p:nvSpPr>
          <p:spPr>
            <a:xfrm>
              <a:off x="602968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56" name="pl4555"/>
            <p:cNvSpPr/>
            <p:nvPr/>
          </p:nvSpPr>
          <p:spPr>
            <a:xfrm>
              <a:off x="603049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57" name="pl4556"/>
            <p:cNvSpPr/>
            <p:nvPr/>
          </p:nvSpPr>
          <p:spPr>
            <a:xfrm>
              <a:off x="603131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58" name="pl4557"/>
            <p:cNvSpPr/>
            <p:nvPr/>
          </p:nvSpPr>
          <p:spPr>
            <a:xfrm>
              <a:off x="603212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59" name="pl4558"/>
            <p:cNvSpPr/>
            <p:nvPr/>
          </p:nvSpPr>
          <p:spPr>
            <a:xfrm>
              <a:off x="603294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60" name="pl4559"/>
            <p:cNvSpPr/>
            <p:nvPr/>
          </p:nvSpPr>
          <p:spPr>
            <a:xfrm>
              <a:off x="603375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61" name="pl4560"/>
            <p:cNvSpPr/>
            <p:nvPr/>
          </p:nvSpPr>
          <p:spPr>
            <a:xfrm>
              <a:off x="603457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62" name="pl4561"/>
            <p:cNvSpPr/>
            <p:nvPr/>
          </p:nvSpPr>
          <p:spPr>
            <a:xfrm>
              <a:off x="603538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63" name="pl4562"/>
            <p:cNvSpPr/>
            <p:nvPr/>
          </p:nvSpPr>
          <p:spPr>
            <a:xfrm>
              <a:off x="603620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64" name="pl4563"/>
            <p:cNvSpPr/>
            <p:nvPr/>
          </p:nvSpPr>
          <p:spPr>
            <a:xfrm>
              <a:off x="603701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65" name="pl4564"/>
            <p:cNvSpPr/>
            <p:nvPr/>
          </p:nvSpPr>
          <p:spPr>
            <a:xfrm>
              <a:off x="603783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66" name="pl4565"/>
            <p:cNvSpPr/>
            <p:nvPr/>
          </p:nvSpPr>
          <p:spPr>
            <a:xfrm>
              <a:off x="603864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67" name="pl4566"/>
            <p:cNvSpPr/>
            <p:nvPr/>
          </p:nvSpPr>
          <p:spPr>
            <a:xfrm>
              <a:off x="603946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68" name="pl4567"/>
            <p:cNvSpPr/>
            <p:nvPr/>
          </p:nvSpPr>
          <p:spPr>
            <a:xfrm>
              <a:off x="604028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69" name="pl4568"/>
            <p:cNvSpPr/>
            <p:nvPr/>
          </p:nvSpPr>
          <p:spPr>
            <a:xfrm>
              <a:off x="604109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70" name="pl4569"/>
            <p:cNvSpPr/>
            <p:nvPr/>
          </p:nvSpPr>
          <p:spPr>
            <a:xfrm>
              <a:off x="604191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71" name="pl4570"/>
            <p:cNvSpPr/>
            <p:nvPr/>
          </p:nvSpPr>
          <p:spPr>
            <a:xfrm>
              <a:off x="604272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72" name="pl4571"/>
            <p:cNvSpPr/>
            <p:nvPr/>
          </p:nvSpPr>
          <p:spPr>
            <a:xfrm>
              <a:off x="604354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73" name="pl4572"/>
            <p:cNvSpPr/>
            <p:nvPr/>
          </p:nvSpPr>
          <p:spPr>
            <a:xfrm>
              <a:off x="604435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74" name="pl4573"/>
            <p:cNvSpPr/>
            <p:nvPr/>
          </p:nvSpPr>
          <p:spPr>
            <a:xfrm>
              <a:off x="604517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75" name="pl4574"/>
            <p:cNvSpPr/>
            <p:nvPr/>
          </p:nvSpPr>
          <p:spPr>
            <a:xfrm>
              <a:off x="604598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76" name="pl4575"/>
            <p:cNvSpPr/>
            <p:nvPr/>
          </p:nvSpPr>
          <p:spPr>
            <a:xfrm>
              <a:off x="604680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77" name="pl4576"/>
            <p:cNvSpPr/>
            <p:nvPr/>
          </p:nvSpPr>
          <p:spPr>
            <a:xfrm>
              <a:off x="604761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78" name="pl4577"/>
            <p:cNvSpPr/>
            <p:nvPr/>
          </p:nvSpPr>
          <p:spPr>
            <a:xfrm>
              <a:off x="604843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79" name="pl4578"/>
            <p:cNvSpPr/>
            <p:nvPr/>
          </p:nvSpPr>
          <p:spPr>
            <a:xfrm>
              <a:off x="604924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80" name="pl4579"/>
            <p:cNvSpPr/>
            <p:nvPr/>
          </p:nvSpPr>
          <p:spPr>
            <a:xfrm>
              <a:off x="605006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81" name="pl4580"/>
            <p:cNvSpPr/>
            <p:nvPr/>
          </p:nvSpPr>
          <p:spPr>
            <a:xfrm>
              <a:off x="605087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82" name="pl4581"/>
            <p:cNvSpPr/>
            <p:nvPr/>
          </p:nvSpPr>
          <p:spPr>
            <a:xfrm>
              <a:off x="605169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83" name="pl4582"/>
            <p:cNvSpPr/>
            <p:nvPr/>
          </p:nvSpPr>
          <p:spPr>
            <a:xfrm>
              <a:off x="605251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84" name="pl4583"/>
            <p:cNvSpPr/>
            <p:nvPr/>
          </p:nvSpPr>
          <p:spPr>
            <a:xfrm>
              <a:off x="605332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85" name="pl4584"/>
            <p:cNvSpPr/>
            <p:nvPr/>
          </p:nvSpPr>
          <p:spPr>
            <a:xfrm>
              <a:off x="605414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86" name="pl4585"/>
            <p:cNvSpPr/>
            <p:nvPr/>
          </p:nvSpPr>
          <p:spPr>
            <a:xfrm>
              <a:off x="605495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87" name="pl4586"/>
            <p:cNvSpPr/>
            <p:nvPr/>
          </p:nvSpPr>
          <p:spPr>
            <a:xfrm>
              <a:off x="605577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88" name="pl4587"/>
            <p:cNvSpPr/>
            <p:nvPr/>
          </p:nvSpPr>
          <p:spPr>
            <a:xfrm>
              <a:off x="605658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89" name="pl4588"/>
            <p:cNvSpPr/>
            <p:nvPr/>
          </p:nvSpPr>
          <p:spPr>
            <a:xfrm>
              <a:off x="605740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90" name="pl4589"/>
            <p:cNvSpPr/>
            <p:nvPr/>
          </p:nvSpPr>
          <p:spPr>
            <a:xfrm>
              <a:off x="605821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91" name="pl4590"/>
            <p:cNvSpPr/>
            <p:nvPr/>
          </p:nvSpPr>
          <p:spPr>
            <a:xfrm>
              <a:off x="605903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92" name="pl4591"/>
            <p:cNvSpPr/>
            <p:nvPr/>
          </p:nvSpPr>
          <p:spPr>
            <a:xfrm>
              <a:off x="605984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93" name="pl4592"/>
            <p:cNvSpPr/>
            <p:nvPr/>
          </p:nvSpPr>
          <p:spPr>
            <a:xfrm>
              <a:off x="606066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94" name="pl4593"/>
            <p:cNvSpPr/>
            <p:nvPr/>
          </p:nvSpPr>
          <p:spPr>
            <a:xfrm>
              <a:off x="606147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95" name="pl4594"/>
            <p:cNvSpPr/>
            <p:nvPr/>
          </p:nvSpPr>
          <p:spPr>
            <a:xfrm>
              <a:off x="606229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96" name="pl4595"/>
            <p:cNvSpPr/>
            <p:nvPr/>
          </p:nvSpPr>
          <p:spPr>
            <a:xfrm>
              <a:off x="606310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97" name="pl4596"/>
            <p:cNvSpPr/>
            <p:nvPr/>
          </p:nvSpPr>
          <p:spPr>
            <a:xfrm>
              <a:off x="606392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98" name="pl4597"/>
            <p:cNvSpPr/>
            <p:nvPr/>
          </p:nvSpPr>
          <p:spPr>
            <a:xfrm>
              <a:off x="606473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99" name="pl4598"/>
            <p:cNvSpPr/>
            <p:nvPr/>
          </p:nvSpPr>
          <p:spPr>
            <a:xfrm>
              <a:off x="606555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0" name="pl4599"/>
            <p:cNvSpPr/>
            <p:nvPr/>
          </p:nvSpPr>
          <p:spPr>
            <a:xfrm>
              <a:off x="606637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1" name="pl4600"/>
            <p:cNvSpPr/>
            <p:nvPr/>
          </p:nvSpPr>
          <p:spPr>
            <a:xfrm>
              <a:off x="606718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2" name="pl4601"/>
            <p:cNvSpPr/>
            <p:nvPr/>
          </p:nvSpPr>
          <p:spPr>
            <a:xfrm>
              <a:off x="606800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3" name="pl4602"/>
            <p:cNvSpPr/>
            <p:nvPr/>
          </p:nvSpPr>
          <p:spPr>
            <a:xfrm>
              <a:off x="606881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4" name="pl4603"/>
            <p:cNvSpPr/>
            <p:nvPr/>
          </p:nvSpPr>
          <p:spPr>
            <a:xfrm>
              <a:off x="606963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5" name="pl4604"/>
            <p:cNvSpPr/>
            <p:nvPr/>
          </p:nvSpPr>
          <p:spPr>
            <a:xfrm>
              <a:off x="607044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6" name="pl4605"/>
            <p:cNvSpPr/>
            <p:nvPr/>
          </p:nvSpPr>
          <p:spPr>
            <a:xfrm>
              <a:off x="607126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7" name="pl4606"/>
            <p:cNvSpPr/>
            <p:nvPr/>
          </p:nvSpPr>
          <p:spPr>
            <a:xfrm>
              <a:off x="607207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8" name="pl4607"/>
            <p:cNvSpPr/>
            <p:nvPr/>
          </p:nvSpPr>
          <p:spPr>
            <a:xfrm>
              <a:off x="607289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9" name="pl4608"/>
            <p:cNvSpPr/>
            <p:nvPr/>
          </p:nvSpPr>
          <p:spPr>
            <a:xfrm>
              <a:off x="607370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10" name="pl4609"/>
            <p:cNvSpPr/>
            <p:nvPr/>
          </p:nvSpPr>
          <p:spPr>
            <a:xfrm>
              <a:off x="607452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11" name="pl4610"/>
            <p:cNvSpPr/>
            <p:nvPr/>
          </p:nvSpPr>
          <p:spPr>
            <a:xfrm>
              <a:off x="607533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12" name="pl4611"/>
            <p:cNvSpPr/>
            <p:nvPr/>
          </p:nvSpPr>
          <p:spPr>
            <a:xfrm>
              <a:off x="607615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13" name="pl4612"/>
            <p:cNvSpPr/>
            <p:nvPr/>
          </p:nvSpPr>
          <p:spPr>
            <a:xfrm>
              <a:off x="607696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14" name="pl4613"/>
            <p:cNvSpPr/>
            <p:nvPr/>
          </p:nvSpPr>
          <p:spPr>
            <a:xfrm>
              <a:off x="607778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15" name="pl4614"/>
            <p:cNvSpPr/>
            <p:nvPr/>
          </p:nvSpPr>
          <p:spPr>
            <a:xfrm>
              <a:off x="607859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16" name="pl4615"/>
            <p:cNvSpPr/>
            <p:nvPr/>
          </p:nvSpPr>
          <p:spPr>
            <a:xfrm>
              <a:off x="607941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17" name="pl4616"/>
            <p:cNvSpPr/>
            <p:nvPr/>
          </p:nvSpPr>
          <p:spPr>
            <a:xfrm>
              <a:off x="608023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18" name="pl4617"/>
            <p:cNvSpPr/>
            <p:nvPr/>
          </p:nvSpPr>
          <p:spPr>
            <a:xfrm>
              <a:off x="608104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19" name="pl4618"/>
            <p:cNvSpPr/>
            <p:nvPr/>
          </p:nvSpPr>
          <p:spPr>
            <a:xfrm>
              <a:off x="608186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20" name="pl4619"/>
            <p:cNvSpPr/>
            <p:nvPr/>
          </p:nvSpPr>
          <p:spPr>
            <a:xfrm>
              <a:off x="608267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21" name="pl4620"/>
            <p:cNvSpPr/>
            <p:nvPr/>
          </p:nvSpPr>
          <p:spPr>
            <a:xfrm>
              <a:off x="608349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22" name="pl4621"/>
            <p:cNvSpPr/>
            <p:nvPr/>
          </p:nvSpPr>
          <p:spPr>
            <a:xfrm>
              <a:off x="608430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23" name="pl4622"/>
            <p:cNvSpPr/>
            <p:nvPr/>
          </p:nvSpPr>
          <p:spPr>
            <a:xfrm>
              <a:off x="608512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24" name="pl4623"/>
            <p:cNvSpPr/>
            <p:nvPr/>
          </p:nvSpPr>
          <p:spPr>
            <a:xfrm>
              <a:off x="608593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25" name="pl4624"/>
            <p:cNvSpPr/>
            <p:nvPr/>
          </p:nvSpPr>
          <p:spPr>
            <a:xfrm>
              <a:off x="608675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26" name="pl4625"/>
            <p:cNvSpPr/>
            <p:nvPr/>
          </p:nvSpPr>
          <p:spPr>
            <a:xfrm>
              <a:off x="608756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27" name="pl4626"/>
            <p:cNvSpPr/>
            <p:nvPr/>
          </p:nvSpPr>
          <p:spPr>
            <a:xfrm>
              <a:off x="608838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28" name="pl4627"/>
            <p:cNvSpPr/>
            <p:nvPr/>
          </p:nvSpPr>
          <p:spPr>
            <a:xfrm>
              <a:off x="608919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29" name="pl4628"/>
            <p:cNvSpPr/>
            <p:nvPr/>
          </p:nvSpPr>
          <p:spPr>
            <a:xfrm>
              <a:off x="609001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30" name="pl4629"/>
            <p:cNvSpPr/>
            <p:nvPr/>
          </p:nvSpPr>
          <p:spPr>
            <a:xfrm>
              <a:off x="609082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31" name="pl4630"/>
            <p:cNvSpPr/>
            <p:nvPr/>
          </p:nvSpPr>
          <p:spPr>
            <a:xfrm>
              <a:off x="609164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32" name="pl4631"/>
            <p:cNvSpPr/>
            <p:nvPr/>
          </p:nvSpPr>
          <p:spPr>
            <a:xfrm>
              <a:off x="609245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33" name="pl4632"/>
            <p:cNvSpPr/>
            <p:nvPr/>
          </p:nvSpPr>
          <p:spPr>
            <a:xfrm>
              <a:off x="609327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34" name="pl4633"/>
            <p:cNvSpPr/>
            <p:nvPr/>
          </p:nvSpPr>
          <p:spPr>
            <a:xfrm>
              <a:off x="609409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35" name="pl4634"/>
            <p:cNvSpPr/>
            <p:nvPr/>
          </p:nvSpPr>
          <p:spPr>
            <a:xfrm>
              <a:off x="609490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36" name="pl4635"/>
            <p:cNvSpPr/>
            <p:nvPr/>
          </p:nvSpPr>
          <p:spPr>
            <a:xfrm>
              <a:off x="609572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37" name="pl4636"/>
            <p:cNvSpPr/>
            <p:nvPr/>
          </p:nvSpPr>
          <p:spPr>
            <a:xfrm>
              <a:off x="609653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38" name="pl4637"/>
            <p:cNvSpPr/>
            <p:nvPr/>
          </p:nvSpPr>
          <p:spPr>
            <a:xfrm>
              <a:off x="609735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39" name="pl4638"/>
            <p:cNvSpPr/>
            <p:nvPr/>
          </p:nvSpPr>
          <p:spPr>
            <a:xfrm>
              <a:off x="609816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40" name="pl4639"/>
            <p:cNvSpPr/>
            <p:nvPr/>
          </p:nvSpPr>
          <p:spPr>
            <a:xfrm>
              <a:off x="609898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41" name="pl4640"/>
            <p:cNvSpPr/>
            <p:nvPr/>
          </p:nvSpPr>
          <p:spPr>
            <a:xfrm>
              <a:off x="609979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42" name="pl4641"/>
            <p:cNvSpPr/>
            <p:nvPr/>
          </p:nvSpPr>
          <p:spPr>
            <a:xfrm>
              <a:off x="610061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43" name="pl4642"/>
            <p:cNvSpPr/>
            <p:nvPr/>
          </p:nvSpPr>
          <p:spPr>
            <a:xfrm>
              <a:off x="610142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44" name="pl4643"/>
            <p:cNvSpPr/>
            <p:nvPr/>
          </p:nvSpPr>
          <p:spPr>
            <a:xfrm>
              <a:off x="610224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45" name="pl4644"/>
            <p:cNvSpPr/>
            <p:nvPr/>
          </p:nvSpPr>
          <p:spPr>
            <a:xfrm>
              <a:off x="610305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46" name="pl4645"/>
            <p:cNvSpPr/>
            <p:nvPr/>
          </p:nvSpPr>
          <p:spPr>
            <a:xfrm>
              <a:off x="610387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47" name="pl4646"/>
            <p:cNvSpPr/>
            <p:nvPr/>
          </p:nvSpPr>
          <p:spPr>
            <a:xfrm>
              <a:off x="610468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48" name="pl4647"/>
            <p:cNvSpPr/>
            <p:nvPr/>
          </p:nvSpPr>
          <p:spPr>
            <a:xfrm>
              <a:off x="610550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49" name="pl4648"/>
            <p:cNvSpPr/>
            <p:nvPr/>
          </p:nvSpPr>
          <p:spPr>
            <a:xfrm>
              <a:off x="610632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50" name="pl4649"/>
            <p:cNvSpPr/>
            <p:nvPr/>
          </p:nvSpPr>
          <p:spPr>
            <a:xfrm>
              <a:off x="610713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51" name="pl4650"/>
            <p:cNvSpPr/>
            <p:nvPr/>
          </p:nvSpPr>
          <p:spPr>
            <a:xfrm>
              <a:off x="610795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52" name="pl4651"/>
            <p:cNvSpPr/>
            <p:nvPr/>
          </p:nvSpPr>
          <p:spPr>
            <a:xfrm>
              <a:off x="610876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53" name="pl4652"/>
            <p:cNvSpPr/>
            <p:nvPr/>
          </p:nvSpPr>
          <p:spPr>
            <a:xfrm>
              <a:off x="610958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54" name="pl4653"/>
            <p:cNvSpPr/>
            <p:nvPr/>
          </p:nvSpPr>
          <p:spPr>
            <a:xfrm>
              <a:off x="611039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55" name="pl4654"/>
            <p:cNvSpPr/>
            <p:nvPr/>
          </p:nvSpPr>
          <p:spPr>
            <a:xfrm>
              <a:off x="611121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56" name="pl4655"/>
            <p:cNvSpPr/>
            <p:nvPr/>
          </p:nvSpPr>
          <p:spPr>
            <a:xfrm>
              <a:off x="611202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57" name="pl4656"/>
            <p:cNvSpPr/>
            <p:nvPr/>
          </p:nvSpPr>
          <p:spPr>
            <a:xfrm>
              <a:off x="611284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58" name="pl4657"/>
            <p:cNvSpPr/>
            <p:nvPr/>
          </p:nvSpPr>
          <p:spPr>
            <a:xfrm>
              <a:off x="611365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59" name="pl4658"/>
            <p:cNvSpPr/>
            <p:nvPr/>
          </p:nvSpPr>
          <p:spPr>
            <a:xfrm>
              <a:off x="611447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60" name="pl4659"/>
            <p:cNvSpPr/>
            <p:nvPr/>
          </p:nvSpPr>
          <p:spPr>
            <a:xfrm>
              <a:off x="611528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61" name="pl4660"/>
            <p:cNvSpPr/>
            <p:nvPr/>
          </p:nvSpPr>
          <p:spPr>
            <a:xfrm>
              <a:off x="611610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62" name="pl4661"/>
            <p:cNvSpPr/>
            <p:nvPr/>
          </p:nvSpPr>
          <p:spPr>
            <a:xfrm>
              <a:off x="611691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63" name="pl4662"/>
            <p:cNvSpPr/>
            <p:nvPr/>
          </p:nvSpPr>
          <p:spPr>
            <a:xfrm>
              <a:off x="611773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64" name="pl4663"/>
            <p:cNvSpPr/>
            <p:nvPr/>
          </p:nvSpPr>
          <p:spPr>
            <a:xfrm>
              <a:off x="611854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65" name="pl4664"/>
            <p:cNvSpPr/>
            <p:nvPr/>
          </p:nvSpPr>
          <p:spPr>
            <a:xfrm>
              <a:off x="611936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66" name="pl4665"/>
            <p:cNvSpPr/>
            <p:nvPr/>
          </p:nvSpPr>
          <p:spPr>
            <a:xfrm>
              <a:off x="612018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67" name="pl4666"/>
            <p:cNvSpPr/>
            <p:nvPr/>
          </p:nvSpPr>
          <p:spPr>
            <a:xfrm>
              <a:off x="612099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68" name="pl4667"/>
            <p:cNvSpPr/>
            <p:nvPr/>
          </p:nvSpPr>
          <p:spPr>
            <a:xfrm>
              <a:off x="612181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69" name="pl4668"/>
            <p:cNvSpPr/>
            <p:nvPr/>
          </p:nvSpPr>
          <p:spPr>
            <a:xfrm>
              <a:off x="612262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70" name="pl4669"/>
            <p:cNvSpPr/>
            <p:nvPr/>
          </p:nvSpPr>
          <p:spPr>
            <a:xfrm>
              <a:off x="612344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71" name="pl4670"/>
            <p:cNvSpPr/>
            <p:nvPr/>
          </p:nvSpPr>
          <p:spPr>
            <a:xfrm>
              <a:off x="612425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72" name="pl4671"/>
            <p:cNvSpPr/>
            <p:nvPr/>
          </p:nvSpPr>
          <p:spPr>
            <a:xfrm>
              <a:off x="612507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73" name="pl4672"/>
            <p:cNvSpPr/>
            <p:nvPr/>
          </p:nvSpPr>
          <p:spPr>
            <a:xfrm>
              <a:off x="612588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74" name="pl4673"/>
            <p:cNvSpPr/>
            <p:nvPr/>
          </p:nvSpPr>
          <p:spPr>
            <a:xfrm>
              <a:off x="612670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75" name="pl4674"/>
            <p:cNvSpPr/>
            <p:nvPr/>
          </p:nvSpPr>
          <p:spPr>
            <a:xfrm>
              <a:off x="612751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76" name="pl4675"/>
            <p:cNvSpPr/>
            <p:nvPr/>
          </p:nvSpPr>
          <p:spPr>
            <a:xfrm>
              <a:off x="612833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77" name="pl4676"/>
            <p:cNvSpPr/>
            <p:nvPr/>
          </p:nvSpPr>
          <p:spPr>
            <a:xfrm>
              <a:off x="612914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78" name="pl4677"/>
            <p:cNvSpPr/>
            <p:nvPr/>
          </p:nvSpPr>
          <p:spPr>
            <a:xfrm>
              <a:off x="612996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79" name="pl4678"/>
            <p:cNvSpPr/>
            <p:nvPr/>
          </p:nvSpPr>
          <p:spPr>
            <a:xfrm>
              <a:off x="613077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80" name="pl4679"/>
            <p:cNvSpPr/>
            <p:nvPr/>
          </p:nvSpPr>
          <p:spPr>
            <a:xfrm>
              <a:off x="613159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81" name="pl4680"/>
            <p:cNvSpPr/>
            <p:nvPr/>
          </p:nvSpPr>
          <p:spPr>
            <a:xfrm>
              <a:off x="613240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82" name="pl4681"/>
            <p:cNvSpPr/>
            <p:nvPr/>
          </p:nvSpPr>
          <p:spPr>
            <a:xfrm>
              <a:off x="613322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83" name="pl4682"/>
            <p:cNvSpPr/>
            <p:nvPr/>
          </p:nvSpPr>
          <p:spPr>
            <a:xfrm>
              <a:off x="613404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84" name="pl4683"/>
            <p:cNvSpPr/>
            <p:nvPr/>
          </p:nvSpPr>
          <p:spPr>
            <a:xfrm>
              <a:off x="613485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85" name="pl4684"/>
            <p:cNvSpPr/>
            <p:nvPr/>
          </p:nvSpPr>
          <p:spPr>
            <a:xfrm>
              <a:off x="613567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86" name="pl4685"/>
            <p:cNvSpPr/>
            <p:nvPr/>
          </p:nvSpPr>
          <p:spPr>
            <a:xfrm>
              <a:off x="613648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87" name="pl4686"/>
            <p:cNvSpPr/>
            <p:nvPr/>
          </p:nvSpPr>
          <p:spPr>
            <a:xfrm>
              <a:off x="613730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88" name="pl4687"/>
            <p:cNvSpPr/>
            <p:nvPr/>
          </p:nvSpPr>
          <p:spPr>
            <a:xfrm>
              <a:off x="613811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89" name="pl4688"/>
            <p:cNvSpPr/>
            <p:nvPr/>
          </p:nvSpPr>
          <p:spPr>
            <a:xfrm>
              <a:off x="613893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90" name="pl4689"/>
            <p:cNvSpPr/>
            <p:nvPr/>
          </p:nvSpPr>
          <p:spPr>
            <a:xfrm>
              <a:off x="613974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91" name="pl4690"/>
            <p:cNvSpPr/>
            <p:nvPr/>
          </p:nvSpPr>
          <p:spPr>
            <a:xfrm>
              <a:off x="614056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92" name="pl4691"/>
            <p:cNvSpPr/>
            <p:nvPr/>
          </p:nvSpPr>
          <p:spPr>
            <a:xfrm>
              <a:off x="614137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93" name="pl4692"/>
            <p:cNvSpPr/>
            <p:nvPr/>
          </p:nvSpPr>
          <p:spPr>
            <a:xfrm>
              <a:off x="614219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94" name="pl4693"/>
            <p:cNvSpPr/>
            <p:nvPr/>
          </p:nvSpPr>
          <p:spPr>
            <a:xfrm>
              <a:off x="614300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95" name="pl4694"/>
            <p:cNvSpPr/>
            <p:nvPr/>
          </p:nvSpPr>
          <p:spPr>
            <a:xfrm>
              <a:off x="614382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96" name="pl4695"/>
            <p:cNvSpPr/>
            <p:nvPr/>
          </p:nvSpPr>
          <p:spPr>
            <a:xfrm>
              <a:off x="614463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97" name="pl4696"/>
            <p:cNvSpPr/>
            <p:nvPr/>
          </p:nvSpPr>
          <p:spPr>
            <a:xfrm>
              <a:off x="614545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98" name="pl4697"/>
            <p:cNvSpPr/>
            <p:nvPr/>
          </p:nvSpPr>
          <p:spPr>
            <a:xfrm>
              <a:off x="614627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99" name="pl4698"/>
            <p:cNvSpPr/>
            <p:nvPr/>
          </p:nvSpPr>
          <p:spPr>
            <a:xfrm>
              <a:off x="614708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00" name="pl4699"/>
            <p:cNvSpPr/>
            <p:nvPr/>
          </p:nvSpPr>
          <p:spPr>
            <a:xfrm>
              <a:off x="614790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01" name="pl4700"/>
            <p:cNvSpPr/>
            <p:nvPr/>
          </p:nvSpPr>
          <p:spPr>
            <a:xfrm>
              <a:off x="614871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02" name="pl4701"/>
            <p:cNvSpPr/>
            <p:nvPr/>
          </p:nvSpPr>
          <p:spPr>
            <a:xfrm>
              <a:off x="614953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03" name="pl4702"/>
            <p:cNvSpPr/>
            <p:nvPr/>
          </p:nvSpPr>
          <p:spPr>
            <a:xfrm>
              <a:off x="615034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04" name="pl4703"/>
            <p:cNvSpPr/>
            <p:nvPr/>
          </p:nvSpPr>
          <p:spPr>
            <a:xfrm>
              <a:off x="615116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05" name="pl4704"/>
            <p:cNvSpPr/>
            <p:nvPr/>
          </p:nvSpPr>
          <p:spPr>
            <a:xfrm>
              <a:off x="615197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06" name="pl4705"/>
            <p:cNvSpPr/>
            <p:nvPr/>
          </p:nvSpPr>
          <p:spPr>
            <a:xfrm>
              <a:off x="615279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07" name="pl4706"/>
            <p:cNvSpPr/>
            <p:nvPr/>
          </p:nvSpPr>
          <p:spPr>
            <a:xfrm>
              <a:off x="615360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08" name="pl4707"/>
            <p:cNvSpPr/>
            <p:nvPr/>
          </p:nvSpPr>
          <p:spPr>
            <a:xfrm>
              <a:off x="615442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09" name="pl4708"/>
            <p:cNvSpPr/>
            <p:nvPr/>
          </p:nvSpPr>
          <p:spPr>
            <a:xfrm>
              <a:off x="615523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10" name="pl4709"/>
            <p:cNvSpPr/>
            <p:nvPr/>
          </p:nvSpPr>
          <p:spPr>
            <a:xfrm>
              <a:off x="615605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11" name="pl4710"/>
            <p:cNvSpPr/>
            <p:nvPr/>
          </p:nvSpPr>
          <p:spPr>
            <a:xfrm>
              <a:off x="615686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12" name="pl4711"/>
            <p:cNvSpPr/>
            <p:nvPr/>
          </p:nvSpPr>
          <p:spPr>
            <a:xfrm>
              <a:off x="615768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13" name="pl4712"/>
            <p:cNvSpPr/>
            <p:nvPr/>
          </p:nvSpPr>
          <p:spPr>
            <a:xfrm>
              <a:off x="615849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14" name="pl4713"/>
            <p:cNvSpPr/>
            <p:nvPr/>
          </p:nvSpPr>
          <p:spPr>
            <a:xfrm>
              <a:off x="615931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15" name="pl4714"/>
            <p:cNvSpPr/>
            <p:nvPr/>
          </p:nvSpPr>
          <p:spPr>
            <a:xfrm>
              <a:off x="616013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16" name="pl4715"/>
            <p:cNvSpPr/>
            <p:nvPr/>
          </p:nvSpPr>
          <p:spPr>
            <a:xfrm>
              <a:off x="616094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17" name="pl4716"/>
            <p:cNvSpPr/>
            <p:nvPr/>
          </p:nvSpPr>
          <p:spPr>
            <a:xfrm>
              <a:off x="616176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18" name="pl4717"/>
            <p:cNvSpPr/>
            <p:nvPr/>
          </p:nvSpPr>
          <p:spPr>
            <a:xfrm>
              <a:off x="616257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19" name="pl4718"/>
            <p:cNvSpPr/>
            <p:nvPr/>
          </p:nvSpPr>
          <p:spPr>
            <a:xfrm>
              <a:off x="616339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20" name="pl4719"/>
            <p:cNvSpPr/>
            <p:nvPr/>
          </p:nvSpPr>
          <p:spPr>
            <a:xfrm>
              <a:off x="616420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21" name="pl4720"/>
            <p:cNvSpPr/>
            <p:nvPr/>
          </p:nvSpPr>
          <p:spPr>
            <a:xfrm>
              <a:off x="616502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22" name="pl4721"/>
            <p:cNvSpPr/>
            <p:nvPr/>
          </p:nvSpPr>
          <p:spPr>
            <a:xfrm>
              <a:off x="616583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23" name="pl4722"/>
            <p:cNvSpPr/>
            <p:nvPr/>
          </p:nvSpPr>
          <p:spPr>
            <a:xfrm>
              <a:off x="616665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24" name="pl4723"/>
            <p:cNvSpPr/>
            <p:nvPr/>
          </p:nvSpPr>
          <p:spPr>
            <a:xfrm>
              <a:off x="616746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25" name="pl4724"/>
            <p:cNvSpPr/>
            <p:nvPr/>
          </p:nvSpPr>
          <p:spPr>
            <a:xfrm>
              <a:off x="616828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26" name="pl4725"/>
            <p:cNvSpPr/>
            <p:nvPr/>
          </p:nvSpPr>
          <p:spPr>
            <a:xfrm>
              <a:off x="616909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27" name="pl4726"/>
            <p:cNvSpPr/>
            <p:nvPr/>
          </p:nvSpPr>
          <p:spPr>
            <a:xfrm>
              <a:off x="616991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28" name="pl4727"/>
            <p:cNvSpPr/>
            <p:nvPr/>
          </p:nvSpPr>
          <p:spPr>
            <a:xfrm>
              <a:off x="617072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29" name="pl4728"/>
            <p:cNvSpPr/>
            <p:nvPr/>
          </p:nvSpPr>
          <p:spPr>
            <a:xfrm>
              <a:off x="617154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30" name="pl4729"/>
            <p:cNvSpPr/>
            <p:nvPr/>
          </p:nvSpPr>
          <p:spPr>
            <a:xfrm>
              <a:off x="617235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31" name="pl4730"/>
            <p:cNvSpPr/>
            <p:nvPr/>
          </p:nvSpPr>
          <p:spPr>
            <a:xfrm>
              <a:off x="617317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32" name="pl4731"/>
            <p:cNvSpPr/>
            <p:nvPr/>
          </p:nvSpPr>
          <p:spPr>
            <a:xfrm>
              <a:off x="617399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33" name="pl4732"/>
            <p:cNvSpPr/>
            <p:nvPr/>
          </p:nvSpPr>
          <p:spPr>
            <a:xfrm>
              <a:off x="617480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34" name="pl4733"/>
            <p:cNvSpPr/>
            <p:nvPr/>
          </p:nvSpPr>
          <p:spPr>
            <a:xfrm>
              <a:off x="617562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35" name="pl4734"/>
            <p:cNvSpPr/>
            <p:nvPr/>
          </p:nvSpPr>
          <p:spPr>
            <a:xfrm>
              <a:off x="617643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36" name="pl4735"/>
            <p:cNvSpPr/>
            <p:nvPr/>
          </p:nvSpPr>
          <p:spPr>
            <a:xfrm>
              <a:off x="617725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37" name="pl4736"/>
            <p:cNvSpPr/>
            <p:nvPr/>
          </p:nvSpPr>
          <p:spPr>
            <a:xfrm>
              <a:off x="617806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38" name="pl4737"/>
            <p:cNvSpPr/>
            <p:nvPr/>
          </p:nvSpPr>
          <p:spPr>
            <a:xfrm>
              <a:off x="617888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39" name="pl4738"/>
            <p:cNvSpPr/>
            <p:nvPr/>
          </p:nvSpPr>
          <p:spPr>
            <a:xfrm>
              <a:off x="617969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40" name="pl4739"/>
            <p:cNvSpPr/>
            <p:nvPr/>
          </p:nvSpPr>
          <p:spPr>
            <a:xfrm>
              <a:off x="618051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41" name="pl4740"/>
            <p:cNvSpPr/>
            <p:nvPr/>
          </p:nvSpPr>
          <p:spPr>
            <a:xfrm>
              <a:off x="618132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42" name="pl4741"/>
            <p:cNvSpPr/>
            <p:nvPr/>
          </p:nvSpPr>
          <p:spPr>
            <a:xfrm>
              <a:off x="618214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43" name="pl4742"/>
            <p:cNvSpPr/>
            <p:nvPr/>
          </p:nvSpPr>
          <p:spPr>
            <a:xfrm>
              <a:off x="618295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44" name="pl4743"/>
            <p:cNvSpPr/>
            <p:nvPr/>
          </p:nvSpPr>
          <p:spPr>
            <a:xfrm>
              <a:off x="618377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45" name="pl4744"/>
            <p:cNvSpPr/>
            <p:nvPr/>
          </p:nvSpPr>
          <p:spPr>
            <a:xfrm>
              <a:off x="618458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46" name="pl4745"/>
            <p:cNvSpPr/>
            <p:nvPr/>
          </p:nvSpPr>
          <p:spPr>
            <a:xfrm>
              <a:off x="618540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47" name="pl4746"/>
            <p:cNvSpPr/>
            <p:nvPr/>
          </p:nvSpPr>
          <p:spPr>
            <a:xfrm>
              <a:off x="618622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48" name="pl4747"/>
            <p:cNvSpPr/>
            <p:nvPr/>
          </p:nvSpPr>
          <p:spPr>
            <a:xfrm>
              <a:off x="618703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49" name="pl4748"/>
            <p:cNvSpPr/>
            <p:nvPr/>
          </p:nvSpPr>
          <p:spPr>
            <a:xfrm>
              <a:off x="618785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50" name="pl4749"/>
            <p:cNvSpPr/>
            <p:nvPr/>
          </p:nvSpPr>
          <p:spPr>
            <a:xfrm>
              <a:off x="618866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51" name="pl4750"/>
            <p:cNvSpPr/>
            <p:nvPr/>
          </p:nvSpPr>
          <p:spPr>
            <a:xfrm>
              <a:off x="618948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52" name="pl4751"/>
            <p:cNvSpPr/>
            <p:nvPr/>
          </p:nvSpPr>
          <p:spPr>
            <a:xfrm>
              <a:off x="619029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53" name="pl4752"/>
            <p:cNvSpPr/>
            <p:nvPr/>
          </p:nvSpPr>
          <p:spPr>
            <a:xfrm>
              <a:off x="619111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54" name="pl4753"/>
            <p:cNvSpPr/>
            <p:nvPr/>
          </p:nvSpPr>
          <p:spPr>
            <a:xfrm>
              <a:off x="619192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55" name="pl4754"/>
            <p:cNvSpPr/>
            <p:nvPr/>
          </p:nvSpPr>
          <p:spPr>
            <a:xfrm>
              <a:off x="619274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56" name="pl4755"/>
            <p:cNvSpPr/>
            <p:nvPr/>
          </p:nvSpPr>
          <p:spPr>
            <a:xfrm>
              <a:off x="619355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57" name="pl4756"/>
            <p:cNvSpPr/>
            <p:nvPr/>
          </p:nvSpPr>
          <p:spPr>
            <a:xfrm>
              <a:off x="619437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58" name="pl4757"/>
            <p:cNvSpPr/>
            <p:nvPr/>
          </p:nvSpPr>
          <p:spPr>
            <a:xfrm>
              <a:off x="619518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59" name="pl4758"/>
            <p:cNvSpPr/>
            <p:nvPr/>
          </p:nvSpPr>
          <p:spPr>
            <a:xfrm>
              <a:off x="619600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60" name="pl4759"/>
            <p:cNvSpPr/>
            <p:nvPr/>
          </p:nvSpPr>
          <p:spPr>
            <a:xfrm>
              <a:off x="619681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61" name="pl4760"/>
            <p:cNvSpPr/>
            <p:nvPr/>
          </p:nvSpPr>
          <p:spPr>
            <a:xfrm>
              <a:off x="619763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62" name="pl4761"/>
            <p:cNvSpPr/>
            <p:nvPr/>
          </p:nvSpPr>
          <p:spPr>
            <a:xfrm>
              <a:off x="619844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63" name="pl4762"/>
            <p:cNvSpPr/>
            <p:nvPr/>
          </p:nvSpPr>
          <p:spPr>
            <a:xfrm>
              <a:off x="619926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64" name="pl4763"/>
            <p:cNvSpPr/>
            <p:nvPr/>
          </p:nvSpPr>
          <p:spPr>
            <a:xfrm>
              <a:off x="620008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65" name="pl4764"/>
            <p:cNvSpPr/>
            <p:nvPr/>
          </p:nvSpPr>
          <p:spPr>
            <a:xfrm>
              <a:off x="620089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66" name="pl4765"/>
            <p:cNvSpPr/>
            <p:nvPr/>
          </p:nvSpPr>
          <p:spPr>
            <a:xfrm>
              <a:off x="620171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67" name="pl4766"/>
            <p:cNvSpPr/>
            <p:nvPr/>
          </p:nvSpPr>
          <p:spPr>
            <a:xfrm>
              <a:off x="620252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68" name="pl4767"/>
            <p:cNvSpPr/>
            <p:nvPr/>
          </p:nvSpPr>
          <p:spPr>
            <a:xfrm>
              <a:off x="620334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69" name="pl4768"/>
            <p:cNvSpPr/>
            <p:nvPr/>
          </p:nvSpPr>
          <p:spPr>
            <a:xfrm>
              <a:off x="620415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70" name="pl4769"/>
            <p:cNvSpPr/>
            <p:nvPr/>
          </p:nvSpPr>
          <p:spPr>
            <a:xfrm>
              <a:off x="620497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71" name="pl4770"/>
            <p:cNvSpPr/>
            <p:nvPr/>
          </p:nvSpPr>
          <p:spPr>
            <a:xfrm>
              <a:off x="620578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72" name="pl4771"/>
            <p:cNvSpPr/>
            <p:nvPr/>
          </p:nvSpPr>
          <p:spPr>
            <a:xfrm>
              <a:off x="620660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73" name="pl4772"/>
            <p:cNvSpPr/>
            <p:nvPr/>
          </p:nvSpPr>
          <p:spPr>
            <a:xfrm>
              <a:off x="620741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74" name="pl4773"/>
            <p:cNvSpPr/>
            <p:nvPr/>
          </p:nvSpPr>
          <p:spPr>
            <a:xfrm>
              <a:off x="620823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75" name="pl4774"/>
            <p:cNvSpPr/>
            <p:nvPr/>
          </p:nvSpPr>
          <p:spPr>
            <a:xfrm>
              <a:off x="620904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76" name="pl4775"/>
            <p:cNvSpPr/>
            <p:nvPr/>
          </p:nvSpPr>
          <p:spPr>
            <a:xfrm>
              <a:off x="620986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77" name="pl4776"/>
            <p:cNvSpPr/>
            <p:nvPr/>
          </p:nvSpPr>
          <p:spPr>
            <a:xfrm>
              <a:off x="621067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78" name="pl4777"/>
            <p:cNvSpPr/>
            <p:nvPr/>
          </p:nvSpPr>
          <p:spPr>
            <a:xfrm>
              <a:off x="621149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79" name="pl4778"/>
            <p:cNvSpPr/>
            <p:nvPr/>
          </p:nvSpPr>
          <p:spPr>
            <a:xfrm>
              <a:off x="621230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80" name="pl4779"/>
            <p:cNvSpPr/>
            <p:nvPr/>
          </p:nvSpPr>
          <p:spPr>
            <a:xfrm>
              <a:off x="621312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81" name="pl4780"/>
            <p:cNvSpPr/>
            <p:nvPr/>
          </p:nvSpPr>
          <p:spPr>
            <a:xfrm>
              <a:off x="621394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82" name="pl4781"/>
            <p:cNvSpPr/>
            <p:nvPr/>
          </p:nvSpPr>
          <p:spPr>
            <a:xfrm>
              <a:off x="621475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83" name="pl4782"/>
            <p:cNvSpPr/>
            <p:nvPr/>
          </p:nvSpPr>
          <p:spPr>
            <a:xfrm>
              <a:off x="621557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84" name="pl4783"/>
            <p:cNvSpPr/>
            <p:nvPr/>
          </p:nvSpPr>
          <p:spPr>
            <a:xfrm>
              <a:off x="621638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85" name="pl4784"/>
            <p:cNvSpPr/>
            <p:nvPr/>
          </p:nvSpPr>
          <p:spPr>
            <a:xfrm>
              <a:off x="621720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86" name="pl4785"/>
            <p:cNvSpPr/>
            <p:nvPr/>
          </p:nvSpPr>
          <p:spPr>
            <a:xfrm>
              <a:off x="621801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87" name="pl4786"/>
            <p:cNvSpPr/>
            <p:nvPr/>
          </p:nvSpPr>
          <p:spPr>
            <a:xfrm>
              <a:off x="621883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88" name="pl4787"/>
            <p:cNvSpPr/>
            <p:nvPr/>
          </p:nvSpPr>
          <p:spPr>
            <a:xfrm>
              <a:off x="621964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89" name="pl4788"/>
            <p:cNvSpPr/>
            <p:nvPr/>
          </p:nvSpPr>
          <p:spPr>
            <a:xfrm>
              <a:off x="622046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90" name="pl4789"/>
            <p:cNvSpPr/>
            <p:nvPr/>
          </p:nvSpPr>
          <p:spPr>
            <a:xfrm>
              <a:off x="622127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91" name="pl4790"/>
            <p:cNvSpPr/>
            <p:nvPr/>
          </p:nvSpPr>
          <p:spPr>
            <a:xfrm>
              <a:off x="622209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92" name="pl4791"/>
            <p:cNvSpPr/>
            <p:nvPr/>
          </p:nvSpPr>
          <p:spPr>
            <a:xfrm>
              <a:off x="622290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93" name="pl4792"/>
            <p:cNvSpPr/>
            <p:nvPr/>
          </p:nvSpPr>
          <p:spPr>
            <a:xfrm>
              <a:off x="622372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94" name="pl4793"/>
            <p:cNvSpPr/>
            <p:nvPr/>
          </p:nvSpPr>
          <p:spPr>
            <a:xfrm>
              <a:off x="622453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95" name="pl4794"/>
            <p:cNvSpPr/>
            <p:nvPr/>
          </p:nvSpPr>
          <p:spPr>
            <a:xfrm>
              <a:off x="622535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96" name="pl4795"/>
            <p:cNvSpPr/>
            <p:nvPr/>
          </p:nvSpPr>
          <p:spPr>
            <a:xfrm>
              <a:off x="622616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97" name="pl4796"/>
            <p:cNvSpPr/>
            <p:nvPr/>
          </p:nvSpPr>
          <p:spPr>
            <a:xfrm>
              <a:off x="622698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98" name="pl4797"/>
            <p:cNvSpPr/>
            <p:nvPr/>
          </p:nvSpPr>
          <p:spPr>
            <a:xfrm>
              <a:off x="622780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99" name="pl4798"/>
            <p:cNvSpPr/>
            <p:nvPr/>
          </p:nvSpPr>
          <p:spPr>
            <a:xfrm>
              <a:off x="622861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00" name="pl4799"/>
            <p:cNvSpPr/>
            <p:nvPr/>
          </p:nvSpPr>
          <p:spPr>
            <a:xfrm>
              <a:off x="622943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01" name="pl4800"/>
            <p:cNvSpPr/>
            <p:nvPr/>
          </p:nvSpPr>
          <p:spPr>
            <a:xfrm>
              <a:off x="623024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02" name="pl4801"/>
            <p:cNvSpPr/>
            <p:nvPr/>
          </p:nvSpPr>
          <p:spPr>
            <a:xfrm>
              <a:off x="623106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03" name="pl4802"/>
            <p:cNvSpPr/>
            <p:nvPr/>
          </p:nvSpPr>
          <p:spPr>
            <a:xfrm>
              <a:off x="623187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04" name="pl4803"/>
            <p:cNvSpPr/>
            <p:nvPr/>
          </p:nvSpPr>
          <p:spPr>
            <a:xfrm>
              <a:off x="623269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05" name="pl4804"/>
            <p:cNvSpPr/>
            <p:nvPr/>
          </p:nvSpPr>
          <p:spPr>
            <a:xfrm>
              <a:off x="623350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06" name="pl4805"/>
            <p:cNvSpPr/>
            <p:nvPr/>
          </p:nvSpPr>
          <p:spPr>
            <a:xfrm>
              <a:off x="623432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07" name="pl4806"/>
            <p:cNvSpPr/>
            <p:nvPr/>
          </p:nvSpPr>
          <p:spPr>
            <a:xfrm>
              <a:off x="623513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08" name="pl4807"/>
            <p:cNvSpPr/>
            <p:nvPr/>
          </p:nvSpPr>
          <p:spPr>
            <a:xfrm>
              <a:off x="623595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09" name="pl4808"/>
            <p:cNvSpPr/>
            <p:nvPr/>
          </p:nvSpPr>
          <p:spPr>
            <a:xfrm>
              <a:off x="623676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10" name="pl4809"/>
            <p:cNvSpPr/>
            <p:nvPr/>
          </p:nvSpPr>
          <p:spPr>
            <a:xfrm>
              <a:off x="623758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11" name="pl4810"/>
            <p:cNvSpPr/>
            <p:nvPr/>
          </p:nvSpPr>
          <p:spPr>
            <a:xfrm>
              <a:off x="623839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12" name="pl4811"/>
            <p:cNvSpPr/>
            <p:nvPr/>
          </p:nvSpPr>
          <p:spPr>
            <a:xfrm>
              <a:off x="623921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13" name="pl4812"/>
            <p:cNvSpPr/>
            <p:nvPr/>
          </p:nvSpPr>
          <p:spPr>
            <a:xfrm>
              <a:off x="624003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14" name="pl4813"/>
            <p:cNvSpPr/>
            <p:nvPr/>
          </p:nvSpPr>
          <p:spPr>
            <a:xfrm>
              <a:off x="624084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15" name="pl4814"/>
            <p:cNvSpPr/>
            <p:nvPr/>
          </p:nvSpPr>
          <p:spPr>
            <a:xfrm>
              <a:off x="624166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16" name="pl4815"/>
            <p:cNvSpPr/>
            <p:nvPr/>
          </p:nvSpPr>
          <p:spPr>
            <a:xfrm>
              <a:off x="624247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17" name="pl4816"/>
            <p:cNvSpPr/>
            <p:nvPr/>
          </p:nvSpPr>
          <p:spPr>
            <a:xfrm>
              <a:off x="624329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18" name="pl4817"/>
            <p:cNvSpPr/>
            <p:nvPr/>
          </p:nvSpPr>
          <p:spPr>
            <a:xfrm>
              <a:off x="624410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19" name="pl4818"/>
            <p:cNvSpPr/>
            <p:nvPr/>
          </p:nvSpPr>
          <p:spPr>
            <a:xfrm>
              <a:off x="624492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20" name="pl4819"/>
            <p:cNvSpPr/>
            <p:nvPr/>
          </p:nvSpPr>
          <p:spPr>
            <a:xfrm>
              <a:off x="624573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21" name="pl4820"/>
            <p:cNvSpPr/>
            <p:nvPr/>
          </p:nvSpPr>
          <p:spPr>
            <a:xfrm>
              <a:off x="624655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22" name="pl4821"/>
            <p:cNvSpPr/>
            <p:nvPr/>
          </p:nvSpPr>
          <p:spPr>
            <a:xfrm>
              <a:off x="624736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23" name="pl4822"/>
            <p:cNvSpPr/>
            <p:nvPr/>
          </p:nvSpPr>
          <p:spPr>
            <a:xfrm>
              <a:off x="624818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24" name="pl4823"/>
            <p:cNvSpPr/>
            <p:nvPr/>
          </p:nvSpPr>
          <p:spPr>
            <a:xfrm>
              <a:off x="624899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25" name="pl4824"/>
            <p:cNvSpPr/>
            <p:nvPr/>
          </p:nvSpPr>
          <p:spPr>
            <a:xfrm>
              <a:off x="624981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26" name="pl4825"/>
            <p:cNvSpPr/>
            <p:nvPr/>
          </p:nvSpPr>
          <p:spPr>
            <a:xfrm>
              <a:off x="625062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27" name="pl4826"/>
            <p:cNvSpPr/>
            <p:nvPr/>
          </p:nvSpPr>
          <p:spPr>
            <a:xfrm>
              <a:off x="625144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28" name="pl4827"/>
            <p:cNvSpPr/>
            <p:nvPr/>
          </p:nvSpPr>
          <p:spPr>
            <a:xfrm>
              <a:off x="625225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29" name="pl4828"/>
            <p:cNvSpPr/>
            <p:nvPr/>
          </p:nvSpPr>
          <p:spPr>
            <a:xfrm>
              <a:off x="625307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30" name="pl4829"/>
            <p:cNvSpPr/>
            <p:nvPr/>
          </p:nvSpPr>
          <p:spPr>
            <a:xfrm>
              <a:off x="625389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31" name="pl4830"/>
            <p:cNvSpPr/>
            <p:nvPr/>
          </p:nvSpPr>
          <p:spPr>
            <a:xfrm>
              <a:off x="625470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32" name="pl4831"/>
            <p:cNvSpPr/>
            <p:nvPr/>
          </p:nvSpPr>
          <p:spPr>
            <a:xfrm>
              <a:off x="625552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33" name="pl4832"/>
            <p:cNvSpPr/>
            <p:nvPr/>
          </p:nvSpPr>
          <p:spPr>
            <a:xfrm>
              <a:off x="625633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34" name="pl4833"/>
            <p:cNvSpPr/>
            <p:nvPr/>
          </p:nvSpPr>
          <p:spPr>
            <a:xfrm>
              <a:off x="625715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35" name="pl4834"/>
            <p:cNvSpPr/>
            <p:nvPr/>
          </p:nvSpPr>
          <p:spPr>
            <a:xfrm>
              <a:off x="625796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36" name="pl4835"/>
            <p:cNvSpPr/>
            <p:nvPr/>
          </p:nvSpPr>
          <p:spPr>
            <a:xfrm>
              <a:off x="625878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37" name="pl4836"/>
            <p:cNvSpPr/>
            <p:nvPr/>
          </p:nvSpPr>
          <p:spPr>
            <a:xfrm>
              <a:off x="625959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38" name="pl4837"/>
            <p:cNvSpPr/>
            <p:nvPr/>
          </p:nvSpPr>
          <p:spPr>
            <a:xfrm>
              <a:off x="626041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39" name="pl4838"/>
            <p:cNvSpPr/>
            <p:nvPr/>
          </p:nvSpPr>
          <p:spPr>
            <a:xfrm>
              <a:off x="626122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40" name="pl4839"/>
            <p:cNvSpPr/>
            <p:nvPr/>
          </p:nvSpPr>
          <p:spPr>
            <a:xfrm>
              <a:off x="626204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41" name="pl4840"/>
            <p:cNvSpPr/>
            <p:nvPr/>
          </p:nvSpPr>
          <p:spPr>
            <a:xfrm>
              <a:off x="626285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42" name="pl4841"/>
            <p:cNvSpPr/>
            <p:nvPr/>
          </p:nvSpPr>
          <p:spPr>
            <a:xfrm>
              <a:off x="626367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43" name="pl4842"/>
            <p:cNvSpPr/>
            <p:nvPr/>
          </p:nvSpPr>
          <p:spPr>
            <a:xfrm>
              <a:off x="626448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44" name="pl4843"/>
            <p:cNvSpPr/>
            <p:nvPr/>
          </p:nvSpPr>
          <p:spPr>
            <a:xfrm>
              <a:off x="626530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45" name="pl4844"/>
            <p:cNvSpPr/>
            <p:nvPr/>
          </p:nvSpPr>
          <p:spPr>
            <a:xfrm>
              <a:off x="626611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46" name="pl4845"/>
            <p:cNvSpPr/>
            <p:nvPr/>
          </p:nvSpPr>
          <p:spPr>
            <a:xfrm>
              <a:off x="626693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47" name="pl4846"/>
            <p:cNvSpPr/>
            <p:nvPr/>
          </p:nvSpPr>
          <p:spPr>
            <a:xfrm>
              <a:off x="626775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48" name="pl4847"/>
            <p:cNvSpPr/>
            <p:nvPr/>
          </p:nvSpPr>
          <p:spPr>
            <a:xfrm>
              <a:off x="626856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49" name="pl4848"/>
            <p:cNvSpPr/>
            <p:nvPr/>
          </p:nvSpPr>
          <p:spPr>
            <a:xfrm>
              <a:off x="626938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50" name="pl4849"/>
            <p:cNvSpPr/>
            <p:nvPr/>
          </p:nvSpPr>
          <p:spPr>
            <a:xfrm>
              <a:off x="627019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51" name="pl4850"/>
            <p:cNvSpPr/>
            <p:nvPr/>
          </p:nvSpPr>
          <p:spPr>
            <a:xfrm>
              <a:off x="627101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52" name="pl4851"/>
            <p:cNvSpPr/>
            <p:nvPr/>
          </p:nvSpPr>
          <p:spPr>
            <a:xfrm>
              <a:off x="627182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53" name="pl4852"/>
            <p:cNvSpPr/>
            <p:nvPr/>
          </p:nvSpPr>
          <p:spPr>
            <a:xfrm>
              <a:off x="627264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54" name="pl4853"/>
            <p:cNvSpPr/>
            <p:nvPr/>
          </p:nvSpPr>
          <p:spPr>
            <a:xfrm>
              <a:off x="627345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55" name="pl4854"/>
            <p:cNvSpPr/>
            <p:nvPr/>
          </p:nvSpPr>
          <p:spPr>
            <a:xfrm>
              <a:off x="627427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56" name="pl4855"/>
            <p:cNvSpPr/>
            <p:nvPr/>
          </p:nvSpPr>
          <p:spPr>
            <a:xfrm>
              <a:off x="627508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57" name="pl4856"/>
            <p:cNvSpPr/>
            <p:nvPr/>
          </p:nvSpPr>
          <p:spPr>
            <a:xfrm>
              <a:off x="627590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58" name="pl4857"/>
            <p:cNvSpPr/>
            <p:nvPr/>
          </p:nvSpPr>
          <p:spPr>
            <a:xfrm>
              <a:off x="627671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59" name="pl4858"/>
            <p:cNvSpPr/>
            <p:nvPr/>
          </p:nvSpPr>
          <p:spPr>
            <a:xfrm>
              <a:off x="627753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60" name="pl4859"/>
            <p:cNvSpPr/>
            <p:nvPr/>
          </p:nvSpPr>
          <p:spPr>
            <a:xfrm>
              <a:off x="627834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61" name="pl4860"/>
            <p:cNvSpPr/>
            <p:nvPr/>
          </p:nvSpPr>
          <p:spPr>
            <a:xfrm>
              <a:off x="627916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62" name="pl4861"/>
            <p:cNvSpPr/>
            <p:nvPr/>
          </p:nvSpPr>
          <p:spPr>
            <a:xfrm>
              <a:off x="627998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63" name="pl4862"/>
            <p:cNvSpPr/>
            <p:nvPr/>
          </p:nvSpPr>
          <p:spPr>
            <a:xfrm>
              <a:off x="628079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64" name="pl4863"/>
            <p:cNvSpPr/>
            <p:nvPr/>
          </p:nvSpPr>
          <p:spPr>
            <a:xfrm>
              <a:off x="628161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65" name="pl4864"/>
            <p:cNvSpPr/>
            <p:nvPr/>
          </p:nvSpPr>
          <p:spPr>
            <a:xfrm>
              <a:off x="628242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66" name="pl4865"/>
            <p:cNvSpPr/>
            <p:nvPr/>
          </p:nvSpPr>
          <p:spPr>
            <a:xfrm>
              <a:off x="628324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67" name="pl4866"/>
            <p:cNvSpPr/>
            <p:nvPr/>
          </p:nvSpPr>
          <p:spPr>
            <a:xfrm>
              <a:off x="628405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68" name="pl4867"/>
            <p:cNvSpPr/>
            <p:nvPr/>
          </p:nvSpPr>
          <p:spPr>
            <a:xfrm>
              <a:off x="628487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69" name="pl4868"/>
            <p:cNvSpPr/>
            <p:nvPr/>
          </p:nvSpPr>
          <p:spPr>
            <a:xfrm>
              <a:off x="628568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70" name="pl4869"/>
            <p:cNvSpPr/>
            <p:nvPr/>
          </p:nvSpPr>
          <p:spPr>
            <a:xfrm>
              <a:off x="628650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71" name="pl4870"/>
            <p:cNvSpPr/>
            <p:nvPr/>
          </p:nvSpPr>
          <p:spPr>
            <a:xfrm>
              <a:off x="628731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72" name="pl4871"/>
            <p:cNvSpPr/>
            <p:nvPr/>
          </p:nvSpPr>
          <p:spPr>
            <a:xfrm>
              <a:off x="628813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73" name="pl4872"/>
            <p:cNvSpPr/>
            <p:nvPr/>
          </p:nvSpPr>
          <p:spPr>
            <a:xfrm>
              <a:off x="628894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74" name="pl4873"/>
            <p:cNvSpPr/>
            <p:nvPr/>
          </p:nvSpPr>
          <p:spPr>
            <a:xfrm>
              <a:off x="628976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75" name="pl4874"/>
            <p:cNvSpPr/>
            <p:nvPr/>
          </p:nvSpPr>
          <p:spPr>
            <a:xfrm>
              <a:off x="629057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76" name="pl4875"/>
            <p:cNvSpPr/>
            <p:nvPr/>
          </p:nvSpPr>
          <p:spPr>
            <a:xfrm>
              <a:off x="629139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77" name="pl4876"/>
            <p:cNvSpPr/>
            <p:nvPr/>
          </p:nvSpPr>
          <p:spPr>
            <a:xfrm>
              <a:off x="629220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78" name="pl4877"/>
            <p:cNvSpPr/>
            <p:nvPr/>
          </p:nvSpPr>
          <p:spPr>
            <a:xfrm>
              <a:off x="629302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79" name="pl4878"/>
            <p:cNvSpPr/>
            <p:nvPr/>
          </p:nvSpPr>
          <p:spPr>
            <a:xfrm>
              <a:off x="629384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80" name="pl4879"/>
            <p:cNvSpPr/>
            <p:nvPr/>
          </p:nvSpPr>
          <p:spPr>
            <a:xfrm>
              <a:off x="629465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81" name="pl4880"/>
            <p:cNvSpPr/>
            <p:nvPr/>
          </p:nvSpPr>
          <p:spPr>
            <a:xfrm>
              <a:off x="629547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82" name="pl4881"/>
            <p:cNvSpPr/>
            <p:nvPr/>
          </p:nvSpPr>
          <p:spPr>
            <a:xfrm>
              <a:off x="629628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83" name="pl4882"/>
            <p:cNvSpPr/>
            <p:nvPr/>
          </p:nvSpPr>
          <p:spPr>
            <a:xfrm>
              <a:off x="629710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84" name="pl4883"/>
            <p:cNvSpPr/>
            <p:nvPr/>
          </p:nvSpPr>
          <p:spPr>
            <a:xfrm>
              <a:off x="629791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85" name="pl4884"/>
            <p:cNvSpPr/>
            <p:nvPr/>
          </p:nvSpPr>
          <p:spPr>
            <a:xfrm>
              <a:off x="629873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86" name="pl4885"/>
            <p:cNvSpPr/>
            <p:nvPr/>
          </p:nvSpPr>
          <p:spPr>
            <a:xfrm>
              <a:off x="629954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87" name="pl4886"/>
            <p:cNvSpPr/>
            <p:nvPr/>
          </p:nvSpPr>
          <p:spPr>
            <a:xfrm>
              <a:off x="630036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88" name="pl4887"/>
            <p:cNvSpPr/>
            <p:nvPr/>
          </p:nvSpPr>
          <p:spPr>
            <a:xfrm>
              <a:off x="630117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89" name="pl4888"/>
            <p:cNvSpPr/>
            <p:nvPr/>
          </p:nvSpPr>
          <p:spPr>
            <a:xfrm>
              <a:off x="630199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90" name="pl4889"/>
            <p:cNvSpPr/>
            <p:nvPr/>
          </p:nvSpPr>
          <p:spPr>
            <a:xfrm>
              <a:off x="630280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91" name="pl4890"/>
            <p:cNvSpPr/>
            <p:nvPr/>
          </p:nvSpPr>
          <p:spPr>
            <a:xfrm>
              <a:off x="630362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92" name="pl4891"/>
            <p:cNvSpPr/>
            <p:nvPr/>
          </p:nvSpPr>
          <p:spPr>
            <a:xfrm>
              <a:off x="630443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93" name="pl4892"/>
            <p:cNvSpPr/>
            <p:nvPr/>
          </p:nvSpPr>
          <p:spPr>
            <a:xfrm>
              <a:off x="6305254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94" name="pl4893"/>
            <p:cNvSpPr/>
            <p:nvPr/>
          </p:nvSpPr>
          <p:spPr>
            <a:xfrm>
              <a:off x="6306069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95" name="pl4894"/>
            <p:cNvSpPr/>
            <p:nvPr/>
          </p:nvSpPr>
          <p:spPr>
            <a:xfrm>
              <a:off x="630688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96" name="pl4895"/>
            <p:cNvSpPr/>
            <p:nvPr/>
          </p:nvSpPr>
          <p:spPr>
            <a:xfrm>
              <a:off x="6307700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97" name="pl4896"/>
            <p:cNvSpPr/>
            <p:nvPr/>
          </p:nvSpPr>
          <p:spPr>
            <a:xfrm>
              <a:off x="6308515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98" name="pl4897"/>
            <p:cNvSpPr/>
            <p:nvPr/>
          </p:nvSpPr>
          <p:spPr>
            <a:xfrm>
              <a:off x="630933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99" name="pl4898"/>
            <p:cNvSpPr/>
            <p:nvPr/>
          </p:nvSpPr>
          <p:spPr>
            <a:xfrm>
              <a:off x="631014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00" name="pl4899"/>
            <p:cNvSpPr/>
            <p:nvPr/>
          </p:nvSpPr>
          <p:spPr>
            <a:xfrm>
              <a:off x="6310961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01" name="pl4900"/>
            <p:cNvSpPr/>
            <p:nvPr/>
          </p:nvSpPr>
          <p:spPr>
            <a:xfrm>
              <a:off x="6311776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02" name="pl4901"/>
            <p:cNvSpPr/>
            <p:nvPr/>
          </p:nvSpPr>
          <p:spPr>
            <a:xfrm>
              <a:off x="631259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03" name="pl4902"/>
            <p:cNvSpPr/>
            <p:nvPr/>
          </p:nvSpPr>
          <p:spPr>
            <a:xfrm>
              <a:off x="6313407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04" name="pl4903"/>
            <p:cNvSpPr/>
            <p:nvPr/>
          </p:nvSpPr>
          <p:spPr>
            <a:xfrm>
              <a:off x="6314222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05" name="pl4904"/>
            <p:cNvSpPr/>
            <p:nvPr/>
          </p:nvSpPr>
          <p:spPr>
            <a:xfrm>
              <a:off x="6315038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06" name="pl4905"/>
            <p:cNvSpPr/>
            <p:nvPr/>
          </p:nvSpPr>
          <p:spPr>
            <a:xfrm>
              <a:off x="6315853" y="2984537"/>
              <a:ext cx="815" cy="0"/>
            </a:xfrm>
            <a:custGeom>
              <a:avLst/>
              <a:gdLst/>
              <a:ahLst/>
              <a:cxnLst/>
              <a:rect l="0" t="0" r="0" b="0"/>
              <a:pathLst>
                <a:path w="815">
                  <a:moveTo>
                    <a:pt x="0" y="0"/>
                  </a:moveTo>
                  <a:lnTo>
                    <a:pt x="815" y="0"/>
                  </a:lnTo>
                  <a:lnTo>
                    <a:pt x="81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07" name="pl4906"/>
            <p:cNvSpPr/>
            <p:nvPr/>
          </p:nvSpPr>
          <p:spPr>
            <a:xfrm>
              <a:off x="2321675" y="1904715"/>
              <a:ext cx="0" cy="2699554"/>
            </a:xfrm>
            <a:custGeom>
              <a:avLst/>
              <a:gdLst/>
              <a:ahLst/>
              <a:cxnLst/>
              <a:rect l="0" t="0" r="0" b="0"/>
              <a:pathLst>
                <a:path h="2699554">
                  <a:moveTo>
                    <a:pt x="0" y="26995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08" name="tx4907"/>
            <p:cNvSpPr/>
            <p:nvPr/>
          </p:nvSpPr>
          <p:spPr>
            <a:xfrm>
              <a:off x="2083836" y="4547417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4909" name="tx4908"/>
            <p:cNvSpPr/>
            <p:nvPr/>
          </p:nvSpPr>
          <p:spPr>
            <a:xfrm>
              <a:off x="2083836" y="4007506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92</a:t>
              </a:r>
            </a:p>
          </p:txBody>
        </p:sp>
        <p:sp>
          <p:nvSpPr>
            <p:cNvPr id="4910" name="tx4909"/>
            <p:cNvSpPr/>
            <p:nvPr/>
          </p:nvSpPr>
          <p:spPr>
            <a:xfrm>
              <a:off x="2083836" y="3467521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93</a:t>
              </a:r>
            </a:p>
          </p:txBody>
        </p:sp>
        <p:sp>
          <p:nvSpPr>
            <p:cNvPr id="4911" name="tx4910"/>
            <p:cNvSpPr/>
            <p:nvPr/>
          </p:nvSpPr>
          <p:spPr>
            <a:xfrm>
              <a:off x="2083836" y="2927684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94</a:t>
              </a:r>
            </a:p>
          </p:txBody>
        </p:sp>
        <p:sp>
          <p:nvSpPr>
            <p:cNvPr id="4912" name="tx4911"/>
            <p:cNvSpPr/>
            <p:nvPr/>
          </p:nvSpPr>
          <p:spPr>
            <a:xfrm>
              <a:off x="2083836" y="2387773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95</a:t>
              </a:r>
            </a:p>
          </p:txBody>
        </p:sp>
        <p:sp>
          <p:nvSpPr>
            <p:cNvPr id="4913" name="tx4912"/>
            <p:cNvSpPr/>
            <p:nvPr/>
          </p:nvSpPr>
          <p:spPr>
            <a:xfrm>
              <a:off x="2083836" y="1847862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96</a:t>
              </a:r>
            </a:p>
          </p:txBody>
        </p:sp>
        <p:sp>
          <p:nvSpPr>
            <p:cNvPr id="4914" name="pl4913"/>
            <p:cNvSpPr/>
            <p:nvPr/>
          </p:nvSpPr>
          <p:spPr>
            <a:xfrm>
              <a:off x="2283717" y="4604269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5" name="pl4914"/>
            <p:cNvSpPr/>
            <p:nvPr/>
          </p:nvSpPr>
          <p:spPr>
            <a:xfrm>
              <a:off x="2283717" y="4064358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6" name="pl4915"/>
            <p:cNvSpPr/>
            <p:nvPr/>
          </p:nvSpPr>
          <p:spPr>
            <a:xfrm>
              <a:off x="2283717" y="3524448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7" name="pl4916"/>
            <p:cNvSpPr/>
            <p:nvPr/>
          </p:nvSpPr>
          <p:spPr>
            <a:xfrm>
              <a:off x="2283717" y="2984537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8" name="pl4917"/>
            <p:cNvSpPr/>
            <p:nvPr/>
          </p:nvSpPr>
          <p:spPr>
            <a:xfrm>
              <a:off x="2283717" y="244462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9" name="pl4918"/>
            <p:cNvSpPr/>
            <p:nvPr/>
          </p:nvSpPr>
          <p:spPr>
            <a:xfrm>
              <a:off x="2283717" y="1904715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20" name="pl4919"/>
            <p:cNvSpPr/>
            <p:nvPr/>
          </p:nvSpPr>
          <p:spPr>
            <a:xfrm>
              <a:off x="2321675" y="4604269"/>
              <a:ext cx="3994993" cy="0"/>
            </a:xfrm>
            <a:custGeom>
              <a:avLst/>
              <a:gdLst/>
              <a:ahLst/>
              <a:cxnLst/>
              <a:rect l="0" t="0" r="0" b="0"/>
              <a:pathLst>
                <a:path w="3994993">
                  <a:moveTo>
                    <a:pt x="0" y="0"/>
                  </a:moveTo>
                  <a:lnTo>
                    <a:pt x="39949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21" name="pl4920"/>
            <p:cNvSpPr/>
            <p:nvPr/>
          </p:nvSpPr>
          <p:spPr>
            <a:xfrm>
              <a:off x="2321675" y="4604269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22" name="pl4921"/>
            <p:cNvSpPr/>
            <p:nvPr/>
          </p:nvSpPr>
          <p:spPr>
            <a:xfrm>
              <a:off x="2916847" y="4604269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23" name="pl4922"/>
            <p:cNvSpPr/>
            <p:nvPr/>
          </p:nvSpPr>
          <p:spPr>
            <a:xfrm>
              <a:off x="3512835" y="4604269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24" name="pl4923"/>
            <p:cNvSpPr/>
            <p:nvPr/>
          </p:nvSpPr>
          <p:spPr>
            <a:xfrm>
              <a:off x="4108008" y="4604269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25" name="pl4924"/>
            <p:cNvSpPr/>
            <p:nvPr/>
          </p:nvSpPr>
          <p:spPr>
            <a:xfrm>
              <a:off x="4703995" y="4604269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26" name="pl4925"/>
            <p:cNvSpPr/>
            <p:nvPr/>
          </p:nvSpPr>
          <p:spPr>
            <a:xfrm>
              <a:off x="5299168" y="4604269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27" name="pl4926"/>
            <p:cNvSpPr/>
            <p:nvPr/>
          </p:nvSpPr>
          <p:spPr>
            <a:xfrm>
              <a:off x="5895156" y="4604269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28" name="tx4927"/>
            <p:cNvSpPr/>
            <p:nvPr/>
          </p:nvSpPr>
          <p:spPr>
            <a:xfrm>
              <a:off x="2152160" y="4670286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2010</a:t>
              </a:r>
            </a:p>
          </p:txBody>
        </p:sp>
        <p:sp>
          <p:nvSpPr>
            <p:cNvPr id="4929" name="tx4928"/>
            <p:cNvSpPr/>
            <p:nvPr/>
          </p:nvSpPr>
          <p:spPr>
            <a:xfrm>
              <a:off x="2747332" y="4670286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2012</a:t>
              </a:r>
            </a:p>
          </p:txBody>
        </p:sp>
        <p:sp>
          <p:nvSpPr>
            <p:cNvPr id="4930" name="tx4929"/>
            <p:cNvSpPr/>
            <p:nvPr/>
          </p:nvSpPr>
          <p:spPr>
            <a:xfrm>
              <a:off x="3343320" y="4670286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2014</a:t>
              </a:r>
            </a:p>
          </p:txBody>
        </p:sp>
        <p:sp>
          <p:nvSpPr>
            <p:cNvPr id="4931" name="tx4930"/>
            <p:cNvSpPr/>
            <p:nvPr/>
          </p:nvSpPr>
          <p:spPr>
            <a:xfrm>
              <a:off x="3938492" y="4670286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2016</a:t>
              </a:r>
            </a:p>
          </p:txBody>
        </p:sp>
        <p:sp>
          <p:nvSpPr>
            <p:cNvPr id="4932" name="tx4931"/>
            <p:cNvSpPr/>
            <p:nvPr/>
          </p:nvSpPr>
          <p:spPr>
            <a:xfrm>
              <a:off x="4534480" y="4670286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2018</a:t>
              </a:r>
            </a:p>
          </p:txBody>
        </p:sp>
        <p:sp>
          <p:nvSpPr>
            <p:cNvPr id="4933" name="tx4932"/>
            <p:cNvSpPr/>
            <p:nvPr/>
          </p:nvSpPr>
          <p:spPr>
            <a:xfrm>
              <a:off x="5129653" y="4670286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2020</a:t>
              </a:r>
            </a:p>
          </p:txBody>
        </p:sp>
        <p:sp>
          <p:nvSpPr>
            <p:cNvPr id="4934" name="tx4933"/>
            <p:cNvSpPr/>
            <p:nvPr/>
          </p:nvSpPr>
          <p:spPr>
            <a:xfrm>
              <a:off x="5725640" y="4670286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2022</a:t>
              </a:r>
            </a:p>
          </p:txBody>
        </p:sp>
        <p:sp>
          <p:nvSpPr>
            <p:cNvPr id="4935" name="tx4934"/>
            <p:cNvSpPr/>
            <p:nvPr/>
          </p:nvSpPr>
          <p:spPr>
            <a:xfrm>
              <a:off x="4132839" y="4847919"/>
              <a:ext cx="372665" cy="1128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years</a:t>
              </a:r>
            </a:p>
          </p:txBody>
        </p:sp>
        <p:sp>
          <p:nvSpPr>
            <p:cNvPr id="4936" name="tx4935"/>
            <p:cNvSpPr/>
            <p:nvPr/>
          </p:nvSpPr>
          <p:spPr>
            <a:xfrm rot="16200000">
              <a:off x="1834505" y="3198049"/>
              <a:ext cx="245715" cy="1128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yen</a:t>
              </a:r>
            </a:p>
          </p:txBody>
        </p:sp>
        <p:sp>
          <p:nvSpPr>
            <p:cNvPr id="4950" name="tx4937">
              <a:extLst>
                <a:ext uri="{FF2B5EF4-FFF2-40B4-BE49-F238E27FC236}">
                  <a16:creationId xmlns:a16="http://schemas.microsoft.com/office/drawing/2014/main" id="{1A0BFF8A-8943-B028-AE71-382D10621162}"/>
                </a:ext>
              </a:extLst>
            </p:cNvPr>
            <p:cNvSpPr/>
            <p:nvPr/>
          </p:nvSpPr>
          <p:spPr>
            <a:xfrm>
              <a:off x="4132612" y="1736040"/>
              <a:ext cx="288056" cy="138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1200" dirty="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Status</a:t>
              </a:r>
              <a:endParaRPr sz="1200" dirty="0">
                <a:solidFill>
                  <a:srgbClr val="000000">
                    <a:alpha val="100000"/>
                  </a:srgb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51" name="pl4938">
              <a:extLst>
                <a:ext uri="{FF2B5EF4-FFF2-40B4-BE49-F238E27FC236}">
                  <a16:creationId xmlns:a16="http://schemas.microsoft.com/office/drawing/2014/main" id="{AD9D2DBC-810E-3D0B-40FB-96294A9DA295}"/>
                </a:ext>
              </a:extLst>
            </p:cNvPr>
            <p:cNvSpPr/>
            <p:nvPr/>
          </p:nvSpPr>
          <p:spPr>
            <a:xfrm>
              <a:off x="4154558" y="2076427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52" name="pl4939">
              <a:extLst>
                <a:ext uri="{FF2B5EF4-FFF2-40B4-BE49-F238E27FC236}">
                  <a16:creationId xmlns:a16="http://schemas.microsoft.com/office/drawing/2014/main" id="{EB73CA23-D3C5-FB51-2745-CCB2EE9A6FBD}"/>
                </a:ext>
              </a:extLst>
            </p:cNvPr>
            <p:cNvSpPr/>
            <p:nvPr/>
          </p:nvSpPr>
          <p:spPr>
            <a:xfrm>
              <a:off x="4154558" y="229588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53" name="pl4940">
              <a:extLst>
                <a:ext uri="{FF2B5EF4-FFF2-40B4-BE49-F238E27FC236}">
                  <a16:creationId xmlns:a16="http://schemas.microsoft.com/office/drawing/2014/main" id="{A44ED852-DDC5-8C2E-4AB2-67F88DFE4986}"/>
                </a:ext>
              </a:extLst>
            </p:cNvPr>
            <p:cNvSpPr/>
            <p:nvPr/>
          </p:nvSpPr>
          <p:spPr>
            <a:xfrm>
              <a:off x="4154558" y="2515339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54" name="tx4941">
              <a:extLst>
                <a:ext uri="{FF2B5EF4-FFF2-40B4-BE49-F238E27FC236}">
                  <a16:creationId xmlns:a16="http://schemas.microsoft.com/office/drawing/2014/main" id="{4786A516-7BF6-B04A-75E8-EA3EE13523D2}"/>
                </a:ext>
              </a:extLst>
            </p:cNvPr>
            <p:cNvSpPr/>
            <p:nvPr/>
          </p:nvSpPr>
          <p:spPr>
            <a:xfrm>
              <a:off x="4427984" y="2053984"/>
              <a:ext cx="1080000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1100" dirty="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After End of Availability 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55" name="tx4942">
              <a:extLst>
                <a:ext uri="{FF2B5EF4-FFF2-40B4-BE49-F238E27FC236}">
                  <a16:creationId xmlns:a16="http://schemas.microsoft.com/office/drawing/2014/main" id="{127B3ECA-7010-C2D5-99EF-E9033E8A1679}"/>
                </a:ext>
              </a:extLst>
            </p:cNvPr>
            <p:cNvSpPr/>
            <p:nvPr/>
          </p:nvSpPr>
          <p:spPr>
            <a:xfrm>
              <a:off x="4427984" y="2250818"/>
              <a:ext cx="1080000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Before Digital Master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56" name="tx4943">
              <a:extLst>
                <a:ext uri="{FF2B5EF4-FFF2-40B4-BE49-F238E27FC236}">
                  <a16:creationId xmlns:a16="http://schemas.microsoft.com/office/drawing/2014/main" id="{D9A20A29-98F4-2248-90D1-E208F983CE39}"/>
                </a:ext>
              </a:extLst>
            </p:cNvPr>
            <p:cNvSpPr/>
            <p:nvPr/>
          </p:nvSpPr>
          <p:spPr>
            <a:xfrm>
              <a:off x="4427984" y="2492896"/>
              <a:ext cx="1080000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+mn-ea"/>
                  <a:cs typeface="Times New Roman" panose="02020603050405020304" pitchFamily="18" charset="0"/>
                </a:rPr>
                <a:t>Within Sale and Digital Master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x4937">
            <a:extLst>
              <a:ext uri="{FF2B5EF4-FFF2-40B4-BE49-F238E27FC236}">
                <a16:creationId xmlns:a16="http://schemas.microsoft.com/office/drawing/2014/main" id="{406DBC8C-A134-6E2F-A405-8A742AF478C4}"/>
              </a:ext>
            </a:extLst>
          </p:cNvPr>
          <p:cNvSpPr/>
          <p:nvPr/>
        </p:nvSpPr>
        <p:spPr>
          <a:xfrm>
            <a:off x="6544414" y="2803188"/>
            <a:ext cx="288056" cy="1387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Category</a:t>
            </a:r>
            <a:endParaRPr sz="12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5" name="pl4938">
            <a:extLst>
              <a:ext uri="{FF2B5EF4-FFF2-40B4-BE49-F238E27FC236}">
                <a16:creationId xmlns:a16="http://schemas.microsoft.com/office/drawing/2014/main" id="{9581FD8D-45DE-F837-11BD-16957E18D8CC}"/>
              </a:ext>
            </a:extLst>
          </p:cNvPr>
          <p:cNvSpPr/>
          <p:nvPr/>
        </p:nvSpPr>
        <p:spPr>
          <a:xfrm>
            <a:off x="6566360" y="3143575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  <a:ln w="13550" cap="flat">
            <a:solidFill>
              <a:srgbClr val="F8766D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l4939">
            <a:extLst>
              <a:ext uri="{FF2B5EF4-FFF2-40B4-BE49-F238E27FC236}">
                <a16:creationId xmlns:a16="http://schemas.microsoft.com/office/drawing/2014/main" id="{8E253EA4-DAC0-3371-CE0E-B2AD7C65E1F8}"/>
              </a:ext>
            </a:extLst>
          </p:cNvPr>
          <p:cNvSpPr/>
          <p:nvPr/>
        </p:nvSpPr>
        <p:spPr>
          <a:xfrm>
            <a:off x="6566360" y="3363031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  <a:ln w="13550" cap="flat">
            <a:solidFill>
              <a:srgbClr val="00BA38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4940">
            <a:extLst>
              <a:ext uri="{FF2B5EF4-FFF2-40B4-BE49-F238E27FC236}">
                <a16:creationId xmlns:a16="http://schemas.microsoft.com/office/drawing/2014/main" id="{E9CA7F62-E6BD-1817-5890-916BE0E9168A}"/>
              </a:ext>
            </a:extLst>
          </p:cNvPr>
          <p:cNvSpPr/>
          <p:nvPr/>
        </p:nvSpPr>
        <p:spPr>
          <a:xfrm>
            <a:off x="6566360" y="3582487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  <a:ln w="13550" cap="flat">
            <a:solidFill>
              <a:srgbClr val="619C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tx4941">
            <a:extLst>
              <a:ext uri="{FF2B5EF4-FFF2-40B4-BE49-F238E27FC236}">
                <a16:creationId xmlns:a16="http://schemas.microsoft.com/office/drawing/2014/main" id="{021ECEA4-BC5B-927C-DA3C-0646682619E9}"/>
              </a:ext>
            </a:extLst>
          </p:cNvPr>
          <p:cNvSpPr/>
          <p:nvPr/>
        </p:nvSpPr>
        <p:spPr>
          <a:xfrm>
            <a:off x="6839786" y="3121132"/>
            <a:ext cx="1080000" cy="66079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96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After End of Availability </a:t>
            </a:r>
            <a:endParaRPr sz="96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tx4942">
            <a:extLst>
              <a:ext uri="{FF2B5EF4-FFF2-40B4-BE49-F238E27FC236}">
                <a16:creationId xmlns:a16="http://schemas.microsoft.com/office/drawing/2014/main" id="{590A7A19-9B9C-93C7-CF86-BC80622F6670}"/>
              </a:ext>
            </a:extLst>
          </p:cNvPr>
          <p:cNvSpPr/>
          <p:nvPr/>
        </p:nvSpPr>
        <p:spPr>
          <a:xfrm>
            <a:off x="6839786" y="3317966"/>
            <a:ext cx="1080000" cy="88701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Before Digital Master</a:t>
            </a:r>
            <a:endParaRPr sz="96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tx4943">
            <a:extLst>
              <a:ext uri="{FF2B5EF4-FFF2-40B4-BE49-F238E27FC236}">
                <a16:creationId xmlns:a16="http://schemas.microsoft.com/office/drawing/2014/main" id="{58900FF9-103C-C9D0-F976-C60C2442FAB0}"/>
              </a:ext>
            </a:extLst>
          </p:cNvPr>
          <p:cNvSpPr/>
          <p:nvPr/>
        </p:nvSpPr>
        <p:spPr>
          <a:xfrm>
            <a:off x="6839786" y="3560044"/>
            <a:ext cx="1080000" cy="66079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Within Sale and Digital Master</a:t>
            </a:r>
            <a:endParaRPr sz="96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1" name="tx4937">
            <a:extLst>
              <a:ext uri="{FF2B5EF4-FFF2-40B4-BE49-F238E27FC236}">
                <a16:creationId xmlns:a16="http://schemas.microsoft.com/office/drawing/2014/main" id="{302B4866-F70A-234B-DB5F-003AC9CE4EE5}"/>
              </a:ext>
            </a:extLst>
          </p:cNvPr>
          <p:cNvSpPr/>
          <p:nvPr/>
        </p:nvSpPr>
        <p:spPr>
          <a:xfrm>
            <a:off x="1691680" y="2492896"/>
            <a:ext cx="288056" cy="1387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tagc</a:t>
            </a:r>
          </a:p>
        </p:txBody>
      </p:sp>
      <p:sp>
        <p:nvSpPr>
          <p:cNvPr id="12" name="pl4938">
            <a:extLst>
              <a:ext uri="{FF2B5EF4-FFF2-40B4-BE49-F238E27FC236}">
                <a16:creationId xmlns:a16="http://schemas.microsoft.com/office/drawing/2014/main" id="{DC1E02E6-45A3-4BC3-15E0-849C08C60092}"/>
              </a:ext>
            </a:extLst>
          </p:cNvPr>
          <p:cNvSpPr/>
          <p:nvPr/>
        </p:nvSpPr>
        <p:spPr>
          <a:xfrm>
            <a:off x="1713626" y="2833283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  <a:ln w="13550" cap="flat">
            <a:solidFill>
              <a:srgbClr val="F8766D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l4939">
            <a:extLst>
              <a:ext uri="{FF2B5EF4-FFF2-40B4-BE49-F238E27FC236}">
                <a16:creationId xmlns:a16="http://schemas.microsoft.com/office/drawing/2014/main" id="{6CD33F5E-AE3B-4D92-3B9D-9C5ACDE37879}"/>
              </a:ext>
            </a:extLst>
          </p:cNvPr>
          <p:cNvSpPr/>
          <p:nvPr/>
        </p:nvSpPr>
        <p:spPr>
          <a:xfrm>
            <a:off x="1713626" y="3052739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  <a:ln w="13550" cap="flat">
            <a:solidFill>
              <a:srgbClr val="00BA38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4940">
            <a:extLst>
              <a:ext uri="{FF2B5EF4-FFF2-40B4-BE49-F238E27FC236}">
                <a16:creationId xmlns:a16="http://schemas.microsoft.com/office/drawing/2014/main" id="{5975E97B-4B23-5CC2-A7CA-0E7F01EAA2BB}"/>
              </a:ext>
            </a:extLst>
          </p:cNvPr>
          <p:cNvSpPr/>
          <p:nvPr/>
        </p:nvSpPr>
        <p:spPr>
          <a:xfrm>
            <a:off x="1713626" y="3272195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  <a:ln w="13550" cap="flat">
            <a:solidFill>
              <a:srgbClr val="619C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tx4941">
            <a:extLst>
              <a:ext uri="{FF2B5EF4-FFF2-40B4-BE49-F238E27FC236}">
                <a16:creationId xmlns:a16="http://schemas.microsoft.com/office/drawing/2014/main" id="{0F60079B-DE60-8942-B446-1C2AAFE6C046}"/>
              </a:ext>
            </a:extLst>
          </p:cNvPr>
          <p:cNvSpPr/>
          <p:nvPr/>
        </p:nvSpPr>
        <p:spPr>
          <a:xfrm>
            <a:off x="1987052" y="2810840"/>
            <a:ext cx="196572" cy="660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aes</a:t>
            </a:r>
          </a:p>
        </p:txBody>
      </p:sp>
      <p:sp>
        <p:nvSpPr>
          <p:cNvPr id="16" name="tx4942">
            <a:extLst>
              <a:ext uri="{FF2B5EF4-FFF2-40B4-BE49-F238E27FC236}">
                <a16:creationId xmlns:a16="http://schemas.microsoft.com/office/drawing/2014/main" id="{264E1E14-D5FF-31CB-56BC-695053AD8819}"/>
              </a:ext>
            </a:extLst>
          </p:cNvPr>
          <p:cNvSpPr/>
          <p:nvPr/>
        </p:nvSpPr>
        <p:spPr>
          <a:xfrm>
            <a:off x="1987052" y="3007674"/>
            <a:ext cx="237172" cy="8870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bdm</a:t>
            </a:r>
          </a:p>
        </p:txBody>
      </p:sp>
      <p:sp>
        <p:nvSpPr>
          <p:cNvPr id="17" name="tx4943">
            <a:extLst>
              <a:ext uri="{FF2B5EF4-FFF2-40B4-BE49-F238E27FC236}">
                <a16:creationId xmlns:a16="http://schemas.microsoft.com/office/drawing/2014/main" id="{65A4D480-67D3-6F34-5896-E6E67698BDCC}"/>
              </a:ext>
            </a:extLst>
          </p:cNvPr>
          <p:cNvSpPr/>
          <p:nvPr/>
        </p:nvSpPr>
        <p:spPr>
          <a:xfrm>
            <a:off x="1987052" y="3249752"/>
            <a:ext cx="149006" cy="660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ws</a:t>
            </a:r>
          </a:p>
        </p:txBody>
      </p:sp>
    </p:spTree>
    <p:extLst>
      <p:ext uri="{BB962C8B-B14F-4D97-AF65-F5344CB8AC3E}">
        <p14:creationId xmlns:p14="http://schemas.microsoft.com/office/powerpoint/2010/main" val="618674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</Words>
  <Application>Microsoft Office PowerPoint</Application>
  <PresentationFormat>画面に合わせる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Theme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/>
  <cp:lastModifiedBy>fukuyama.keita.7s@ms.c.kyoto-u.ac.jp</cp:lastModifiedBy>
  <cp:revision>5</cp:revision>
  <dcterms:created xsi:type="dcterms:W3CDTF">2017-02-13T16:18:36Z</dcterms:created>
  <dcterms:modified xsi:type="dcterms:W3CDTF">2023-08-23T02:30:04Z</dcterms:modified>
  <cp:category/>
</cp:coreProperties>
</file>