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6479987" cy="5039990"/>
            <a:chOff x="1828800" y="1828800"/>
            <a:chExt cx="6479987" cy="5039990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6479987" cy="503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6479987" cy="503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26983" y="1904715"/>
              <a:ext cx="5705887" cy="45142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26983" y="2019035"/>
              <a:ext cx="5705887" cy="189070"/>
            </a:xfrm>
            <a:custGeom>
              <a:avLst/>
              <a:pathLst>
                <a:path w="5705887" h="189070">
                  <a:moveTo>
                    <a:pt x="0" y="79999"/>
                  </a:moveTo>
                  <a:lnTo>
                    <a:pt x="3681" y="79999"/>
                  </a:lnTo>
                  <a:lnTo>
                    <a:pt x="7362" y="79999"/>
                  </a:lnTo>
                  <a:lnTo>
                    <a:pt x="11043" y="79999"/>
                  </a:lnTo>
                  <a:lnTo>
                    <a:pt x="14724" y="79999"/>
                  </a:lnTo>
                  <a:lnTo>
                    <a:pt x="18406" y="79999"/>
                  </a:lnTo>
                  <a:lnTo>
                    <a:pt x="22087" y="79999"/>
                  </a:lnTo>
                  <a:lnTo>
                    <a:pt x="25768" y="79999"/>
                  </a:lnTo>
                  <a:lnTo>
                    <a:pt x="29449" y="79999"/>
                  </a:lnTo>
                  <a:lnTo>
                    <a:pt x="33130" y="79999"/>
                  </a:lnTo>
                  <a:lnTo>
                    <a:pt x="36812" y="79999"/>
                  </a:lnTo>
                  <a:lnTo>
                    <a:pt x="40493" y="79999"/>
                  </a:lnTo>
                  <a:lnTo>
                    <a:pt x="44174" y="79999"/>
                  </a:lnTo>
                  <a:lnTo>
                    <a:pt x="47855" y="79999"/>
                  </a:lnTo>
                  <a:lnTo>
                    <a:pt x="51537" y="79999"/>
                  </a:lnTo>
                  <a:lnTo>
                    <a:pt x="55218" y="79999"/>
                  </a:lnTo>
                  <a:lnTo>
                    <a:pt x="58899" y="79999"/>
                  </a:lnTo>
                  <a:lnTo>
                    <a:pt x="62580" y="79999"/>
                  </a:lnTo>
                  <a:lnTo>
                    <a:pt x="66261" y="79999"/>
                  </a:lnTo>
                  <a:lnTo>
                    <a:pt x="69943" y="79999"/>
                  </a:lnTo>
                  <a:lnTo>
                    <a:pt x="73624" y="79999"/>
                  </a:lnTo>
                  <a:lnTo>
                    <a:pt x="77305" y="79999"/>
                  </a:lnTo>
                  <a:lnTo>
                    <a:pt x="80986" y="79999"/>
                  </a:lnTo>
                  <a:lnTo>
                    <a:pt x="84668" y="79999"/>
                  </a:lnTo>
                  <a:lnTo>
                    <a:pt x="88349" y="79999"/>
                  </a:lnTo>
                  <a:lnTo>
                    <a:pt x="92030" y="79999"/>
                  </a:lnTo>
                  <a:lnTo>
                    <a:pt x="95711" y="79999"/>
                  </a:lnTo>
                  <a:lnTo>
                    <a:pt x="99392" y="79999"/>
                  </a:lnTo>
                  <a:lnTo>
                    <a:pt x="103074" y="79999"/>
                  </a:lnTo>
                  <a:lnTo>
                    <a:pt x="106755" y="79999"/>
                  </a:lnTo>
                  <a:lnTo>
                    <a:pt x="110436" y="79999"/>
                  </a:lnTo>
                  <a:lnTo>
                    <a:pt x="114117" y="79999"/>
                  </a:lnTo>
                  <a:lnTo>
                    <a:pt x="117798" y="79999"/>
                  </a:lnTo>
                  <a:lnTo>
                    <a:pt x="121480" y="79999"/>
                  </a:lnTo>
                  <a:lnTo>
                    <a:pt x="125161" y="79999"/>
                  </a:lnTo>
                  <a:lnTo>
                    <a:pt x="128842" y="79999"/>
                  </a:lnTo>
                  <a:lnTo>
                    <a:pt x="132523" y="79999"/>
                  </a:lnTo>
                  <a:lnTo>
                    <a:pt x="136205" y="79999"/>
                  </a:lnTo>
                  <a:lnTo>
                    <a:pt x="139886" y="79999"/>
                  </a:lnTo>
                  <a:lnTo>
                    <a:pt x="143567" y="79999"/>
                  </a:lnTo>
                  <a:lnTo>
                    <a:pt x="147248" y="79999"/>
                  </a:lnTo>
                  <a:lnTo>
                    <a:pt x="150929" y="79999"/>
                  </a:lnTo>
                  <a:lnTo>
                    <a:pt x="154611" y="79999"/>
                  </a:lnTo>
                  <a:lnTo>
                    <a:pt x="158292" y="79999"/>
                  </a:lnTo>
                  <a:lnTo>
                    <a:pt x="161973" y="79999"/>
                  </a:lnTo>
                  <a:lnTo>
                    <a:pt x="165654" y="79999"/>
                  </a:lnTo>
                  <a:lnTo>
                    <a:pt x="169336" y="79999"/>
                  </a:lnTo>
                  <a:lnTo>
                    <a:pt x="173017" y="79999"/>
                  </a:lnTo>
                  <a:lnTo>
                    <a:pt x="176698" y="79999"/>
                  </a:lnTo>
                  <a:lnTo>
                    <a:pt x="180379" y="79999"/>
                  </a:lnTo>
                  <a:lnTo>
                    <a:pt x="184060" y="79999"/>
                  </a:lnTo>
                  <a:lnTo>
                    <a:pt x="187742" y="79999"/>
                  </a:lnTo>
                  <a:lnTo>
                    <a:pt x="191423" y="79999"/>
                  </a:lnTo>
                  <a:lnTo>
                    <a:pt x="195104" y="79999"/>
                  </a:lnTo>
                  <a:lnTo>
                    <a:pt x="198785" y="79999"/>
                  </a:lnTo>
                  <a:lnTo>
                    <a:pt x="202466" y="79999"/>
                  </a:lnTo>
                  <a:lnTo>
                    <a:pt x="206148" y="79999"/>
                  </a:lnTo>
                  <a:lnTo>
                    <a:pt x="209829" y="79999"/>
                  </a:lnTo>
                  <a:lnTo>
                    <a:pt x="213510" y="79999"/>
                  </a:lnTo>
                  <a:lnTo>
                    <a:pt x="217191" y="79999"/>
                  </a:lnTo>
                  <a:lnTo>
                    <a:pt x="220873" y="79999"/>
                  </a:lnTo>
                  <a:lnTo>
                    <a:pt x="224554" y="79999"/>
                  </a:lnTo>
                  <a:lnTo>
                    <a:pt x="228235" y="79999"/>
                  </a:lnTo>
                  <a:lnTo>
                    <a:pt x="231916" y="79999"/>
                  </a:lnTo>
                  <a:lnTo>
                    <a:pt x="235597" y="79999"/>
                  </a:lnTo>
                  <a:lnTo>
                    <a:pt x="239279" y="79999"/>
                  </a:lnTo>
                  <a:lnTo>
                    <a:pt x="242960" y="79999"/>
                  </a:lnTo>
                  <a:lnTo>
                    <a:pt x="246641" y="79999"/>
                  </a:lnTo>
                  <a:lnTo>
                    <a:pt x="250322" y="79999"/>
                  </a:lnTo>
                  <a:lnTo>
                    <a:pt x="254004" y="79999"/>
                  </a:lnTo>
                  <a:lnTo>
                    <a:pt x="257685" y="79999"/>
                  </a:lnTo>
                  <a:lnTo>
                    <a:pt x="261366" y="79999"/>
                  </a:lnTo>
                  <a:lnTo>
                    <a:pt x="265047" y="79999"/>
                  </a:lnTo>
                  <a:lnTo>
                    <a:pt x="268728" y="79999"/>
                  </a:lnTo>
                  <a:lnTo>
                    <a:pt x="272410" y="79999"/>
                  </a:lnTo>
                  <a:lnTo>
                    <a:pt x="276091" y="79999"/>
                  </a:lnTo>
                  <a:lnTo>
                    <a:pt x="279772" y="79999"/>
                  </a:lnTo>
                  <a:lnTo>
                    <a:pt x="283453" y="79999"/>
                  </a:lnTo>
                  <a:lnTo>
                    <a:pt x="287135" y="79999"/>
                  </a:lnTo>
                  <a:lnTo>
                    <a:pt x="290816" y="79999"/>
                  </a:lnTo>
                  <a:lnTo>
                    <a:pt x="294497" y="79999"/>
                  </a:lnTo>
                  <a:lnTo>
                    <a:pt x="298178" y="79999"/>
                  </a:lnTo>
                  <a:lnTo>
                    <a:pt x="301859" y="79999"/>
                  </a:lnTo>
                  <a:lnTo>
                    <a:pt x="305541" y="79999"/>
                  </a:lnTo>
                  <a:lnTo>
                    <a:pt x="309222" y="79999"/>
                  </a:lnTo>
                  <a:lnTo>
                    <a:pt x="312903" y="79999"/>
                  </a:lnTo>
                  <a:lnTo>
                    <a:pt x="316584" y="79999"/>
                  </a:lnTo>
                  <a:lnTo>
                    <a:pt x="320265" y="79999"/>
                  </a:lnTo>
                  <a:lnTo>
                    <a:pt x="323947" y="79999"/>
                  </a:lnTo>
                  <a:lnTo>
                    <a:pt x="327628" y="79999"/>
                  </a:lnTo>
                  <a:lnTo>
                    <a:pt x="331309" y="79999"/>
                  </a:lnTo>
                  <a:lnTo>
                    <a:pt x="334990" y="79999"/>
                  </a:lnTo>
                  <a:lnTo>
                    <a:pt x="338672" y="79999"/>
                  </a:lnTo>
                  <a:lnTo>
                    <a:pt x="342353" y="79999"/>
                  </a:lnTo>
                  <a:lnTo>
                    <a:pt x="346034" y="79999"/>
                  </a:lnTo>
                  <a:lnTo>
                    <a:pt x="349715" y="79999"/>
                  </a:lnTo>
                  <a:lnTo>
                    <a:pt x="353396" y="79999"/>
                  </a:lnTo>
                  <a:lnTo>
                    <a:pt x="357078" y="79999"/>
                  </a:lnTo>
                  <a:lnTo>
                    <a:pt x="360759" y="79999"/>
                  </a:lnTo>
                  <a:lnTo>
                    <a:pt x="364440" y="79999"/>
                  </a:lnTo>
                  <a:lnTo>
                    <a:pt x="368121" y="79999"/>
                  </a:lnTo>
                  <a:lnTo>
                    <a:pt x="371803" y="79999"/>
                  </a:lnTo>
                  <a:lnTo>
                    <a:pt x="375484" y="79999"/>
                  </a:lnTo>
                  <a:lnTo>
                    <a:pt x="379165" y="79999"/>
                  </a:lnTo>
                  <a:lnTo>
                    <a:pt x="382846" y="79999"/>
                  </a:lnTo>
                  <a:lnTo>
                    <a:pt x="386527" y="79999"/>
                  </a:lnTo>
                  <a:lnTo>
                    <a:pt x="390209" y="79999"/>
                  </a:lnTo>
                  <a:lnTo>
                    <a:pt x="393890" y="79999"/>
                  </a:lnTo>
                  <a:lnTo>
                    <a:pt x="397571" y="79999"/>
                  </a:lnTo>
                  <a:lnTo>
                    <a:pt x="401252" y="79999"/>
                  </a:lnTo>
                  <a:lnTo>
                    <a:pt x="404933" y="79999"/>
                  </a:lnTo>
                  <a:lnTo>
                    <a:pt x="408615" y="79999"/>
                  </a:lnTo>
                  <a:lnTo>
                    <a:pt x="412296" y="79999"/>
                  </a:lnTo>
                  <a:lnTo>
                    <a:pt x="415977" y="79999"/>
                  </a:lnTo>
                  <a:lnTo>
                    <a:pt x="419658" y="79999"/>
                  </a:lnTo>
                  <a:lnTo>
                    <a:pt x="423340" y="79999"/>
                  </a:lnTo>
                  <a:lnTo>
                    <a:pt x="427021" y="79999"/>
                  </a:lnTo>
                  <a:lnTo>
                    <a:pt x="430702" y="79999"/>
                  </a:lnTo>
                  <a:lnTo>
                    <a:pt x="434383" y="79999"/>
                  </a:lnTo>
                  <a:lnTo>
                    <a:pt x="438064" y="79999"/>
                  </a:lnTo>
                  <a:lnTo>
                    <a:pt x="441746" y="79999"/>
                  </a:lnTo>
                  <a:lnTo>
                    <a:pt x="445427" y="79999"/>
                  </a:lnTo>
                  <a:lnTo>
                    <a:pt x="449108" y="79999"/>
                  </a:lnTo>
                  <a:lnTo>
                    <a:pt x="452789" y="79999"/>
                  </a:lnTo>
                  <a:lnTo>
                    <a:pt x="456471" y="79999"/>
                  </a:lnTo>
                  <a:lnTo>
                    <a:pt x="460152" y="79999"/>
                  </a:lnTo>
                  <a:lnTo>
                    <a:pt x="463833" y="79999"/>
                  </a:lnTo>
                  <a:lnTo>
                    <a:pt x="467514" y="79999"/>
                  </a:lnTo>
                  <a:lnTo>
                    <a:pt x="471195" y="79999"/>
                  </a:lnTo>
                  <a:lnTo>
                    <a:pt x="474877" y="79999"/>
                  </a:lnTo>
                  <a:lnTo>
                    <a:pt x="478558" y="79999"/>
                  </a:lnTo>
                  <a:lnTo>
                    <a:pt x="482239" y="79999"/>
                  </a:lnTo>
                  <a:lnTo>
                    <a:pt x="485920" y="79999"/>
                  </a:lnTo>
                  <a:lnTo>
                    <a:pt x="489601" y="79999"/>
                  </a:lnTo>
                  <a:lnTo>
                    <a:pt x="493283" y="79999"/>
                  </a:lnTo>
                  <a:lnTo>
                    <a:pt x="496964" y="79999"/>
                  </a:lnTo>
                  <a:lnTo>
                    <a:pt x="500645" y="79999"/>
                  </a:lnTo>
                  <a:lnTo>
                    <a:pt x="504326" y="79999"/>
                  </a:lnTo>
                  <a:lnTo>
                    <a:pt x="508008" y="79999"/>
                  </a:lnTo>
                  <a:lnTo>
                    <a:pt x="511689" y="79999"/>
                  </a:lnTo>
                  <a:lnTo>
                    <a:pt x="515370" y="79999"/>
                  </a:lnTo>
                  <a:lnTo>
                    <a:pt x="519051" y="79999"/>
                  </a:lnTo>
                  <a:lnTo>
                    <a:pt x="522732" y="79999"/>
                  </a:lnTo>
                  <a:lnTo>
                    <a:pt x="526414" y="79999"/>
                  </a:lnTo>
                  <a:lnTo>
                    <a:pt x="530095" y="79999"/>
                  </a:lnTo>
                  <a:lnTo>
                    <a:pt x="533776" y="79999"/>
                  </a:lnTo>
                  <a:lnTo>
                    <a:pt x="537457" y="79999"/>
                  </a:lnTo>
                  <a:lnTo>
                    <a:pt x="541139" y="79999"/>
                  </a:lnTo>
                  <a:lnTo>
                    <a:pt x="544820" y="79999"/>
                  </a:lnTo>
                  <a:lnTo>
                    <a:pt x="548501" y="79999"/>
                  </a:lnTo>
                  <a:lnTo>
                    <a:pt x="552182" y="79999"/>
                  </a:lnTo>
                  <a:lnTo>
                    <a:pt x="555863" y="79999"/>
                  </a:lnTo>
                  <a:lnTo>
                    <a:pt x="559545" y="79999"/>
                  </a:lnTo>
                  <a:lnTo>
                    <a:pt x="563226" y="0"/>
                  </a:lnTo>
                  <a:lnTo>
                    <a:pt x="566907" y="0"/>
                  </a:lnTo>
                  <a:lnTo>
                    <a:pt x="570588" y="0"/>
                  </a:lnTo>
                  <a:lnTo>
                    <a:pt x="574270" y="0"/>
                  </a:lnTo>
                  <a:lnTo>
                    <a:pt x="577951" y="0"/>
                  </a:lnTo>
                  <a:lnTo>
                    <a:pt x="581632" y="0"/>
                  </a:lnTo>
                  <a:lnTo>
                    <a:pt x="585313" y="0"/>
                  </a:lnTo>
                  <a:lnTo>
                    <a:pt x="588994" y="0"/>
                  </a:lnTo>
                  <a:lnTo>
                    <a:pt x="592676" y="0"/>
                  </a:lnTo>
                  <a:lnTo>
                    <a:pt x="596357" y="0"/>
                  </a:lnTo>
                  <a:lnTo>
                    <a:pt x="600038" y="0"/>
                  </a:lnTo>
                  <a:lnTo>
                    <a:pt x="603719" y="0"/>
                  </a:lnTo>
                  <a:lnTo>
                    <a:pt x="607400" y="0"/>
                  </a:lnTo>
                  <a:lnTo>
                    <a:pt x="611082" y="0"/>
                  </a:lnTo>
                  <a:lnTo>
                    <a:pt x="614763" y="0"/>
                  </a:lnTo>
                  <a:lnTo>
                    <a:pt x="618444" y="0"/>
                  </a:lnTo>
                  <a:lnTo>
                    <a:pt x="622125" y="0"/>
                  </a:lnTo>
                  <a:lnTo>
                    <a:pt x="625807" y="0"/>
                  </a:lnTo>
                  <a:lnTo>
                    <a:pt x="629488" y="0"/>
                  </a:lnTo>
                  <a:lnTo>
                    <a:pt x="633169" y="0"/>
                  </a:lnTo>
                  <a:lnTo>
                    <a:pt x="636850" y="0"/>
                  </a:lnTo>
                  <a:lnTo>
                    <a:pt x="640531" y="0"/>
                  </a:lnTo>
                  <a:lnTo>
                    <a:pt x="644213" y="0"/>
                  </a:lnTo>
                  <a:lnTo>
                    <a:pt x="647894" y="0"/>
                  </a:lnTo>
                  <a:lnTo>
                    <a:pt x="651575" y="0"/>
                  </a:lnTo>
                  <a:lnTo>
                    <a:pt x="655256" y="0"/>
                  </a:lnTo>
                  <a:lnTo>
                    <a:pt x="658938" y="0"/>
                  </a:lnTo>
                  <a:lnTo>
                    <a:pt x="662619" y="0"/>
                  </a:lnTo>
                  <a:lnTo>
                    <a:pt x="666300" y="0"/>
                  </a:lnTo>
                  <a:lnTo>
                    <a:pt x="669981" y="0"/>
                  </a:lnTo>
                  <a:lnTo>
                    <a:pt x="673662" y="0"/>
                  </a:lnTo>
                  <a:lnTo>
                    <a:pt x="677344" y="0"/>
                  </a:lnTo>
                  <a:lnTo>
                    <a:pt x="681025" y="0"/>
                  </a:lnTo>
                  <a:lnTo>
                    <a:pt x="684706" y="0"/>
                  </a:lnTo>
                  <a:lnTo>
                    <a:pt x="688387" y="0"/>
                  </a:lnTo>
                  <a:lnTo>
                    <a:pt x="692068" y="0"/>
                  </a:lnTo>
                  <a:lnTo>
                    <a:pt x="695750" y="0"/>
                  </a:lnTo>
                  <a:lnTo>
                    <a:pt x="699431" y="0"/>
                  </a:lnTo>
                  <a:lnTo>
                    <a:pt x="703112" y="0"/>
                  </a:lnTo>
                  <a:lnTo>
                    <a:pt x="706793" y="0"/>
                  </a:lnTo>
                  <a:lnTo>
                    <a:pt x="710475" y="0"/>
                  </a:lnTo>
                  <a:lnTo>
                    <a:pt x="714156" y="0"/>
                  </a:lnTo>
                  <a:lnTo>
                    <a:pt x="717837" y="0"/>
                  </a:lnTo>
                  <a:lnTo>
                    <a:pt x="721518" y="0"/>
                  </a:lnTo>
                  <a:lnTo>
                    <a:pt x="725199" y="0"/>
                  </a:lnTo>
                  <a:lnTo>
                    <a:pt x="728881" y="0"/>
                  </a:lnTo>
                  <a:lnTo>
                    <a:pt x="732562" y="0"/>
                  </a:lnTo>
                  <a:lnTo>
                    <a:pt x="736243" y="0"/>
                  </a:lnTo>
                  <a:lnTo>
                    <a:pt x="739924" y="0"/>
                  </a:lnTo>
                  <a:lnTo>
                    <a:pt x="743606" y="0"/>
                  </a:lnTo>
                  <a:lnTo>
                    <a:pt x="747287" y="0"/>
                  </a:lnTo>
                  <a:lnTo>
                    <a:pt x="750968" y="0"/>
                  </a:lnTo>
                  <a:lnTo>
                    <a:pt x="754649" y="0"/>
                  </a:lnTo>
                  <a:lnTo>
                    <a:pt x="758330" y="0"/>
                  </a:lnTo>
                  <a:lnTo>
                    <a:pt x="762012" y="0"/>
                  </a:lnTo>
                  <a:lnTo>
                    <a:pt x="765693" y="0"/>
                  </a:lnTo>
                  <a:lnTo>
                    <a:pt x="769374" y="0"/>
                  </a:lnTo>
                  <a:lnTo>
                    <a:pt x="773055" y="0"/>
                  </a:lnTo>
                  <a:lnTo>
                    <a:pt x="776736" y="0"/>
                  </a:lnTo>
                  <a:lnTo>
                    <a:pt x="780418" y="0"/>
                  </a:lnTo>
                  <a:lnTo>
                    <a:pt x="784099" y="0"/>
                  </a:lnTo>
                  <a:lnTo>
                    <a:pt x="787780" y="0"/>
                  </a:lnTo>
                  <a:lnTo>
                    <a:pt x="791461" y="0"/>
                  </a:lnTo>
                  <a:lnTo>
                    <a:pt x="795143" y="0"/>
                  </a:lnTo>
                  <a:lnTo>
                    <a:pt x="798824" y="0"/>
                  </a:lnTo>
                  <a:lnTo>
                    <a:pt x="802505" y="0"/>
                  </a:lnTo>
                  <a:lnTo>
                    <a:pt x="806186" y="0"/>
                  </a:lnTo>
                  <a:lnTo>
                    <a:pt x="809867" y="0"/>
                  </a:lnTo>
                  <a:lnTo>
                    <a:pt x="813549" y="0"/>
                  </a:lnTo>
                  <a:lnTo>
                    <a:pt x="817230" y="0"/>
                  </a:lnTo>
                  <a:lnTo>
                    <a:pt x="820911" y="0"/>
                  </a:lnTo>
                  <a:lnTo>
                    <a:pt x="824592" y="0"/>
                  </a:lnTo>
                  <a:lnTo>
                    <a:pt x="828274" y="0"/>
                  </a:lnTo>
                  <a:lnTo>
                    <a:pt x="831955" y="0"/>
                  </a:lnTo>
                  <a:lnTo>
                    <a:pt x="835636" y="0"/>
                  </a:lnTo>
                  <a:lnTo>
                    <a:pt x="839317" y="0"/>
                  </a:lnTo>
                  <a:lnTo>
                    <a:pt x="842998" y="0"/>
                  </a:lnTo>
                  <a:lnTo>
                    <a:pt x="846680" y="0"/>
                  </a:lnTo>
                  <a:lnTo>
                    <a:pt x="850361" y="0"/>
                  </a:lnTo>
                  <a:lnTo>
                    <a:pt x="854042" y="0"/>
                  </a:lnTo>
                  <a:lnTo>
                    <a:pt x="857723" y="0"/>
                  </a:lnTo>
                  <a:lnTo>
                    <a:pt x="861405" y="0"/>
                  </a:lnTo>
                  <a:lnTo>
                    <a:pt x="865086" y="0"/>
                  </a:lnTo>
                  <a:lnTo>
                    <a:pt x="868767" y="0"/>
                  </a:lnTo>
                  <a:lnTo>
                    <a:pt x="872448" y="0"/>
                  </a:lnTo>
                  <a:lnTo>
                    <a:pt x="876129" y="0"/>
                  </a:lnTo>
                  <a:lnTo>
                    <a:pt x="879811" y="0"/>
                  </a:lnTo>
                  <a:lnTo>
                    <a:pt x="883492" y="0"/>
                  </a:lnTo>
                  <a:lnTo>
                    <a:pt x="887173" y="0"/>
                  </a:lnTo>
                  <a:lnTo>
                    <a:pt x="890854" y="0"/>
                  </a:lnTo>
                  <a:lnTo>
                    <a:pt x="894535" y="0"/>
                  </a:lnTo>
                  <a:lnTo>
                    <a:pt x="898217" y="0"/>
                  </a:lnTo>
                  <a:lnTo>
                    <a:pt x="901898" y="0"/>
                  </a:lnTo>
                  <a:lnTo>
                    <a:pt x="905579" y="0"/>
                  </a:lnTo>
                  <a:lnTo>
                    <a:pt x="909260" y="0"/>
                  </a:lnTo>
                  <a:lnTo>
                    <a:pt x="912942" y="0"/>
                  </a:lnTo>
                  <a:lnTo>
                    <a:pt x="916623" y="0"/>
                  </a:lnTo>
                  <a:lnTo>
                    <a:pt x="920304" y="0"/>
                  </a:lnTo>
                  <a:lnTo>
                    <a:pt x="923985" y="0"/>
                  </a:lnTo>
                  <a:lnTo>
                    <a:pt x="927666" y="0"/>
                  </a:lnTo>
                  <a:lnTo>
                    <a:pt x="931348" y="0"/>
                  </a:lnTo>
                  <a:lnTo>
                    <a:pt x="935029" y="0"/>
                  </a:lnTo>
                  <a:lnTo>
                    <a:pt x="938710" y="0"/>
                  </a:lnTo>
                  <a:lnTo>
                    <a:pt x="942391" y="0"/>
                  </a:lnTo>
                  <a:lnTo>
                    <a:pt x="946073" y="0"/>
                  </a:lnTo>
                  <a:lnTo>
                    <a:pt x="949754" y="0"/>
                  </a:lnTo>
                  <a:lnTo>
                    <a:pt x="953435" y="0"/>
                  </a:lnTo>
                  <a:lnTo>
                    <a:pt x="957116" y="0"/>
                  </a:lnTo>
                  <a:lnTo>
                    <a:pt x="960797" y="0"/>
                  </a:lnTo>
                  <a:lnTo>
                    <a:pt x="964479" y="0"/>
                  </a:lnTo>
                  <a:lnTo>
                    <a:pt x="968160" y="0"/>
                  </a:lnTo>
                  <a:lnTo>
                    <a:pt x="971841" y="0"/>
                  </a:lnTo>
                  <a:lnTo>
                    <a:pt x="975522" y="0"/>
                  </a:lnTo>
                  <a:lnTo>
                    <a:pt x="979203" y="0"/>
                  </a:lnTo>
                  <a:lnTo>
                    <a:pt x="982885" y="0"/>
                  </a:lnTo>
                  <a:lnTo>
                    <a:pt x="986566" y="0"/>
                  </a:lnTo>
                  <a:lnTo>
                    <a:pt x="990247" y="0"/>
                  </a:lnTo>
                  <a:lnTo>
                    <a:pt x="993928" y="0"/>
                  </a:lnTo>
                  <a:lnTo>
                    <a:pt x="997610" y="0"/>
                  </a:lnTo>
                  <a:lnTo>
                    <a:pt x="1001291" y="0"/>
                  </a:lnTo>
                  <a:lnTo>
                    <a:pt x="1004972" y="0"/>
                  </a:lnTo>
                  <a:lnTo>
                    <a:pt x="1008653" y="0"/>
                  </a:lnTo>
                  <a:lnTo>
                    <a:pt x="1012334" y="0"/>
                  </a:lnTo>
                  <a:lnTo>
                    <a:pt x="1016016" y="0"/>
                  </a:lnTo>
                  <a:lnTo>
                    <a:pt x="1019697" y="0"/>
                  </a:lnTo>
                  <a:lnTo>
                    <a:pt x="1023378" y="0"/>
                  </a:lnTo>
                  <a:lnTo>
                    <a:pt x="1027059" y="0"/>
                  </a:lnTo>
                  <a:lnTo>
                    <a:pt x="1030741" y="0"/>
                  </a:lnTo>
                  <a:lnTo>
                    <a:pt x="1034422" y="0"/>
                  </a:lnTo>
                  <a:lnTo>
                    <a:pt x="1038103" y="0"/>
                  </a:lnTo>
                  <a:lnTo>
                    <a:pt x="1041784" y="0"/>
                  </a:lnTo>
                  <a:lnTo>
                    <a:pt x="1045465" y="0"/>
                  </a:lnTo>
                  <a:lnTo>
                    <a:pt x="1049147" y="0"/>
                  </a:lnTo>
                  <a:lnTo>
                    <a:pt x="1052828" y="0"/>
                  </a:lnTo>
                  <a:lnTo>
                    <a:pt x="1056509" y="0"/>
                  </a:lnTo>
                  <a:lnTo>
                    <a:pt x="1060190" y="0"/>
                  </a:lnTo>
                  <a:lnTo>
                    <a:pt x="1063871" y="0"/>
                  </a:lnTo>
                  <a:lnTo>
                    <a:pt x="1067553" y="0"/>
                  </a:lnTo>
                  <a:lnTo>
                    <a:pt x="1071234" y="0"/>
                  </a:lnTo>
                  <a:lnTo>
                    <a:pt x="1074915" y="0"/>
                  </a:lnTo>
                  <a:lnTo>
                    <a:pt x="1078596" y="0"/>
                  </a:lnTo>
                  <a:lnTo>
                    <a:pt x="1082278" y="0"/>
                  </a:lnTo>
                  <a:lnTo>
                    <a:pt x="1085959" y="0"/>
                  </a:lnTo>
                  <a:lnTo>
                    <a:pt x="1089640" y="0"/>
                  </a:lnTo>
                  <a:lnTo>
                    <a:pt x="1093321" y="0"/>
                  </a:lnTo>
                  <a:lnTo>
                    <a:pt x="1097002" y="0"/>
                  </a:lnTo>
                  <a:lnTo>
                    <a:pt x="1100684" y="0"/>
                  </a:lnTo>
                  <a:lnTo>
                    <a:pt x="1104365" y="0"/>
                  </a:lnTo>
                  <a:lnTo>
                    <a:pt x="1108046" y="0"/>
                  </a:lnTo>
                  <a:lnTo>
                    <a:pt x="1111727" y="0"/>
                  </a:lnTo>
                  <a:lnTo>
                    <a:pt x="1115409" y="0"/>
                  </a:lnTo>
                  <a:lnTo>
                    <a:pt x="1119090" y="0"/>
                  </a:lnTo>
                  <a:lnTo>
                    <a:pt x="1122771" y="0"/>
                  </a:lnTo>
                  <a:lnTo>
                    <a:pt x="1126452" y="0"/>
                  </a:lnTo>
                  <a:lnTo>
                    <a:pt x="1130133" y="0"/>
                  </a:lnTo>
                  <a:lnTo>
                    <a:pt x="1133815" y="0"/>
                  </a:lnTo>
                  <a:lnTo>
                    <a:pt x="1137496" y="0"/>
                  </a:lnTo>
                  <a:lnTo>
                    <a:pt x="1141177" y="0"/>
                  </a:lnTo>
                  <a:lnTo>
                    <a:pt x="1144858" y="0"/>
                  </a:lnTo>
                  <a:lnTo>
                    <a:pt x="1148540" y="0"/>
                  </a:lnTo>
                  <a:lnTo>
                    <a:pt x="1152221" y="0"/>
                  </a:lnTo>
                  <a:lnTo>
                    <a:pt x="1155902" y="0"/>
                  </a:lnTo>
                  <a:lnTo>
                    <a:pt x="1159583" y="0"/>
                  </a:lnTo>
                  <a:lnTo>
                    <a:pt x="1163264" y="0"/>
                  </a:lnTo>
                  <a:lnTo>
                    <a:pt x="1166946" y="0"/>
                  </a:lnTo>
                  <a:lnTo>
                    <a:pt x="1170627" y="0"/>
                  </a:lnTo>
                  <a:lnTo>
                    <a:pt x="1174308" y="0"/>
                  </a:lnTo>
                  <a:lnTo>
                    <a:pt x="1177989" y="0"/>
                  </a:lnTo>
                  <a:lnTo>
                    <a:pt x="1181670" y="0"/>
                  </a:lnTo>
                  <a:lnTo>
                    <a:pt x="1185352" y="0"/>
                  </a:lnTo>
                  <a:lnTo>
                    <a:pt x="1189033" y="0"/>
                  </a:lnTo>
                  <a:lnTo>
                    <a:pt x="1192714" y="0"/>
                  </a:lnTo>
                  <a:lnTo>
                    <a:pt x="1196395" y="0"/>
                  </a:lnTo>
                  <a:lnTo>
                    <a:pt x="1200077" y="0"/>
                  </a:lnTo>
                  <a:lnTo>
                    <a:pt x="1203758" y="0"/>
                  </a:lnTo>
                  <a:lnTo>
                    <a:pt x="1207439" y="0"/>
                  </a:lnTo>
                  <a:lnTo>
                    <a:pt x="1211120" y="0"/>
                  </a:lnTo>
                  <a:lnTo>
                    <a:pt x="1214801" y="0"/>
                  </a:lnTo>
                  <a:lnTo>
                    <a:pt x="1218483" y="0"/>
                  </a:lnTo>
                  <a:lnTo>
                    <a:pt x="1222164" y="0"/>
                  </a:lnTo>
                  <a:lnTo>
                    <a:pt x="1225845" y="0"/>
                  </a:lnTo>
                  <a:lnTo>
                    <a:pt x="1229526" y="0"/>
                  </a:lnTo>
                  <a:lnTo>
                    <a:pt x="1233208" y="0"/>
                  </a:lnTo>
                  <a:lnTo>
                    <a:pt x="1236889" y="0"/>
                  </a:lnTo>
                  <a:lnTo>
                    <a:pt x="1240570" y="0"/>
                  </a:lnTo>
                  <a:lnTo>
                    <a:pt x="1244251" y="0"/>
                  </a:lnTo>
                  <a:lnTo>
                    <a:pt x="1247932" y="0"/>
                  </a:lnTo>
                  <a:lnTo>
                    <a:pt x="1251614" y="0"/>
                  </a:lnTo>
                  <a:lnTo>
                    <a:pt x="1255295" y="0"/>
                  </a:lnTo>
                  <a:lnTo>
                    <a:pt x="1258976" y="0"/>
                  </a:lnTo>
                  <a:lnTo>
                    <a:pt x="1262657" y="0"/>
                  </a:lnTo>
                  <a:lnTo>
                    <a:pt x="1266338" y="0"/>
                  </a:lnTo>
                  <a:lnTo>
                    <a:pt x="1270020" y="0"/>
                  </a:lnTo>
                  <a:lnTo>
                    <a:pt x="1273701" y="0"/>
                  </a:lnTo>
                  <a:lnTo>
                    <a:pt x="1277382" y="0"/>
                  </a:lnTo>
                  <a:lnTo>
                    <a:pt x="1281063" y="0"/>
                  </a:lnTo>
                  <a:lnTo>
                    <a:pt x="1284745" y="0"/>
                  </a:lnTo>
                  <a:lnTo>
                    <a:pt x="1288426" y="0"/>
                  </a:lnTo>
                  <a:lnTo>
                    <a:pt x="1292107" y="0"/>
                  </a:lnTo>
                  <a:lnTo>
                    <a:pt x="1295788" y="0"/>
                  </a:lnTo>
                  <a:lnTo>
                    <a:pt x="1299469" y="0"/>
                  </a:lnTo>
                  <a:lnTo>
                    <a:pt x="1303151" y="0"/>
                  </a:lnTo>
                  <a:lnTo>
                    <a:pt x="1306832" y="0"/>
                  </a:lnTo>
                  <a:lnTo>
                    <a:pt x="1310513" y="0"/>
                  </a:lnTo>
                  <a:lnTo>
                    <a:pt x="1314194" y="0"/>
                  </a:lnTo>
                  <a:lnTo>
                    <a:pt x="1317876" y="0"/>
                  </a:lnTo>
                  <a:lnTo>
                    <a:pt x="1321557" y="0"/>
                  </a:lnTo>
                  <a:lnTo>
                    <a:pt x="1325238" y="0"/>
                  </a:lnTo>
                  <a:lnTo>
                    <a:pt x="1328919" y="0"/>
                  </a:lnTo>
                  <a:lnTo>
                    <a:pt x="1332600" y="0"/>
                  </a:lnTo>
                  <a:lnTo>
                    <a:pt x="1336282" y="0"/>
                  </a:lnTo>
                  <a:lnTo>
                    <a:pt x="1339963" y="0"/>
                  </a:lnTo>
                  <a:lnTo>
                    <a:pt x="1343644" y="0"/>
                  </a:lnTo>
                  <a:lnTo>
                    <a:pt x="1347325" y="0"/>
                  </a:lnTo>
                  <a:lnTo>
                    <a:pt x="1351006" y="0"/>
                  </a:lnTo>
                  <a:lnTo>
                    <a:pt x="1354688" y="0"/>
                  </a:lnTo>
                  <a:lnTo>
                    <a:pt x="1358369" y="0"/>
                  </a:lnTo>
                  <a:lnTo>
                    <a:pt x="1362050" y="0"/>
                  </a:lnTo>
                  <a:lnTo>
                    <a:pt x="1365731" y="0"/>
                  </a:lnTo>
                  <a:lnTo>
                    <a:pt x="1369413" y="0"/>
                  </a:lnTo>
                  <a:lnTo>
                    <a:pt x="1373094" y="0"/>
                  </a:lnTo>
                  <a:lnTo>
                    <a:pt x="1376775" y="0"/>
                  </a:lnTo>
                  <a:lnTo>
                    <a:pt x="1380456" y="0"/>
                  </a:lnTo>
                  <a:lnTo>
                    <a:pt x="1384137" y="0"/>
                  </a:lnTo>
                  <a:lnTo>
                    <a:pt x="1387819" y="0"/>
                  </a:lnTo>
                  <a:lnTo>
                    <a:pt x="1391500" y="0"/>
                  </a:lnTo>
                  <a:lnTo>
                    <a:pt x="1395181" y="0"/>
                  </a:lnTo>
                  <a:lnTo>
                    <a:pt x="1398862" y="0"/>
                  </a:lnTo>
                  <a:lnTo>
                    <a:pt x="1402544" y="0"/>
                  </a:lnTo>
                  <a:lnTo>
                    <a:pt x="1406225" y="0"/>
                  </a:lnTo>
                  <a:lnTo>
                    <a:pt x="1409906" y="0"/>
                  </a:lnTo>
                  <a:lnTo>
                    <a:pt x="1413587" y="0"/>
                  </a:lnTo>
                  <a:lnTo>
                    <a:pt x="1417268" y="0"/>
                  </a:lnTo>
                  <a:lnTo>
                    <a:pt x="1420950" y="0"/>
                  </a:lnTo>
                  <a:lnTo>
                    <a:pt x="1424631" y="0"/>
                  </a:lnTo>
                  <a:lnTo>
                    <a:pt x="1428312" y="0"/>
                  </a:lnTo>
                  <a:lnTo>
                    <a:pt x="1431993" y="0"/>
                  </a:lnTo>
                  <a:lnTo>
                    <a:pt x="1435675" y="0"/>
                  </a:lnTo>
                  <a:lnTo>
                    <a:pt x="1439356" y="0"/>
                  </a:lnTo>
                  <a:lnTo>
                    <a:pt x="1443037" y="0"/>
                  </a:lnTo>
                  <a:lnTo>
                    <a:pt x="1446718" y="0"/>
                  </a:lnTo>
                  <a:lnTo>
                    <a:pt x="1450399" y="0"/>
                  </a:lnTo>
                  <a:lnTo>
                    <a:pt x="1454081" y="0"/>
                  </a:lnTo>
                  <a:lnTo>
                    <a:pt x="1457762" y="0"/>
                  </a:lnTo>
                  <a:lnTo>
                    <a:pt x="1461443" y="0"/>
                  </a:lnTo>
                  <a:lnTo>
                    <a:pt x="1465124" y="0"/>
                  </a:lnTo>
                  <a:lnTo>
                    <a:pt x="1468805" y="0"/>
                  </a:lnTo>
                  <a:lnTo>
                    <a:pt x="1472487" y="0"/>
                  </a:lnTo>
                  <a:lnTo>
                    <a:pt x="1476168" y="0"/>
                  </a:lnTo>
                  <a:lnTo>
                    <a:pt x="1479849" y="0"/>
                  </a:lnTo>
                  <a:lnTo>
                    <a:pt x="1483530" y="0"/>
                  </a:lnTo>
                  <a:lnTo>
                    <a:pt x="1487212" y="0"/>
                  </a:lnTo>
                  <a:lnTo>
                    <a:pt x="1490893" y="0"/>
                  </a:lnTo>
                  <a:lnTo>
                    <a:pt x="1494574" y="0"/>
                  </a:lnTo>
                  <a:lnTo>
                    <a:pt x="1498255" y="0"/>
                  </a:lnTo>
                  <a:lnTo>
                    <a:pt x="1501936" y="0"/>
                  </a:lnTo>
                  <a:lnTo>
                    <a:pt x="1505618" y="0"/>
                  </a:lnTo>
                  <a:lnTo>
                    <a:pt x="1509299" y="0"/>
                  </a:lnTo>
                  <a:lnTo>
                    <a:pt x="1512980" y="0"/>
                  </a:lnTo>
                  <a:lnTo>
                    <a:pt x="1516661" y="0"/>
                  </a:lnTo>
                  <a:lnTo>
                    <a:pt x="1520343" y="0"/>
                  </a:lnTo>
                  <a:lnTo>
                    <a:pt x="1524024" y="0"/>
                  </a:lnTo>
                  <a:lnTo>
                    <a:pt x="1527705" y="0"/>
                  </a:lnTo>
                  <a:lnTo>
                    <a:pt x="1531386" y="0"/>
                  </a:lnTo>
                  <a:lnTo>
                    <a:pt x="1535067" y="0"/>
                  </a:lnTo>
                  <a:lnTo>
                    <a:pt x="1538749" y="0"/>
                  </a:lnTo>
                  <a:lnTo>
                    <a:pt x="1542430" y="0"/>
                  </a:lnTo>
                  <a:lnTo>
                    <a:pt x="1546111" y="0"/>
                  </a:lnTo>
                  <a:lnTo>
                    <a:pt x="1549792" y="0"/>
                  </a:lnTo>
                  <a:lnTo>
                    <a:pt x="1553473" y="0"/>
                  </a:lnTo>
                  <a:lnTo>
                    <a:pt x="1557155" y="0"/>
                  </a:lnTo>
                  <a:lnTo>
                    <a:pt x="1560836" y="0"/>
                  </a:lnTo>
                  <a:lnTo>
                    <a:pt x="1564517" y="0"/>
                  </a:lnTo>
                  <a:lnTo>
                    <a:pt x="1568198" y="0"/>
                  </a:lnTo>
                  <a:lnTo>
                    <a:pt x="1571880" y="0"/>
                  </a:lnTo>
                  <a:lnTo>
                    <a:pt x="1575561" y="0"/>
                  </a:lnTo>
                  <a:lnTo>
                    <a:pt x="1579242" y="0"/>
                  </a:lnTo>
                  <a:lnTo>
                    <a:pt x="1582923" y="0"/>
                  </a:lnTo>
                  <a:lnTo>
                    <a:pt x="1586604" y="0"/>
                  </a:lnTo>
                  <a:lnTo>
                    <a:pt x="1590286" y="0"/>
                  </a:lnTo>
                  <a:lnTo>
                    <a:pt x="1593967" y="0"/>
                  </a:lnTo>
                  <a:lnTo>
                    <a:pt x="1597648" y="0"/>
                  </a:lnTo>
                  <a:lnTo>
                    <a:pt x="1601329" y="0"/>
                  </a:lnTo>
                  <a:lnTo>
                    <a:pt x="1605011" y="0"/>
                  </a:lnTo>
                  <a:lnTo>
                    <a:pt x="1608692" y="0"/>
                  </a:lnTo>
                  <a:lnTo>
                    <a:pt x="1612373" y="0"/>
                  </a:lnTo>
                  <a:lnTo>
                    <a:pt x="1616054" y="0"/>
                  </a:lnTo>
                  <a:lnTo>
                    <a:pt x="1619735" y="0"/>
                  </a:lnTo>
                  <a:lnTo>
                    <a:pt x="1623417" y="0"/>
                  </a:lnTo>
                  <a:lnTo>
                    <a:pt x="1627098" y="0"/>
                  </a:lnTo>
                  <a:lnTo>
                    <a:pt x="1630779" y="0"/>
                  </a:lnTo>
                  <a:lnTo>
                    <a:pt x="1634460" y="0"/>
                  </a:lnTo>
                  <a:lnTo>
                    <a:pt x="1638141" y="0"/>
                  </a:lnTo>
                  <a:lnTo>
                    <a:pt x="1641823" y="0"/>
                  </a:lnTo>
                  <a:lnTo>
                    <a:pt x="1645504" y="0"/>
                  </a:lnTo>
                  <a:lnTo>
                    <a:pt x="1649185" y="0"/>
                  </a:lnTo>
                  <a:lnTo>
                    <a:pt x="1652866" y="0"/>
                  </a:lnTo>
                  <a:lnTo>
                    <a:pt x="1656548" y="0"/>
                  </a:lnTo>
                  <a:lnTo>
                    <a:pt x="1660229" y="0"/>
                  </a:lnTo>
                  <a:lnTo>
                    <a:pt x="1663910" y="0"/>
                  </a:lnTo>
                  <a:lnTo>
                    <a:pt x="1667591" y="0"/>
                  </a:lnTo>
                  <a:lnTo>
                    <a:pt x="1671272" y="0"/>
                  </a:lnTo>
                  <a:lnTo>
                    <a:pt x="1674954" y="0"/>
                  </a:lnTo>
                  <a:lnTo>
                    <a:pt x="1678635" y="0"/>
                  </a:lnTo>
                  <a:lnTo>
                    <a:pt x="1682316" y="0"/>
                  </a:lnTo>
                  <a:lnTo>
                    <a:pt x="1685997" y="0"/>
                  </a:lnTo>
                  <a:lnTo>
                    <a:pt x="1689679" y="0"/>
                  </a:lnTo>
                  <a:lnTo>
                    <a:pt x="1693360" y="0"/>
                  </a:lnTo>
                  <a:lnTo>
                    <a:pt x="1697041" y="0"/>
                  </a:lnTo>
                  <a:lnTo>
                    <a:pt x="1700722" y="0"/>
                  </a:lnTo>
                  <a:lnTo>
                    <a:pt x="1704403" y="0"/>
                  </a:lnTo>
                  <a:lnTo>
                    <a:pt x="1708085" y="0"/>
                  </a:lnTo>
                  <a:lnTo>
                    <a:pt x="1711766" y="0"/>
                  </a:lnTo>
                  <a:lnTo>
                    <a:pt x="1715447" y="0"/>
                  </a:lnTo>
                  <a:lnTo>
                    <a:pt x="1719128" y="0"/>
                  </a:lnTo>
                  <a:lnTo>
                    <a:pt x="1722810" y="0"/>
                  </a:lnTo>
                  <a:lnTo>
                    <a:pt x="1726491" y="0"/>
                  </a:lnTo>
                  <a:lnTo>
                    <a:pt x="1730172" y="0"/>
                  </a:lnTo>
                  <a:lnTo>
                    <a:pt x="1733853" y="0"/>
                  </a:lnTo>
                  <a:lnTo>
                    <a:pt x="1737534" y="0"/>
                  </a:lnTo>
                  <a:lnTo>
                    <a:pt x="1741216" y="0"/>
                  </a:lnTo>
                  <a:lnTo>
                    <a:pt x="1744897" y="0"/>
                  </a:lnTo>
                  <a:lnTo>
                    <a:pt x="1748578" y="0"/>
                  </a:lnTo>
                  <a:lnTo>
                    <a:pt x="1752259" y="0"/>
                  </a:lnTo>
                  <a:lnTo>
                    <a:pt x="1755940" y="0"/>
                  </a:lnTo>
                  <a:lnTo>
                    <a:pt x="1759622" y="0"/>
                  </a:lnTo>
                  <a:lnTo>
                    <a:pt x="1763303" y="0"/>
                  </a:lnTo>
                  <a:lnTo>
                    <a:pt x="1766984" y="0"/>
                  </a:lnTo>
                  <a:lnTo>
                    <a:pt x="1770665" y="0"/>
                  </a:lnTo>
                  <a:lnTo>
                    <a:pt x="1774347" y="0"/>
                  </a:lnTo>
                  <a:lnTo>
                    <a:pt x="1778028" y="0"/>
                  </a:lnTo>
                  <a:lnTo>
                    <a:pt x="1781709" y="0"/>
                  </a:lnTo>
                  <a:lnTo>
                    <a:pt x="1785390" y="0"/>
                  </a:lnTo>
                  <a:lnTo>
                    <a:pt x="1789071" y="0"/>
                  </a:lnTo>
                  <a:lnTo>
                    <a:pt x="1792753" y="0"/>
                  </a:lnTo>
                  <a:lnTo>
                    <a:pt x="1796434" y="0"/>
                  </a:lnTo>
                  <a:lnTo>
                    <a:pt x="1800115" y="0"/>
                  </a:lnTo>
                  <a:lnTo>
                    <a:pt x="1803796" y="0"/>
                  </a:lnTo>
                  <a:lnTo>
                    <a:pt x="1807478" y="0"/>
                  </a:lnTo>
                  <a:lnTo>
                    <a:pt x="1811159" y="0"/>
                  </a:lnTo>
                  <a:lnTo>
                    <a:pt x="1814840" y="0"/>
                  </a:lnTo>
                  <a:lnTo>
                    <a:pt x="1818521" y="0"/>
                  </a:lnTo>
                  <a:lnTo>
                    <a:pt x="1822202" y="0"/>
                  </a:lnTo>
                  <a:lnTo>
                    <a:pt x="1825884" y="0"/>
                  </a:lnTo>
                  <a:lnTo>
                    <a:pt x="1829565" y="0"/>
                  </a:lnTo>
                  <a:lnTo>
                    <a:pt x="1833246" y="0"/>
                  </a:lnTo>
                  <a:lnTo>
                    <a:pt x="1836927" y="0"/>
                  </a:lnTo>
                  <a:lnTo>
                    <a:pt x="1840608" y="0"/>
                  </a:lnTo>
                  <a:lnTo>
                    <a:pt x="1844290" y="0"/>
                  </a:lnTo>
                  <a:lnTo>
                    <a:pt x="1847971" y="0"/>
                  </a:lnTo>
                  <a:lnTo>
                    <a:pt x="1851652" y="0"/>
                  </a:lnTo>
                  <a:lnTo>
                    <a:pt x="1855333" y="0"/>
                  </a:lnTo>
                  <a:lnTo>
                    <a:pt x="1859015" y="0"/>
                  </a:lnTo>
                  <a:lnTo>
                    <a:pt x="1862696" y="0"/>
                  </a:lnTo>
                  <a:lnTo>
                    <a:pt x="1866377" y="0"/>
                  </a:lnTo>
                  <a:lnTo>
                    <a:pt x="1870058" y="0"/>
                  </a:lnTo>
                  <a:lnTo>
                    <a:pt x="1873739" y="0"/>
                  </a:lnTo>
                  <a:lnTo>
                    <a:pt x="1877421" y="0"/>
                  </a:lnTo>
                  <a:lnTo>
                    <a:pt x="1881102" y="0"/>
                  </a:lnTo>
                  <a:lnTo>
                    <a:pt x="1884783" y="0"/>
                  </a:lnTo>
                  <a:lnTo>
                    <a:pt x="1888464" y="0"/>
                  </a:lnTo>
                  <a:lnTo>
                    <a:pt x="1892146" y="0"/>
                  </a:lnTo>
                  <a:lnTo>
                    <a:pt x="1895827" y="0"/>
                  </a:lnTo>
                  <a:lnTo>
                    <a:pt x="1899508" y="0"/>
                  </a:lnTo>
                  <a:lnTo>
                    <a:pt x="1903189" y="0"/>
                  </a:lnTo>
                  <a:lnTo>
                    <a:pt x="1906870" y="0"/>
                  </a:lnTo>
                  <a:lnTo>
                    <a:pt x="1910552" y="0"/>
                  </a:lnTo>
                  <a:lnTo>
                    <a:pt x="1914233" y="0"/>
                  </a:lnTo>
                  <a:lnTo>
                    <a:pt x="1917914" y="0"/>
                  </a:lnTo>
                  <a:lnTo>
                    <a:pt x="1921595" y="0"/>
                  </a:lnTo>
                  <a:lnTo>
                    <a:pt x="1925276" y="0"/>
                  </a:lnTo>
                  <a:lnTo>
                    <a:pt x="1928958" y="0"/>
                  </a:lnTo>
                  <a:lnTo>
                    <a:pt x="1932639" y="0"/>
                  </a:lnTo>
                  <a:lnTo>
                    <a:pt x="1936320" y="0"/>
                  </a:lnTo>
                  <a:lnTo>
                    <a:pt x="1940001" y="0"/>
                  </a:lnTo>
                  <a:lnTo>
                    <a:pt x="1943683" y="0"/>
                  </a:lnTo>
                  <a:lnTo>
                    <a:pt x="1947364" y="0"/>
                  </a:lnTo>
                  <a:lnTo>
                    <a:pt x="1951045" y="0"/>
                  </a:lnTo>
                  <a:lnTo>
                    <a:pt x="1954726" y="0"/>
                  </a:lnTo>
                  <a:lnTo>
                    <a:pt x="1958407" y="0"/>
                  </a:lnTo>
                  <a:lnTo>
                    <a:pt x="1962089" y="0"/>
                  </a:lnTo>
                  <a:lnTo>
                    <a:pt x="1965770" y="0"/>
                  </a:lnTo>
                  <a:lnTo>
                    <a:pt x="1969451" y="0"/>
                  </a:lnTo>
                  <a:lnTo>
                    <a:pt x="1973132" y="0"/>
                  </a:lnTo>
                  <a:lnTo>
                    <a:pt x="1976814" y="0"/>
                  </a:lnTo>
                  <a:lnTo>
                    <a:pt x="1980495" y="0"/>
                  </a:lnTo>
                  <a:lnTo>
                    <a:pt x="1984176" y="0"/>
                  </a:lnTo>
                  <a:lnTo>
                    <a:pt x="1987857" y="0"/>
                  </a:lnTo>
                  <a:lnTo>
                    <a:pt x="1991538" y="0"/>
                  </a:lnTo>
                  <a:lnTo>
                    <a:pt x="1995220" y="0"/>
                  </a:lnTo>
                  <a:lnTo>
                    <a:pt x="1998901" y="0"/>
                  </a:lnTo>
                  <a:lnTo>
                    <a:pt x="2002582" y="0"/>
                  </a:lnTo>
                  <a:lnTo>
                    <a:pt x="2006263" y="0"/>
                  </a:lnTo>
                  <a:lnTo>
                    <a:pt x="2009945" y="0"/>
                  </a:lnTo>
                  <a:lnTo>
                    <a:pt x="2013626" y="0"/>
                  </a:lnTo>
                  <a:lnTo>
                    <a:pt x="2017307" y="0"/>
                  </a:lnTo>
                  <a:lnTo>
                    <a:pt x="2020988" y="0"/>
                  </a:lnTo>
                  <a:lnTo>
                    <a:pt x="2024669" y="0"/>
                  </a:lnTo>
                  <a:lnTo>
                    <a:pt x="2028351" y="0"/>
                  </a:lnTo>
                  <a:lnTo>
                    <a:pt x="2032032" y="0"/>
                  </a:lnTo>
                  <a:lnTo>
                    <a:pt x="2035713" y="0"/>
                  </a:lnTo>
                  <a:lnTo>
                    <a:pt x="2039394" y="0"/>
                  </a:lnTo>
                  <a:lnTo>
                    <a:pt x="2043075" y="0"/>
                  </a:lnTo>
                  <a:lnTo>
                    <a:pt x="2046757" y="0"/>
                  </a:lnTo>
                  <a:lnTo>
                    <a:pt x="2050438" y="0"/>
                  </a:lnTo>
                  <a:lnTo>
                    <a:pt x="2054119" y="0"/>
                  </a:lnTo>
                  <a:lnTo>
                    <a:pt x="2057800" y="0"/>
                  </a:lnTo>
                  <a:lnTo>
                    <a:pt x="2061482" y="0"/>
                  </a:lnTo>
                  <a:lnTo>
                    <a:pt x="2065163" y="0"/>
                  </a:lnTo>
                  <a:lnTo>
                    <a:pt x="2068844" y="0"/>
                  </a:lnTo>
                  <a:lnTo>
                    <a:pt x="2072525" y="0"/>
                  </a:lnTo>
                  <a:lnTo>
                    <a:pt x="2076206" y="0"/>
                  </a:lnTo>
                  <a:lnTo>
                    <a:pt x="2079888" y="0"/>
                  </a:lnTo>
                  <a:lnTo>
                    <a:pt x="2083569" y="0"/>
                  </a:lnTo>
                  <a:lnTo>
                    <a:pt x="2087250" y="0"/>
                  </a:lnTo>
                  <a:lnTo>
                    <a:pt x="2090931" y="0"/>
                  </a:lnTo>
                  <a:lnTo>
                    <a:pt x="2094613" y="0"/>
                  </a:lnTo>
                  <a:lnTo>
                    <a:pt x="2098294" y="0"/>
                  </a:lnTo>
                  <a:lnTo>
                    <a:pt x="2101975" y="0"/>
                  </a:lnTo>
                  <a:lnTo>
                    <a:pt x="2105656" y="0"/>
                  </a:lnTo>
                  <a:lnTo>
                    <a:pt x="2109337" y="0"/>
                  </a:lnTo>
                  <a:lnTo>
                    <a:pt x="2113019" y="0"/>
                  </a:lnTo>
                  <a:lnTo>
                    <a:pt x="2116700" y="0"/>
                  </a:lnTo>
                  <a:lnTo>
                    <a:pt x="2120381" y="0"/>
                  </a:lnTo>
                  <a:lnTo>
                    <a:pt x="2124062" y="0"/>
                  </a:lnTo>
                  <a:lnTo>
                    <a:pt x="2127743" y="0"/>
                  </a:lnTo>
                  <a:lnTo>
                    <a:pt x="2131425" y="0"/>
                  </a:lnTo>
                  <a:lnTo>
                    <a:pt x="2135106" y="0"/>
                  </a:lnTo>
                  <a:lnTo>
                    <a:pt x="2138787" y="0"/>
                  </a:lnTo>
                  <a:lnTo>
                    <a:pt x="2142468" y="0"/>
                  </a:lnTo>
                  <a:lnTo>
                    <a:pt x="2146150" y="0"/>
                  </a:lnTo>
                  <a:lnTo>
                    <a:pt x="2149831" y="0"/>
                  </a:lnTo>
                  <a:lnTo>
                    <a:pt x="2153512" y="0"/>
                  </a:lnTo>
                  <a:lnTo>
                    <a:pt x="2157193" y="0"/>
                  </a:lnTo>
                  <a:lnTo>
                    <a:pt x="2160874" y="0"/>
                  </a:lnTo>
                  <a:lnTo>
                    <a:pt x="2164556" y="0"/>
                  </a:lnTo>
                  <a:lnTo>
                    <a:pt x="2168237" y="0"/>
                  </a:lnTo>
                  <a:lnTo>
                    <a:pt x="2171918" y="0"/>
                  </a:lnTo>
                  <a:lnTo>
                    <a:pt x="2175599" y="0"/>
                  </a:lnTo>
                  <a:lnTo>
                    <a:pt x="2179281" y="0"/>
                  </a:lnTo>
                  <a:lnTo>
                    <a:pt x="2182962" y="0"/>
                  </a:lnTo>
                  <a:lnTo>
                    <a:pt x="2186643" y="0"/>
                  </a:lnTo>
                  <a:lnTo>
                    <a:pt x="2190324" y="0"/>
                  </a:lnTo>
                  <a:lnTo>
                    <a:pt x="2194005" y="0"/>
                  </a:lnTo>
                  <a:lnTo>
                    <a:pt x="2197687" y="0"/>
                  </a:lnTo>
                  <a:lnTo>
                    <a:pt x="2201368" y="0"/>
                  </a:lnTo>
                  <a:lnTo>
                    <a:pt x="2205049" y="0"/>
                  </a:lnTo>
                  <a:lnTo>
                    <a:pt x="2208730" y="0"/>
                  </a:lnTo>
                  <a:lnTo>
                    <a:pt x="2212411" y="0"/>
                  </a:lnTo>
                  <a:lnTo>
                    <a:pt x="2216093" y="0"/>
                  </a:lnTo>
                  <a:lnTo>
                    <a:pt x="2219774" y="0"/>
                  </a:lnTo>
                  <a:lnTo>
                    <a:pt x="2223455" y="0"/>
                  </a:lnTo>
                  <a:lnTo>
                    <a:pt x="2227136" y="0"/>
                  </a:lnTo>
                  <a:lnTo>
                    <a:pt x="2230818" y="0"/>
                  </a:lnTo>
                  <a:lnTo>
                    <a:pt x="2234499" y="0"/>
                  </a:lnTo>
                  <a:lnTo>
                    <a:pt x="2238180" y="0"/>
                  </a:lnTo>
                  <a:lnTo>
                    <a:pt x="2241861" y="0"/>
                  </a:lnTo>
                  <a:lnTo>
                    <a:pt x="2245542" y="0"/>
                  </a:lnTo>
                  <a:lnTo>
                    <a:pt x="2249224" y="0"/>
                  </a:lnTo>
                  <a:lnTo>
                    <a:pt x="2252905" y="0"/>
                  </a:lnTo>
                  <a:lnTo>
                    <a:pt x="2256586" y="0"/>
                  </a:lnTo>
                  <a:lnTo>
                    <a:pt x="2260267" y="0"/>
                  </a:lnTo>
                  <a:lnTo>
                    <a:pt x="2263949" y="0"/>
                  </a:lnTo>
                  <a:lnTo>
                    <a:pt x="2267630" y="0"/>
                  </a:lnTo>
                  <a:lnTo>
                    <a:pt x="2271311" y="0"/>
                  </a:lnTo>
                  <a:lnTo>
                    <a:pt x="2274992" y="0"/>
                  </a:lnTo>
                  <a:lnTo>
                    <a:pt x="2278673" y="0"/>
                  </a:lnTo>
                  <a:lnTo>
                    <a:pt x="2282355" y="0"/>
                  </a:lnTo>
                  <a:lnTo>
                    <a:pt x="2286036" y="0"/>
                  </a:lnTo>
                  <a:lnTo>
                    <a:pt x="2289717" y="0"/>
                  </a:lnTo>
                  <a:lnTo>
                    <a:pt x="2293398" y="0"/>
                  </a:lnTo>
                  <a:lnTo>
                    <a:pt x="2297080" y="0"/>
                  </a:lnTo>
                  <a:lnTo>
                    <a:pt x="2300761" y="0"/>
                  </a:lnTo>
                  <a:lnTo>
                    <a:pt x="2304442" y="0"/>
                  </a:lnTo>
                  <a:lnTo>
                    <a:pt x="2308123" y="0"/>
                  </a:lnTo>
                  <a:lnTo>
                    <a:pt x="2311804" y="0"/>
                  </a:lnTo>
                  <a:lnTo>
                    <a:pt x="2315486" y="0"/>
                  </a:lnTo>
                  <a:lnTo>
                    <a:pt x="2319167" y="0"/>
                  </a:lnTo>
                  <a:lnTo>
                    <a:pt x="2322848" y="0"/>
                  </a:lnTo>
                  <a:lnTo>
                    <a:pt x="2326529" y="0"/>
                  </a:lnTo>
                  <a:lnTo>
                    <a:pt x="2330210" y="0"/>
                  </a:lnTo>
                  <a:lnTo>
                    <a:pt x="2333892" y="0"/>
                  </a:lnTo>
                  <a:lnTo>
                    <a:pt x="2337573" y="0"/>
                  </a:lnTo>
                  <a:lnTo>
                    <a:pt x="2341254" y="0"/>
                  </a:lnTo>
                  <a:lnTo>
                    <a:pt x="2344935" y="0"/>
                  </a:lnTo>
                  <a:lnTo>
                    <a:pt x="2348617" y="0"/>
                  </a:lnTo>
                  <a:lnTo>
                    <a:pt x="2352298" y="0"/>
                  </a:lnTo>
                  <a:lnTo>
                    <a:pt x="2355979" y="0"/>
                  </a:lnTo>
                  <a:lnTo>
                    <a:pt x="2359660" y="0"/>
                  </a:lnTo>
                  <a:lnTo>
                    <a:pt x="2363341" y="0"/>
                  </a:lnTo>
                  <a:lnTo>
                    <a:pt x="2367023" y="0"/>
                  </a:lnTo>
                  <a:lnTo>
                    <a:pt x="2370704" y="0"/>
                  </a:lnTo>
                  <a:lnTo>
                    <a:pt x="2374385" y="0"/>
                  </a:lnTo>
                  <a:lnTo>
                    <a:pt x="2378066" y="0"/>
                  </a:lnTo>
                  <a:lnTo>
                    <a:pt x="2381748" y="0"/>
                  </a:lnTo>
                  <a:lnTo>
                    <a:pt x="2385429" y="0"/>
                  </a:lnTo>
                  <a:lnTo>
                    <a:pt x="2389110" y="0"/>
                  </a:lnTo>
                  <a:lnTo>
                    <a:pt x="2392791" y="0"/>
                  </a:lnTo>
                  <a:lnTo>
                    <a:pt x="2396472" y="0"/>
                  </a:lnTo>
                  <a:lnTo>
                    <a:pt x="2400154" y="0"/>
                  </a:lnTo>
                  <a:lnTo>
                    <a:pt x="2403835" y="0"/>
                  </a:lnTo>
                  <a:lnTo>
                    <a:pt x="2407516" y="0"/>
                  </a:lnTo>
                  <a:lnTo>
                    <a:pt x="2411197" y="0"/>
                  </a:lnTo>
                  <a:lnTo>
                    <a:pt x="2414878" y="0"/>
                  </a:lnTo>
                  <a:lnTo>
                    <a:pt x="2418560" y="0"/>
                  </a:lnTo>
                  <a:lnTo>
                    <a:pt x="2422241" y="0"/>
                  </a:lnTo>
                  <a:lnTo>
                    <a:pt x="2425922" y="0"/>
                  </a:lnTo>
                  <a:lnTo>
                    <a:pt x="2429603" y="0"/>
                  </a:lnTo>
                  <a:lnTo>
                    <a:pt x="2433285" y="0"/>
                  </a:lnTo>
                  <a:lnTo>
                    <a:pt x="2436966" y="0"/>
                  </a:lnTo>
                  <a:lnTo>
                    <a:pt x="2440647" y="0"/>
                  </a:lnTo>
                  <a:lnTo>
                    <a:pt x="2444328" y="0"/>
                  </a:lnTo>
                  <a:lnTo>
                    <a:pt x="2448009" y="0"/>
                  </a:lnTo>
                  <a:lnTo>
                    <a:pt x="2451691" y="0"/>
                  </a:lnTo>
                  <a:lnTo>
                    <a:pt x="2455372" y="0"/>
                  </a:lnTo>
                  <a:lnTo>
                    <a:pt x="2459053" y="0"/>
                  </a:lnTo>
                  <a:lnTo>
                    <a:pt x="2462734" y="0"/>
                  </a:lnTo>
                  <a:lnTo>
                    <a:pt x="2466416" y="0"/>
                  </a:lnTo>
                  <a:lnTo>
                    <a:pt x="2470097" y="0"/>
                  </a:lnTo>
                  <a:lnTo>
                    <a:pt x="2473778" y="0"/>
                  </a:lnTo>
                  <a:lnTo>
                    <a:pt x="2477459" y="0"/>
                  </a:lnTo>
                  <a:lnTo>
                    <a:pt x="2481140" y="0"/>
                  </a:lnTo>
                  <a:lnTo>
                    <a:pt x="2484822" y="0"/>
                  </a:lnTo>
                  <a:lnTo>
                    <a:pt x="2488503" y="0"/>
                  </a:lnTo>
                  <a:lnTo>
                    <a:pt x="2492184" y="0"/>
                  </a:lnTo>
                  <a:lnTo>
                    <a:pt x="2495865" y="0"/>
                  </a:lnTo>
                  <a:lnTo>
                    <a:pt x="2499547" y="0"/>
                  </a:lnTo>
                  <a:lnTo>
                    <a:pt x="2503228" y="0"/>
                  </a:lnTo>
                  <a:lnTo>
                    <a:pt x="2506909" y="0"/>
                  </a:lnTo>
                  <a:lnTo>
                    <a:pt x="2510590" y="0"/>
                  </a:lnTo>
                  <a:lnTo>
                    <a:pt x="2514271" y="0"/>
                  </a:lnTo>
                  <a:lnTo>
                    <a:pt x="2517953" y="0"/>
                  </a:lnTo>
                  <a:lnTo>
                    <a:pt x="2521634" y="0"/>
                  </a:lnTo>
                  <a:lnTo>
                    <a:pt x="2525315" y="0"/>
                  </a:lnTo>
                  <a:lnTo>
                    <a:pt x="2528996" y="0"/>
                  </a:lnTo>
                  <a:lnTo>
                    <a:pt x="2532677" y="0"/>
                  </a:lnTo>
                  <a:lnTo>
                    <a:pt x="2536359" y="0"/>
                  </a:lnTo>
                  <a:lnTo>
                    <a:pt x="2540040" y="0"/>
                  </a:lnTo>
                  <a:lnTo>
                    <a:pt x="2543721" y="0"/>
                  </a:lnTo>
                  <a:lnTo>
                    <a:pt x="2547402" y="0"/>
                  </a:lnTo>
                  <a:lnTo>
                    <a:pt x="2551084" y="0"/>
                  </a:lnTo>
                  <a:lnTo>
                    <a:pt x="2554765" y="0"/>
                  </a:lnTo>
                  <a:lnTo>
                    <a:pt x="2558446" y="0"/>
                  </a:lnTo>
                  <a:lnTo>
                    <a:pt x="2562127" y="0"/>
                  </a:lnTo>
                  <a:lnTo>
                    <a:pt x="2565808" y="0"/>
                  </a:lnTo>
                  <a:lnTo>
                    <a:pt x="2569490" y="0"/>
                  </a:lnTo>
                  <a:lnTo>
                    <a:pt x="2573171" y="0"/>
                  </a:lnTo>
                  <a:lnTo>
                    <a:pt x="2576852" y="0"/>
                  </a:lnTo>
                  <a:lnTo>
                    <a:pt x="2580533" y="0"/>
                  </a:lnTo>
                  <a:lnTo>
                    <a:pt x="2584215" y="0"/>
                  </a:lnTo>
                  <a:lnTo>
                    <a:pt x="2587896" y="0"/>
                  </a:lnTo>
                  <a:lnTo>
                    <a:pt x="2591577" y="0"/>
                  </a:lnTo>
                  <a:lnTo>
                    <a:pt x="2595258" y="0"/>
                  </a:lnTo>
                  <a:lnTo>
                    <a:pt x="2598939" y="0"/>
                  </a:lnTo>
                  <a:lnTo>
                    <a:pt x="2602621" y="0"/>
                  </a:lnTo>
                  <a:lnTo>
                    <a:pt x="2606302" y="0"/>
                  </a:lnTo>
                  <a:lnTo>
                    <a:pt x="2609983" y="0"/>
                  </a:lnTo>
                  <a:lnTo>
                    <a:pt x="2613664" y="0"/>
                  </a:lnTo>
                  <a:lnTo>
                    <a:pt x="2617345" y="0"/>
                  </a:lnTo>
                  <a:lnTo>
                    <a:pt x="2621027" y="0"/>
                  </a:lnTo>
                  <a:lnTo>
                    <a:pt x="2624708" y="0"/>
                  </a:lnTo>
                  <a:lnTo>
                    <a:pt x="2628389" y="0"/>
                  </a:lnTo>
                  <a:lnTo>
                    <a:pt x="2632070" y="0"/>
                  </a:lnTo>
                  <a:lnTo>
                    <a:pt x="2635752" y="0"/>
                  </a:lnTo>
                  <a:lnTo>
                    <a:pt x="2639433" y="0"/>
                  </a:lnTo>
                  <a:lnTo>
                    <a:pt x="2643114" y="0"/>
                  </a:lnTo>
                  <a:lnTo>
                    <a:pt x="2646795" y="0"/>
                  </a:lnTo>
                  <a:lnTo>
                    <a:pt x="2650476" y="0"/>
                  </a:lnTo>
                  <a:lnTo>
                    <a:pt x="2654158" y="0"/>
                  </a:lnTo>
                  <a:lnTo>
                    <a:pt x="2657839" y="0"/>
                  </a:lnTo>
                  <a:lnTo>
                    <a:pt x="2661520" y="0"/>
                  </a:lnTo>
                  <a:lnTo>
                    <a:pt x="2665201" y="0"/>
                  </a:lnTo>
                  <a:lnTo>
                    <a:pt x="2668883" y="0"/>
                  </a:lnTo>
                  <a:lnTo>
                    <a:pt x="2672564" y="0"/>
                  </a:lnTo>
                  <a:lnTo>
                    <a:pt x="2676245" y="0"/>
                  </a:lnTo>
                  <a:lnTo>
                    <a:pt x="2679926" y="0"/>
                  </a:lnTo>
                  <a:lnTo>
                    <a:pt x="2683607" y="0"/>
                  </a:lnTo>
                  <a:lnTo>
                    <a:pt x="2687289" y="0"/>
                  </a:lnTo>
                  <a:lnTo>
                    <a:pt x="2690970" y="0"/>
                  </a:lnTo>
                  <a:lnTo>
                    <a:pt x="2694651" y="0"/>
                  </a:lnTo>
                  <a:lnTo>
                    <a:pt x="2698332" y="0"/>
                  </a:lnTo>
                  <a:lnTo>
                    <a:pt x="2702013" y="0"/>
                  </a:lnTo>
                  <a:lnTo>
                    <a:pt x="2705695" y="0"/>
                  </a:lnTo>
                  <a:lnTo>
                    <a:pt x="2709376" y="0"/>
                  </a:lnTo>
                  <a:lnTo>
                    <a:pt x="2713057" y="0"/>
                  </a:lnTo>
                  <a:lnTo>
                    <a:pt x="2716738" y="0"/>
                  </a:lnTo>
                  <a:lnTo>
                    <a:pt x="2720420" y="0"/>
                  </a:lnTo>
                  <a:lnTo>
                    <a:pt x="2724101" y="0"/>
                  </a:lnTo>
                  <a:lnTo>
                    <a:pt x="2727782" y="0"/>
                  </a:lnTo>
                  <a:lnTo>
                    <a:pt x="2731463" y="0"/>
                  </a:lnTo>
                  <a:lnTo>
                    <a:pt x="2735144" y="0"/>
                  </a:lnTo>
                  <a:lnTo>
                    <a:pt x="2738826" y="0"/>
                  </a:lnTo>
                  <a:lnTo>
                    <a:pt x="2742507" y="0"/>
                  </a:lnTo>
                  <a:lnTo>
                    <a:pt x="2746188" y="0"/>
                  </a:lnTo>
                  <a:lnTo>
                    <a:pt x="2749869" y="0"/>
                  </a:lnTo>
                  <a:lnTo>
                    <a:pt x="2753551" y="0"/>
                  </a:lnTo>
                  <a:lnTo>
                    <a:pt x="2757232" y="0"/>
                  </a:lnTo>
                  <a:lnTo>
                    <a:pt x="2760913" y="0"/>
                  </a:lnTo>
                  <a:lnTo>
                    <a:pt x="2764594" y="0"/>
                  </a:lnTo>
                  <a:lnTo>
                    <a:pt x="2768275" y="0"/>
                  </a:lnTo>
                  <a:lnTo>
                    <a:pt x="2771957" y="0"/>
                  </a:lnTo>
                  <a:lnTo>
                    <a:pt x="2775638" y="0"/>
                  </a:lnTo>
                  <a:lnTo>
                    <a:pt x="2779319" y="0"/>
                  </a:lnTo>
                  <a:lnTo>
                    <a:pt x="2783000" y="0"/>
                  </a:lnTo>
                  <a:lnTo>
                    <a:pt x="2786682" y="0"/>
                  </a:lnTo>
                  <a:lnTo>
                    <a:pt x="2790363" y="0"/>
                  </a:lnTo>
                  <a:lnTo>
                    <a:pt x="2794044" y="0"/>
                  </a:lnTo>
                  <a:lnTo>
                    <a:pt x="2797725" y="0"/>
                  </a:lnTo>
                  <a:lnTo>
                    <a:pt x="2801406" y="0"/>
                  </a:lnTo>
                  <a:lnTo>
                    <a:pt x="2805088" y="0"/>
                  </a:lnTo>
                  <a:lnTo>
                    <a:pt x="2808769" y="0"/>
                  </a:lnTo>
                  <a:lnTo>
                    <a:pt x="2812450" y="0"/>
                  </a:lnTo>
                  <a:lnTo>
                    <a:pt x="2816131" y="0"/>
                  </a:lnTo>
                  <a:lnTo>
                    <a:pt x="2819812" y="0"/>
                  </a:lnTo>
                  <a:lnTo>
                    <a:pt x="2823494" y="0"/>
                  </a:lnTo>
                  <a:lnTo>
                    <a:pt x="2827175" y="0"/>
                  </a:lnTo>
                  <a:lnTo>
                    <a:pt x="2830856" y="0"/>
                  </a:lnTo>
                  <a:lnTo>
                    <a:pt x="2834537" y="0"/>
                  </a:lnTo>
                  <a:lnTo>
                    <a:pt x="2838219" y="0"/>
                  </a:lnTo>
                  <a:lnTo>
                    <a:pt x="2841900" y="0"/>
                  </a:lnTo>
                  <a:lnTo>
                    <a:pt x="2845581" y="0"/>
                  </a:lnTo>
                  <a:lnTo>
                    <a:pt x="2849262" y="0"/>
                  </a:lnTo>
                  <a:lnTo>
                    <a:pt x="2852943" y="0"/>
                  </a:lnTo>
                  <a:lnTo>
                    <a:pt x="2856625" y="0"/>
                  </a:lnTo>
                  <a:lnTo>
                    <a:pt x="2860306" y="0"/>
                  </a:lnTo>
                  <a:lnTo>
                    <a:pt x="2863987" y="0"/>
                  </a:lnTo>
                  <a:lnTo>
                    <a:pt x="2867668" y="0"/>
                  </a:lnTo>
                  <a:lnTo>
                    <a:pt x="2871350" y="0"/>
                  </a:lnTo>
                  <a:lnTo>
                    <a:pt x="2875031" y="0"/>
                  </a:lnTo>
                  <a:lnTo>
                    <a:pt x="2878712" y="0"/>
                  </a:lnTo>
                  <a:lnTo>
                    <a:pt x="2882393" y="0"/>
                  </a:lnTo>
                  <a:lnTo>
                    <a:pt x="2886074" y="0"/>
                  </a:lnTo>
                  <a:lnTo>
                    <a:pt x="2889756" y="0"/>
                  </a:lnTo>
                  <a:lnTo>
                    <a:pt x="2893437" y="0"/>
                  </a:lnTo>
                  <a:lnTo>
                    <a:pt x="2897118" y="0"/>
                  </a:lnTo>
                  <a:lnTo>
                    <a:pt x="2900799" y="0"/>
                  </a:lnTo>
                  <a:lnTo>
                    <a:pt x="2904480" y="0"/>
                  </a:lnTo>
                  <a:lnTo>
                    <a:pt x="2908162" y="0"/>
                  </a:lnTo>
                  <a:lnTo>
                    <a:pt x="2911843" y="0"/>
                  </a:lnTo>
                  <a:lnTo>
                    <a:pt x="2915524" y="189070"/>
                  </a:lnTo>
                  <a:lnTo>
                    <a:pt x="2919205" y="189070"/>
                  </a:lnTo>
                  <a:lnTo>
                    <a:pt x="2922887" y="189070"/>
                  </a:lnTo>
                  <a:lnTo>
                    <a:pt x="2926568" y="189070"/>
                  </a:lnTo>
                  <a:lnTo>
                    <a:pt x="2930249" y="189070"/>
                  </a:lnTo>
                  <a:lnTo>
                    <a:pt x="2933930" y="189070"/>
                  </a:lnTo>
                  <a:lnTo>
                    <a:pt x="2937611" y="189070"/>
                  </a:lnTo>
                  <a:lnTo>
                    <a:pt x="2941293" y="189070"/>
                  </a:lnTo>
                  <a:lnTo>
                    <a:pt x="2944974" y="189070"/>
                  </a:lnTo>
                  <a:lnTo>
                    <a:pt x="2948655" y="189070"/>
                  </a:lnTo>
                  <a:lnTo>
                    <a:pt x="2952336" y="189070"/>
                  </a:lnTo>
                  <a:lnTo>
                    <a:pt x="2956018" y="189070"/>
                  </a:lnTo>
                  <a:lnTo>
                    <a:pt x="2959699" y="189070"/>
                  </a:lnTo>
                  <a:lnTo>
                    <a:pt x="2963380" y="189070"/>
                  </a:lnTo>
                  <a:lnTo>
                    <a:pt x="2967061" y="189070"/>
                  </a:lnTo>
                  <a:lnTo>
                    <a:pt x="2970742" y="189070"/>
                  </a:lnTo>
                  <a:lnTo>
                    <a:pt x="2974424" y="189070"/>
                  </a:lnTo>
                  <a:lnTo>
                    <a:pt x="2978105" y="189070"/>
                  </a:lnTo>
                  <a:lnTo>
                    <a:pt x="2981786" y="189070"/>
                  </a:lnTo>
                  <a:lnTo>
                    <a:pt x="2985467" y="189070"/>
                  </a:lnTo>
                  <a:lnTo>
                    <a:pt x="2989148" y="189070"/>
                  </a:lnTo>
                  <a:lnTo>
                    <a:pt x="2992830" y="189070"/>
                  </a:lnTo>
                  <a:lnTo>
                    <a:pt x="2996511" y="189070"/>
                  </a:lnTo>
                  <a:lnTo>
                    <a:pt x="3000192" y="189070"/>
                  </a:lnTo>
                  <a:lnTo>
                    <a:pt x="3003873" y="189070"/>
                  </a:lnTo>
                  <a:lnTo>
                    <a:pt x="3007555" y="189070"/>
                  </a:lnTo>
                  <a:lnTo>
                    <a:pt x="3011236" y="189070"/>
                  </a:lnTo>
                  <a:lnTo>
                    <a:pt x="3014917" y="189070"/>
                  </a:lnTo>
                  <a:lnTo>
                    <a:pt x="3018598" y="189070"/>
                  </a:lnTo>
                  <a:lnTo>
                    <a:pt x="3022279" y="189070"/>
                  </a:lnTo>
                  <a:lnTo>
                    <a:pt x="3025961" y="189070"/>
                  </a:lnTo>
                  <a:lnTo>
                    <a:pt x="3029642" y="189070"/>
                  </a:lnTo>
                  <a:lnTo>
                    <a:pt x="3033323" y="189070"/>
                  </a:lnTo>
                  <a:lnTo>
                    <a:pt x="3037004" y="189070"/>
                  </a:lnTo>
                  <a:lnTo>
                    <a:pt x="3040686" y="189070"/>
                  </a:lnTo>
                  <a:lnTo>
                    <a:pt x="3044367" y="189070"/>
                  </a:lnTo>
                  <a:lnTo>
                    <a:pt x="3048048" y="189070"/>
                  </a:lnTo>
                  <a:lnTo>
                    <a:pt x="3051729" y="189070"/>
                  </a:lnTo>
                  <a:lnTo>
                    <a:pt x="3055410" y="189070"/>
                  </a:lnTo>
                  <a:lnTo>
                    <a:pt x="3059092" y="189070"/>
                  </a:lnTo>
                  <a:lnTo>
                    <a:pt x="3062773" y="189070"/>
                  </a:lnTo>
                  <a:lnTo>
                    <a:pt x="3066454" y="189070"/>
                  </a:lnTo>
                  <a:lnTo>
                    <a:pt x="3070135" y="189070"/>
                  </a:lnTo>
                  <a:lnTo>
                    <a:pt x="3073817" y="189070"/>
                  </a:lnTo>
                  <a:lnTo>
                    <a:pt x="3077498" y="189070"/>
                  </a:lnTo>
                  <a:lnTo>
                    <a:pt x="3081179" y="189070"/>
                  </a:lnTo>
                  <a:lnTo>
                    <a:pt x="3084860" y="189070"/>
                  </a:lnTo>
                  <a:lnTo>
                    <a:pt x="3088541" y="189070"/>
                  </a:lnTo>
                  <a:lnTo>
                    <a:pt x="3092223" y="189070"/>
                  </a:lnTo>
                  <a:lnTo>
                    <a:pt x="3095904" y="189070"/>
                  </a:lnTo>
                  <a:lnTo>
                    <a:pt x="3099585" y="189070"/>
                  </a:lnTo>
                  <a:lnTo>
                    <a:pt x="3103266" y="189070"/>
                  </a:lnTo>
                  <a:lnTo>
                    <a:pt x="3106947" y="189070"/>
                  </a:lnTo>
                  <a:lnTo>
                    <a:pt x="3110629" y="189070"/>
                  </a:lnTo>
                  <a:lnTo>
                    <a:pt x="3114310" y="189070"/>
                  </a:lnTo>
                  <a:lnTo>
                    <a:pt x="3117991" y="189070"/>
                  </a:lnTo>
                  <a:lnTo>
                    <a:pt x="3121672" y="189070"/>
                  </a:lnTo>
                  <a:lnTo>
                    <a:pt x="3125354" y="189070"/>
                  </a:lnTo>
                  <a:lnTo>
                    <a:pt x="3129035" y="189070"/>
                  </a:lnTo>
                  <a:lnTo>
                    <a:pt x="3132716" y="189070"/>
                  </a:lnTo>
                  <a:lnTo>
                    <a:pt x="3136397" y="189070"/>
                  </a:lnTo>
                  <a:lnTo>
                    <a:pt x="3140078" y="189070"/>
                  </a:lnTo>
                  <a:lnTo>
                    <a:pt x="3143760" y="189070"/>
                  </a:lnTo>
                  <a:lnTo>
                    <a:pt x="3147441" y="189070"/>
                  </a:lnTo>
                  <a:lnTo>
                    <a:pt x="3151122" y="189070"/>
                  </a:lnTo>
                  <a:lnTo>
                    <a:pt x="3154803" y="189070"/>
                  </a:lnTo>
                  <a:lnTo>
                    <a:pt x="3158485" y="189070"/>
                  </a:lnTo>
                  <a:lnTo>
                    <a:pt x="3162166" y="189070"/>
                  </a:lnTo>
                  <a:lnTo>
                    <a:pt x="3165847" y="189070"/>
                  </a:lnTo>
                  <a:lnTo>
                    <a:pt x="3169528" y="189070"/>
                  </a:lnTo>
                  <a:lnTo>
                    <a:pt x="3173209" y="189070"/>
                  </a:lnTo>
                  <a:lnTo>
                    <a:pt x="3176891" y="189070"/>
                  </a:lnTo>
                  <a:lnTo>
                    <a:pt x="3180572" y="189070"/>
                  </a:lnTo>
                  <a:lnTo>
                    <a:pt x="3184253" y="189070"/>
                  </a:lnTo>
                  <a:lnTo>
                    <a:pt x="3187934" y="189070"/>
                  </a:lnTo>
                  <a:lnTo>
                    <a:pt x="3191615" y="189070"/>
                  </a:lnTo>
                  <a:lnTo>
                    <a:pt x="3195297" y="189070"/>
                  </a:lnTo>
                  <a:lnTo>
                    <a:pt x="3198978" y="189070"/>
                  </a:lnTo>
                  <a:lnTo>
                    <a:pt x="3202659" y="189070"/>
                  </a:lnTo>
                  <a:lnTo>
                    <a:pt x="3206340" y="189070"/>
                  </a:lnTo>
                  <a:lnTo>
                    <a:pt x="3210022" y="189070"/>
                  </a:lnTo>
                  <a:lnTo>
                    <a:pt x="3213703" y="189070"/>
                  </a:lnTo>
                  <a:lnTo>
                    <a:pt x="3217384" y="189070"/>
                  </a:lnTo>
                  <a:lnTo>
                    <a:pt x="3221065" y="189070"/>
                  </a:lnTo>
                  <a:lnTo>
                    <a:pt x="3224746" y="189070"/>
                  </a:lnTo>
                  <a:lnTo>
                    <a:pt x="3228428" y="189070"/>
                  </a:lnTo>
                  <a:lnTo>
                    <a:pt x="3232109" y="189070"/>
                  </a:lnTo>
                  <a:lnTo>
                    <a:pt x="3235790" y="189070"/>
                  </a:lnTo>
                  <a:lnTo>
                    <a:pt x="3239471" y="189070"/>
                  </a:lnTo>
                  <a:lnTo>
                    <a:pt x="3243153" y="189070"/>
                  </a:lnTo>
                  <a:lnTo>
                    <a:pt x="3246834" y="189070"/>
                  </a:lnTo>
                  <a:lnTo>
                    <a:pt x="3250515" y="189070"/>
                  </a:lnTo>
                  <a:lnTo>
                    <a:pt x="3254196" y="189070"/>
                  </a:lnTo>
                  <a:lnTo>
                    <a:pt x="3257877" y="189070"/>
                  </a:lnTo>
                  <a:lnTo>
                    <a:pt x="3261559" y="189070"/>
                  </a:lnTo>
                  <a:lnTo>
                    <a:pt x="3265240" y="189070"/>
                  </a:lnTo>
                  <a:lnTo>
                    <a:pt x="3268921" y="189070"/>
                  </a:lnTo>
                  <a:lnTo>
                    <a:pt x="3272602" y="189070"/>
                  </a:lnTo>
                  <a:lnTo>
                    <a:pt x="3276283" y="189070"/>
                  </a:lnTo>
                  <a:lnTo>
                    <a:pt x="3279965" y="189070"/>
                  </a:lnTo>
                  <a:lnTo>
                    <a:pt x="3283646" y="189070"/>
                  </a:lnTo>
                  <a:lnTo>
                    <a:pt x="3287327" y="189070"/>
                  </a:lnTo>
                  <a:lnTo>
                    <a:pt x="3291008" y="189070"/>
                  </a:lnTo>
                  <a:lnTo>
                    <a:pt x="3294690" y="189070"/>
                  </a:lnTo>
                  <a:lnTo>
                    <a:pt x="3298371" y="189070"/>
                  </a:lnTo>
                  <a:lnTo>
                    <a:pt x="3302052" y="189070"/>
                  </a:lnTo>
                  <a:lnTo>
                    <a:pt x="3305733" y="189070"/>
                  </a:lnTo>
                  <a:lnTo>
                    <a:pt x="3309414" y="189070"/>
                  </a:lnTo>
                  <a:lnTo>
                    <a:pt x="3313096" y="189070"/>
                  </a:lnTo>
                  <a:lnTo>
                    <a:pt x="3316777" y="189070"/>
                  </a:lnTo>
                  <a:lnTo>
                    <a:pt x="3320458" y="189070"/>
                  </a:lnTo>
                  <a:lnTo>
                    <a:pt x="3324139" y="189070"/>
                  </a:lnTo>
                  <a:lnTo>
                    <a:pt x="3327821" y="189070"/>
                  </a:lnTo>
                  <a:lnTo>
                    <a:pt x="3331502" y="189070"/>
                  </a:lnTo>
                  <a:lnTo>
                    <a:pt x="3335183" y="189070"/>
                  </a:lnTo>
                  <a:lnTo>
                    <a:pt x="3338864" y="189070"/>
                  </a:lnTo>
                  <a:lnTo>
                    <a:pt x="3342545" y="189070"/>
                  </a:lnTo>
                  <a:lnTo>
                    <a:pt x="3346227" y="189070"/>
                  </a:lnTo>
                  <a:lnTo>
                    <a:pt x="3349908" y="189070"/>
                  </a:lnTo>
                  <a:lnTo>
                    <a:pt x="3353589" y="189070"/>
                  </a:lnTo>
                  <a:lnTo>
                    <a:pt x="3357270" y="189070"/>
                  </a:lnTo>
                  <a:lnTo>
                    <a:pt x="3360952" y="189070"/>
                  </a:lnTo>
                  <a:lnTo>
                    <a:pt x="3364633" y="189070"/>
                  </a:lnTo>
                  <a:lnTo>
                    <a:pt x="3368314" y="189070"/>
                  </a:lnTo>
                  <a:lnTo>
                    <a:pt x="3371995" y="189070"/>
                  </a:lnTo>
                  <a:lnTo>
                    <a:pt x="3375676" y="189070"/>
                  </a:lnTo>
                  <a:lnTo>
                    <a:pt x="3379358" y="189070"/>
                  </a:lnTo>
                  <a:lnTo>
                    <a:pt x="3383039" y="189070"/>
                  </a:lnTo>
                  <a:lnTo>
                    <a:pt x="3386720" y="189070"/>
                  </a:lnTo>
                  <a:lnTo>
                    <a:pt x="3390401" y="189070"/>
                  </a:lnTo>
                  <a:lnTo>
                    <a:pt x="3394082" y="189070"/>
                  </a:lnTo>
                  <a:lnTo>
                    <a:pt x="3397764" y="189070"/>
                  </a:lnTo>
                  <a:lnTo>
                    <a:pt x="3401445" y="189070"/>
                  </a:lnTo>
                  <a:lnTo>
                    <a:pt x="3405126" y="189070"/>
                  </a:lnTo>
                  <a:lnTo>
                    <a:pt x="3408807" y="189070"/>
                  </a:lnTo>
                  <a:lnTo>
                    <a:pt x="3412489" y="189070"/>
                  </a:lnTo>
                  <a:lnTo>
                    <a:pt x="3416170" y="189070"/>
                  </a:lnTo>
                  <a:lnTo>
                    <a:pt x="3419851" y="189070"/>
                  </a:lnTo>
                  <a:lnTo>
                    <a:pt x="3423532" y="189070"/>
                  </a:lnTo>
                  <a:lnTo>
                    <a:pt x="3427213" y="189070"/>
                  </a:lnTo>
                  <a:lnTo>
                    <a:pt x="3430895" y="189070"/>
                  </a:lnTo>
                  <a:lnTo>
                    <a:pt x="3434576" y="189070"/>
                  </a:lnTo>
                  <a:lnTo>
                    <a:pt x="3438257" y="189070"/>
                  </a:lnTo>
                  <a:lnTo>
                    <a:pt x="3441938" y="189070"/>
                  </a:lnTo>
                  <a:lnTo>
                    <a:pt x="3445620" y="189070"/>
                  </a:lnTo>
                  <a:lnTo>
                    <a:pt x="3449301" y="189070"/>
                  </a:lnTo>
                  <a:lnTo>
                    <a:pt x="3452982" y="189070"/>
                  </a:lnTo>
                  <a:lnTo>
                    <a:pt x="3456663" y="189070"/>
                  </a:lnTo>
                  <a:lnTo>
                    <a:pt x="3460344" y="189070"/>
                  </a:lnTo>
                  <a:lnTo>
                    <a:pt x="3464026" y="189070"/>
                  </a:lnTo>
                  <a:lnTo>
                    <a:pt x="3467707" y="189070"/>
                  </a:lnTo>
                  <a:lnTo>
                    <a:pt x="3471388" y="189070"/>
                  </a:lnTo>
                  <a:lnTo>
                    <a:pt x="3475069" y="189070"/>
                  </a:lnTo>
                  <a:lnTo>
                    <a:pt x="3478750" y="189070"/>
                  </a:lnTo>
                  <a:lnTo>
                    <a:pt x="3482432" y="189070"/>
                  </a:lnTo>
                  <a:lnTo>
                    <a:pt x="3486113" y="189070"/>
                  </a:lnTo>
                  <a:lnTo>
                    <a:pt x="3489794" y="189070"/>
                  </a:lnTo>
                  <a:lnTo>
                    <a:pt x="3493475" y="189070"/>
                  </a:lnTo>
                  <a:lnTo>
                    <a:pt x="3497157" y="189070"/>
                  </a:lnTo>
                  <a:lnTo>
                    <a:pt x="3500838" y="189070"/>
                  </a:lnTo>
                  <a:lnTo>
                    <a:pt x="3504519" y="189070"/>
                  </a:lnTo>
                  <a:lnTo>
                    <a:pt x="3508200" y="189070"/>
                  </a:lnTo>
                  <a:lnTo>
                    <a:pt x="3511881" y="189070"/>
                  </a:lnTo>
                  <a:lnTo>
                    <a:pt x="3515563" y="189070"/>
                  </a:lnTo>
                  <a:lnTo>
                    <a:pt x="3519244" y="189070"/>
                  </a:lnTo>
                  <a:lnTo>
                    <a:pt x="3522925" y="189070"/>
                  </a:lnTo>
                  <a:lnTo>
                    <a:pt x="3526606" y="189070"/>
                  </a:lnTo>
                  <a:lnTo>
                    <a:pt x="3530288" y="189070"/>
                  </a:lnTo>
                  <a:lnTo>
                    <a:pt x="3533969" y="189070"/>
                  </a:lnTo>
                  <a:lnTo>
                    <a:pt x="3537650" y="189070"/>
                  </a:lnTo>
                  <a:lnTo>
                    <a:pt x="3541331" y="189070"/>
                  </a:lnTo>
                  <a:lnTo>
                    <a:pt x="3545012" y="189070"/>
                  </a:lnTo>
                  <a:lnTo>
                    <a:pt x="3548694" y="189070"/>
                  </a:lnTo>
                  <a:lnTo>
                    <a:pt x="3552375" y="189070"/>
                  </a:lnTo>
                  <a:lnTo>
                    <a:pt x="3556056" y="189070"/>
                  </a:lnTo>
                  <a:lnTo>
                    <a:pt x="3559737" y="189070"/>
                  </a:lnTo>
                  <a:lnTo>
                    <a:pt x="3563418" y="189070"/>
                  </a:lnTo>
                  <a:lnTo>
                    <a:pt x="3567100" y="189070"/>
                  </a:lnTo>
                  <a:lnTo>
                    <a:pt x="3570781" y="189070"/>
                  </a:lnTo>
                  <a:lnTo>
                    <a:pt x="3574462" y="189070"/>
                  </a:lnTo>
                  <a:lnTo>
                    <a:pt x="3578143" y="189070"/>
                  </a:lnTo>
                  <a:lnTo>
                    <a:pt x="3581825" y="189070"/>
                  </a:lnTo>
                  <a:lnTo>
                    <a:pt x="3585506" y="189070"/>
                  </a:lnTo>
                  <a:lnTo>
                    <a:pt x="3589187" y="189070"/>
                  </a:lnTo>
                  <a:lnTo>
                    <a:pt x="3592868" y="189070"/>
                  </a:lnTo>
                  <a:lnTo>
                    <a:pt x="3596549" y="189070"/>
                  </a:lnTo>
                  <a:lnTo>
                    <a:pt x="3600231" y="189070"/>
                  </a:lnTo>
                  <a:lnTo>
                    <a:pt x="3603912" y="189070"/>
                  </a:lnTo>
                  <a:lnTo>
                    <a:pt x="3607593" y="189070"/>
                  </a:lnTo>
                  <a:lnTo>
                    <a:pt x="3611274" y="189070"/>
                  </a:lnTo>
                  <a:lnTo>
                    <a:pt x="3614956" y="189070"/>
                  </a:lnTo>
                  <a:lnTo>
                    <a:pt x="3618637" y="189070"/>
                  </a:lnTo>
                  <a:lnTo>
                    <a:pt x="3622318" y="189070"/>
                  </a:lnTo>
                  <a:lnTo>
                    <a:pt x="3625999" y="189070"/>
                  </a:lnTo>
                  <a:lnTo>
                    <a:pt x="3629680" y="189070"/>
                  </a:lnTo>
                  <a:lnTo>
                    <a:pt x="3633362" y="189070"/>
                  </a:lnTo>
                  <a:lnTo>
                    <a:pt x="3637043" y="189070"/>
                  </a:lnTo>
                  <a:lnTo>
                    <a:pt x="3640724" y="189070"/>
                  </a:lnTo>
                  <a:lnTo>
                    <a:pt x="3644405" y="189070"/>
                  </a:lnTo>
                  <a:lnTo>
                    <a:pt x="3648087" y="189070"/>
                  </a:lnTo>
                  <a:lnTo>
                    <a:pt x="3651768" y="189070"/>
                  </a:lnTo>
                  <a:lnTo>
                    <a:pt x="3655449" y="189070"/>
                  </a:lnTo>
                  <a:lnTo>
                    <a:pt x="3659130" y="189070"/>
                  </a:lnTo>
                  <a:lnTo>
                    <a:pt x="3662811" y="189070"/>
                  </a:lnTo>
                  <a:lnTo>
                    <a:pt x="3666493" y="189070"/>
                  </a:lnTo>
                  <a:lnTo>
                    <a:pt x="3670174" y="189070"/>
                  </a:lnTo>
                  <a:lnTo>
                    <a:pt x="3673855" y="189070"/>
                  </a:lnTo>
                  <a:lnTo>
                    <a:pt x="3677536" y="189070"/>
                  </a:lnTo>
                  <a:lnTo>
                    <a:pt x="3681217" y="189070"/>
                  </a:lnTo>
                  <a:lnTo>
                    <a:pt x="3684899" y="189070"/>
                  </a:lnTo>
                  <a:lnTo>
                    <a:pt x="3688580" y="189070"/>
                  </a:lnTo>
                  <a:lnTo>
                    <a:pt x="3692261" y="189070"/>
                  </a:lnTo>
                  <a:lnTo>
                    <a:pt x="3695942" y="189070"/>
                  </a:lnTo>
                  <a:lnTo>
                    <a:pt x="3699624" y="189070"/>
                  </a:lnTo>
                  <a:lnTo>
                    <a:pt x="3703305" y="189070"/>
                  </a:lnTo>
                  <a:lnTo>
                    <a:pt x="3706986" y="189070"/>
                  </a:lnTo>
                  <a:lnTo>
                    <a:pt x="3710667" y="189070"/>
                  </a:lnTo>
                  <a:lnTo>
                    <a:pt x="3714348" y="189070"/>
                  </a:lnTo>
                  <a:lnTo>
                    <a:pt x="3718030" y="189070"/>
                  </a:lnTo>
                  <a:lnTo>
                    <a:pt x="3721711" y="189070"/>
                  </a:lnTo>
                  <a:lnTo>
                    <a:pt x="3725392" y="189070"/>
                  </a:lnTo>
                  <a:lnTo>
                    <a:pt x="3729073" y="189070"/>
                  </a:lnTo>
                  <a:lnTo>
                    <a:pt x="3732755" y="189070"/>
                  </a:lnTo>
                  <a:lnTo>
                    <a:pt x="3736436" y="189070"/>
                  </a:lnTo>
                  <a:lnTo>
                    <a:pt x="3740117" y="189070"/>
                  </a:lnTo>
                  <a:lnTo>
                    <a:pt x="3743798" y="189070"/>
                  </a:lnTo>
                  <a:lnTo>
                    <a:pt x="3747479" y="189070"/>
                  </a:lnTo>
                  <a:lnTo>
                    <a:pt x="3751161" y="189070"/>
                  </a:lnTo>
                  <a:lnTo>
                    <a:pt x="3754842" y="189070"/>
                  </a:lnTo>
                  <a:lnTo>
                    <a:pt x="3758523" y="189070"/>
                  </a:lnTo>
                  <a:lnTo>
                    <a:pt x="3762204" y="189070"/>
                  </a:lnTo>
                  <a:lnTo>
                    <a:pt x="3765885" y="189070"/>
                  </a:lnTo>
                  <a:lnTo>
                    <a:pt x="3769567" y="189070"/>
                  </a:lnTo>
                  <a:lnTo>
                    <a:pt x="3773248" y="189070"/>
                  </a:lnTo>
                  <a:lnTo>
                    <a:pt x="3776929" y="189070"/>
                  </a:lnTo>
                  <a:lnTo>
                    <a:pt x="3780610" y="189070"/>
                  </a:lnTo>
                  <a:lnTo>
                    <a:pt x="3784292" y="189070"/>
                  </a:lnTo>
                  <a:lnTo>
                    <a:pt x="3787973" y="189070"/>
                  </a:lnTo>
                  <a:lnTo>
                    <a:pt x="3791654" y="189070"/>
                  </a:lnTo>
                  <a:lnTo>
                    <a:pt x="3795335" y="189070"/>
                  </a:lnTo>
                  <a:lnTo>
                    <a:pt x="3799016" y="189070"/>
                  </a:lnTo>
                  <a:lnTo>
                    <a:pt x="3802698" y="189070"/>
                  </a:lnTo>
                  <a:lnTo>
                    <a:pt x="3806379" y="189070"/>
                  </a:lnTo>
                  <a:lnTo>
                    <a:pt x="3810060" y="189070"/>
                  </a:lnTo>
                  <a:lnTo>
                    <a:pt x="3813741" y="189070"/>
                  </a:lnTo>
                  <a:lnTo>
                    <a:pt x="3817423" y="189070"/>
                  </a:lnTo>
                  <a:lnTo>
                    <a:pt x="3821104" y="189070"/>
                  </a:lnTo>
                  <a:lnTo>
                    <a:pt x="3824785" y="189070"/>
                  </a:lnTo>
                  <a:lnTo>
                    <a:pt x="3828466" y="189070"/>
                  </a:lnTo>
                  <a:lnTo>
                    <a:pt x="3832147" y="189070"/>
                  </a:lnTo>
                  <a:lnTo>
                    <a:pt x="3835829" y="189070"/>
                  </a:lnTo>
                  <a:lnTo>
                    <a:pt x="3839510" y="189070"/>
                  </a:lnTo>
                  <a:lnTo>
                    <a:pt x="3843191" y="189070"/>
                  </a:lnTo>
                  <a:lnTo>
                    <a:pt x="3846872" y="189070"/>
                  </a:lnTo>
                  <a:lnTo>
                    <a:pt x="3850553" y="189070"/>
                  </a:lnTo>
                  <a:lnTo>
                    <a:pt x="3854235" y="189070"/>
                  </a:lnTo>
                  <a:lnTo>
                    <a:pt x="3857916" y="189070"/>
                  </a:lnTo>
                  <a:lnTo>
                    <a:pt x="3861597" y="189070"/>
                  </a:lnTo>
                  <a:lnTo>
                    <a:pt x="3865278" y="189070"/>
                  </a:lnTo>
                  <a:lnTo>
                    <a:pt x="3868960" y="189070"/>
                  </a:lnTo>
                  <a:lnTo>
                    <a:pt x="3872641" y="189070"/>
                  </a:lnTo>
                  <a:lnTo>
                    <a:pt x="3876322" y="189070"/>
                  </a:lnTo>
                  <a:lnTo>
                    <a:pt x="3880003" y="189070"/>
                  </a:lnTo>
                  <a:lnTo>
                    <a:pt x="3883684" y="189070"/>
                  </a:lnTo>
                  <a:lnTo>
                    <a:pt x="3887366" y="189070"/>
                  </a:lnTo>
                  <a:lnTo>
                    <a:pt x="3891047" y="189070"/>
                  </a:lnTo>
                  <a:lnTo>
                    <a:pt x="3894728" y="189070"/>
                  </a:lnTo>
                  <a:lnTo>
                    <a:pt x="3898409" y="189070"/>
                  </a:lnTo>
                  <a:lnTo>
                    <a:pt x="3902091" y="189070"/>
                  </a:lnTo>
                  <a:lnTo>
                    <a:pt x="3905772" y="189070"/>
                  </a:lnTo>
                  <a:lnTo>
                    <a:pt x="3909453" y="189070"/>
                  </a:lnTo>
                  <a:lnTo>
                    <a:pt x="3913134" y="189070"/>
                  </a:lnTo>
                  <a:lnTo>
                    <a:pt x="3916815" y="189070"/>
                  </a:lnTo>
                  <a:lnTo>
                    <a:pt x="3920497" y="189070"/>
                  </a:lnTo>
                  <a:lnTo>
                    <a:pt x="3924178" y="189070"/>
                  </a:lnTo>
                  <a:lnTo>
                    <a:pt x="3927859" y="189070"/>
                  </a:lnTo>
                  <a:lnTo>
                    <a:pt x="3931540" y="189070"/>
                  </a:lnTo>
                  <a:lnTo>
                    <a:pt x="3935222" y="189070"/>
                  </a:lnTo>
                  <a:lnTo>
                    <a:pt x="3938903" y="189070"/>
                  </a:lnTo>
                  <a:lnTo>
                    <a:pt x="3942584" y="189070"/>
                  </a:lnTo>
                  <a:lnTo>
                    <a:pt x="3946265" y="189070"/>
                  </a:lnTo>
                  <a:lnTo>
                    <a:pt x="3949946" y="189070"/>
                  </a:lnTo>
                  <a:lnTo>
                    <a:pt x="3953628" y="189070"/>
                  </a:lnTo>
                  <a:lnTo>
                    <a:pt x="3957309" y="189070"/>
                  </a:lnTo>
                  <a:lnTo>
                    <a:pt x="3960990" y="189070"/>
                  </a:lnTo>
                  <a:lnTo>
                    <a:pt x="3964671" y="189070"/>
                  </a:lnTo>
                  <a:lnTo>
                    <a:pt x="3968352" y="189070"/>
                  </a:lnTo>
                  <a:lnTo>
                    <a:pt x="3972034" y="189070"/>
                  </a:lnTo>
                  <a:lnTo>
                    <a:pt x="3975715" y="189070"/>
                  </a:lnTo>
                  <a:lnTo>
                    <a:pt x="3979396" y="189070"/>
                  </a:lnTo>
                  <a:lnTo>
                    <a:pt x="3983077" y="189070"/>
                  </a:lnTo>
                  <a:lnTo>
                    <a:pt x="3986759" y="189070"/>
                  </a:lnTo>
                  <a:lnTo>
                    <a:pt x="3990440" y="189070"/>
                  </a:lnTo>
                  <a:lnTo>
                    <a:pt x="3994121" y="189070"/>
                  </a:lnTo>
                  <a:lnTo>
                    <a:pt x="3997802" y="189070"/>
                  </a:lnTo>
                  <a:lnTo>
                    <a:pt x="4001483" y="189070"/>
                  </a:lnTo>
                  <a:lnTo>
                    <a:pt x="4005165" y="189070"/>
                  </a:lnTo>
                  <a:lnTo>
                    <a:pt x="4008846" y="189070"/>
                  </a:lnTo>
                  <a:lnTo>
                    <a:pt x="4012527" y="189070"/>
                  </a:lnTo>
                  <a:lnTo>
                    <a:pt x="4016208" y="189070"/>
                  </a:lnTo>
                  <a:lnTo>
                    <a:pt x="4019890" y="189070"/>
                  </a:lnTo>
                  <a:lnTo>
                    <a:pt x="4023571" y="189070"/>
                  </a:lnTo>
                  <a:lnTo>
                    <a:pt x="4027252" y="189070"/>
                  </a:lnTo>
                  <a:lnTo>
                    <a:pt x="4030933" y="189070"/>
                  </a:lnTo>
                  <a:lnTo>
                    <a:pt x="4034614" y="189070"/>
                  </a:lnTo>
                  <a:lnTo>
                    <a:pt x="4038296" y="189070"/>
                  </a:lnTo>
                  <a:lnTo>
                    <a:pt x="4041977" y="189070"/>
                  </a:lnTo>
                  <a:lnTo>
                    <a:pt x="4045658" y="189070"/>
                  </a:lnTo>
                  <a:lnTo>
                    <a:pt x="4049339" y="189070"/>
                  </a:lnTo>
                  <a:lnTo>
                    <a:pt x="4053020" y="189070"/>
                  </a:lnTo>
                  <a:lnTo>
                    <a:pt x="4056702" y="189070"/>
                  </a:lnTo>
                  <a:lnTo>
                    <a:pt x="4060383" y="189070"/>
                  </a:lnTo>
                  <a:lnTo>
                    <a:pt x="4064064" y="189070"/>
                  </a:lnTo>
                  <a:lnTo>
                    <a:pt x="4067745" y="189070"/>
                  </a:lnTo>
                  <a:lnTo>
                    <a:pt x="4071427" y="189070"/>
                  </a:lnTo>
                  <a:lnTo>
                    <a:pt x="4075108" y="189070"/>
                  </a:lnTo>
                  <a:lnTo>
                    <a:pt x="4078789" y="189070"/>
                  </a:lnTo>
                  <a:lnTo>
                    <a:pt x="4082470" y="189070"/>
                  </a:lnTo>
                  <a:lnTo>
                    <a:pt x="4086151" y="189070"/>
                  </a:lnTo>
                  <a:lnTo>
                    <a:pt x="4089833" y="189070"/>
                  </a:lnTo>
                  <a:lnTo>
                    <a:pt x="4093514" y="189070"/>
                  </a:lnTo>
                  <a:lnTo>
                    <a:pt x="4097195" y="189070"/>
                  </a:lnTo>
                  <a:lnTo>
                    <a:pt x="4100876" y="189070"/>
                  </a:lnTo>
                  <a:lnTo>
                    <a:pt x="4104558" y="189070"/>
                  </a:lnTo>
                  <a:lnTo>
                    <a:pt x="4108239" y="189070"/>
                  </a:lnTo>
                  <a:lnTo>
                    <a:pt x="4111920" y="189070"/>
                  </a:lnTo>
                  <a:lnTo>
                    <a:pt x="4115601" y="189070"/>
                  </a:lnTo>
                  <a:lnTo>
                    <a:pt x="4119282" y="189070"/>
                  </a:lnTo>
                  <a:lnTo>
                    <a:pt x="4122964" y="189070"/>
                  </a:lnTo>
                  <a:lnTo>
                    <a:pt x="4126645" y="189070"/>
                  </a:lnTo>
                  <a:lnTo>
                    <a:pt x="4130326" y="189070"/>
                  </a:lnTo>
                  <a:lnTo>
                    <a:pt x="4134007" y="189070"/>
                  </a:lnTo>
                  <a:lnTo>
                    <a:pt x="4137688" y="189070"/>
                  </a:lnTo>
                  <a:lnTo>
                    <a:pt x="4141370" y="189070"/>
                  </a:lnTo>
                  <a:lnTo>
                    <a:pt x="4145051" y="189070"/>
                  </a:lnTo>
                  <a:lnTo>
                    <a:pt x="4148732" y="189070"/>
                  </a:lnTo>
                  <a:lnTo>
                    <a:pt x="4152413" y="189070"/>
                  </a:lnTo>
                  <a:lnTo>
                    <a:pt x="4156095" y="189070"/>
                  </a:lnTo>
                  <a:lnTo>
                    <a:pt x="4159776" y="189070"/>
                  </a:lnTo>
                  <a:lnTo>
                    <a:pt x="4163457" y="189070"/>
                  </a:lnTo>
                  <a:lnTo>
                    <a:pt x="4167138" y="189070"/>
                  </a:lnTo>
                  <a:lnTo>
                    <a:pt x="4170819" y="189070"/>
                  </a:lnTo>
                  <a:lnTo>
                    <a:pt x="4174501" y="189070"/>
                  </a:lnTo>
                  <a:lnTo>
                    <a:pt x="4178182" y="189070"/>
                  </a:lnTo>
                  <a:lnTo>
                    <a:pt x="4181863" y="189070"/>
                  </a:lnTo>
                  <a:lnTo>
                    <a:pt x="4185544" y="189070"/>
                  </a:lnTo>
                  <a:lnTo>
                    <a:pt x="4189226" y="189070"/>
                  </a:lnTo>
                  <a:lnTo>
                    <a:pt x="4192907" y="189070"/>
                  </a:lnTo>
                  <a:lnTo>
                    <a:pt x="4196588" y="189070"/>
                  </a:lnTo>
                  <a:lnTo>
                    <a:pt x="4200269" y="189070"/>
                  </a:lnTo>
                  <a:lnTo>
                    <a:pt x="4203950" y="189070"/>
                  </a:lnTo>
                  <a:lnTo>
                    <a:pt x="4207632" y="189070"/>
                  </a:lnTo>
                  <a:lnTo>
                    <a:pt x="4211313" y="189070"/>
                  </a:lnTo>
                  <a:lnTo>
                    <a:pt x="4214994" y="189070"/>
                  </a:lnTo>
                  <a:lnTo>
                    <a:pt x="4218675" y="189070"/>
                  </a:lnTo>
                  <a:lnTo>
                    <a:pt x="4222357" y="189070"/>
                  </a:lnTo>
                  <a:lnTo>
                    <a:pt x="4226038" y="189070"/>
                  </a:lnTo>
                  <a:lnTo>
                    <a:pt x="4229719" y="189070"/>
                  </a:lnTo>
                  <a:lnTo>
                    <a:pt x="4233400" y="189070"/>
                  </a:lnTo>
                  <a:lnTo>
                    <a:pt x="4237081" y="189070"/>
                  </a:lnTo>
                  <a:lnTo>
                    <a:pt x="4240763" y="189070"/>
                  </a:lnTo>
                  <a:lnTo>
                    <a:pt x="4244444" y="189070"/>
                  </a:lnTo>
                  <a:lnTo>
                    <a:pt x="4248125" y="189070"/>
                  </a:lnTo>
                  <a:lnTo>
                    <a:pt x="4251806" y="189070"/>
                  </a:lnTo>
                  <a:lnTo>
                    <a:pt x="4255487" y="189070"/>
                  </a:lnTo>
                  <a:lnTo>
                    <a:pt x="4259169" y="189070"/>
                  </a:lnTo>
                  <a:lnTo>
                    <a:pt x="4262850" y="189070"/>
                  </a:lnTo>
                  <a:lnTo>
                    <a:pt x="4266531" y="189070"/>
                  </a:lnTo>
                  <a:lnTo>
                    <a:pt x="4270212" y="189070"/>
                  </a:lnTo>
                  <a:lnTo>
                    <a:pt x="4273894" y="189070"/>
                  </a:lnTo>
                  <a:lnTo>
                    <a:pt x="4277575" y="189070"/>
                  </a:lnTo>
                  <a:lnTo>
                    <a:pt x="4281256" y="189070"/>
                  </a:lnTo>
                  <a:lnTo>
                    <a:pt x="4284937" y="189070"/>
                  </a:lnTo>
                  <a:lnTo>
                    <a:pt x="4288618" y="189070"/>
                  </a:lnTo>
                  <a:lnTo>
                    <a:pt x="4292300" y="189070"/>
                  </a:lnTo>
                  <a:lnTo>
                    <a:pt x="4295981" y="189070"/>
                  </a:lnTo>
                  <a:lnTo>
                    <a:pt x="4299662" y="189070"/>
                  </a:lnTo>
                  <a:lnTo>
                    <a:pt x="4303343" y="189070"/>
                  </a:lnTo>
                  <a:lnTo>
                    <a:pt x="4307025" y="189070"/>
                  </a:lnTo>
                  <a:lnTo>
                    <a:pt x="4310706" y="189070"/>
                  </a:lnTo>
                  <a:lnTo>
                    <a:pt x="4314387" y="189070"/>
                  </a:lnTo>
                  <a:lnTo>
                    <a:pt x="4318068" y="189070"/>
                  </a:lnTo>
                  <a:lnTo>
                    <a:pt x="4321749" y="189070"/>
                  </a:lnTo>
                  <a:lnTo>
                    <a:pt x="4325431" y="189070"/>
                  </a:lnTo>
                  <a:lnTo>
                    <a:pt x="4329112" y="189070"/>
                  </a:lnTo>
                  <a:lnTo>
                    <a:pt x="4332793" y="189070"/>
                  </a:lnTo>
                  <a:lnTo>
                    <a:pt x="4336474" y="189070"/>
                  </a:lnTo>
                  <a:lnTo>
                    <a:pt x="4340155" y="189070"/>
                  </a:lnTo>
                  <a:lnTo>
                    <a:pt x="4343837" y="189070"/>
                  </a:lnTo>
                  <a:lnTo>
                    <a:pt x="4347518" y="189070"/>
                  </a:lnTo>
                  <a:lnTo>
                    <a:pt x="4351199" y="189070"/>
                  </a:lnTo>
                  <a:lnTo>
                    <a:pt x="4354880" y="189070"/>
                  </a:lnTo>
                  <a:lnTo>
                    <a:pt x="4358562" y="189070"/>
                  </a:lnTo>
                  <a:lnTo>
                    <a:pt x="4362243" y="189070"/>
                  </a:lnTo>
                  <a:lnTo>
                    <a:pt x="4365924" y="189070"/>
                  </a:lnTo>
                  <a:lnTo>
                    <a:pt x="4369605" y="189070"/>
                  </a:lnTo>
                  <a:lnTo>
                    <a:pt x="4373286" y="189070"/>
                  </a:lnTo>
                  <a:lnTo>
                    <a:pt x="4376968" y="189070"/>
                  </a:lnTo>
                  <a:lnTo>
                    <a:pt x="4380649" y="189070"/>
                  </a:lnTo>
                  <a:lnTo>
                    <a:pt x="4384330" y="189070"/>
                  </a:lnTo>
                  <a:lnTo>
                    <a:pt x="4388011" y="189070"/>
                  </a:lnTo>
                  <a:lnTo>
                    <a:pt x="4391693" y="189070"/>
                  </a:lnTo>
                  <a:lnTo>
                    <a:pt x="4395374" y="189070"/>
                  </a:lnTo>
                  <a:lnTo>
                    <a:pt x="4399055" y="189070"/>
                  </a:lnTo>
                  <a:lnTo>
                    <a:pt x="4402736" y="189070"/>
                  </a:lnTo>
                  <a:lnTo>
                    <a:pt x="4406417" y="189070"/>
                  </a:lnTo>
                  <a:lnTo>
                    <a:pt x="4410099" y="189070"/>
                  </a:lnTo>
                  <a:lnTo>
                    <a:pt x="4413780" y="189070"/>
                  </a:lnTo>
                  <a:lnTo>
                    <a:pt x="4417461" y="189070"/>
                  </a:lnTo>
                  <a:lnTo>
                    <a:pt x="4421142" y="189070"/>
                  </a:lnTo>
                  <a:lnTo>
                    <a:pt x="4424823" y="189070"/>
                  </a:lnTo>
                  <a:lnTo>
                    <a:pt x="4428505" y="189070"/>
                  </a:lnTo>
                  <a:lnTo>
                    <a:pt x="4432186" y="189070"/>
                  </a:lnTo>
                  <a:lnTo>
                    <a:pt x="4435867" y="189070"/>
                  </a:lnTo>
                  <a:lnTo>
                    <a:pt x="4439548" y="189070"/>
                  </a:lnTo>
                  <a:lnTo>
                    <a:pt x="4443230" y="189070"/>
                  </a:lnTo>
                  <a:lnTo>
                    <a:pt x="4446911" y="189070"/>
                  </a:lnTo>
                  <a:lnTo>
                    <a:pt x="4450592" y="189070"/>
                  </a:lnTo>
                  <a:lnTo>
                    <a:pt x="4454273" y="189070"/>
                  </a:lnTo>
                  <a:lnTo>
                    <a:pt x="4457954" y="189070"/>
                  </a:lnTo>
                  <a:lnTo>
                    <a:pt x="4461636" y="189070"/>
                  </a:lnTo>
                  <a:lnTo>
                    <a:pt x="4465317" y="189070"/>
                  </a:lnTo>
                  <a:lnTo>
                    <a:pt x="4468998" y="189070"/>
                  </a:lnTo>
                  <a:lnTo>
                    <a:pt x="4472679" y="189070"/>
                  </a:lnTo>
                  <a:lnTo>
                    <a:pt x="4476361" y="189070"/>
                  </a:lnTo>
                  <a:lnTo>
                    <a:pt x="4480042" y="189070"/>
                  </a:lnTo>
                  <a:lnTo>
                    <a:pt x="4483723" y="189070"/>
                  </a:lnTo>
                  <a:lnTo>
                    <a:pt x="4487404" y="189070"/>
                  </a:lnTo>
                  <a:lnTo>
                    <a:pt x="4491085" y="189070"/>
                  </a:lnTo>
                  <a:lnTo>
                    <a:pt x="4494767" y="189070"/>
                  </a:lnTo>
                  <a:lnTo>
                    <a:pt x="4498448" y="189070"/>
                  </a:lnTo>
                  <a:lnTo>
                    <a:pt x="4502129" y="189070"/>
                  </a:lnTo>
                  <a:lnTo>
                    <a:pt x="4505810" y="189070"/>
                  </a:lnTo>
                  <a:lnTo>
                    <a:pt x="4509492" y="189070"/>
                  </a:lnTo>
                  <a:lnTo>
                    <a:pt x="4513173" y="189070"/>
                  </a:lnTo>
                  <a:lnTo>
                    <a:pt x="4516854" y="189070"/>
                  </a:lnTo>
                  <a:lnTo>
                    <a:pt x="4520535" y="189070"/>
                  </a:lnTo>
                  <a:lnTo>
                    <a:pt x="4524216" y="189070"/>
                  </a:lnTo>
                  <a:lnTo>
                    <a:pt x="4527898" y="189070"/>
                  </a:lnTo>
                  <a:lnTo>
                    <a:pt x="4531579" y="189070"/>
                  </a:lnTo>
                  <a:lnTo>
                    <a:pt x="4535260" y="189070"/>
                  </a:lnTo>
                  <a:lnTo>
                    <a:pt x="4538941" y="189070"/>
                  </a:lnTo>
                  <a:lnTo>
                    <a:pt x="4542622" y="189070"/>
                  </a:lnTo>
                  <a:lnTo>
                    <a:pt x="4546304" y="189070"/>
                  </a:lnTo>
                  <a:lnTo>
                    <a:pt x="4549985" y="189070"/>
                  </a:lnTo>
                  <a:lnTo>
                    <a:pt x="4553666" y="189070"/>
                  </a:lnTo>
                  <a:lnTo>
                    <a:pt x="4557347" y="189070"/>
                  </a:lnTo>
                  <a:lnTo>
                    <a:pt x="4561029" y="189070"/>
                  </a:lnTo>
                  <a:lnTo>
                    <a:pt x="4564710" y="189070"/>
                  </a:lnTo>
                  <a:lnTo>
                    <a:pt x="4568391" y="189070"/>
                  </a:lnTo>
                  <a:lnTo>
                    <a:pt x="4572072" y="189070"/>
                  </a:lnTo>
                  <a:lnTo>
                    <a:pt x="4575753" y="189070"/>
                  </a:lnTo>
                  <a:lnTo>
                    <a:pt x="4579435" y="189070"/>
                  </a:lnTo>
                  <a:lnTo>
                    <a:pt x="4583116" y="189070"/>
                  </a:lnTo>
                  <a:lnTo>
                    <a:pt x="4586797" y="189070"/>
                  </a:lnTo>
                  <a:lnTo>
                    <a:pt x="4590478" y="189070"/>
                  </a:lnTo>
                  <a:lnTo>
                    <a:pt x="4594160" y="189070"/>
                  </a:lnTo>
                  <a:lnTo>
                    <a:pt x="4597841" y="189070"/>
                  </a:lnTo>
                  <a:lnTo>
                    <a:pt x="4601522" y="189070"/>
                  </a:lnTo>
                  <a:lnTo>
                    <a:pt x="4605203" y="189070"/>
                  </a:lnTo>
                  <a:lnTo>
                    <a:pt x="4608884" y="189070"/>
                  </a:lnTo>
                  <a:lnTo>
                    <a:pt x="4612566" y="189070"/>
                  </a:lnTo>
                  <a:lnTo>
                    <a:pt x="4616247" y="189070"/>
                  </a:lnTo>
                  <a:lnTo>
                    <a:pt x="4619928" y="189070"/>
                  </a:lnTo>
                  <a:lnTo>
                    <a:pt x="4623609" y="189070"/>
                  </a:lnTo>
                  <a:lnTo>
                    <a:pt x="4627290" y="189070"/>
                  </a:lnTo>
                  <a:lnTo>
                    <a:pt x="4630972" y="189070"/>
                  </a:lnTo>
                  <a:lnTo>
                    <a:pt x="4634653" y="189070"/>
                  </a:lnTo>
                  <a:lnTo>
                    <a:pt x="4638334" y="189070"/>
                  </a:lnTo>
                  <a:lnTo>
                    <a:pt x="4642015" y="189070"/>
                  </a:lnTo>
                  <a:lnTo>
                    <a:pt x="4645697" y="189070"/>
                  </a:lnTo>
                  <a:lnTo>
                    <a:pt x="4649378" y="189070"/>
                  </a:lnTo>
                  <a:lnTo>
                    <a:pt x="4653059" y="189070"/>
                  </a:lnTo>
                  <a:lnTo>
                    <a:pt x="4656740" y="189070"/>
                  </a:lnTo>
                  <a:lnTo>
                    <a:pt x="4660421" y="189070"/>
                  </a:lnTo>
                  <a:lnTo>
                    <a:pt x="4664103" y="189070"/>
                  </a:lnTo>
                  <a:lnTo>
                    <a:pt x="4667784" y="189070"/>
                  </a:lnTo>
                  <a:lnTo>
                    <a:pt x="4671465" y="189070"/>
                  </a:lnTo>
                  <a:lnTo>
                    <a:pt x="4675146" y="189070"/>
                  </a:lnTo>
                  <a:lnTo>
                    <a:pt x="4678828" y="189070"/>
                  </a:lnTo>
                  <a:lnTo>
                    <a:pt x="4682509" y="189070"/>
                  </a:lnTo>
                  <a:lnTo>
                    <a:pt x="4686190" y="189070"/>
                  </a:lnTo>
                  <a:lnTo>
                    <a:pt x="4689871" y="189070"/>
                  </a:lnTo>
                  <a:lnTo>
                    <a:pt x="4693552" y="189070"/>
                  </a:lnTo>
                  <a:lnTo>
                    <a:pt x="4697234" y="189070"/>
                  </a:lnTo>
                  <a:lnTo>
                    <a:pt x="4700915" y="189070"/>
                  </a:lnTo>
                  <a:lnTo>
                    <a:pt x="4704596" y="189070"/>
                  </a:lnTo>
                  <a:lnTo>
                    <a:pt x="4708277" y="189070"/>
                  </a:lnTo>
                  <a:lnTo>
                    <a:pt x="4711958" y="189070"/>
                  </a:lnTo>
                  <a:lnTo>
                    <a:pt x="4715640" y="189070"/>
                  </a:lnTo>
                  <a:lnTo>
                    <a:pt x="4719321" y="189070"/>
                  </a:lnTo>
                  <a:lnTo>
                    <a:pt x="4723002" y="189070"/>
                  </a:lnTo>
                  <a:lnTo>
                    <a:pt x="4726683" y="189070"/>
                  </a:lnTo>
                  <a:lnTo>
                    <a:pt x="4730365" y="189070"/>
                  </a:lnTo>
                  <a:lnTo>
                    <a:pt x="4734046" y="189070"/>
                  </a:lnTo>
                  <a:lnTo>
                    <a:pt x="4737727" y="189070"/>
                  </a:lnTo>
                  <a:lnTo>
                    <a:pt x="4741408" y="189070"/>
                  </a:lnTo>
                  <a:lnTo>
                    <a:pt x="4745089" y="189070"/>
                  </a:lnTo>
                  <a:lnTo>
                    <a:pt x="4748771" y="189070"/>
                  </a:lnTo>
                  <a:lnTo>
                    <a:pt x="4752452" y="189070"/>
                  </a:lnTo>
                  <a:lnTo>
                    <a:pt x="4756133" y="189070"/>
                  </a:lnTo>
                  <a:lnTo>
                    <a:pt x="4759814" y="189070"/>
                  </a:lnTo>
                  <a:lnTo>
                    <a:pt x="4763496" y="189070"/>
                  </a:lnTo>
                  <a:lnTo>
                    <a:pt x="4767177" y="189070"/>
                  </a:lnTo>
                  <a:lnTo>
                    <a:pt x="4770858" y="189070"/>
                  </a:lnTo>
                  <a:lnTo>
                    <a:pt x="4774539" y="189070"/>
                  </a:lnTo>
                  <a:lnTo>
                    <a:pt x="4778220" y="189070"/>
                  </a:lnTo>
                  <a:lnTo>
                    <a:pt x="4781902" y="189070"/>
                  </a:lnTo>
                  <a:lnTo>
                    <a:pt x="4785583" y="189070"/>
                  </a:lnTo>
                  <a:lnTo>
                    <a:pt x="4789264" y="189070"/>
                  </a:lnTo>
                  <a:lnTo>
                    <a:pt x="4792945" y="189070"/>
                  </a:lnTo>
                  <a:lnTo>
                    <a:pt x="4796627" y="189070"/>
                  </a:lnTo>
                  <a:lnTo>
                    <a:pt x="4800308" y="189070"/>
                  </a:lnTo>
                  <a:lnTo>
                    <a:pt x="4803989" y="189070"/>
                  </a:lnTo>
                  <a:lnTo>
                    <a:pt x="4807670" y="189070"/>
                  </a:lnTo>
                  <a:lnTo>
                    <a:pt x="4811351" y="189070"/>
                  </a:lnTo>
                  <a:lnTo>
                    <a:pt x="4815033" y="189070"/>
                  </a:lnTo>
                  <a:lnTo>
                    <a:pt x="4818714" y="189070"/>
                  </a:lnTo>
                  <a:lnTo>
                    <a:pt x="4822395" y="189070"/>
                  </a:lnTo>
                  <a:lnTo>
                    <a:pt x="4826076" y="189070"/>
                  </a:lnTo>
                  <a:lnTo>
                    <a:pt x="4829757" y="189070"/>
                  </a:lnTo>
                  <a:lnTo>
                    <a:pt x="4833439" y="189070"/>
                  </a:lnTo>
                  <a:lnTo>
                    <a:pt x="4837120" y="189070"/>
                  </a:lnTo>
                  <a:lnTo>
                    <a:pt x="4840801" y="189070"/>
                  </a:lnTo>
                  <a:lnTo>
                    <a:pt x="4844482" y="189070"/>
                  </a:lnTo>
                  <a:lnTo>
                    <a:pt x="4848164" y="189070"/>
                  </a:lnTo>
                  <a:lnTo>
                    <a:pt x="4851845" y="189070"/>
                  </a:lnTo>
                  <a:lnTo>
                    <a:pt x="4855526" y="189070"/>
                  </a:lnTo>
                  <a:lnTo>
                    <a:pt x="4859207" y="189070"/>
                  </a:lnTo>
                  <a:lnTo>
                    <a:pt x="4862888" y="189070"/>
                  </a:lnTo>
                  <a:lnTo>
                    <a:pt x="4866570" y="189070"/>
                  </a:lnTo>
                  <a:lnTo>
                    <a:pt x="4870251" y="189070"/>
                  </a:lnTo>
                  <a:lnTo>
                    <a:pt x="4873932" y="189070"/>
                  </a:lnTo>
                  <a:lnTo>
                    <a:pt x="4877613" y="189070"/>
                  </a:lnTo>
                  <a:lnTo>
                    <a:pt x="4881295" y="189070"/>
                  </a:lnTo>
                  <a:lnTo>
                    <a:pt x="4884976" y="189070"/>
                  </a:lnTo>
                  <a:lnTo>
                    <a:pt x="4888657" y="189070"/>
                  </a:lnTo>
                  <a:lnTo>
                    <a:pt x="4892338" y="189070"/>
                  </a:lnTo>
                  <a:lnTo>
                    <a:pt x="4896019" y="189070"/>
                  </a:lnTo>
                  <a:lnTo>
                    <a:pt x="4899701" y="189070"/>
                  </a:lnTo>
                  <a:lnTo>
                    <a:pt x="4903382" y="189070"/>
                  </a:lnTo>
                  <a:lnTo>
                    <a:pt x="4907063" y="189070"/>
                  </a:lnTo>
                  <a:lnTo>
                    <a:pt x="4910744" y="189070"/>
                  </a:lnTo>
                  <a:lnTo>
                    <a:pt x="4914425" y="189070"/>
                  </a:lnTo>
                  <a:lnTo>
                    <a:pt x="4918107" y="189070"/>
                  </a:lnTo>
                  <a:lnTo>
                    <a:pt x="4921788" y="189070"/>
                  </a:lnTo>
                  <a:lnTo>
                    <a:pt x="4925469" y="189070"/>
                  </a:lnTo>
                  <a:lnTo>
                    <a:pt x="4929150" y="189070"/>
                  </a:lnTo>
                  <a:lnTo>
                    <a:pt x="4932832" y="189070"/>
                  </a:lnTo>
                  <a:lnTo>
                    <a:pt x="4936513" y="189070"/>
                  </a:lnTo>
                  <a:lnTo>
                    <a:pt x="4940194" y="189070"/>
                  </a:lnTo>
                  <a:lnTo>
                    <a:pt x="4943875" y="189070"/>
                  </a:lnTo>
                  <a:lnTo>
                    <a:pt x="4947556" y="189070"/>
                  </a:lnTo>
                  <a:lnTo>
                    <a:pt x="4951238" y="189070"/>
                  </a:lnTo>
                  <a:lnTo>
                    <a:pt x="4954919" y="189070"/>
                  </a:lnTo>
                  <a:lnTo>
                    <a:pt x="4958600" y="189070"/>
                  </a:lnTo>
                  <a:lnTo>
                    <a:pt x="4962281" y="189070"/>
                  </a:lnTo>
                  <a:lnTo>
                    <a:pt x="4965963" y="189070"/>
                  </a:lnTo>
                  <a:lnTo>
                    <a:pt x="4969644" y="189070"/>
                  </a:lnTo>
                  <a:lnTo>
                    <a:pt x="4973325" y="189070"/>
                  </a:lnTo>
                  <a:lnTo>
                    <a:pt x="4977006" y="189070"/>
                  </a:lnTo>
                  <a:lnTo>
                    <a:pt x="4980687" y="189070"/>
                  </a:lnTo>
                  <a:lnTo>
                    <a:pt x="4984369" y="189070"/>
                  </a:lnTo>
                  <a:lnTo>
                    <a:pt x="4988050" y="189070"/>
                  </a:lnTo>
                  <a:lnTo>
                    <a:pt x="4991731" y="189070"/>
                  </a:lnTo>
                  <a:lnTo>
                    <a:pt x="4995412" y="189070"/>
                  </a:lnTo>
                  <a:lnTo>
                    <a:pt x="4999094" y="189070"/>
                  </a:lnTo>
                  <a:lnTo>
                    <a:pt x="5002775" y="189070"/>
                  </a:lnTo>
                  <a:lnTo>
                    <a:pt x="5006456" y="189070"/>
                  </a:lnTo>
                  <a:lnTo>
                    <a:pt x="5010137" y="189070"/>
                  </a:lnTo>
                  <a:lnTo>
                    <a:pt x="5013818" y="189070"/>
                  </a:lnTo>
                  <a:lnTo>
                    <a:pt x="5017500" y="189070"/>
                  </a:lnTo>
                  <a:lnTo>
                    <a:pt x="5021181" y="189070"/>
                  </a:lnTo>
                  <a:lnTo>
                    <a:pt x="5024862" y="189070"/>
                  </a:lnTo>
                  <a:lnTo>
                    <a:pt x="5028543" y="189070"/>
                  </a:lnTo>
                  <a:lnTo>
                    <a:pt x="5032224" y="189070"/>
                  </a:lnTo>
                  <a:lnTo>
                    <a:pt x="5035906" y="189070"/>
                  </a:lnTo>
                  <a:lnTo>
                    <a:pt x="5039587" y="189070"/>
                  </a:lnTo>
                  <a:lnTo>
                    <a:pt x="5043268" y="189070"/>
                  </a:lnTo>
                  <a:lnTo>
                    <a:pt x="5046949" y="189070"/>
                  </a:lnTo>
                  <a:lnTo>
                    <a:pt x="5050631" y="189070"/>
                  </a:lnTo>
                  <a:lnTo>
                    <a:pt x="5054312" y="189070"/>
                  </a:lnTo>
                  <a:lnTo>
                    <a:pt x="5057993" y="189070"/>
                  </a:lnTo>
                  <a:lnTo>
                    <a:pt x="5061674" y="189070"/>
                  </a:lnTo>
                  <a:lnTo>
                    <a:pt x="5065355" y="189070"/>
                  </a:lnTo>
                  <a:lnTo>
                    <a:pt x="5069037" y="189070"/>
                  </a:lnTo>
                  <a:lnTo>
                    <a:pt x="5072718" y="189070"/>
                  </a:lnTo>
                  <a:lnTo>
                    <a:pt x="5076399" y="189070"/>
                  </a:lnTo>
                  <a:lnTo>
                    <a:pt x="5080080" y="189070"/>
                  </a:lnTo>
                  <a:lnTo>
                    <a:pt x="5083762" y="189070"/>
                  </a:lnTo>
                  <a:lnTo>
                    <a:pt x="5087443" y="189070"/>
                  </a:lnTo>
                  <a:lnTo>
                    <a:pt x="5091124" y="189070"/>
                  </a:lnTo>
                  <a:lnTo>
                    <a:pt x="5094805" y="189070"/>
                  </a:lnTo>
                  <a:lnTo>
                    <a:pt x="5098486" y="189070"/>
                  </a:lnTo>
                  <a:lnTo>
                    <a:pt x="5102168" y="189070"/>
                  </a:lnTo>
                  <a:lnTo>
                    <a:pt x="5105849" y="189070"/>
                  </a:lnTo>
                  <a:lnTo>
                    <a:pt x="5109530" y="189070"/>
                  </a:lnTo>
                  <a:lnTo>
                    <a:pt x="5113211" y="189070"/>
                  </a:lnTo>
                  <a:lnTo>
                    <a:pt x="5116892" y="189070"/>
                  </a:lnTo>
                  <a:lnTo>
                    <a:pt x="5120574" y="189070"/>
                  </a:lnTo>
                  <a:lnTo>
                    <a:pt x="5124255" y="189070"/>
                  </a:lnTo>
                  <a:lnTo>
                    <a:pt x="5127936" y="189070"/>
                  </a:lnTo>
                  <a:lnTo>
                    <a:pt x="5131617" y="189070"/>
                  </a:lnTo>
                  <a:lnTo>
                    <a:pt x="5135299" y="189070"/>
                  </a:lnTo>
                  <a:lnTo>
                    <a:pt x="5138980" y="189070"/>
                  </a:lnTo>
                  <a:lnTo>
                    <a:pt x="5142661" y="189070"/>
                  </a:lnTo>
                  <a:lnTo>
                    <a:pt x="5146342" y="189070"/>
                  </a:lnTo>
                  <a:lnTo>
                    <a:pt x="5150023" y="189070"/>
                  </a:lnTo>
                  <a:lnTo>
                    <a:pt x="5153705" y="189070"/>
                  </a:lnTo>
                  <a:lnTo>
                    <a:pt x="5157386" y="189070"/>
                  </a:lnTo>
                  <a:lnTo>
                    <a:pt x="5161067" y="189070"/>
                  </a:lnTo>
                  <a:lnTo>
                    <a:pt x="5164748" y="189070"/>
                  </a:lnTo>
                  <a:lnTo>
                    <a:pt x="5168430" y="189070"/>
                  </a:lnTo>
                  <a:lnTo>
                    <a:pt x="5172111" y="189070"/>
                  </a:lnTo>
                  <a:lnTo>
                    <a:pt x="5175792" y="189070"/>
                  </a:lnTo>
                  <a:lnTo>
                    <a:pt x="5179473" y="189070"/>
                  </a:lnTo>
                  <a:lnTo>
                    <a:pt x="5183154" y="189070"/>
                  </a:lnTo>
                  <a:lnTo>
                    <a:pt x="5186836" y="189070"/>
                  </a:lnTo>
                  <a:lnTo>
                    <a:pt x="5190517" y="189070"/>
                  </a:lnTo>
                  <a:lnTo>
                    <a:pt x="5194198" y="189070"/>
                  </a:lnTo>
                  <a:lnTo>
                    <a:pt x="5197879" y="189070"/>
                  </a:lnTo>
                  <a:lnTo>
                    <a:pt x="5201560" y="189070"/>
                  </a:lnTo>
                  <a:lnTo>
                    <a:pt x="5205242" y="189070"/>
                  </a:lnTo>
                  <a:lnTo>
                    <a:pt x="5208923" y="189070"/>
                  </a:lnTo>
                  <a:lnTo>
                    <a:pt x="5212604" y="189070"/>
                  </a:lnTo>
                  <a:lnTo>
                    <a:pt x="5216285" y="189070"/>
                  </a:lnTo>
                  <a:lnTo>
                    <a:pt x="5219967" y="189070"/>
                  </a:lnTo>
                  <a:lnTo>
                    <a:pt x="5223648" y="189070"/>
                  </a:lnTo>
                  <a:lnTo>
                    <a:pt x="5227329" y="189070"/>
                  </a:lnTo>
                  <a:lnTo>
                    <a:pt x="5231010" y="189070"/>
                  </a:lnTo>
                  <a:lnTo>
                    <a:pt x="5234691" y="189070"/>
                  </a:lnTo>
                  <a:lnTo>
                    <a:pt x="5238373" y="189070"/>
                  </a:lnTo>
                  <a:lnTo>
                    <a:pt x="5242054" y="189070"/>
                  </a:lnTo>
                  <a:lnTo>
                    <a:pt x="5245735" y="189070"/>
                  </a:lnTo>
                  <a:lnTo>
                    <a:pt x="5249416" y="189070"/>
                  </a:lnTo>
                  <a:lnTo>
                    <a:pt x="5253098" y="189070"/>
                  </a:lnTo>
                  <a:lnTo>
                    <a:pt x="5256779" y="189070"/>
                  </a:lnTo>
                  <a:lnTo>
                    <a:pt x="5260460" y="189070"/>
                  </a:lnTo>
                  <a:lnTo>
                    <a:pt x="5264141" y="189070"/>
                  </a:lnTo>
                  <a:lnTo>
                    <a:pt x="5267822" y="189070"/>
                  </a:lnTo>
                  <a:lnTo>
                    <a:pt x="5271504" y="189070"/>
                  </a:lnTo>
                  <a:lnTo>
                    <a:pt x="5275185" y="189070"/>
                  </a:lnTo>
                  <a:lnTo>
                    <a:pt x="5278866" y="189070"/>
                  </a:lnTo>
                  <a:lnTo>
                    <a:pt x="5282547" y="189070"/>
                  </a:lnTo>
                  <a:lnTo>
                    <a:pt x="5286229" y="189070"/>
                  </a:lnTo>
                  <a:lnTo>
                    <a:pt x="5289910" y="189070"/>
                  </a:lnTo>
                  <a:lnTo>
                    <a:pt x="5293591" y="189070"/>
                  </a:lnTo>
                  <a:lnTo>
                    <a:pt x="5297272" y="189070"/>
                  </a:lnTo>
                  <a:lnTo>
                    <a:pt x="5300953" y="189070"/>
                  </a:lnTo>
                  <a:lnTo>
                    <a:pt x="5304635" y="189070"/>
                  </a:lnTo>
                  <a:lnTo>
                    <a:pt x="5308316" y="189070"/>
                  </a:lnTo>
                  <a:lnTo>
                    <a:pt x="5311997" y="189070"/>
                  </a:lnTo>
                  <a:lnTo>
                    <a:pt x="5315678" y="189070"/>
                  </a:lnTo>
                  <a:lnTo>
                    <a:pt x="5319359" y="189070"/>
                  </a:lnTo>
                  <a:lnTo>
                    <a:pt x="5323041" y="189070"/>
                  </a:lnTo>
                  <a:lnTo>
                    <a:pt x="5326722" y="189070"/>
                  </a:lnTo>
                  <a:lnTo>
                    <a:pt x="5330403" y="189070"/>
                  </a:lnTo>
                  <a:lnTo>
                    <a:pt x="5334084" y="189070"/>
                  </a:lnTo>
                  <a:lnTo>
                    <a:pt x="5337766" y="189070"/>
                  </a:lnTo>
                  <a:lnTo>
                    <a:pt x="5341447" y="189070"/>
                  </a:lnTo>
                  <a:lnTo>
                    <a:pt x="5345128" y="189070"/>
                  </a:lnTo>
                  <a:lnTo>
                    <a:pt x="5348809" y="189070"/>
                  </a:lnTo>
                  <a:lnTo>
                    <a:pt x="5352490" y="189070"/>
                  </a:lnTo>
                  <a:lnTo>
                    <a:pt x="5356172" y="189070"/>
                  </a:lnTo>
                  <a:lnTo>
                    <a:pt x="5359853" y="189070"/>
                  </a:lnTo>
                  <a:lnTo>
                    <a:pt x="5363534" y="189070"/>
                  </a:lnTo>
                  <a:lnTo>
                    <a:pt x="5367215" y="189070"/>
                  </a:lnTo>
                  <a:lnTo>
                    <a:pt x="5370897" y="189070"/>
                  </a:lnTo>
                  <a:lnTo>
                    <a:pt x="5374578" y="189070"/>
                  </a:lnTo>
                  <a:lnTo>
                    <a:pt x="5378259" y="189070"/>
                  </a:lnTo>
                  <a:lnTo>
                    <a:pt x="5381940" y="189070"/>
                  </a:lnTo>
                  <a:lnTo>
                    <a:pt x="5385621" y="189070"/>
                  </a:lnTo>
                  <a:lnTo>
                    <a:pt x="5389303" y="189070"/>
                  </a:lnTo>
                  <a:lnTo>
                    <a:pt x="5392984" y="189070"/>
                  </a:lnTo>
                  <a:lnTo>
                    <a:pt x="5396665" y="189070"/>
                  </a:lnTo>
                  <a:lnTo>
                    <a:pt x="5400346" y="189070"/>
                  </a:lnTo>
                  <a:lnTo>
                    <a:pt x="5404027" y="189070"/>
                  </a:lnTo>
                  <a:lnTo>
                    <a:pt x="5407709" y="189070"/>
                  </a:lnTo>
                  <a:lnTo>
                    <a:pt x="5411390" y="189070"/>
                  </a:lnTo>
                  <a:lnTo>
                    <a:pt x="5415071" y="189070"/>
                  </a:lnTo>
                  <a:lnTo>
                    <a:pt x="5418752" y="189070"/>
                  </a:lnTo>
                  <a:lnTo>
                    <a:pt x="5422434" y="189070"/>
                  </a:lnTo>
                  <a:lnTo>
                    <a:pt x="5426115" y="189070"/>
                  </a:lnTo>
                  <a:lnTo>
                    <a:pt x="5429796" y="189070"/>
                  </a:lnTo>
                  <a:lnTo>
                    <a:pt x="5433477" y="189070"/>
                  </a:lnTo>
                  <a:lnTo>
                    <a:pt x="5437158" y="189070"/>
                  </a:lnTo>
                  <a:lnTo>
                    <a:pt x="5440840" y="189070"/>
                  </a:lnTo>
                  <a:lnTo>
                    <a:pt x="5444521" y="189070"/>
                  </a:lnTo>
                  <a:lnTo>
                    <a:pt x="5448202" y="189070"/>
                  </a:lnTo>
                  <a:lnTo>
                    <a:pt x="5451883" y="189070"/>
                  </a:lnTo>
                  <a:lnTo>
                    <a:pt x="5455565" y="189070"/>
                  </a:lnTo>
                  <a:lnTo>
                    <a:pt x="5459246" y="189070"/>
                  </a:lnTo>
                  <a:lnTo>
                    <a:pt x="5462927" y="189070"/>
                  </a:lnTo>
                  <a:lnTo>
                    <a:pt x="5466608" y="189070"/>
                  </a:lnTo>
                  <a:lnTo>
                    <a:pt x="5470289" y="189070"/>
                  </a:lnTo>
                  <a:lnTo>
                    <a:pt x="5473971" y="189070"/>
                  </a:lnTo>
                  <a:lnTo>
                    <a:pt x="5477652" y="189070"/>
                  </a:lnTo>
                  <a:lnTo>
                    <a:pt x="5481333" y="189070"/>
                  </a:lnTo>
                  <a:lnTo>
                    <a:pt x="5485014" y="189070"/>
                  </a:lnTo>
                  <a:lnTo>
                    <a:pt x="5488695" y="189070"/>
                  </a:lnTo>
                  <a:lnTo>
                    <a:pt x="5492377" y="189070"/>
                  </a:lnTo>
                  <a:lnTo>
                    <a:pt x="5496058" y="189070"/>
                  </a:lnTo>
                  <a:lnTo>
                    <a:pt x="5499739" y="189070"/>
                  </a:lnTo>
                  <a:lnTo>
                    <a:pt x="5503420" y="189070"/>
                  </a:lnTo>
                  <a:lnTo>
                    <a:pt x="5507102" y="189070"/>
                  </a:lnTo>
                  <a:lnTo>
                    <a:pt x="5510783" y="189070"/>
                  </a:lnTo>
                  <a:lnTo>
                    <a:pt x="5514464" y="189070"/>
                  </a:lnTo>
                  <a:lnTo>
                    <a:pt x="5518145" y="189070"/>
                  </a:lnTo>
                  <a:lnTo>
                    <a:pt x="5521826" y="189070"/>
                  </a:lnTo>
                  <a:lnTo>
                    <a:pt x="5525508" y="189070"/>
                  </a:lnTo>
                  <a:lnTo>
                    <a:pt x="5529189" y="189070"/>
                  </a:lnTo>
                  <a:lnTo>
                    <a:pt x="5532870" y="189070"/>
                  </a:lnTo>
                  <a:lnTo>
                    <a:pt x="5536551" y="189070"/>
                  </a:lnTo>
                  <a:lnTo>
                    <a:pt x="5540233" y="189070"/>
                  </a:lnTo>
                  <a:lnTo>
                    <a:pt x="5543914" y="189070"/>
                  </a:lnTo>
                  <a:lnTo>
                    <a:pt x="5547595" y="189070"/>
                  </a:lnTo>
                  <a:lnTo>
                    <a:pt x="5551276" y="189070"/>
                  </a:lnTo>
                  <a:lnTo>
                    <a:pt x="5554957" y="189070"/>
                  </a:lnTo>
                  <a:lnTo>
                    <a:pt x="5558639" y="189070"/>
                  </a:lnTo>
                  <a:lnTo>
                    <a:pt x="5562320" y="189070"/>
                  </a:lnTo>
                  <a:lnTo>
                    <a:pt x="5566001" y="189070"/>
                  </a:lnTo>
                  <a:lnTo>
                    <a:pt x="5569682" y="189070"/>
                  </a:lnTo>
                  <a:lnTo>
                    <a:pt x="5573364" y="189070"/>
                  </a:lnTo>
                  <a:lnTo>
                    <a:pt x="5577045" y="189070"/>
                  </a:lnTo>
                  <a:lnTo>
                    <a:pt x="5580726" y="189070"/>
                  </a:lnTo>
                  <a:lnTo>
                    <a:pt x="5584407" y="189070"/>
                  </a:lnTo>
                  <a:lnTo>
                    <a:pt x="5588088" y="189070"/>
                  </a:lnTo>
                  <a:lnTo>
                    <a:pt x="5591770" y="189070"/>
                  </a:lnTo>
                  <a:lnTo>
                    <a:pt x="5595451" y="189070"/>
                  </a:lnTo>
                  <a:lnTo>
                    <a:pt x="5599132" y="189070"/>
                  </a:lnTo>
                  <a:lnTo>
                    <a:pt x="5602813" y="189070"/>
                  </a:lnTo>
                  <a:lnTo>
                    <a:pt x="5606494" y="189070"/>
                  </a:lnTo>
                  <a:lnTo>
                    <a:pt x="5610176" y="189070"/>
                  </a:lnTo>
                  <a:lnTo>
                    <a:pt x="5613857" y="189070"/>
                  </a:lnTo>
                  <a:lnTo>
                    <a:pt x="5617538" y="189070"/>
                  </a:lnTo>
                  <a:lnTo>
                    <a:pt x="5621219" y="189070"/>
                  </a:lnTo>
                  <a:lnTo>
                    <a:pt x="5624901" y="189070"/>
                  </a:lnTo>
                  <a:lnTo>
                    <a:pt x="5628582" y="189070"/>
                  </a:lnTo>
                  <a:lnTo>
                    <a:pt x="5632263" y="189070"/>
                  </a:lnTo>
                  <a:lnTo>
                    <a:pt x="5635944" y="189070"/>
                  </a:lnTo>
                  <a:lnTo>
                    <a:pt x="5639625" y="189070"/>
                  </a:lnTo>
                  <a:lnTo>
                    <a:pt x="5643307" y="189070"/>
                  </a:lnTo>
                  <a:lnTo>
                    <a:pt x="5646988" y="189070"/>
                  </a:lnTo>
                  <a:lnTo>
                    <a:pt x="5650669" y="189070"/>
                  </a:lnTo>
                  <a:lnTo>
                    <a:pt x="5654350" y="189070"/>
                  </a:lnTo>
                  <a:lnTo>
                    <a:pt x="5658032" y="189070"/>
                  </a:lnTo>
                  <a:lnTo>
                    <a:pt x="5661713" y="189070"/>
                  </a:lnTo>
                  <a:lnTo>
                    <a:pt x="5665394" y="189070"/>
                  </a:lnTo>
                  <a:lnTo>
                    <a:pt x="5669075" y="189070"/>
                  </a:lnTo>
                  <a:lnTo>
                    <a:pt x="5672756" y="189070"/>
                  </a:lnTo>
                  <a:lnTo>
                    <a:pt x="5676438" y="189070"/>
                  </a:lnTo>
                  <a:lnTo>
                    <a:pt x="5680119" y="189070"/>
                  </a:lnTo>
                  <a:lnTo>
                    <a:pt x="5683800" y="189070"/>
                  </a:lnTo>
                  <a:lnTo>
                    <a:pt x="5687481" y="189070"/>
                  </a:lnTo>
                  <a:lnTo>
                    <a:pt x="5691162" y="189070"/>
                  </a:lnTo>
                  <a:lnTo>
                    <a:pt x="5694844" y="189070"/>
                  </a:lnTo>
                  <a:lnTo>
                    <a:pt x="5698525" y="189070"/>
                  </a:lnTo>
                  <a:lnTo>
                    <a:pt x="5702206" y="189070"/>
                  </a:lnTo>
                  <a:lnTo>
                    <a:pt x="5705887" y="189070"/>
                  </a:lnTo>
                  <a:lnTo>
                    <a:pt x="5705887" y="18907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26983" y="1904715"/>
              <a:ext cx="0" cy="4514284"/>
            </a:xfrm>
            <a:custGeom>
              <a:avLst/>
              <a:pathLst>
                <a:path w="0" h="4514284">
                  <a:moveTo>
                    <a:pt x="0" y="45142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076469" y="6364380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0e+00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2076469" y="5074584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1e+07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076469" y="3784788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2e+07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076469" y="2494993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3e+07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2489026" y="64190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9026" y="51292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9026" y="38394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9026" y="2549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26983" y="6419000"/>
              <a:ext cx="5705887" cy="0"/>
            </a:xfrm>
            <a:custGeom>
              <a:avLst/>
              <a:pathLst>
                <a:path w="5705887" h="0">
                  <a:moveTo>
                    <a:pt x="0" y="0"/>
                  </a:moveTo>
                  <a:lnTo>
                    <a:pt x="57058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311083" y="641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658409" y="641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002053" y="641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45698" y="641900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158683" y="6483454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506009" y="6483454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49653" y="6483454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193298" y="6483454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2023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19156" y="6656845"/>
              <a:ext cx="321543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years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1844030" y="4110288"/>
              <a:ext cx="220042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2023-11-23T11:57:09Z</dcterms:modified>
  <cp:category/>
</cp:coreProperties>
</file>