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6" r:id="rId5"/>
    <p:sldId id="257" r:id="rId6"/>
    <p:sldId id="429" r:id="rId7"/>
    <p:sldId id="273" r:id="rId8"/>
    <p:sldId id="274" r:id="rId9"/>
    <p:sldId id="275" r:id="rId10"/>
    <p:sldId id="282" r:id="rId11"/>
    <p:sldId id="279" r:id="rId12"/>
    <p:sldId id="276" r:id="rId13"/>
    <p:sldId id="277" r:id="rId14"/>
    <p:sldId id="278" r:id="rId15"/>
    <p:sldId id="280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A8DDD-6FFE-4849-96A5-A758AAA2A9F4}" v="57" dt="2021-09-24T04:11:21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A2275-3948-46F0-94ED-EAD0D0AD39C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867AD-091B-4663-B2F9-6D3B1B0AE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1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:</a:t>
            </a:r>
            <a:r>
              <a:rPr kumimoji="1" lang="en-US" altLang="ja-JP" dirty="0" err="1"/>
              <a:t>en</a:t>
            </a:r>
            <a:r>
              <a:rPr kumimoji="1" lang="en-US" altLang="ja-JP" dirty="0"/>
              <a:t>:</a:t>
            </a:r>
          </a:p>
          <a:p>
            <a:r>
              <a:rPr kumimoji="1" lang="en-US" altLang="ja-JP" dirty="0"/>
              <a:t>I will introduce the example of usage.</a:t>
            </a:r>
          </a:p>
          <a:p>
            <a:r>
              <a:rPr kumimoji="1" lang="en-US" altLang="ja-JP" dirty="0"/>
              <a:t>In Kyoto university, variants information is managed the system.</a:t>
            </a:r>
          </a:p>
          <a:p>
            <a:r>
              <a:rPr kumimoji="1" lang="en-US" altLang="ja-JP" dirty="0"/>
              <a:t>We use another </a:t>
            </a:r>
            <a:r>
              <a:rPr kumimoji="1" lang="en-US" altLang="ja-JP" dirty="0" err="1"/>
              <a:t>Filemaker</a:t>
            </a:r>
            <a:r>
              <a:rPr kumimoji="1" lang="en-US" altLang="ja-JP" dirty="0"/>
              <a:t> solution to manage the discussion of CSC, clinical sequence conference which get variant information from panels DB2.</a:t>
            </a:r>
          </a:p>
          <a:p>
            <a:r>
              <a:rPr kumimoji="1" lang="en-US" altLang="ja-JP" dirty="0"/>
              <a:t>We make CSC report with variant information by the system.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:ne: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PanelsDB2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D3487-4BA6-45ED-B096-754187ED6A7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81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908-4B0A-4A12-BB4A-335FA5FC927B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C0CA-AA62-4E4A-BA56-A29F7A237F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00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908-4B0A-4A12-BB4A-335FA5FC927B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C0CA-AA62-4E4A-BA56-A29F7A237F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908-4B0A-4A12-BB4A-335FA5FC927B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C0CA-AA62-4E4A-BA56-A29F7A237F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01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908-4B0A-4A12-BB4A-335FA5FC927B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C0CA-AA62-4E4A-BA56-A29F7A237F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43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908-4B0A-4A12-BB4A-335FA5FC927B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C0CA-AA62-4E4A-BA56-A29F7A237F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49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908-4B0A-4A12-BB4A-335FA5FC927B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C0CA-AA62-4E4A-BA56-A29F7A237F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67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908-4B0A-4A12-BB4A-335FA5FC927B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C0CA-AA62-4E4A-BA56-A29F7A237F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27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908-4B0A-4A12-BB4A-335FA5FC927B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C0CA-AA62-4E4A-BA56-A29F7A237F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82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908-4B0A-4A12-BB4A-335FA5FC927B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C0CA-AA62-4E4A-BA56-A29F7A237F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83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908-4B0A-4A12-BB4A-335FA5FC927B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C0CA-AA62-4E4A-BA56-A29F7A237F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85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908-4B0A-4A12-BB4A-335FA5FC927B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C0CA-AA62-4E4A-BA56-A29F7A237F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07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7B908-4B0A-4A12-BB4A-335FA5FC927B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3C0CA-AA62-4E4A-BA56-A29F7A237F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43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guardanthealth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E3264-988B-42E1-923C-AE538A06A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Panelsdb2</a:t>
            </a:r>
            <a:br>
              <a:rPr kumimoji="1" lang="en-US" altLang="ja-JP" dirty="0"/>
            </a:br>
            <a:r>
              <a:rPr kumimoji="1" lang="ja-JP" altLang="en-US" dirty="0"/>
              <a:t>画面操作メモ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07CD0A-44FB-46D7-8DA5-2893889F8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959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EB6DD7-13F8-4FCC-B48C-0C302AF5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NOP </a:t>
            </a:r>
            <a:r>
              <a:rPr kumimoji="1" lang="en-US" altLang="ja-JP" dirty="0" err="1"/>
              <a:t>ver</a:t>
            </a:r>
            <a:r>
              <a:rPr kumimoji="1" lang="en-US" altLang="ja-JP" dirty="0"/>
              <a:t> up</a:t>
            </a:r>
            <a:r>
              <a:rPr kumimoji="1" lang="ja-JP" altLang="en-US" dirty="0"/>
              <a:t>対応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132F25-B796-4723-AE8B-2D18E8754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新</a:t>
            </a:r>
            <a:r>
              <a:rPr kumimoji="1" lang="en-US" altLang="ja-JP" dirty="0"/>
              <a:t>Ver</a:t>
            </a:r>
            <a:r>
              <a:rPr kumimoji="1" lang="ja-JP" altLang="en-US" dirty="0"/>
              <a:t>により</a:t>
            </a:r>
            <a:r>
              <a:rPr kumimoji="1" lang="en-US" altLang="ja-JP" dirty="0"/>
              <a:t>Copy Number</a:t>
            </a:r>
            <a:r>
              <a:rPr lang="ja-JP" altLang="en-US" dirty="0"/>
              <a:t>全部つくようになった。</a:t>
            </a:r>
            <a:br>
              <a:rPr lang="en-US" altLang="ja-JP" dirty="0"/>
            </a:br>
            <a:r>
              <a:rPr lang="ja-JP" altLang="en-US" dirty="0"/>
              <a:t>→追加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189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266F87-38DB-495D-8D59-FC42D6F9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49A1BF-4996-43CD-82E1-94C3D93E7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Non-human contents</a:t>
            </a:r>
            <a:r>
              <a:rPr kumimoji="1" lang="ja-JP" altLang="en-US" dirty="0"/>
              <a:t>対応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20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AE585-CC81-4FC2-83CD-3BBB2803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F1L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DB26E8-9C04-4FAF-BE44-100BD175D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F1</a:t>
            </a:r>
            <a:r>
              <a:rPr kumimoji="1" lang="ja-JP" altLang="en-US" dirty="0"/>
              <a:t>とほぼ同じ構造のテーブル群にインポートしている。</a:t>
            </a:r>
          </a:p>
        </p:txBody>
      </p:sp>
    </p:spTree>
    <p:extLst>
      <p:ext uri="{BB962C8B-B14F-4D97-AF65-F5344CB8AC3E}">
        <p14:creationId xmlns:p14="http://schemas.microsoft.com/office/powerpoint/2010/main" val="270124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83BC5-140C-455D-94D3-C8DCF457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G360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0EE4DB-5345-4389-B661-5A10E65A9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https://portal.guardanthealth.com/</a:t>
            </a:r>
            <a:endParaRPr lang="en-US" dirty="0"/>
          </a:p>
          <a:p>
            <a:endParaRPr lang="en-US" dirty="0"/>
          </a:p>
          <a:p>
            <a:r>
              <a:rPr lang="ja-JP" altLang="en-US" dirty="0"/>
              <a:t>上記から入手可能なサマリーデータを</a:t>
            </a:r>
            <a:br>
              <a:rPr lang="en-US" altLang="ja-JP" dirty="0"/>
            </a:br>
            <a:r>
              <a:rPr lang="ja-JP" altLang="en-US" dirty="0"/>
              <a:t>同じ様に読み込む。</a:t>
            </a:r>
            <a:endParaRPr lang="en-US" dirty="0"/>
          </a:p>
          <a:p>
            <a:pPr lvl="1"/>
            <a:r>
              <a:rPr lang="en-US" dirty="0"/>
              <a:t>Practice_Summary_yyyy-mm-dd.csv</a:t>
            </a:r>
          </a:p>
          <a:p>
            <a:pPr lvl="1"/>
            <a:r>
              <a:rPr lang="ja-JP" altLang="en-US" dirty="0"/>
              <a:t>上は閲覧可能症例全部のデータになっている。</a:t>
            </a:r>
            <a:endParaRPr lang="en-US" dirty="0"/>
          </a:p>
          <a:p>
            <a:pPr lvl="1"/>
            <a:r>
              <a:rPr lang="ja-JP" altLang="en-US" dirty="0"/>
              <a:t>読み込み対象フォルダに直接入れておく。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8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0A003-AB45-4317-B7DD-F273D3D9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5971A3-876E-4A0F-A2C1-B42B8B3A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保険パネル</a:t>
            </a:r>
            <a:r>
              <a:rPr kumimoji="1" lang="en-US" altLang="ja-JP" dirty="0"/>
              <a:t>xml</a:t>
            </a:r>
            <a:r>
              <a:rPr kumimoji="1" lang="ja-JP" altLang="en-US" dirty="0"/>
              <a:t>格納システムである</a:t>
            </a:r>
            <a:r>
              <a:rPr kumimoji="1" lang="en-US" altLang="ja-JP" dirty="0"/>
              <a:t>panelsdb2</a:t>
            </a:r>
            <a:r>
              <a:rPr kumimoji="1" lang="ja-JP" altLang="en-US" dirty="0"/>
              <a:t>画面メモ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色々と改修したので修正点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063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白衣を着た人たちの会議のイラスト（真剣）">
            <a:extLst>
              <a:ext uri="{FF2B5EF4-FFF2-40B4-BE49-F238E27FC236}">
                <a16:creationId xmlns:a16="http://schemas.microsoft.com/office/drawing/2014/main" id="{72942158-F1AB-420F-8946-9C9291C49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401" y="3348410"/>
            <a:ext cx="1139016" cy="121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2983569-36B6-44D5-8BAC-A6BECF365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Example of use at Kyoto university</a:t>
            </a:r>
            <a:endParaRPr kumimoji="1" lang="ja-JP" altLang="en-US" dirty="0"/>
          </a:p>
        </p:txBody>
      </p:sp>
      <p:pic>
        <p:nvPicPr>
          <p:cNvPr id="4" name="Picture 2" descr="ファイルメーカーをはじめよう">
            <a:extLst>
              <a:ext uri="{FF2B5EF4-FFF2-40B4-BE49-F238E27FC236}">
                <a16:creationId xmlns:a16="http://schemas.microsoft.com/office/drawing/2014/main" id="{DC3443EF-9974-4170-AC2E-FB340A11B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4" y="4122281"/>
            <a:ext cx="1124970" cy="109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ファイルメーカーをはじめよう">
            <a:extLst>
              <a:ext uri="{FF2B5EF4-FFF2-40B4-BE49-F238E27FC236}">
                <a16:creationId xmlns:a16="http://schemas.microsoft.com/office/drawing/2014/main" id="{4966C183-2682-4409-AD8D-78F8FD7DB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939" y="2579683"/>
            <a:ext cx="1124970" cy="109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「XML」の画像検索結果">
            <a:extLst>
              <a:ext uri="{FF2B5EF4-FFF2-40B4-BE49-F238E27FC236}">
                <a16:creationId xmlns:a16="http://schemas.microsoft.com/office/drawing/2014/main" id="{08B590B9-F92A-4A20-BB30-C493BC963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453" y="5651582"/>
            <a:ext cx="973450" cy="104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「XML」の画像検索結果">
            <a:extLst>
              <a:ext uri="{FF2B5EF4-FFF2-40B4-BE49-F238E27FC236}">
                <a16:creationId xmlns:a16="http://schemas.microsoft.com/office/drawing/2014/main" id="{95D63C16-1093-4DF1-A273-7BEAC1036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84" y="5651582"/>
            <a:ext cx="973450" cy="104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「XML」の画像検索結果">
            <a:extLst>
              <a:ext uri="{FF2B5EF4-FFF2-40B4-BE49-F238E27FC236}">
                <a16:creationId xmlns:a16="http://schemas.microsoft.com/office/drawing/2014/main" id="{74A29CEF-1FE7-4546-B6A6-540F078A7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4" y="5651583"/>
            <a:ext cx="973450" cy="104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9933354-3A8C-47F0-B88D-4DFD232E22C4}"/>
              </a:ext>
            </a:extLst>
          </p:cNvPr>
          <p:cNvSpPr txBox="1"/>
          <p:nvPr/>
        </p:nvSpPr>
        <p:spPr>
          <a:xfrm>
            <a:off x="1053464" y="3830742"/>
            <a:ext cx="1252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PanelsDB2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8E588BB-4E33-4314-A556-CF1AFCC472B5}"/>
              </a:ext>
            </a:extLst>
          </p:cNvPr>
          <p:cNvCxnSpPr>
            <a:cxnSpLocks/>
          </p:cNvCxnSpPr>
          <p:nvPr/>
        </p:nvCxnSpPr>
        <p:spPr>
          <a:xfrm flipV="1">
            <a:off x="628651" y="5213733"/>
            <a:ext cx="475773" cy="414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F27B1F5-FC13-4163-B12D-9937824114AC}"/>
              </a:ext>
            </a:extLst>
          </p:cNvPr>
          <p:cNvCxnSpPr>
            <a:cxnSpLocks/>
          </p:cNvCxnSpPr>
          <p:nvPr/>
        </p:nvCxnSpPr>
        <p:spPr>
          <a:xfrm flipV="1">
            <a:off x="1541924" y="5213733"/>
            <a:ext cx="0" cy="414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29EB202-626E-4CAF-A2BE-23BC5B20887A}"/>
              </a:ext>
            </a:extLst>
          </p:cNvPr>
          <p:cNvCxnSpPr>
            <a:cxnSpLocks/>
          </p:cNvCxnSpPr>
          <p:nvPr/>
        </p:nvCxnSpPr>
        <p:spPr>
          <a:xfrm flipH="1" flipV="1">
            <a:off x="1971923" y="5213733"/>
            <a:ext cx="485726" cy="405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0A67ED-D5B8-40BD-AC60-112456C2E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213" y="2298464"/>
            <a:ext cx="796100" cy="92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5EA51D6-CDDC-4CE9-9B28-56E20356C996}"/>
              </a:ext>
            </a:extLst>
          </p:cNvPr>
          <p:cNvCxnSpPr>
            <a:cxnSpLocks/>
          </p:cNvCxnSpPr>
          <p:nvPr/>
        </p:nvCxnSpPr>
        <p:spPr>
          <a:xfrm flipV="1">
            <a:off x="2317007" y="3581725"/>
            <a:ext cx="475773" cy="414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63CF9BD-0759-4F95-9A6C-3C1EFD19E1DA}"/>
              </a:ext>
            </a:extLst>
          </p:cNvPr>
          <p:cNvSpPr txBox="1"/>
          <p:nvPr/>
        </p:nvSpPr>
        <p:spPr>
          <a:xfrm>
            <a:off x="2771278" y="2194258"/>
            <a:ext cx="1252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DB for CSC</a:t>
            </a:r>
            <a:endParaRPr kumimoji="1" lang="ja-JP" altLang="en-US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5367EFF-100E-4292-8F82-313DE8DBE89E}"/>
              </a:ext>
            </a:extLst>
          </p:cNvPr>
          <p:cNvCxnSpPr>
            <a:cxnSpLocks/>
          </p:cNvCxnSpPr>
          <p:nvPr/>
        </p:nvCxnSpPr>
        <p:spPr>
          <a:xfrm flipV="1">
            <a:off x="4115954" y="3125409"/>
            <a:ext cx="624880" cy="7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7E1C1A1-DB1B-40F8-BB36-386D07F22A08}"/>
              </a:ext>
            </a:extLst>
          </p:cNvPr>
          <p:cNvSpPr txBox="1"/>
          <p:nvPr/>
        </p:nvSpPr>
        <p:spPr>
          <a:xfrm>
            <a:off x="4858087" y="3142509"/>
            <a:ext cx="1416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Expert Panel Report with Variant info</a:t>
            </a:r>
            <a:endParaRPr kumimoji="1" lang="ja-JP" altLang="en-US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71507CE-7222-4594-BD2C-96B2E609D21E}"/>
              </a:ext>
            </a:extLst>
          </p:cNvPr>
          <p:cNvCxnSpPr>
            <a:cxnSpLocks/>
          </p:cNvCxnSpPr>
          <p:nvPr/>
        </p:nvCxnSpPr>
        <p:spPr>
          <a:xfrm>
            <a:off x="6239692" y="3125410"/>
            <a:ext cx="499399" cy="7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6" descr="病院・医院の建物イラスト（医療）">
            <a:extLst>
              <a:ext uri="{FF2B5EF4-FFF2-40B4-BE49-F238E27FC236}">
                <a16:creationId xmlns:a16="http://schemas.microsoft.com/office/drawing/2014/main" id="{469C91DC-C80D-4816-B0D1-28E0F5BA5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993" y="1466923"/>
            <a:ext cx="988044" cy="116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大病院のイラスト">
            <a:extLst>
              <a:ext uri="{FF2B5EF4-FFF2-40B4-BE49-F238E27FC236}">
                <a16:creationId xmlns:a16="http://schemas.microsoft.com/office/drawing/2014/main" id="{92A2AB14-F8A3-4A85-9A72-290B09212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091" y="1858642"/>
            <a:ext cx="2169946" cy="171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個人病院のイラスト">
            <a:extLst>
              <a:ext uri="{FF2B5EF4-FFF2-40B4-BE49-F238E27FC236}">
                <a16:creationId xmlns:a16="http://schemas.microsoft.com/office/drawing/2014/main" id="{A3458604-4B1A-496B-B354-CDFDA5D04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692" y="3336779"/>
            <a:ext cx="766004" cy="73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病院の建物のイラスト">
            <a:extLst>
              <a:ext uri="{FF2B5EF4-FFF2-40B4-BE49-F238E27FC236}">
                <a16:creationId xmlns:a16="http://schemas.microsoft.com/office/drawing/2014/main" id="{79750BA1-6E02-4EF1-98D4-87C724DB4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470" y="3026691"/>
            <a:ext cx="895498" cy="104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1C27D47-543C-48FA-B3E2-E59AEF3C6B79}"/>
              </a:ext>
            </a:extLst>
          </p:cNvPr>
          <p:cNvSpPr txBox="1"/>
          <p:nvPr/>
        </p:nvSpPr>
        <p:spPr>
          <a:xfrm>
            <a:off x="4055413" y="5282250"/>
            <a:ext cx="4691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 err="1"/>
              <a:t>CSC:Clinical</a:t>
            </a:r>
            <a:r>
              <a:rPr kumimoji="1" lang="en-US" altLang="ja-JP" dirty="0"/>
              <a:t> Sequence conference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915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BB1232-01B6-4117-8FAE-70579706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修正点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1310E9-9C50-4F2C-ADE6-CF7FCC53C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Top</a:t>
            </a:r>
          </a:p>
          <a:p>
            <a:r>
              <a:rPr lang="ja-JP" altLang="en-US" dirty="0"/>
              <a:t>フォルダ構造の管理</a:t>
            </a:r>
            <a:endParaRPr lang="en-US" altLang="ja-JP" dirty="0"/>
          </a:p>
          <a:p>
            <a:r>
              <a:rPr lang="ja-JP" altLang="en-US" dirty="0"/>
              <a:t>インポート設定</a:t>
            </a:r>
            <a:endParaRPr lang="en-US" altLang="ja-JP" dirty="0"/>
          </a:p>
          <a:p>
            <a:r>
              <a:rPr lang="en-US" altLang="ja-JP" dirty="0"/>
              <a:t>Whole Report/Variant</a:t>
            </a:r>
          </a:p>
          <a:p>
            <a:r>
              <a:rPr lang="en-US" altLang="ja-JP" dirty="0"/>
              <a:t>NOP</a:t>
            </a:r>
            <a:r>
              <a:rPr lang="ja-JP" altLang="en-US" dirty="0"/>
              <a:t>→</a:t>
            </a:r>
            <a:r>
              <a:rPr lang="en-US" altLang="ja-JP" dirty="0"/>
              <a:t>Ver up</a:t>
            </a:r>
            <a:r>
              <a:rPr lang="ja-JP" altLang="en-US" dirty="0"/>
              <a:t>対応</a:t>
            </a:r>
            <a:endParaRPr lang="en-US" altLang="ja-JP" dirty="0"/>
          </a:p>
          <a:p>
            <a:r>
              <a:rPr lang="en-US" altLang="ja-JP" dirty="0"/>
              <a:t>F1</a:t>
            </a:r>
            <a:r>
              <a:rPr lang="ja-JP" altLang="en-US" dirty="0"/>
              <a:t>→</a:t>
            </a:r>
            <a:r>
              <a:rPr lang="en-US" altLang="ja-JP" dirty="0"/>
              <a:t>non human</a:t>
            </a:r>
            <a:r>
              <a:rPr lang="ja-JP" altLang="en-US" dirty="0"/>
              <a:t>対応</a:t>
            </a:r>
            <a:endParaRPr lang="en-US" altLang="ja-JP" dirty="0"/>
          </a:p>
          <a:p>
            <a:r>
              <a:rPr lang="en-US" altLang="ja-JP" dirty="0"/>
              <a:t>F1L</a:t>
            </a:r>
            <a:r>
              <a:rPr lang="ja-JP" altLang="en-US" dirty="0"/>
              <a:t>→新規対応</a:t>
            </a:r>
            <a:endParaRPr lang="en-US" altLang="ja-JP" dirty="0"/>
          </a:p>
          <a:p>
            <a:r>
              <a:rPr lang="en-US" altLang="ja-JP" dirty="0"/>
              <a:t>G360</a:t>
            </a:r>
            <a:r>
              <a:rPr lang="ja-JP" altLang="en-US" dirty="0"/>
              <a:t>→</a:t>
            </a:r>
            <a:r>
              <a:rPr lang="en-US" altLang="ja-JP" dirty="0"/>
              <a:t>csv</a:t>
            </a:r>
            <a:r>
              <a:rPr lang="ja-JP" altLang="en-US" dirty="0"/>
              <a:t>対応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2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17292-B5E2-452D-A28C-422C401C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Top</a:t>
            </a:r>
            <a:endParaRPr 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6FA412B-5E86-4D5B-9FD6-C684E63B4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647" y="1825625"/>
            <a:ext cx="7448705" cy="4351338"/>
          </a:xfrm>
        </p:spPr>
      </p:pic>
    </p:spTree>
    <p:extLst>
      <p:ext uri="{BB962C8B-B14F-4D97-AF65-F5344CB8AC3E}">
        <p14:creationId xmlns:p14="http://schemas.microsoft.com/office/powerpoint/2010/main" val="81642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697D3-1720-4BCD-9997-14ED989C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フォルダ構造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6F601B-6EE9-43E3-A74F-C0D25347A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インポートスクリプト管理→</a:t>
            </a:r>
            <a:r>
              <a:rPr lang="en-US" altLang="ja-JP" dirty="0"/>
              <a:t>DB</a:t>
            </a:r>
            <a:r>
              <a:rPr lang="ja-JP" altLang="en-US" dirty="0"/>
              <a:t>管理に</a:t>
            </a:r>
            <a:endParaRPr lang="en-US" altLang="ja-JP" dirty="0"/>
          </a:p>
          <a:p>
            <a:endParaRPr lang="en-US" dirty="0"/>
          </a:p>
          <a:p>
            <a:r>
              <a:rPr lang="en-US" altLang="ja-JP" dirty="0" err="1"/>
              <a:t>par_dir</a:t>
            </a:r>
            <a:endParaRPr lang="en-US" altLang="ja-JP" dirty="0"/>
          </a:p>
          <a:p>
            <a:r>
              <a:rPr lang="en-US" altLang="ja-JP" dirty="0"/>
              <a:t>par_dir1</a:t>
            </a:r>
          </a:p>
          <a:p>
            <a:r>
              <a:rPr lang="en-US" altLang="ja-JP" dirty="0"/>
              <a:t>par_dir2</a:t>
            </a:r>
          </a:p>
          <a:p>
            <a:pPr lvl="1"/>
            <a:r>
              <a:rPr lang="en-US" altLang="ja-JP" dirty="0" err="1"/>
              <a:t>GetValue</a:t>
            </a:r>
            <a:r>
              <a:rPr lang="ja-JP" altLang="en-US" dirty="0"/>
              <a:t>関数の引数で調整</a:t>
            </a:r>
            <a:endParaRPr lang="en-US" altLang="ja-JP" dirty="0"/>
          </a:p>
          <a:p>
            <a:endParaRPr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6080F4F-9CFC-4C36-AA42-C34EC6DE2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27" y="2204592"/>
            <a:ext cx="4124901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9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600FD3-FA80-46D0-A0F2-DC006993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Reports/Variants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A39A6B-3709-4168-AA66-86EE5A99F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2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D2F5C-6701-4FA9-B36A-1D273BF3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インポート関連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A7648C-E127-4EC9-B8F1-E48742696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インポートはコマンドプロンプトの</a:t>
            </a:r>
            <a:r>
              <a:rPr kumimoji="1" lang="en-US" altLang="ja-JP" dirty="0" err="1"/>
              <a:t>dir</a:t>
            </a:r>
            <a:r>
              <a:rPr kumimoji="1" lang="ja-JP" altLang="en-US" dirty="0"/>
              <a:t>関数機能を利用している。</a:t>
            </a:r>
            <a:endParaRPr kumimoji="1" lang="en-US" altLang="ja-JP" dirty="0"/>
          </a:p>
          <a:p>
            <a:r>
              <a:rPr lang="ja-JP" altLang="en-US" dirty="0"/>
              <a:t>ファイルの書き出し時間によって拾い漏れが発生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もしファイル数増加→</a:t>
            </a:r>
            <a:r>
              <a:rPr kumimoji="1" lang="en-US" altLang="ja-JP" dirty="0"/>
              <a:t>pick</a:t>
            </a:r>
            <a:r>
              <a:rPr kumimoji="1" lang="ja-JP" altLang="en-US" dirty="0"/>
              <a:t>漏れができる場合は、</a:t>
            </a:r>
            <a:r>
              <a:rPr lang="ja-JP" altLang="en-US" dirty="0"/>
              <a:t>フォルダを分けるか、</a:t>
            </a:r>
            <a:r>
              <a:rPr kumimoji="1" lang="ja-JP" altLang="en-US" dirty="0"/>
              <a:t>長めに</a:t>
            </a:r>
            <a:r>
              <a:rPr kumimoji="1" lang="en-US" altLang="ja-JP" dirty="0"/>
              <a:t>delay</a:t>
            </a:r>
            <a:r>
              <a:rPr kumimoji="1" lang="ja-JP" altLang="en-US" dirty="0"/>
              <a:t>を設定ください。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747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536DAC-5EE3-4F2E-8BD1-066AF261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Whole Reports/Variants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C5CD49-1025-47DE-BB8D-1FF5E25CF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NOP, F1, F1L, G360</a:t>
            </a:r>
            <a:r>
              <a:rPr kumimoji="1" lang="ja-JP" altLang="en-US" dirty="0"/>
              <a:t>の全症例をまとめるレイアウト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697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D8A379B7204F847B0D612E747A83764" ma:contentTypeVersion="10" ma:contentTypeDescription="新しいドキュメントを作成します。" ma:contentTypeScope="" ma:versionID="424130ce613b6a12310794e747a76bd3">
  <xsd:schema xmlns:xsd="http://www.w3.org/2001/XMLSchema" xmlns:xs="http://www.w3.org/2001/XMLSchema" xmlns:p="http://schemas.microsoft.com/office/2006/metadata/properties" xmlns:ns2="44325aaa-ec9b-4140-9eda-fdbcc1365a4b" targetNamespace="http://schemas.microsoft.com/office/2006/metadata/properties" ma:root="true" ma:fieldsID="528b98bed6fba8b73d13b20deb8a5955" ns2:_="">
    <xsd:import namespace="44325aaa-ec9b-4140-9eda-fdbcc1365a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25aaa-ec9b-4140-9eda-fdbcc1365a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634F37-B604-47D6-AB71-0142D67C47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325aaa-ec9b-4140-9eda-fdbcc1365a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B86281-34DC-47F3-8D34-8AB7D0354F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BBAC35-0EB2-4030-9771-65C2781841D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310</Words>
  <Application>Microsoft Office PowerPoint</Application>
  <PresentationFormat>画面に合わせる (4:3)</PresentationFormat>
  <Paragraphs>59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テーマ</vt:lpstr>
      <vt:lpstr>Panelsdb2 画面操作メモ2</vt:lpstr>
      <vt:lpstr>はじめに</vt:lpstr>
      <vt:lpstr>Example of use at Kyoto university</vt:lpstr>
      <vt:lpstr>修正点</vt:lpstr>
      <vt:lpstr>Top</vt:lpstr>
      <vt:lpstr>フォルダ構造</vt:lpstr>
      <vt:lpstr>Whole Reports/Variants</vt:lpstr>
      <vt:lpstr>インポート関連</vt:lpstr>
      <vt:lpstr>Whole Reports/Variants</vt:lpstr>
      <vt:lpstr>NOP ver up対応</vt:lpstr>
      <vt:lpstr>F1</vt:lpstr>
      <vt:lpstr>F1L</vt:lpstr>
      <vt:lpstr>G360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啓太 福山</dc:creator>
  <cp:lastModifiedBy>福山 啓太</cp:lastModifiedBy>
  <cp:revision>9</cp:revision>
  <dcterms:created xsi:type="dcterms:W3CDTF">2020-08-05T01:31:50Z</dcterms:created>
  <dcterms:modified xsi:type="dcterms:W3CDTF">2021-09-24T04:49:38Z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0x0101008D8A379B7204F847B0D612E747A83764</vt:lpwstr>
  </property>
</Properties>
</file>