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9" r:id="rId5"/>
    <p:sldId id="261" r:id="rId6"/>
    <p:sldId id="262" r:id="rId7"/>
    <p:sldId id="265" r:id="rId8"/>
    <p:sldId id="266" r:id="rId9"/>
    <p:sldId id="267" r:id="rId10"/>
    <p:sldId id="268" r:id="rId11"/>
    <p:sldId id="260" r:id="rId12"/>
    <p:sldId id="263" r:id="rId13"/>
    <p:sldId id="264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908-4B0A-4A12-BB4A-335FA5FC927B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00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908-4B0A-4A12-BB4A-335FA5FC927B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908-4B0A-4A12-BB4A-335FA5FC927B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01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908-4B0A-4A12-BB4A-335FA5FC927B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43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908-4B0A-4A12-BB4A-335FA5FC927B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49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908-4B0A-4A12-BB4A-335FA5FC927B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7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908-4B0A-4A12-BB4A-335FA5FC927B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7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908-4B0A-4A12-BB4A-335FA5FC927B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82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908-4B0A-4A12-BB4A-335FA5FC927B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83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908-4B0A-4A12-BB4A-335FA5FC927B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85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908-4B0A-4A12-BB4A-335FA5FC927B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07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7B908-4B0A-4A12-BB4A-335FA5FC927B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C0CA-AA62-4E4A-BA56-A29F7A237F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43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E3264-988B-42E1-923C-AE538A06A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Panelsdb2</a:t>
            </a:r>
            <a:br>
              <a:rPr kumimoji="1" lang="en-US" altLang="ja-JP" dirty="0"/>
            </a:br>
            <a:r>
              <a:rPr kumimoji="1" lang="ja-JP" altLang="en-US" dirty="0"/>
              <a:t>画面操作メモ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07CD0A-44FB-46D7-8DA5-2893889F8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95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45229D-D3DC-439A-A028-A8EBDDB7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インポートについて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D6405C-E64A-477B-98A0-146641D8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本</a:t>
            </a:r>
            <a:r>
              <a:rPr lang="en-US" altLang="ja-JP" dirty="0"/>
              <a:t>DB</a:t>
            </a:r>
            <a:r>
              <a:rPr lang="ja-JP" altLang="en-US" dirty="0"/>
              <a:t>は、上記の親フォルダの下位にある新規</a:t>
            </a:r>
            <a:r>
              <a:rPr lang="en-US" altLang="ja-JP" dirty="0"/>
              <a:t>xml</a:t>
            </a:r>
            <a:r>
              <a:rPr lang="ja-JP" altLang="en-US" dirty="0"/>
              <a:t>を毎回飲み込む仕様になっております。これは京大病院の</a:t>
            </a:r>
            <a:r>
              <a:rPr lang="en-US" altLang="ja-JP" dirty="0" err="1"/>
              <a:t>Filemaker</a:t>
            </a:r>
            <a:r>
              <a:rPr lang="ja-JP" altLang="en-US" dirty="0"/>
              <a:t>の</a:t>
            </a:r>
            <a:r>
              <a:rPr lang="en-US" altLang="ja-JP" dirty="0"/>
              <a:t>Ver</a:t>
            </a:r>
            <a:r>
              <a:rPr lang="ja-JP" altLang="en-US" dirty="0"/>
              <a:t>によるところがあります。</a:t>
            </a:r>
            <a:endParaRPr lang="en-US" altLang="ja-JP" dirty="0"/>
          </a:p>
          <a:p>
            <a:r>
              <a:rPr kumimoji="1" lang="ja-JP" altLang="en-US" dirty="0"/>
              <a:t>対象</a:t>
            </a:r>
            <a:r>
              <a:rPr kumimoji="1" lang="en-US" altLang="ja-JP" dirty="0"/>
              <a:t>xml</a:t>
            </a:r>
            <a:r>
              <a:rPr kumimoji="1" lang="ja-JP" altLang="en-US" dirty="0"/>
              <a:t>をいちいち選択する動作にはなっていません。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インポートが成功すれば</a:t>
            </a:r>
            <a:br>
              <a:rPr kumimoji="1" lang="en-US" altLang="ja-JP" dirty="0"/>
            </a:br>
            <a:r>
              <a:rPr kumimoji="1" lang="ja-JP" altLang="en-US" dirty="0"/>
              <a:t>右のタイアログが出るはず。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DEB64CD-C993-48B2-993B-9A416AC4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5" y="5250996"/>
            <a:ext cx="35147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2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B223D-4C08-478A-B975-3A03FC32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NOP</a:t>
            </a:r>
            <a:r>
              <a:rPr kumimoji="1" lang="ja-JP" altLang="en-US" dirty="0"/>
              <a:t>画面</a:t>
            </a:r>
            <a:r>
              <a:rPr kumimoji="1" lang="en-US" altLang="ja-JP" dirty="0"/>
              <a:t>(</a:t>
            </a:r>
            <a:r>
              <a:rPr kumimoji="1" lang="ja-JP" altLang="en-US" dirty="0"/>
              <a:t>変異以外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r>
              <a:rPr lang="en-US" altLang="ja-JP" sz="3200" dirty="0"/>
              <a:t>	(NOP</a:t>
            </a:r>
            <a:r>
              <a:rPr lang="ja-JP" altLang="en-US" sz="3200" dirty="0"/>
              <a:t>は画面</a:t>
            </a:r>
            <a:r>
              <a:rPr lang="en-US" altLang="ja-JP" sz="3200" dirty="0"/>
              <a:t>2</a:t>
            </a:r>
            <a:r>
              <a:rPr lang="ja-JP" altLang="en-US" sz="3200" dirty="0"/>
              <a:t>つ</a:t>
            </a:r>
            <a:r>
              <a:rPr lang="en-US" altLang="ja-JP" sz="3200" dirty="0"/>
              <a:t>)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F39F11A-F8CA-4AEB-B02E-139CDCBC7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132" y="2683599"/>
            <a:ext cx="7886700" cy="3323047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4E297CD-62AB-425D-AF63-911EE0F29497}"/>
              </a:ext>
            </a:extLst>
          </p:cNvPr>
          <p:cNvSpPr/>
          <p:nvPr/>
        </p:nvSpPr>
        <p:spPr>
          <a:xfrm>
            <a:off x="4141107" y="1843315"/>
            <a:ext cx="2699658" cy="780768"/>
          </a:xfrm>
          <a:prstGeom prst="wedgeRoundRectCallout">
            <a:avLst>
              <a:gd name="adj1" fmla="val -37375"/>
              <a:gd name="adj2" fmla="val 6204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変異データへ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0D9566F-1DA7-4D85-A0E9-6FE7966A1190}"/>
              </a:ext>
            </a:extLst>
          </p:cNvPr>
          <p:cNvSpPr/>
          <p:nvPr/>
        </p:nvSpPr>
        <p:spPr>
          <a:xfrm>
            <a:off x="882650" y="1796760"/>
            <a:ext cx="2699658" cy="780768"/>
          </a:xfrm>
          <a:prstGeom prst="wedgeRoundRectCallout">
            <a:avLst>
              <a:gd name="adj1" fmla="val 11012"/>
              <a:gd name="adj2" fmla="val 6297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ホームへ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0A89C108-9089-4316-B0E4-15C7B5F3E2D3}"/>
              </a:ext>
            </a:extLst>
          </p:cNvPr>
          <p:cNvSpPr/>
          <p:nvPr/>
        </p:nvSpPr>
        <p:spPr>
          <a:xfrm>
            <a:off x="4395107" y="6102490"/>
            <a:ext cx="2699658" cy="780768"/>
          </a:xfrm>
          <a:prstGeom prst="wedgeRoundRectCallout">
            <a:avLst>
              <a:gd name="adj1" fmla="val -32267"/>
              <a:gd name="adj2" fmla="val -10061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読み込んだデータの</a:t>
            </a:r>
            <a:b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所在情報</a:t>
            </a:r>
          </a:p>
        </p:txBody>
      </p:sp>
    </p:spTree>
    <p:extLst>
      <p:ext uri="{BB962C8B-B14F-4D97-AF65-F5344CB8AC3E}">
        <p14:creationId xmlns:p14="http://schemas.microsoft.com/office/powerpoint/2010/main" val="230234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4CCAA0F2-13B1-49B4-B7AB-8BF5F7AF1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28792"/>
            <a:ext cx="7886700" cy="354500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5DB223D-4C08-478A-B975-3A03FC32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NOP</a:t>
            </a:r>
            <a:r>
              <a:rPr kumimoji="1" lang="ja-JP" altLang="en-US" dirty="0"/>
              <a:t>画面</a:t>
            </a:r>
            <a:r>
              <a:rPr kumimoji="1" lang="en-US" altLang="ja-JP" dirty="0"/>
              <a:t>(</a:t>
            </a:r>
            <a:r>
              <a:rPr kumimoji="1" lang="ja-JP" altLang="en-US" dirty="0"/>
              <a:t>変異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r>
              <a:rPr lang="en-US" altLang="ja-JP" sz="3200" dirty="0"/>
              <a:t>	(NOP</a:t>
            </a:r>
            <a:r>
              <a:rPr lang="ja-JP" altLang="en-US" sz="3200" dirty="0"/>
              <a:t>は画面</a:t>
            </a:r>
            <a:r>
              <a:rPr lang="en-US" altLang="ja-JP" sz="3200" dirty="0"/>
              <a:t>2</a:t>
            </a:r>
            <a:r>
              <a:rPr lang="ja-JP" altLang="en-US" sz="3200" dirty="0"/>
              <a:t>つ</a:t>
            </a:r>
            <a:r>
              <a:rPr lang="en-US" altLang="ja-JP" sz="3200" dirty="0"/>
              <a:t>)</a:t>
            </a:r>
            <a:endParaRPr kumimoji="1" lang="ja-JP" altLang="en-US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4E297CD-62AB-425D-AF63-911EE0F29497}"/>
              </a:ext>
            </a:extLst>
          </p:cNvPr>
          <p:cNvSpPr/>
          <p:nvPr/>
        </p:nvSpPr>
        <p:spPr>
          <a:xfrm>
            <a:off x="4020604" y="1448024"/>
            <a:ext cx="2699658" cy="780768"/>
          </a:xfrm>
          <a:prstGeom prst="wedgeRoundRectCallout">
            <a:avLst>
              <a:gd name="adj1" fmla="val -37375"/>
              <a:gd name="adj2" fmla="val 6204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変異以外データへ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0D9566F-1DA7-4D85-A0E9-6FE7966A1190}"/>
              </a:ext>
            </a:extLst>
          </p:cNvPr>
          <p:cNvSpPr/>
          <p:nvPr/>
        </p:nvSpPr>
        <p:spPr>
          <a:xfrm>
            <a:off x="628650" y="1500432"/>
            <a:ext cx="2699658" cy="780768"/>
          </a:xfrm>
          <a:prstGeom prst="wedgeRoundRectCallout">
            <a:avLst>
              <a:gd name="adj1" fmla="val 11012"/>
              <a:gd name="adj2" fmla="val 6297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ホームへ</a:t>
            </a:r>
          </a:p>
        </p:txBody>
      </p:sp>
    </p:spTree>
    <p:extLst>
      <p:ext uri="{BB962C8B-B14F-4D97-AF65-F5344CB8AC3E}">
        <p14:creationId xmlns:p14="http://schemas.microsoft.com/office/powerpoint/2010/main" val="304131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F8FB73-14CB-44F5-B394-00C693E3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F1CDx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4F39F1B-027F-408C-B99A-20D1EC3AA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336" y="2481129"/>
            <a:ext cx="7886700" cy="3838616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F93D2E-D999-47C0-9334-4EA9D2C8A799}"/>
              </a:ext>
            </a:extLst>
          </p:cNvPr>
          <p:cNvSpPr/>
          <p:nvPr/>
        </p:nvSpPr>
        <p:spPr>
          <a:xfrm>
            <a:off x="1117599" y="1600817"/>
            <a:ext cx="1724479" cy="780768"/>
          </a:xfrm>
          <a:prstGeom prst="wedgeRoundRectCallout">
            <a:avLst>
              <a:gd name="adj1" fmla="val 11012"/>
              <a:gd name="adj2" fmla="val 6297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ホームへ</a:t>
            </a:r>
          </a:p>
        </p:txBody>
      </p:sp>
    </p:spTree>
    <p:extLst>
      <p:ext uri="{BB962C8B-B14F-4D97-AF65-F5344CB8AC3E}">
        <p14:creationId xmlns:p14="http://schemas.microsoft.com/office/powerpoint/2010/main" val="214398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DE9DEA-6C43-4B07-8A3F-D805AF0B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削除について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903CC8-EAC9-42CB-83C9-2FB2C7E8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FF065699-FE33-4B4E-86C4-6756522A0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12" y="1825625"/>
            <a:ext cx="7178975" cy="4351338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0F160948-2088-4315-B92A-14462DA7F0AB}"/>
              </a:ext>
            </a:extLst>
          </p:cNvPr>
          <p:cNvSpPr/>
          <p:nvPr/>
        </p:nvSpPr>
        <p:spPr>
          <a:xfrm>
            <a:off x="5815691" y="1143797"/>
            <a:ext cx="2699658" cy="1545771"/>
          </a:xfrm>
          <a:prstGeom prst="wedgeRoundRectCallout">
            <a:avLst>
              <a:gd name="adj1" fmla="val -38756"/>
              <a:gd name="adj2" fmla="val 6148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</a:t>
            </a:r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つ</a:t>
            </a:r>
          </a:p>
        </p:txBody>
      </p:sp>
    </p:spTree>
    <p:extLst>
      <p:ext uri="{BB962C8B-B14F-4D97-AF65-F5344CB8AC3E}">
        <p14:creationId xmlns:p14="http://schemas.microsoft.com/office/powerpoint/2010/main" val="1715779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D457B6-DFC7-4E4F-A1E6-5CF86B05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削除について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7C7808-F678-41FE-92F2-9272068F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読み込んだデータを全削除</a:t>
            </a:r>
            <a:endParaRPr kumimoji="1" lang="en-US" altLang="ja-JP" dirty="0"/>
          </a:p>
          <a:p>
            <a:r>
              <a:rPr lang="ja-JP" altLang="en-US" dirty="0"/>
              <a:t>ボタンを押して、ダイアログに記載された禁断の呪文を入力すると消える。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間違って修正してしまって読み込み直ししたいときなどに。</a:t>
            </a:r>
            <a:endParaRPr lang="en-US" altLang="ja-JP" dirty="0"/>
          </a:p>
          <a:p>
            <a:r>
              <a:rPr kumimoji="1" lang="en-US" altLang="ja-JP" dirty="0"/>
              <a:t>FMDB</a:t>
            </a:r>
            <a:r>
              <a:rPr kumimoji="1" lang="ja-JP" altLang="en-US" dirty="0"/>
              <a:t>上のデータが消えるだけ。読み込み元</a:t>
            </a:r>
            <a:r>
              <a:rPr kumimoji="1" lang="en-US" altLang="ja-JP" dirty="0"/>
              <a:t>xml</a:t>
            </a:r>
            <a:r>
              <a:rPr kumimoji="1" lang="ja-JP" altLang="en-US" dirty="0"/>
              <a:t>にたいして操作を行うものではない。</a:t>
            </a:r>
          </a:p>
        </p:txBody>
      </p:sp>
    </p:spTree>
    <p:extLst>
      <p:ext uri="{BB962C8B-B14F-4D97-AF65-F5344CB8AC3E}">
        <p14:creationId xmlns:p14="http://schemas.microsoft.com/office/powerpoint/2010/main" val="2694019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990180-4F66-4687-85A3-348EE4E0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0479F5-82A5-4535-9662-4D2B0BC82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8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0A003-AB45-4317-B7DD-F273D3D9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5971A3-876E-4A0F-A2C1-B42B8B3A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保険パネル</a:t>
            </a:r>
            <a:r>
              <a:rPr kumimoji="1" lang="en-US" altLang="ja-JP" dirty="0"/>
              <a:t>xml</a:t>
            </a:r>
            <a:r>
              <a:rPr kumimoji="1" lang="ja-JP" altLang="en-US" dirty="0"/>
              <a:t>格納システムである</a:t>
            </a:r>
            <a:r>
              <a:rPr kumimoji="1" lang="en-US" altLang="ja-JP" dirty="0"/>
              <a:t>panelsdb2</a:t>
            </a:r>
            <a:r>
              <a:rPr kumimoji="1" lang="ja-JP" altLang="en-US" dirty="0"/>
              <a:t>画面メモ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表示されているデータは、</a:t>
            </a:r>
            <a:r>
              <a:rPr kumimoji="1" lang="en-US" altLang="ja-JP" dirty="0"/>
              <a:t>NOP</a:t>
            </a:r>
            <a:r>
              <a:rPr lang="ja-JP" altLang="en-US" dirty="0"/>
              <a:t>デモ患者になります。</a:t>
            </a:r>
            <a:endParaRPr lang="en-US" altLang="ja-JP" dirty="0"/>
          </a:p>
          <a:p>
            <a:r>
              <a:rPr kumimoji="1" lang="en-US" altLang="ja-JP" dirty="0"/>
              <a:t>F1CDx</a:t>
            </a:r>
            <a:r>
              <a:rPr kumimoji="1" lang="ja-JP" altLang="en-US" dirty="0"/>
              <a:t>はデモ患者情報がなかったのでからレイアウトで説明</a:t>
            </a:r>
          </a:p>
        </p:txBody>
      </p:sp>
    </p:spTree>
    <p:extLst>
      <p:ext uri="{BB962C8B-B14F-4D97-AF65-F5344CB8AC3E}">
        <p14:creationId xmlns:p14="http://schemas.microsoft.com/office/powerpoint/2010/main" val="135063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7EBC0-5F8E-4371-B60D-84BCF758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関連ファイル群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C7753-85C2-4378-84AE-6D2F71C9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先に</a:t>
            </a:r>
            <a:r>
              <a:rPr kumimoji="1" lang="en-US" altLang="ja-JP" dirty="0"/>
              <a:t>ReadMe</a:t>
            </a:r>
            <a:r>
              <a:rPr kumimoji="1" lang="ja-JP" altLang="en-US" dirty="0"/>
              <a:t>を一読ください。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9805ACC-3ECF-4365-ACF7-D60209617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80734"/>
            <a:ext cx="3667125" cy="2857500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8117531-9F4C-4C15-BD0E-0E24E0B704D1}"/>
              </a:ext>
            </a:extLst>
          </p:cNvPr>
          <p:cNvSpPr/>
          <p:nvPr/>
        </p:nvSpPr>
        <p:spPr>
          <a:xfrm>
            <a:off x="3908221" y="4643791"/>
            <a:ext cx="2699658" cy="1029379"/>
          </a:xfrm>
          <a:prstGeom prst="wedgeRoundRectCallout">
            <a:avLst>
              <a:gd name="adj1" fmla="val -109687"/>
              <a:gd name="adj2" fmla="val -3561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本体</a:t>
            </a:r>
            <a:endParaRPr kumimoji="1"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これをダブルクリック</a:t>
            </a:r>
          </a:p>
        </p:txBody>
      </p:sp>
    </p:spTree>
    <p:extLst>
      <p:ext uri="{BB962C8B-B14F-4D97-AF65-F5344CB8AC3E}">
        <p14:creationId xmlns:p14="http://schemas.microsoft.com/office/powerpoint/2010/main" val="123788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5B3306-C72F-4D13-8B35-B77DCCBB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トップ画面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CB4897BC-1A01-443C-B9AA-4A2C22245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512" y="1825625"/>
            <a:ext cx="7178975" cy="4351338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67913F3E-6C17-4775-AB8A-F52C4E980A4A}"/>
              </a:ext>
            </a:extLst>
          </p:cNvPr>
          <p:cNvSpPr/>
          <p:nvPr/>
        </p:nvSpPr>
        <p:spPr>
          <a:xfrm>
            <a:off x="3770338" y="1131777"/>
            <a:ext cx="2699658" cy="1545771"/>
          </a:xfrm>
          <a:prstGeom prst="wedgeRoundRectCallout">
            <a:avLst>
              <a:gd name="adj1" fmla="val -37375"/>
              <a:gd name="adj2" fmla="val 6204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使うのはここだけ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CF904956-C46E-4B14-A0FB-B58DD5712F76}"/>
              </a:ext>
            </a:extLst>
          </p:cNvPr>
          <p:cNvSpPr/>
          <p:nvPr/>
        </p:nvSpPr>
        <p:spPr>
          <a:xfrm>
            <a:off x="3770338" y="1135916"/>
            <a:ext cx="2699658" cy="1545771"/>
          </a:xfrm>
          <a:prstGeom prst="wedgeRoundRectCallout">
            <a:avLst>
              <a:gd name="adj1" fmla="val 9362"/>
              <a:gd name="adj2" fmla="val 6571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使うのはここだけ</a:t>
            </a:r>
            <a:endParaRPr kumimoji="1"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他は未実装</a:t>
            </a:r>
          </a:p>
        </p:txBody>
      </p:sp>
    </p:spTree>
    <p:extLst>
      <p:ext uri="{BB962C8B-B14F-4D97-AF65-F5344CB8AC3E}">
        <p14:creationId xmlns:p14="http://schemas.microsoft.com/office/powerpoint/2010/main" val="287450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E7A796EA-F27C-4B96-9843-4569FBA3B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253" y="1825625"/>
            <a:ext cx="6643493" cy="43513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C5B3306-C72F-4D13-8B35-B77DCCBB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トップ画面</a:t>
            </a: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67913F3E-6C17-4775-AB8A-F52C4E980A4A}"/>
              </a:ext>
            </a:extLst>
          </p:cNvPr>
          <p:cNvSpPr/>
          <p:nvPr/>
        </p:nvSpPr>
        <p:spPr>
          <a:xfrm>
            <a:off x="2797881" y="1460787"/>
            <a:ext cx="2699658" cy="1545771"/>
          </a:xfrm>
          <a:prstGeom prst="wedgeRoundRectCallout">
            <a:avLst>
              <a:gd name="adj1" fmla="val -37375"/>
              <a:gd name="adj2" fmla="val 6204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NOP</a:t>
            </a:r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データ閲覧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CF904956-C46E-4B14-A0FB-B58DD5712F76}"/>
              </a:ext>
            </a:extLst>
          </p:cNvPr>
          <p:cNvSpPr/>
          <p:nvPr/>
        </p:nvSpPr>
        <p:spPr>
          <a:xfrm>
            <a:off x="5905963" y="2457340"/>
            <a:ext cx="2699658" cy="1545771"/>
          </a:xfrm>
          <a:prstGeom prst="wedgeRoundRectCallout">
            <a:avLst>
              <a:gd name="adj1" fmla="val -38756"/>
              <a:gd name="adj2" fmla="val 6148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NOP</a:t>
            </a:r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データ全削除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6084870D-BD92-45C8-AB28-6FFA5A905C9D}"/>
              </a:ext>
            </a:extLst>
          </p:cNvPr>
          <p:cNvSpPr/>
          <p:nvPr/>
        </p:nvSpPr>
        <p:spPr>
          <a:xfrm>
            <a:off x="2819651" y="4654897"/>
            <a:ext cx="2699658" cy="1545771"/>
          </a:xfrm>
          <a:prstGeom prst="wedgeRoundRectCallout">
            <a:avLst>
              <a:gd name="adj1" fmla="val -36031"/>
              <a:gd name="adj2" fmla="val -6237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NOP</a:t>
            </a:r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データ取り込み</a:t>
            </a:r>
          </a:p>
        </p:txBody>
      </p:sp>
    </p:spTree>
    <p:extLst>
      <p:ext uri="{BB962C8B-B14F-4D97-AF65-F5344CB8AC3E}">
        <p14:creationId xmlns:p14="http://schemas.microsoft.com/office/powerpoint/2010/main" val="25551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DF752792-4EF7-4EBE-9A30-CE4575DA0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097" y="1804302"/>
            <a:ext cx="5499805" cy="43513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C5B3306-C72F-4D13-8B35-B77DCCBB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トップ画面</a:t>
            </a: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67913F3E-6C17-4775-AB8A-F52C4E980A4A}"/>
              </a:ext>
            </a:extLst>
          </p:cNvPr>
          <p:cNvSpPr/>
          <p:nvPr/>
        </p:nvSpPr>
        <p:spPr>
          <a:xfrm>
            <a:off x="3799367" y="1368597"/>
            <a:ext cx="2699658" cy="1545771"/>
          </a:xfrm>
          <a:prstGeom prst="wedgeRoundRectCallout">
            <a:avLst>
              <a:gd name="adj1" fmla="val -37375"/>
              <a:gd name="adj2" fmla="val 6204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F1</a:t>
            </a:r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データ閲覧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CF904956-C46E-4B14-A0FB-B58DD5712F76}"/>
              </a:ext>
            </a:extLst>
          </p:cNvPr>
          <p:cNvSpPr/>
          <p:nvPr/>
        </p:nvSpPr>
        <p:spPr>
          <a:xfrm>
            <a:off x="6444342" y="1332259"/>
            <a:ext cx="2699658" cy="1545771"/>
          </a:xfrm>
          <a:prstGeom prst="wedgeRoundRectCallout">
            <a:avLst>
              <a:gd name="adj1" fmla="val -38756"/>
              <a:gd name="adj2" fmla="val 6148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F1</a:t>
            </a:r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データ全削除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6084870D-BD92-45C8-AB28-6FFA5A905C9D}"/>
              </a:ext>
            </a:extLst>
          </p:cNvPr>
          <p:cNvSpPr/>
          <p:nvPr/>
        </p:nvSpPr>
        <p:spPr>
          <a:xfrm>
            <a:off x="4046108" y="4597975"/>
            <a:ext cx="2699658" cy="1545771"/>
          </a:xfrm>
          <a:prstGeom prst="wedgeRoundRectCallout">
            <a:avLst>
              <a:gd name="adj1" fmla="val -36031"/>
              <a:gd name="adj2" fmla="val -6237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F1</a:t>
            </a:r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データ取り込み</a:t>
            </a:r>
          </a:p>
        </p:txBody>
      </p:sp>
    </p:spTree>
    <p:extLst>
      <p:ext uri="{BB962C8B-B14F-4D97-AF65-F5344CB8AC3E}">
        <p14:creationId xmlns:p14="http://schemas.microsoft.com/office/powerpoint/2010/main" val="277319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68C7F-7E41-465F-9918-71AED5E1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データ読み込み準備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F69014-D97E-401C-9F44-B0728C31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個々の患者</a:t>
            </a:r>
            <a:r>
              <a:rPr kumimoji="1" lang="en-US" altLang="ja-JP" dirty="0"/>
              <a:t>xml</a:t>
            </a:r>
            <a:r>
              <a:rPr kumimoji="1" lang="ja-JP" altLang="en-US" dirty="0"/>
              <a:t>を収めた患者フォルダを、</a:t>
            </a:r>
            <a:r>
              <a:rPr kumimoji="1" lang="en-US" altLang="ja-JP" dirty="0"/>
              <a:t>F1</a:t>
            </a:r>
            <a:r>
              <a:rPr kumimoji="1" lang="ja-JP" altLang="en-US" dirty="0"/>
              <a:t>用のまとめフォルダ、</a:t>
            </a:r>
            <a:r>
              <a:rPr kumimoji="1" lang="en-US" altLang="ja-JP" dirty="0"/>
              <a:t>NOP</a:t>
            </a:r>
            <a:r>
              <a:rPr kumimoji="1" lang="ja-JP" altLang="en-US" dirty="0"/>
              <a:t>用のまとめフォルダにそれぞれ分けて収めておきましょう。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5ADAA79-7679-431F-91DC-DD0473C36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84" y="4001294"/>
            <a:ext cx="2619375" cy="1657350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499F49CC-2A2A-48FD-82F4-311D6996689A}"/>
              </a:ext>
            </a:extLst>
          </p:cNvPr>
          <p:cNvSpPr/>
          <p:nvPr/>
        </p:nvSpPr>
        <p:spPr>
          <a:xfrm>
            <a:off x="3911746" y="3866358"/>
            <a:ext cx="2699658" cy="780768"/>
          </a:xfrm>
          <a:prstGeom prst="wedgeRoundRectCallout">
            <a:avLst>
              <a:gd name="adj1" fmla="val -37375"/>
              <a:gd name="adj2" fmla="val 6204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この中に個々の患者</a:t>
            </a:r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xml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E7C80286-1A20-4E15-8BB4-4CACF43E6737}"/>
              </a:ext>
            </a:extLst>
          </p:cNvPr>
          <p:cNvSpPr/>
          <p:nvPr/>
        </p:nvSpPr>
        <p:spPr>
          <a:xfrm>
            <a:off x="2293403" y="3085590"/>
            <a:ext cx="2699658" cy="780768"/>
          </a:xfrm>
          <a:prstGeom prst="wedgeRoundRectCallout">
            <a:avLst>
              <a:gd name="adj1" fmla="val -28235"/>
              <a:gd name="adj2" fmla="val 11781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フォルダ名は「日付</a:t>
            </a:r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患者</a:t>
            </a:r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」をおすすめ</a:t>
            </a:r>
          </a:p>
        </p:txBody>
      </p:sp>
    </p:spTree>
    <p:extLst>
      <p:ext uri="{BB962C8B-B14F-4D97-AF65-F5344CB8AC3E}">
        <p14:creationId xmlns:p14="http://schemas.microsoft.com/office/powerpoint/2010/main" val="273083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9E5F3-426B-4549-95B7-4F7AE0B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読み込み</a:t>
            </a:r>
            <a:r>
              <a:rPr kumimoji="1" lang="en-US" altLang="ja-JP" dirty="0"/>
              <a:t>(NOP)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AC80D5-E975-408D-9465-B6CC4FBA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7">
            <a:extLst>
              <a:ext uri="{FF2B5EF4-FFF2-40B4-BE49-F238E27FC236}">
                <a16:creationId xmlns:a16="http://schemas.microsoft.com/office/drawing/2014/main" id="{1389062E-2F5A-4BBE-B9F0-56B9BB693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53" y="1825625"/>
            <a:ext cx="6643493" cy="4351338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C0B77CE8-ABF1-4AF7-BC81-2E8B5CA535D0}"/>
              </a:ext>
            </a:extLst>
          </p:cNvPr>
          <p:cNvSpPr/>
          <p:nvPr/>
        </p:nvSpPr>
        <p:spPr>
          <a:xfrm>
            <a:off x="2667251" y="4766129"/>
            <a:ext cx="2253092" cy="959758"/>
          </a:xfrm>
          <a:prstGeom prst="wedgeRoundRectCallout">
            <a:avLst>
              <a:gd name="adj1" fmla="val -36031"/>
              <a:gd name="adj2" fmla="val -6237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ボタンを押す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93CAE6-E431-4F88-A0D7-9456FBA50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56" y="4897212"/>
            <a:ext cx="2619375" cy="1657350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DA69A472-7924-49F8-87AA-AC24D9384C46}"/>
              </a:ext>
            </a:extLst>
          </p:cNvPr>
          <p:cNvSpPr/>
          <p:nvPr/>
        </p:nvSpPr>
        <p:spPr>
          <a:xfrm>
            <a:off x="3288854" y="5697084"/>
            <a:ext cx="2253092" cy="959758"/>
          </a:xfrm>
          <a:prstGeom prst="wedgeRoundRectCallout">
            <a:avLst>
              <a:gd name="adj1" fmla="val 75415"/>
              <a:gd name="adj2" fmla="val -1927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NOP</a:t>
            </a:r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用の親フォルダを選ぶ</a:t>
            </a:r>
            <a:endParaRPr kumimoji="1"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691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6">
            <a:extLst>
              <a:ext uri="{FF2B5EF4-FFF2-40B4-BE49-F238E27FC236}">
                <a16:creationId xmlns:a16="http://schemas.microsoft.com/office/drawing/2014/main" id="{00510313-2080-457E-8901-0270AE39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42" y="1825625"/>
            <a:ext cx="5499805" cy="43513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699E5F3-426B-4549-95B7-4F7AE0B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読み込み</a:t>
            </a:r>
            <a:r>
              <a:rPr kumimoji="1" lang="en-US" altLang="ja-JP" dirty="0"/>
              <a:t>(F1)</a:t>
            </a:r>
            <a:endParaRPr kumimoji="1" lang="ja-JP" altLang="en-US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C0B77CE8-ABF1-4AF7-BC81-2E8B5CA535D0}"/>
              </a:ext>
            </a:extLst>
          </p:cNvPr>
          <p:cNvSpPr/>
          <p:nvPr/>
        </p:nvSpPr>
        <p:spPr>
          <a:xfrm>
            <a:off x="2667251" y="4766129"/>
            <a:ext cx="2253092" cy="959758"/>
          </a:xfrm>
          <a:prstGeom prst="wedgeRoundRectCallout">
            <a:avLst>
              <a:gd name="adj1" fmla="val -36031"/>
              <a:gd name="adj2" fmla="val -6237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ボタンを押す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93CAE6-E431-4F88-A0D7-9456FBA50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56" y="4897212"/>
            <a:ext cx="2619375" cy="1657350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DA69A472-7924-49F8-87AA-AC24D9384C46}"/>
              </a:ext>
            </a:extLst>
          </p:cNvPr>
          <p:cNvSpPr/>
          <p:nvPr/>
        </p:nvSpPr>
        <p:spPr>
          <a:xfrm>
            <a:off x="3288854" y="5697084"/>
            <a:ext cx="2253092" cy="959758"/>
          </a:xfrm>
          <a:prstGeom prst="wedgeRoundRectCallout">
            <a:avLst>
              <a:gd name="adj1" fmla="val 71640"/>
              <a:gd name="adj2" fmla="val -7909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F1</a:t>
            </a:r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の親フォルダを選ぶ</a:t>
            </a:r>
            <a:endParaRPr kumimoji="1"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813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335</Words>
  <Application>Microsoft Office PowerPoint</Application>
  <PresentationFormat>画面に合わせる (4:3)</PresentationFormat>
  <Paragraphs>54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テーマ</vt:lpstr>
      <vt:lpstr>Panelsdb2 画面操作メモ</vt:lpstr>
      <vt:lpstr>はじめに</vt:lpstr>
      <vt:lpstr>関連ファイル群</vt:lpstr>
      <vt:lpstr>トップ画面</vt:lpstr>
      <vt:lpstr>トップ画面</vt:lpstr>
      <vt:lpstr>トップ画面</vt:lpstr>
      <vt:lpstr>データ読み込み準備</vt:lpstr>
      <vt:lpstr>読み込み(NOP)</vt:lpstr>
      <vt:lpstr>読み込み(F1)</vt:lpstr>
      <vt:lpstr>インポートについて</vt:lpstr>
      <vt:lpstr>NOP画面(変異以外)  (NOPは画面2つ)</vt:lpstr>
      <vt:lpstr>NOP画面(変異)  (NOPは画面2つ)</vt:lpstr>
      <vt:lpstr>F1CDx</vt:lpstr>
      <vt:lpstr>削除について</vt:lpstr>
      <vt:lpstr>削除について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啓太 福山</dc:creator>
  <cp:lastModifiedBy>啓太 福山</cp:lastModifiedBy>
  <cp:revision>8</cp:revision>
  <dcterms:created xsi:type="dcterms:W3CDTF">2020-08-05T01:31:50Z</dcterms:created>
  <dcterms:modified xsi:type="dcterms:W3CDTF">2020-08-05T02:37:23Z</dcterms:modified>
</cp:coreProperties>
</file>