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media1.wav" ContentType="video/unknown"/>
  <Override PartName="/ppt/media/media2.wav" ContentType="video/unknown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41" autoAdjust="0"/>
  </p:normalViewPr>
  <p:slideViewPr>
    <p:cSldViewPr snapToGrid="0">
      <p:cViewPr varScale="1">
        <p:scale>
          <a:sx n="128" d="100"/>
          <a:sy n="128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福山 啓太" userId="bb343c2a-2173-4c8f-8f70-d2925ebfd013" providerId="ADAL" clId="{B0CD191B-FE8A-459E-9E94-E809D60D68CA}"/>
    <pc:docChg chg="custSel addSld modSld">
      <pc:chgData name="福山 啓太" userId="bb343c2a-2173-4c8f-8f70-d2925ebfd013" providerId="ADAL" clId="{B0CD191B-FE8A-459E-9E94-E809D60D68CA}" dt="2021-09-30T03:32:54.806" v="89" actId="20577"/>
      <pc:docMkLst>
        <pc:docMk/>
      </pc:docMkLst>
      <pc:sldChg chg="modSp new mod modNotesTx">
        <pc:chgData name="福山 啓太" userId="bb343c2a-2173-4c8f-8f70-d2925ebfd013" providerId="ADAL" clId="{B0CD191B-FE8A-459E-9E94-E809D60D68CA}" dt="2021-09-30T03:32:29.467" v="58" actId="20577"/>
        <pc:sldMkLst>
          <pc:docMk/>
          <pc:sldMk cId="3688299658" sldId="256"/>
        </pc:sldMkLst>
        <pc:spChg chg="mod">
          <ac:chgData name="福山 啓太" userId="bb343c2a-2173-4c8f-8f70-d2925ebfd013" providerId="ADAL" clId="{B0CD191B-FE8A-459E-9E94-E809D60D68CA}" dt="2021-09-30T03:31:10.279" v="20" actId="20577"/>
          <ac:spMkLst>
            <pc:docMk/>
            <pc:sldMk cId="3688299658" sldId="256"/>
            <ac:spMk id="2" creationId="{AB507AB2-861A-4051-BED9-1823657B88D5}"/>
          </ac:spMkLst>
        </pc:spChg>
      </pc:sldChg>
      <pc:sldChg chg="modSp new mod modNotesTx">
        <pc:chgData name="福山 啓太" userId="bb343c2a-2173-4c8f-8f70-d2925ebfd013" providerId="ADAL" clId="{B0CD191B-FE8A-459E-9E94-E809D60D68CA}" dt="2021-09-30T03:32:54.806" v="89" actId="20577"/>
        <pc:sldMkLst>
          <pc:docMk/>
          <pc:sldMk cId="3454105640" sldId="257"/>
        </pc:sldMkLst>
        <pc:spChg chg="mod">
          <ac:chgData name="福山 啓太" userId="bb343c2a-2173-4c8f-8f70-d2925ebfd013" providerId="ADAL" clId="{B0CD191B-FE8A-459E-9E94-E809D60D68CA}" dt="2021-09-30T03:32:51.612" v="82" actId="20577"/>
          <ac:spMkLst>
            <pc:docMk/>
            <pc:sldMk cId="3454105640" sldId="257"/>
            <ac:spMk id="2" creationId="{1CEF6D94-F52A-4F0C-8524-B2949B3E531E}"/>
          </ac:spMkLst>
        </pc:spChg>
        <pc:spChg chg="mod">
          <ac:chgData name="福山 啓太" userId="bb343c2a-2173-4c8f-8f70-d2925ebfd013" providerId="ADAL" clId="{B0CD191B-FE8A-459E-9E94-E809D60D68CA}" dt="2021-09-30T03:32:54.806" v="89" actId="20577"/>
          <ac:spMkLst>
            <pc:docMk/>
            <pc:sldMk cId="3454105640" sldId="257"/>
            <ac:spMk id="3" creationId="{497776D0-5626-427E-AC51-0DDF327031F7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63A-F7B1-44A8-A208-76D01FEECC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0ECB2-3F73-49E8-A0A5-50D6C17A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1" lang="en-US" altLang="ja-JP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morning.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am John Due from JD university.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Today, I will talk about a method to speak English.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:ne: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0ECB2-3F73-49E8-A0A5-50D6C17A7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1" lang="en-US" altLang="ja-JP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last.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:ne: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0ECB2-3F73-49E8-A0A5-50D6C17A7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573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FAD75-64AA-46A6-83C2-C26B7E8B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869C5A-F8E1-48C2-B216-EAA93EF0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7645B-8461-4C7F-80A4-C48B7DE4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AD66C-5E71-40DA-A501-D010738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A1BDE-1C60-4DDE-B453-571D261B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A218C-352E-42B8-929D-C48D30B4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F8EAFF-4482-49B4-98DB-9C16E7B9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35DB2-8811-4CB3-8102-51019620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4174B-4415-4209-A0C3-3818A5ED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0627F-84E0-4640-A89E-EC73AB17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7AE7E6-DCA6-4644-BDA5-E1948262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FC3E7F-E211-4C43-A90C-DFF19064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400E5-9F80-4956-8FF0-00D9E782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8B909-96C9-46FE-9528-935089A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1E1EE-1948-450B-A557-C4893493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67EE6-D089-4358-8116-EE1A7FBC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FA693-BF95-4E38-8B6E-1BA6DBC6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063E4-B240-4F50-8C76-05E715C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B1B8-3BBA-4FD5-93A9-527ECE12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3B608-3005-4A1B-ACE5-97218450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33114-DBD2-4F4D-A273-5461A1A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A72D0-EC23-43DA-81FB-E1C459B3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678F0-6817-4EC2-8108-F1A79CDB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4D774-A7E7-4167-8F31-7BEF73B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9EC28-2CCD-401E-9B8B-01BF243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E0EE9-E825-4E43-B38E-32310FEA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3473-B479-460B-95BA-A57B04C3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E34ED8-D00A-45D9-9839-8342BE180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A41844-C4B3-499A-AE57-FBC6C0A2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07F1D8-79CB-4096-83F5-F95FB045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312F3-C260-428E-82DC-4C85287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99A5D-D179-44B5-95BB-5E6BF9A9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C62079-7DBD-42D1-B47F-3CA9FEBF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385E4D-BB90-4067-8787-845CE8EA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84AF98-FA3C-4201-9682-422A2AB8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9881F5-8E22-4F3D-969C-50322182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E78A86-304A-48D9-90FB-949A432B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C2E007-2077-488E-A2A1-B26AA41B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E1B98B-22CA-46F9-81C6-31634632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50D-AE75-4995-A95F-BF24B12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354EC3-AD57-41D6-8F73-45E96CF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236C1F-6DC8-4868-BF2E-AD37F8B6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A86EF-BA28-4CB1-8E89-AFE5D1DA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65CBD7-827C-460B-8D12-096DD2E8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D8BE02-E035-4655-892A-25D13089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C9E1F7-B1C4-4D70-BF4A-ADC43A9D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1F897-0FA5-4B80-9BE8-913B85B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B67D3-9BDF-486A-A96A-AEC1F9B7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B73000-34CF-46AA-B37E-FB314780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F16E5-8E24-49BD-9463-F781DFB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35E80-3966-4AA6-B1DE-D5E19CC5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A2EF9-CBE4-4AB4-B0D8-37B3A481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C74F5-39D4-4444-93F5-106E1EBE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3192A-BEB4-408E-971C-33370052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F789D0-8B04-4257-BB03-473FAF6F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FBC4A6-D4BB-4325-AA2E-059C0C81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64D81-748A-4BDC-A615-D27FDADA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6980B-2D53-4579-A3BD-FB0901A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67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CDB5E1-55E4-434D-9FE1-41BE22A4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6DABC-247F-4F6D-B68B-1CCFE13F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8EA76-ED8F-4C92-AD7C-7A5A13904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93BE0-8AD3-4439-A30F-40E3D167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4DB1C-A153-451F-BDC3-D77CEFC18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microsoft.com/office/2007/relationships/media" Target="../media/media1.wav"/><Relationship Id="rId4" Type="http://schemas.openxmlformats.org/officeDocument/2006/relationships/video" Target="../media/media1.wav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microsoft.com/office/2007/relationships/media" Target="../media/media2.wav"/><Relationship Id="rId4" Type="http://schemas.openxmlformats.org/officeDocument/2006/relationships/video" Target="../media/media2.wav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07AB2-861A-4051-BED9-1823657B8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E3E5B3-98C0-40B0-B9BD-753121D4B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emp_sound_1.wa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80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965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F6D94-F52A-4F0C-8524-B2949B3E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776D0-5626-427E-AC51-0DDF3270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arekore</a:t>
            </a:r>
          </a:p>
        </p:txBody>
      </p:sp>
      <p:pic>
        <p:nvPicPr>
          <p:cNvPr id="4" name="temp_sound_2.wa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8000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0564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D8A379B7204F847B0D612E747A83764" ma:contentTypeVersion="10" ma:contentTypeDescription="新しいドキュメントを作成します。" ma:contentTypeScope="" ma:versionID="424130ce613b6a12310794e747a76bd3">
  <xsd:schema xmlns:xsd="http://www.w3.org/2001/XMLSchema" xmlns:xs="http://www.w3.org/2001/XMLSchema" xmlns:p="http://schemas.microsoft.com/office/2006/metadata/properties" xmlns:ns2="44325aaa-ec9b-4140-9eda-fdbcc1365a4b" targetNamespace="http://schemas.microsoft.com/office/2006/metadata/properties" ma:root="true" ma:fieldsID="528b98bed6fba8b73d13b20deb8a5955" ns2:_="">
    <xsd:import namespace="44325aaa-ec9b-4140-9eda-fdbcc1365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25aaa-ec9b-4140-9eda-fdbcc1365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FF312-EB01-49BF-99AE-B404DF89D47C}"/>
</file>

<file path=customXml/itemProps2.xml><?xml version="1.0" encoding="utf-8"?>
<ds:datastoreItem xmlns:ds="http://schemas.openxmlformats.org/officeDocument/2006/customXml" ds:itemID="{5B41D45E-0E80-4DBD-AECE-AACBAB3A1174}"/>
</file>

<file path=customXml/itemProps3.xml><?xml version="1.0" encoding="utf-8"?>
<ds:datastoreItem xmlns:ds="http://schemas.openxmlformats.org/officeDocument/2006/customXml" ds:itemID="{E0FFDEDF-482D-4A6F-8770-67EEC34991BC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ワイド画面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Test presentation</vt:lpstr>
      <vt:lpstr>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福山 啓太</dc:creator>
  <cp:lastModifiedBy>福山 啓太</cp:lastModifiedBy>
  <cp:revision>1</cp:revision>
  <dcterms:created xsi:type="dcterms:W3CDTF">2021-09-30T03:31:04Z</dcterms:created>
  <dcterms:modified xsi:type="dcterms:W3CDTF">2021-09-30T03:32:56Z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0x0101008D8A379B7204F847B0D612E747A83764</vt:lpwstr>
  </property>
</Properties>
</file>