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4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27B1-4BE0-47E4-B26B-3CE1743B4C9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5B8FB-05F8-466C-9637-D51B80F0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8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3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0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7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81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1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1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4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2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3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6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9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8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B257-C55A-452B-8684-CDB2ABB8BA48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1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56A635-25CE-4718-BCAD-2179230F8B77}"/>
              </a:ext>
            </a:extLst>
          </p:cNvPr>
          <p:cNvSpPr/>
          <p:nvPr/>
        </p:nvSpPr>
        <p:spPr>
          <a:xfrm>
            <a:off x="0" y="-24114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4C31699C-5C6B-4E6D-96A3-6D9A96D7839A}"/>
              </a:ext>
            </a:extLst>
          </p:cNvPr>
          <p:cNvSpPr txBox="1">
            <a:spLocks/>
          </p:cNvSpPr>
          <p:nvPr/>
        </p:nvSpPr>
        <p:spPr>
          <a:xfrm>
            <a:off x="595953" y="1221698"/>
            <a:ext cx="9144000" cy="10832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</a:lstStyle>
          <a:p>
            <a:pPr defTabSz="914377">
              <a:lnSpc>
                <a:spcPct val="120000"/>
              </a:lnSpc>
            </a:pPr>
            <a:r>
              <a:rPr lang="ko-KR" altLang="ko-KR" sz="4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오픈소스 디자인 사이트의 </a:t>
            </a:r>
            <a:endParaRPr lang="en-US" altLang="ko-KR" sz="4400" b="1" spc="-150" dirty="0">
              <a:ln>
                <a:solidFill>
                  <a:schemeClr val="bg1">
                    <a:alpha val="30000"/>
                  </a:schemeClr>
                </a:solidFill>
              </a:ln>
            </a:endParaRPr>
          </a:p>
          <a:p>
            <a:pPr defTabSz="914377">
              <a:lnSpc>
                <a:spcPct val="120000"/>
              </a:lnSpc>
            </a:pPr>
            <a:r>
              <a:rPr lang="en-US" altLang="ko-KR" sz="4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		</a:t>
            </a:r>
            <a:r>
              <a:rPr lang="ko-KR" altLang="ko-KR" sz="4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화상회의 서비스 개발</a:t>
            </a:r>
            <a:endParaRPr kumimoji="1" lang="ko-KR" altLang="en-US" sz="4400" b="1" spc="-150" dirty="0">
              <a:ln>
                <a:solidFill>
                  <a:schemeClr val="bg1">
                    <a:alpha val="30000"/>
                  </a:schemeClr>
                </a:solidFill>
              </a:ln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7599906" y="5288257"/>
            <a:ext cx="4280094" cy="994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i="1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5G (5pensource </a:t>
            </a:r>
            <a:r>
              <a:rPr lang="en-US" altLang="ko-KR" sz="2000" i="1" spc="-151" dirty="0" err="1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GroupTalk</a:t>
            </a:r>
            <a:r>
              <a:rPr lang="en-US" altLang="ko-KR" sz="2000" i="1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) 		</a:t>
            </a:r>
          </a:p>
          <a:p>
            <a:pPr defTabSz="914377"/>
            <a:r>
              <a:rPr lang="ko-KR" altLang="en-US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김현중</a:t>
            </a:r>
            <a:r>
              <a:rPr lang="en-US" altLang="ko-KR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, </a:t>
            </a:r>
            <a:r>
              <a:rPr lang="ko-KR" altLang="en-US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구민재</a:t>
            </a:r>
            <a:r>
              <a:rPr lang="en-US" altLang="ko-KR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, </a:t>
            </a:r>
            <a:r>
              <a:rPr lang="ko-KR" altLang="en-US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박성환</a:t>
            </a:r>
            <a:r>
              <a:rPr lang="en-US" altLang="ko-KR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, </a:t>
            </a:r>
            <a:r>
              <a:rPr lang="ko-KR" altLang="en-US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손진호</a:t>
            </a:r>
            <a:r>
              <a:rPr lang="en-US" altLang="ko-KR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, </a:t>
            </a:r>
            <a:r>
              <a:rPr lang="ko-KR" altLang="en-US" sz="2000" spc="-151" dirty="0" err="1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임지홍</a:t>
            </a:r>
            <a:endParaRPr lang="en-US" altLang="ko-KR" sz="2000" spc="-151" dirty="0">
              <a:ln>
                <a:solidFill>
                  <a:schemeClr val="bg1">
                    <a:alpha val="30000"/>
                  </a:schemeClr>
                </a:solidFill>
              </a:ln>
            </a:endParaRPr>
          </a:p>
          <a:p>
            <a:pPr defTabSz="914377"/>
            <a:endParaRPr lang="en-US" sz="2000" spc="-151" dirty="0">
              <a:ln>
                <a:solidFill>
                  <a:schemeClr val="bg1">
                    <a:alpha val="30000"/>
                  </a:schemeClr>
                </a:solidFill>
              </a:ln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405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29180CB-4EBE-4B5B-9BE3-F97EBFB8D92C}"/>
              </a:ext>
            </a:extLst>
          </p:cNvPr>
          <p:cNvCxnSpPr>
            <a:cxnSpLocks/>
          </p:cNvCxnSpPr>
          <p:nvPr/>
        </p:nvCxnSpPr>
        <p:spPr>
          <a:xfrm>
            <a:off x="360000" y="6453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6432AB22-82EA-4A7E-A854-C3255A70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2" y="1675423"/>
            <a:ext cx="11520000" cy="337867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BA3B1F4-3D00-4ED6-9190-1800A4883D94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PART.01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소개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01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DDC502-8B32-4AEA-B51A-B11B9C4DFF85}"/>
              </a:ext>
            </a:extLst>
          </p:cNvPr>
          <p:cNvGrpSpPr/>
          <p:nvPr/>
        </p:nvGrpSpPr>
        <p:grpSpPr>
          <a:xfrm>
            <a:off x="401592" y="1675422"/>
            <a:ext cx="6370682" cy="3378669"/>
            <a:chOff x="359997" y="1217925"/>
            <a:chExt cx="6370682" cy="35242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3AFFBB-9565-469F-80DF-03844D89AA76}"/>
                </a:ext>
              </a:extLst>
            </p:cNvPr>
            <p:cNvSpPr/>
            <p:nvPr/>
          </p:nvSpPr>
          <p:spPr>
            <a:xfrm>
              <a:off x="359997" y="1217925"/>
              <a:ext cx="5670413" cy="3524249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3278235B-F194-4791-A31E-9AF1AE442BD6}"/>
                </a:ext>
              </a:extLst>
            </p:cNvPr>
            <p:cNvSpPr txBox="1">
              <a:spLocks/>
            </p:cNvSpPr>
            <p:nvPr/>
          </p:nvSpPr>
          <p:spPr>
            <a:xfrm>
              <a:off x="748396" y="2335187"/>
              <a:ext cx="5982283" cy="19412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ko-KR" altLang="en-US" sz="3200" b="1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오픈소스 디자인사이트에서 </a:t>
              </a:r>
              <a:endParaRPr lang="en-US" altLang="ko-KR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ko-KR" altLang="en-US" sz="3200" b="1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화상회의 시스템 제공</a:t>
              </a:r>
              <a:endParaRPr lang="en-US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EE317131-7AFB-400C-927C-9956A91740A3}"/>
              </a:ext>
            </a:extLst>
          </p:cNvPr>
          <p:cNvSpPr txBox="1">
            <a:spLocks/>
          </p:cNvSpPr>
          <p:nvPr/>
        </p:nvSpPr>
        <p:spPr>
          <a:xfrm>
            <a:off x="468259" y="5958000"/>
            <a:ext cx="10139938" cy="9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프로젝트는 오픈소스 디자인 사이트의 프로젝트 협업에 있어서 시간과 공간 그리고 언어적 제약을 받지 않는 다자간 화상회의 서비스를 제공하는 것을 목적으로 한다</a:t>
            </a:r>
            <a:endParaRPr lang="en-US" sz="1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BA3B1F4-3D00-4ED6-9190-1800A4883D94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63759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PART.02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시스템과 그 문제점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02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317131-7AFB-400C-927C-9956A91740A3}"/>
              </a:ext>
            </a:extLst>
          </p:cNvPr>
          <p:cNvSpPr txBox="1">
            <a:spLocks/>
          </p:cNvSpPr>
          <p:nvPr/>
        </p:nvSpPr>
        <p:spPr>
          <a:xfrm>
            <a:off x="468259" y="5958000"/>
            <a:ext cx="10139938" cy="9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ts val="400"/>
              </a:lnSpc>
            </a:pP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화상회의 시스템기능을 제공하는 프로그램은 대표적으로 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Skype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있다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defTabSz="914377">
              <a:lnSpc>
                <a:spcPts val="400"/>
              </a:lnSpc>
            </a:pP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경우 현재 국민대학교에서도 실시간 수업으로 활용 중에 있을 만큼 높은 접근성을 가지고 있다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defTabSz="914377">
              <a:lnSpc>
                <a:spcPts val="400"/>
              </a:lnSpc>
            </a:pP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Skype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차별화 된 서비스로 번역 기능을 제공한다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defTabSz="914377">
              <a:lnSpc>
                <a:spcPts val="400"/>
              </a:lnSpc>
            </a:pP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경우 높은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접근성와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편의성을 가지고 있지만 단순한 화상회의 서비스만을 제공하여 사용자가 추가적인 기능을 사용하기 위해서는 추가적인 프로그램을 사용해야 한다는 한계가 있다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defTabSz="914377">
              <a:lnSpc>
                <a:spcPts val="400"/>
              </a:lnSpc>
            </a:pP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Skype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실시간 번역은 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이상의 그룹회의시에는 실시간 번역지원이 되지 않는다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또한 번역 프로그램은 한국어 실시간 번역기능을 제공하지 않는다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026" name="Picture 2" descr="skype 이미지 검색결과">
            <a:extLst>
              <a:ext uri="{FF2B5EF4-FFF2-40B4-BE49-F238E27FC236}">
                <a16:creationId xmlns:a16="http://schemas.microsoft.com/office/drawing/2014/main" id="{247E0F12-59F7-46EE-B330-E65BE2AA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58" y="1909605"/>
            <a:ext cx="2680332" cy="26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oom  이미지 검색결과">
            <a:extLst>
              <a:ext uri="{FF2B5EF4-FFF2-40B4-BE49-F238E27FC236}">
                <a16:creationId xmlns:a16="http://schemas.microsoft.com/office/drawing/2014/main" id="{AA0F5832-87E0-430A-9FD6-76770721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688" y1="74438" x2="35688" y2="74438"/>
                        <a14:foregroundMark x1="41000" y1="75250" x2="41000" y2="75250"/>
                        <a14:foregroundMark x1="54688" y1="74875" x2="54688" y2="74875"/>
                        <a14:foregroundMark x1="60938" y1="74438" x2="60938" y2="74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33" y="1498125"/>
            <a:ext cx="3964350" cy="39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2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BA3B1F4-3D00-4ED6-9190-1800A4883D94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432409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PART.03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 방안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03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317131-7AFB-400C-927C-9956A91740A3}"/>
              </a:ext>
            </a:extLst>
          </p:cNvPr>
          <p:cNvSpPr txBox="1">
            <a:spLocks/>
          </p:cNvSpPr>
          <p:nvPr/>
        </p:nvSpPr>
        <p:spPr>
          <a:xfrm>
            <a:off x="468259" y="5958000"/>
            <a:ext cx="10139938" cy="9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1..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오픈소스디자인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사이트의 디자인 그룹에 화상회의 버튼이 추가된다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defTabSz="914377"/>
            <a:r>
              <a:rPr 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화상회의 버튼을 클릭하였을 시 언어선택을 할 수 있는 팝업이 나오게 된다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(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영어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한국어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중국어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일본어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defTabSz="914377"/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언어를 선택을 완료 하였을 시 상호간의 번역될 언어는 번역 서버에 등록이 되고 같은 디자인 내의 사용자들은 같은 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화상회의로 접속이 된다</a:t>
            </a:r>
          </a:p>
          <a:p>
            <a:pPr defTabSz="914377"/>
            <a:endParaRPr lang="en-US" altLang="ko-KR" sz="1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3431BF-5D50-4686-BF96-2F1100A7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00" y="1628630"/>
            <a:ext cx="11520000" cy="352425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01C942-9F0E-49A4-9001-6311D50426BA}"/>
              </a:ext>
            </a:extLst>
          </p:cNvPr>
          <p:cNvGrpSpPr/>
          <p:nvPr/>
        </p:nvGrpSpPr>
        <p:grpSpPr>
          <a:xfrm>
            <a:off x="9130334" y="2122226"/>
            <a:ext cx="775504" cy="277867"/>
            <a:chOff x="9019714" y="1886673"/>
            <a:chExt cx="775504" cy="27786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FD119E-4085-4281-90D9-C33A0DD7591F}"/>
                </a:ext>
              </a:extLst>
            </p:cNvPr>
            <p:cNvSpPr txBox="1"/>
            <p:nvPr/>
          </p:nvSpPr>
          <p:spPr>
            <a:xfrm>
              <a:off x="9019714" y="1922134"/>
              <a:ext cx="775504" cy="2308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solidFill>
                    <a:srgbClr val="FF0000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화상회의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F3B42D-8505-4E30-8335-7D808DCB89CA}"/>
                </a:ext>
              </a:extLst>
            </p:cNvPr>
            <p:cNvSpPr/>
            <p:nvPr/>
          </p:nvSpPr>
          <p:spPr>
            <a:xfrm>
              <a:off x="9025501" y="1886673"/>
              <a:ext cx="598848" cy="277867"/>
            </a:xfrm>
            <a:prstGeom prst="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3B9DF-357F-4990-B25F-7F7C75CB5A2D}"/>
              </a:ext>
            </a:extLst>
          </p:cNvPr>
          <p:cNvSpPr/>
          <p:nvPr/>
        </p:nvSpPr>
        <p:spPr>
          <a:xfrm>
            <a:off x="374100" y="1632713"/>
            <a:ext cx="11520000" cy="3524248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장치, 그리기이(가) 표시된 사진&#10;&#10;자동 생성된 설명">
            <a:extLst>
              <a:ext uri="{FF2B5EF4-FFF2-40B4-BE49-F238E27FC236}">
                <a16:creationId xmlns:a16="http://schemas.microsoft.com/office/drawing/2014/main" id="{F449E045-8DA9-4045-B3CB-05E797F5A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5838" y="2462748"/>
            <a:ext cx="180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2C7EE8-2FED-44B7-ACE6-9BB178E3C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30" y="2462748"/>
            <a:ext cx="1800000" cy="1800000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5E5F2757-AE0B-4D92-B1E3-90414ED00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84" y="2462748"/>
            <a:ext cx="1800000" cy="1800000"/>
          </a:xfrm>
          <a:prstGeom prst="rect">
            <a:avLst/>
          </a:prstGeom>
        </p:spPr>
      </p:pic>
      <p:pic>
        <p:nvPicPr>
          <p:cNvPr id="19" name="그림 18" descr="그리기, 시계, 방, 플레이트이(가) 표시된 사진&#10;&#10;자동 생성된 설명">
            <a:extLst>
              <a:ext uri="{FF2B5EF4-FFF2-40B4-BE49-F238E27FC236}">
                <a16:creationId xmlns:a16="http://schemas.microsoft.com/office/drawing/2014/main" id="{F2417FC3-94C0-459F-8C76-A6B125914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76" y="246274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3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BA3B1F4-3D00-4ED6-9190-1800A4883D94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432409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PART.03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 방안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04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317131-7AFB-400C-927C-9956A91740A3}"/>
              </a:ext>
            </a:extLst>
          </p:cNvPr>
          <p:cNvSpPr txBox="1">
            <a:spLocks/>
          </p:cNvSpPr>
          <p:nvPr/>
        </p:nvSpPr>
        <p:spPr>
          <a:xfrm>
            <a:off x="468259" y="5958000"/>
            <a:ext cx="10139938" cy="9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ts val="900"/>
              </a:lnSpc>
            </a:pP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자신의 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있는 내장마이크에 말을 한다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defTabSz="914377">
              <a:lnSpc>
                <a:spcPts val="900"/>
              </a:lnSpc>
            </a:pP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Google Speech to Text (STT) API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사용자의 음성에서 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추출한다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defTabSz="914377">
              <a:lnSpc>
                <a:spcPts val="900"/>
              </a:lnSpc>
            </a:pP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추출된 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번역서버에서 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Translate API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번역이 된다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defTabSz="914377">
              <a:lnSpc>
                <a:spcPts val="900"/>
              </a:lnSpc>
            </a:pP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번역이 된 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화상회의 웹페이지의 채팅창에 제공이 된다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693FFD37-14F1-424A-91B0-3A7C9544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284758"/>
            <a:ext cx="2160000" cy="21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8BD103-A706-407D-917A-DF4125F7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45" y="2284758"/>
            <a:ext cx="1080000" cy="1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B90941-C2FB-4C87-8CC9-E24244F6C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45" y="3364758"/>
            <a:ext cx="1080000" cy="1080000"/>
          </a:xfrm>
          <a:prstGeom prst="rect">
            <a:avLst/>
          </a:prstGeom>
        </p:spPr>
      </p:pic>
      <p:pic>
        <p:nvPicPr>
          <p:cNvPr id="4100" name="Picture 4" descr="google translate api 이미지 검색결과">
            <a:extLst>
              <a:ext uri="{FF2B5EF4-FFF2-40B4-BE49-F238E27FC236}">
                <a16:creationId xmlns:a16="http://schemas.microsoft.com/office/drawing/2014/main" id="{5D47697A-61BD-4D93-AA8F-62B93E13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735" y="2284758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EEF86A-C6DD-49B6-8D0C-C834935A5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980" y="2284758"/>
            <a:ext cx="2160000" cy="2160000"/>
          </a:xfrm>
          <a:prstGeom prst="rect">
            <a:avLst/>
          </a:prstGeom>
        </p:spPr>
      </p:pic>
      <p:pic>
        <p:nvPicPr>
          <p:cNvPr id="4102" name="Picture 6" descr="google speech to text logo 이미지 검색결과">
            <a:extLst>
              <a:ext uri="{FF2B5EF4-FFF2-40B4-BE49-F238E27FC236}">
                <a16:creationId xmlns:a16="http://schemas.microsoft.com/office/drawing/2014/main" id="{34115A9B-2502-4F19-B466-023FE355F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228" y="2284758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0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BA3B1F4-3D00-4ED6-9190-1800A4883D94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432409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PART.03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 방안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05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317131-7AFB-400C-927C-9956A91740A3}"/>
              </a:ext>
            </a:extLst>
          </p:cNvPr>
          <p:cNvSpPr txBox="1">
            <a:spLocks/>
          </p:cNvSpPr>
          <p:nvPr/>
        </p:nvSpPr>
        <p:spPr>
          <a:xfrm>
            <a:off x="468259" y="5958000"/>
            <a:ext cx="10139938" cy="9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오픈소스디자인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사이트의 가장 큰 목표는 ‘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협업’이다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defTabSz="914377"/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추후 회의록 작성을 하는데 있어 화상회의에서 기록되었던 채팅은 사용자의 불가피한 접속해제 등에 영향을 받으면 안된다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defTabSz="914377"/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회의가 시작한 순간부터의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채팅창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내용을 저장하여 접속시간과 관계없이 회의의 전반적인 내용을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확인할수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있고 추후 회의가 끝났을 시 </a:t>
            </a:r>
            <a:r>
              <a:rPr lang="en-US" altLang="ko-KR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txt 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파일로 따로 저장할 수 있는 기능을 구현한다</a:t>
            </a:r>
          </a:p>
        </p:txBody>
      </p:sp>
      <p:pic>
        <p:nvPicPr>
          <p:cNvPr id="5" name="그림 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43736F15-D32F-41C9-84C9-862E5AA88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64" y="2492646"/>
            <a:ext cx="1800000" cy="180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70FBA6-AF90-4C52-866A-1664E3676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25" y="1629701"/>
            <a:ext cx="8464750" cy="3659241"/>
          </a:xfrm>
          <a:prstGeom prst="rect">
            <a:avLst/>
          </a:prstGeom>
        </p:spPr>
      </p:pic>
      <p:pic>
        <p:nvPicPr>
          <p:cNvPr id="3078" name="Picture 6" descr="mongodb logo 이미지 검색결과">
            <a:extLst>
              <a:ext uri="{FF2B5EF4-FFF2-40B4-BE49-F238E27FC236}">
                <a16:creationId xmlns:a16="http://schemas.microsoft.com/office/drawing/2014/main" id="{376B176E-EAB0-44F0-8937-3ECB13BBE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36" y="1565459"/>
            <a:ext cx="7163544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BA3B1F4-3D00-4ED6-9190-1800A4883D94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432409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PART.04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기대 효과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06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317131-7AFB-400C-927C-9956A91740A3}"/>
              </a:ext>
            </a:extLst>
          </p:cNvPr>
          <p:cNvSpPr txBox="1">
            <a:spLocks/>
          </p:cNvSpPr>
          <p:nvPr/>
        </p:nvSpPr>
        <p:spPr>
          <a:xfrm>
            <a:off x="468259" y="5958000"/>
            <a:ext cx="10139938" cy="9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ko-KR" altLang="en-US" sz="10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ㅇㄹㅇㄴㅇㅇㄴㄹㅇㄴㅇ</a:t>
            </a:r>
            <a:endParaRPr lang="en-US" sz="1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B982788-EE0D-4580-AFE6-A230F987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634754"/>
            <a:ext cx="11520000" cy="35242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75B785-1F04-4737-9735-316FDCD2A2B4}"/>
              </a:ext>
            </a:extLst>
          </p:cNvPr>
          <p:cNvSpPr/>
          <p:nvPr/>
        </p:nvSpPr>
        <p:spPr>
          <a:xfrm>
            <a:off x="360000" y="1634754"/>
            <a:ext cx="11520000" cy="3524249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E30BD84-FC71-4795-AABD-B4B449F1F8A7}"/>
              </a:ext>
            </a:extLst>
          </p:cNvPr>
          <p:cNvSpPr txBox="1">
            <a:spLocks/>
          </p:cNvSpPr>
          <p:nvPr/>
        </p:nvSpPr>
        <p:spPr>
          <a:xfrm>
            <a:off x="1438700" y="2009506"/>
            <a:ext cx="9314599" cy="63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ko-KR" altLang="en-US" sz="4400" b="1" spc="-150" dirty="0">
                <a:solidFill>
                  <a:schemeClr val="bg1">
                    <a:lumMod val="95000"/>
                  </a:schemeClr>
                </a:solidFill>
              </a:rPr>
              <a:t>오픈소스 디자인 그룹내의 화상 회의</a:t>
            </a:r>
            <a:endParaRPr lang="en-US" sz="44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CFB9A06-A5AC-4FBC-8602-41B19CD6BF85}"/>
              </a:ext>
            </a:extLst>
          </p:cNvPr>
          <p:cNvSpPr txBox="1">
            <a:spLocks/>
          </p:cNvSpPr>
          <p:nvPr/>
        </p:nvSpPr>
        <p:spPr>
          <a:xfrm>
            <a:off x="1438699" y="2922181"/>
            <a:ext cx="9314599" cy="63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ko-KR" altLang="en-US" sz="4400" b="1" spc="-150" dirty="0">
                <a:solidFill>
                  <a:schemeClr val="bg1">
                    <a:lumMod val="95000"/>
                  </a:schemeClr>
                </a:solidFill>
              </a:rPr>
              <a:t>언어의 장벽 해소</a:t>
            </a:r>
            <a:endParaRPr lang="en-US" altLang="ko-KR" sz="44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9209D88-BFAE-4F1F-A996-C3839BF5DF30}"/>
              </a:ext>
            </a:extLst>
          </p:cNvPr>
          <p:cNvSpPr txBox="1">
            <a:spLocks/>
          </p:cNvSpPr>
          <p:nvPr/>
        </p:nvSpPr>
        <p:spPr>
          <a:xfrm>
            <a:off x="1438698" y="3834856"/>
            <a:ext cx="9314599" cy="636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ko-KR" altLang="en-US" sz="4400" b="1" spc="-150" dirty="0">
                <a:solidFill>
                  <a:schemeClr val="bg1">
                    <a:lumMod val="95000"/>
                  </a:schemeClr>
                </a:solidFill>
              </a:rPr>
              <a:t>불참자를 위한 채팅로그 저장</a:t>
            </a:r>
            <a:endParaRPr lang="en-US" altLang="ko-KR" sz="44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0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6" grpId="0"/>
      <p:bldP spid="26" grpId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BA3B1F4-3D00-4ED6-9190-1800A4883D94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432409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PART.05 </a:t>
            </a:r>
            <a:r>
              <a:rPr lang="ko-KR" alt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매무리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07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317131-7AFB-400C-927C-9956A91740A3}"/>
              </a:ext>
            </a:extLst>
          </p:cNvPr>
          <p:cNvSpPr txBox="1">
            <a:spLocks/>
          </p:cNvSpPr>
          <p:nvPr/>
        </p:nvSpPr>
        <p:spPr>
          <a:xfrm>
            <a:off x="468259" y="5958000"/>
            <a:ext cx="10139938" cy="9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질문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r>
              <a:rPr lang="ko-KR" altLang="en-US" sz="1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질문</a:t>
            </a:r>
            <a:endParaRPr lang="en-US" sz="1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593D082-AFBE-4B76-B02F-645DE53AC6D2}"/>
              </a:ext>
            </a:extLst>
          </p:cNvPr>
          <p:cNvSpPr txBox="1">
            <a:spLocks/>
          </p:cNvSpPr>
          <p:nvPr/>
        </p:nvSpPr>
        <p:spPr>
          <a:xfrm>
            <a:off x="360000" y="1485534"/>
            <a:ext cx="11520000" cy="120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ko-KR" altLang="en-US" sz="2000" b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묻지 마</a:t>
            </a:r>
            <a:r>
              <a:rPr lang="en-US" altLang="ko-KR" sz="2000" b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434</Words>
  <Application>Microsoft Office PowerPoint</Application>
  <PresentationFormat>와이드스크린</PresentationFormat>
  <Paragraphs>57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BM HANNA Air OTF</vt:lpstr>
      <vt:lpstr>나눔고딕OTF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민재 구</dc:creator>
  <cp:lastModifiedBy>성환 박</cp:lastModifiedBy>
  <cp:revision>36</cp:revision>
  <dcterms:created xsi:type="dcterms:W3CDTF">2020-03-21T03:18:32Z</dcterms:created>
  <dcterms:modified xsi:type="dcterms:W3CDTF">2020-03-22T03:36:56Z</dcterms:modified>
</cp:coreProperties>
</file>