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5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7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4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7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5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9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71FF-7198-4362-A9A5-EA29FD9A16F9}" type="datetimeFigureOut">
              <a:rPr lang="ko-KR" altLang="en-US" smtClean="0"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EEC3-0DD5-4508-B045-82CCD39FF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5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캠퍼스 생활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(CLAPP)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2120" y="3645024"/>
            <a:ext cx="2376264" cy="2328664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l">
              <a:lnSpc>
                <a:spcPct val="17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최성수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조상훈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이남호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윤기석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6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 smtClean="0"/>
              <a:t>즐거운 멀티 캠퍼스 생활을 위한 다기능 관리 </a:t>
            </a:r>
            <a:r>
              <a:rPr lang="ko-KR" altLang="en-US" sz="2400" dirty="0" err="1" smtClean="0"/>
              <a:t>어플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출석관리 </a:t>
            </a:r>
            <a:r>
              <a:rPr lang="en-US" altLang="ko-KR" sz="2400" dirty="0" smtClean="0"/>
              <a:t>(QR</a:t>
            </a:r>
            <a:r>
              <a:rPr lang="ko-KR" altLang="en-US" sz="2400" dirty="0" smtClean="0"/>
              <a:t>코드 사용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오늘의 식단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자유게시판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캘린더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소그룹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채팅방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550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프로젝트 총괄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취합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윤기석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애플리케이션 </a:t>
            </a:r>
            <a:r>
              <a:rPr lang="en-US" altLang="ko-KR" sz="2400" dirty="0" smtClean="0"/>
              <a:t>UI / </a:t>
            </a:r>
            <a:r>
              <a:rPr lang="ko-KR" altLang="en-US" sz="2400" dirty="0" smtClean="0"/>
              <a:t>기능 구현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조상훈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이남호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DB </a:t>
            </a:r>
            <a:r>
              <a:rPr lang="ko-KR" altLang="en-US" sz="2400" dirty="0" smtClean="0"/>
              <a:t>연동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최성수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24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캠퍼스 생활 어플 (CLAPP)</vt:lpstr>
      <vt:lpstr>프로젝트 소개</vt:lpstr>
      <vt:lpstr>프로젝트 역할 분담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2018-06-04T00:25:54Z</dcterms:created>
  <dcterms:modified xsi:type="dcterms:W3CDTF">2018-06-04T01:15:02Z</dcterms:modified>
</cp:coreProperties>
</file>