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4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D42A-48B3-4C22-B6BE-0C2DDB5FC6D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4B17-A900-4660-A8C6-B182EAB49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81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D42A-48B3-4C22-B6BE-0C2DDB5FC6D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4B17-A900-4660-A8C6-B182EAB49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02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D42A-48B3-4C22-B6BE-0C2DDB5FC6D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4B17-A900-4660-A8C6-B182EAB49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4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D42A-48B3-4C22-B6BE-0C2DDB5FC6D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4B17-A900-4660-A8C6-B182EAB49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38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D42A-48B3-4C22-B6BE-0C2DDB5FC6D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4B17-A900-4660-A8C6-B182EAB49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24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D42A-48B3-4C22-B6BE-0C2DDB5FC6D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4B17-A900-4660-A8C6-B182EAB49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24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D42A-48B3-4C22-B6BE-0C2DDB5FC6D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4B17-A900-4660-A8C6-B182EAB49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43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D42A-48B3-4C22-B6BE-0C2DDB5FC6D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4B17-A900-4660-A8C6-B182EAB49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44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D42A-48B3-4C22-B6BE-0C2DDB5FC6D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4B17-A900-4660-A8C6-B182EAB49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96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D42A-48B3-4C22-B6BE-0C2DDB5FC6D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4B17-A900-4660-A8C6-B182EAB49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80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D42A-48B3-4C22-B6BE-0C2DDB5FC6D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4B17-A900-4660-A8C6-B182EAB49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80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0D42A-48B3-4C22-B6BE-0C2DDB5FC6D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24B17-A900-4660-A8C6-B182EAB49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72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0" y="12898"/>
            <a:ext cx="4810188" cy="38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956" y="12898"/>
            <a:ext cx="4810188" cy="38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106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4367213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48064" y="2996952"/>
            <a:ext cx="2653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Classpath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상관없이 무조건 사용할 수 있는 라이브러리는 여기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53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</Words>
  <Application>Microsoft Office PowerPoint</Application>
  <PresentationFormat>화면 슬라이드 쇼(4:3)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3</cp:revision>
  <dcterms:created xsi:type="dcterms:W3CDTF">2018-05-10T05:40:24Z</dcterms:created>
  <dcterms:modified xsi:type="dcterms:W3CDTF">2018-05-10T06:08:45Z</dcterms:modified>
</cp:coreProperties>
</file>