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34B05-2ABB-468A-88C8-37DB2F311E5B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6D0A4-E12A-4F1A-8C06-D01B0C2C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0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4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4766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15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060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45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15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7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4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0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4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4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7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C2A5-11B6-4441-9529-D90E61A736D8}" type="datetimeFigureOut">
              <a:rPr lang="en-US" smtClean="0"/>
              <a:t>2/7/2020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0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6C2A5-11B6-4441-9529-D90E61A736D8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8692BA-24CC-434C-908B-8DD69FE0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0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95CBF52-67D6-41EB-90A5-48B4737BB5B7}"/>
              </a:ext>
            </a:extLst>
          </p:cNvPr>
          <p:cNvSpPr txBox="1"/>
          <p:nvPr/>
        </p:nvSpPr>
        <p:spPr>
          <a:xfrm>
            <a:off x="773183" y="5218706"/>
            <a:ext cx="3276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3200" dirty="0"/>
              <a:t>Филип Кангалов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6E5B2D8-3D0E-43D3-B9D5-966CE842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600" dirty="0"/>
              <a:t>HTML </a:t>
            </a:r>
            <a:r>
              <a:rPr lang="en-US" sz="6600" dirty="0"/>
              <a:t>&amp;</a:t>
            </a:r>
            <a:r>
              <a:rPr lang="de-DE" sz="6600" dirty="0"/>
              <a:t> CSS</a:t>
            </a:r>
            <a:endParaRPr lang="en-US" sz="6600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C488B6DB-7D53-40EE-B536-03B53C0F8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531" y="2199747"/>
            <a:ext cx="4366274" cy="26102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98C7B4F-88D1-48D8-A68E-1B438620D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43" y="5820156"/>
            <a:ext cx="3471672" cy="85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k-MK" dirty="0"/>
              <a:t>Форматирање текст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2650-D60B-49EE-BF8D-547FCDBA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&lt;b&gt; - Bold</a:t>
            </a:r>
          </a:p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 - Italic</a:t>
            </a:r>
          </a:p>
          <a:p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 - Emphasis</a:t>
            </a:r>
          </a:p>
          <a:p>
            <a:r>
              <a:rPr lang="en-US" dirty="0"/>
              <a:t>&lt;strong&gt; - Important text</a:t>
            </a:r>
          </a:p>
          <a:p>
            <a:r>
              <a:rPr lang="en-US" dirty="0"/>
              <a:t>&lt;small&gt; - Small text</a:t>
            </a:r>
          </a:p>
          <a:p>
            <a:r>
              <a:rPr lang="en-US" dirty="0"/>
              <a:t>&lt;mark&gt; - Marked text</a:t>
            </a:r>
          </a:p>
          <a:p>
            <a:r>
              <a:rPr lang="en-US" dirty="0"/>
              <a:t>&lt;sub&gt; - Subscript text</a:t>
            </a:r>
          </a:p>
          <a:p>
            <a:r>
              <a:rPr lang="en-US" dirty="0"/>
              <a:t>&lt;sup&gt; - Superscript text</a:t>
            </a:r>
          </a:p>
          <a:p>
            <a:r>
              <a:rPr lang="en-US" dirty="0"/>
              <a:t>&lt;ins&gt; - Inserted text</a:t>
            </a:r>
          </a:p>
          <a:p>
            <a:r>
              <a:rPr lang="en-US" dirty="0"/>
              <a:t>&lt;del&gt; - </a:t>
            </a:r>
            <a:r>
              <a:rPr lang="en-US" dirty="0" err="1"/>
              <a:t>Corssed</a:t>
            </a:r>
            <a:r>
              <a:rPr lang="en-US" dirty="0"/>
              <a:t> out text (deleted or to be deleted)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4290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k-MK" dirty="0"/>
              <a:t>Форматирање текст</a:t>
            </a:r>
            <a:r>
              <a:rPr lang="en-US" dirty="0"/>
              <a:t> + </a:t>
            </a:r>
            <a:r>
              <a:rPr lang="mk-MK" dirty="0"/>
              <a:t>семантика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2650-D60B-49EE-BF8D-547FCDBA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abbr</a:t>
            </a:r>
            <a:r>
              <a:rPr lang="en-US" dirty="0"/>
              <a:t>&gt; - Abbreviation</a:t>
            </a:r>
          </a:p>
          <a:p>
            <a:r>
              <a:rPr lang="en-US" dirty="0"/>
              <a:t>&lt;acronym&gt; - Acronym</a:t>
            </a:r>
          </a:p>
          <a:p>
            <a:r>
              <a:rPr lang="en-US" dirty="0"/>
              <a:t>&lt;pre&gt; - Preformatted text</a:t>
            </a:r>
          </a:p>
          <a:p>
            <a:r>
              <a:rPr lang="en-US" dirty="0"/>
              <a:t>&lt;code&gt; - Code</a:t>
            </a:r>
          </a:p>
          <a:p>
            <a:r>
              <a:rPr lang="en-US" dirty="0"/>
              <a:t>&lt;address&gt; - Address</a:t>
            </a:r>
          </a:p>
          <a:p>
            <a:r>
              <a:rPr lang="en-US" dirty="0"/>
              <a:t>&lt;var&gt; - Variable</a:t>
            </a:r>
          </a:p>
          <a:p>
            <a:r>
              <a:rPr lang="en-US" dirty="0"/>
              <a:t>&lt;</a:t>
            </a:r>
            <a:r>
              <a:rPr lang="en-US" dirty="0" err="1"/>
              <a:t>dfn</a:t>
            </a:r>
            <a:r>
              <a:rPr lang="en-US" dirty="0"/>
              <a:t>&gt; - Definition</a:t>
            </a:r>
          </a:p>
          <a:p>
            <a:r>
              <a:rPr lang="en-US" dirty="0"/>
              <a:t>&lt;q&gt; - Short quotation</a:t>
            </a:r>
          </a:p>
          <a:p>
            <a:r>
              <a:rPr lang="en-US" dirty="0"/>
              <a:t>&lt;blockquote&gt; - Long quotation</a:t>
            </a:r>
          </a:p>
          <a:p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41424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8452-5DC2-494B-A868-45E15313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k-MK" dirty="0"/>
              <a:t>Атрибути со табели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2650-D60B-49EE-BF8D-547FCDBA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&lt;table&gt;</a:t>
            </a:r>
          </a:p>
          <a:p>
            <a:r>
              <a:rPr lang="en-US" dirty="0"/>
              <a:t>&lt;tr&gt;</a:t>
            </a:r>
          </a:p>
          <a:p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&lt;td&gt;</a:t>
            </a:r>
          </a:p>
          <a:p>
            <a:r>
              <a:rPr lang="en-US" dirty="0"/>
              <a:t>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tfooter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colspan</a:t>
            </a:r>
            <a:endParaRPr lang="en-US" dirty="0"/>
          </a:p>
          <a:p>
            <a:pPr lvl="1"/>
            <a:r>
              <a:rPr lang="en-US" dirty="0" err="1"/>
              <a:t>rowspan</a:t>
            </a:r>
            <a:endParaRPr lang="en-US" dirty="0"/>
          </a:p>
          <a:p>
            <a:pPr lvl="1"/>
            <a:r>
              <a:rPr lang="en-US" dirty="0"/>
              <a:t>border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17181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152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HTML &amp; CSS</vt:lpstr>
      <vt:lpstr>Форматирање текст</vt:lpstr>
      <vt:lpstr>Форматирање текст + семантика</vt:lpstr>
      <vt:lpstr>Атрибути со табели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®</dc:creator>
  <cp:lastModifiedBy>FILIP ®</cp:lastModifiedBy>
  <cp:revision>38</cp:revision>
  <dcterms:created xsi:type="dcterms:W3CDTF">2020-01-28T16:48:42Z</dcterms:created>
  <dcterms:modified xsi:type="dcterms:W3CDTF">2020-02-07T10:01:54Z</dcterms:modified>
</cp:coreProperties>
</file>