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34B05-2ABB-468A-88C8-37DB2F311E5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6D0A4-E12A-4F1A-8C06-D01B0C2C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0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4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4766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15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060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45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15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7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4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0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4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4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7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1/29/2020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0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C2A5-11B6-4441-9529-D90E61A736D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0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95CBF52-67D6-41EB-90A5-48B4737BB5B7}"/>
              </a:ext>
            </a:extLst>
          </p:cNvPr>
          <p:cNvSpPr txBox="1"/>
          <p:nvPr/>
        </p:nvSpPr>
        <p:spPr>
          <a:xfrm>
            <a:off x="773183" y="5218706"/>
            <a:ext cx="3276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3200" dirty="0"/>
              <a:t>Филип Кангалов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6E5B2D8-3D0E-43D3-B9D5-966CE842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600" dirty="0"/>
              <a:t>HTML </a:t>
            </a:r>
            <a:r>
              <a:rPr lang="en-US" sz="6600" dirty="0"/>
              <a:t>&amp;</a:t>
            </a:r>
            <a:r>
              <a:rPr lang="de-DE" sz="6600" dirty="0"/>
              <a:t> CSS</a:t>
            </a:r>
            <a:endParaRPr lang="en-US" sz="6600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C488B6DB-7D53-40EE-B536-03B53C0F8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531" y="2199747"/>
            <a:ext cx="4366274" cy="26102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8C7B4F-88D1-48D8-A68E-1B438620D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43" y="5820156"/>
            <a:ext cx="3471672" cy="85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7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26E0-96CF-4FAD-9651-12FEA1B6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mk-MK" dirty="0"/>
              <a:t>Семантички елементи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C351B-C73F-41FF-A20F-0C6EEC343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/>
              <a:t>&lt;article&gt;</a:t>
            </a:r>
          </a:p>
          <a:p>
            <a:r>
              <a:rPr lang="en-US" sz="7200" dirty="0"/>
              <a:t>&lt;aside&gt;</a:t>
            </a:r>
          </a:p>
          <a:p>
            <a:r>
              <a:rPr lang="en-US" sz="7200" dirty="0"/>
              <a:t>&lt;details&gt;</a:t>
            </a:r>
          </a:p>
          <a:p>
            <a:r>
              <a:rPr lang="en-US" sz="7200" dirty="0"/>
              <a:t>&lt;</a:t>
            </a:r>
            <a:r>
              <a:rPr lang="en-US" sz="7200" dirty="0" err="1"/>
              <a:t>figcaption</a:t>
            </a:r>
            <a:r>
              <a:rPr lang="en-US" sz="7200" dirty="0"/>
              <a:t>&gt;</a:t>
            </a:r>
          </a:p>
          <a:p>
            <a:r>
              <a:rPr lang="en-US" sz="7200" dirty="0"/>
              <a:t>&lt;figure&gt;</a:t>
            </a:r>
          </a:p>
          <a:p>
            <a:r>
              <a:rPr lang="en-US" sz="7200" dirty="0"/>
              <a:t>&lt;footer&gt;</a:t>
            </a:r>
          </a:p>
          <a:p>
            <a:r>
              <a:rPr lang="en-US" sz="7200" dirty="0"/>
              <a:t>&lt;header&gt;</a:t>
            </a:r>
          </a:p>
          <a:p>
            <a:r>
              <a:rPr lang="en-US" sz="7200" dirty="0"/>
              <a:t>&lt;main&gt;</a:t>
            </a:r>
          </a:p>
          <a:p>
            <a:r>
              <a:rPr lang="en-US" sz="7200" dirty="0"/>
              <a:t>&lt;mark&gt;</a:t>
            </a:r>
          </a:p>
          <a:p>
            <a:r>
              <a:rPr lang="en-US" sz="7200" dirty="0"/>
              <a:t>&lt;nav&gt;</a:t>
            </a:r>
          </a:p>
          <a:p>
            <a:r>
              <a:rPr lang="en-US" sz="7200" dirty="0"/>
              <a:t>&lt;section&gt;</a:t>
            </a:r>
          </a:p>
          <a:p>
            <a:r>
              <a:rPr lang="en-US" sz="7200" dirty="0"/>
              <a:t>&lt;summary&gt;</a:t>
            </a:r>
          </a:p>
          <a:p>
            <a:r>
              <a:rPr lang="en-US" sz="7200" dirty="0"/>
              <a:t>&lt;time&gt;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A7E8E-6B60-484E-8006-704EC6EF4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056" y="2160589"/>
            <a:ext cx="2909888" cy="332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8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dirty="0"/>
              <a:t>Веб и веб технологии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650-D60B-49EE-BF8D-547FCDB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Клиент-сервер модел</a:t>
            </a:r>
          </a:p>
          <a:p>
            <a:r>
              <a:rPr lang="mk-MK" dirty="0"/>
              <a:t>Технологии</a:t>
            </a:r>
          </a:p>
          <a:p>
            <a:r>
              <a:rPr lang="mk-MK" dirty="0"/>
              <a:t>Пребарувачи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5BABF-85C0-437C-AE3B-4A9A1B504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384" y="3280954"/>
            <a:ext cx="5501833" cy="330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5076-72DE-4AC1-B40C-A0D0CE7B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dirty="0"/>
              <a:t>Клиент </a:t>
            </a:r>
            <a:r>
              <a:rPr lang="en-US" dirty="0"/>
              <a:t>(front-end)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78307D-AE91-4EA1-97D3-1A28A705E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632" y="1700291"/>
            <a:ext cx="6002072" cy="322611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580A24-5794-411F-8A27-2C4E875358A5}"/>
              </a:ext>
            </a:extLst>
          </p:cNvPr>
          <p:cNvSpPr txBox="1"/>
          <p:nvPr/>
        </p:nvSpPr>
        <p:spPr>
          <a:xfrm>
            <a:off x="2159726" y="5103231"/>
            <a:ext cx="183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k-MK" sz="1400" dirty="0"/>
              <a:t>Именки</a:t>
            </a:r>
          </a:p>
          <a:p>
            <a:pPr algn="ctr"/>
            <a:r>
              <a:rPr lang="en-US" sz="1400" dirty="0"/>
              <a:t>&lt;p&gt;</a:t>
            </a:r>
            <a:r>
              <a:rPr lang="mk-MK" sz="1400" dirty="0"/>
              <a:t>параграф</a:t>
            </a:r>
            <a:r>
              <a:rPr lang="en-US" sz="1400" dirty="0"/>
              <a:t>&lt;/p&gt;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AC68AA-AEE2-4DBD-9CA3-558112EA8971}"/>
              </a:ext>
            </a:extLst>
          </p:cNvPr>
          <p:cNvSpPr txBox="1"/>
          <p:nvPr/>
        </p:nvSpPr>
        <p:spPr>
          <a:xfrm>
            <a:off x="4056913" y="5103231"/>
            <a:ext cx="183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k-MK" sz="1400" dirty="0"/>
              <a:t>Придавки</a:t>
            </a:r>
          </a:p>
          <a:p>
            <a:pPr algn="ctr"/>
            <a:r>
              <a:rPr lang="en-US" sz="1400" dirty="0"/>
              <a:t>color: blue;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7E2EDC-C15B-4B41-BEBE-02FF31DB2EA9}"/>
              </a:ext>
            </a:extLst>
          </p:cNvPr>
          <p:cNvSpPr txBox="1"/>
          <p:nvPr/>
        </p:nvSpPr>
        <p:spPr>
          <a:xfrm>
            <a:off x="6096000" y="5103231"/>
            <a:ext cx="183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k-MK" sz="1400" dirty="0"/>
              <a:t>Глаголи</a:t>
            </a:r>
          </a:p>
          <a:p>
            <a:pPr algn="ctr"/>
            <a:r>
              <a:rPr lang="en-US" sz="1400" dirty="0" err="1"/>
              <a:t>setWidth</a:t>
            </a:r>
            <a:r>
              <a:rPr lang="en-US" sz="1400" dirty="0"/>
              <a:t>(500); </a:t>
            </a:r>
          </a:p>
        </p:txBody>
      </p:sp>
    </p:spTree>
    <p:extLst>
      <p:ext uri="{BB962C8B-B14F-4D97-AF65-F5344CB8AC3E}">
        <p14:creationId xmlns:p14="http://schemas.microsoft.com/office/powerpoint/2010/main" val="138562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040B-84ED-44E4-82FB-45D0EE9B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HyperText</a:t>
            </a:r>
            <a:r>
              <a:rPr lang="en-US" dirty="0"/>
              <a:t> Markup Language (HTML)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D39D-5246-41EF-A7AA-7AFC70CCB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mk-MK" b="1" dirty="0"/>
              <a:t>НЕ Е </a:t>
            </a:r>
            <a:r>
              <a:rPr lang="mk-MK" dirty="0"/>
              <a:t>програмски јазик</a:t>
            </a:r>
          </a:p>
          <a:p>
            <a:r>
              <a:rPr lang="mk-MK" dirty="0"/>
              <a:t>Стандарден јазик за креирање на веб страни</a:t>
            </a:r>
          </a:p>
          <a:p>
            <a:r>
              <a:rPr lang="mk-MK" dirty="0"/>
              <a:t>Маркери </a:t>
            </a:r>
            <a:r>
              <a:rPr lang="en-US" dirty="0"/>
              <a:t>(tags) &lt;html&gt; </a:t>
            </a:r>
            <a:r>
              <a:rPr lang="mk-MK" dirty="0"/>
              <a:t>структурни единки</a:t>
            </a:r>
          </a:p>
          <a:p>
            <a:pPr marL="0" indent="0">
              <a:buNone/>
            </a:pPr>
            <a:r>
              <a:rPr lang="mk-MK" b="1" dirty="0"/>
              <a:t> 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249FE-BC81-4AC4-89B6-18B6A1C42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29" y="3429000"/>
            <a:ext cx="7635608" cy="317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3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63D6-984F-4811-923D-EB5AF831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dirty="0"/>
              <a:t>Текст</a:t>
            </a:r>
            <a:r>
              <a:rPr lang="en-US" dirty="0"/>
              <a:t>/</a:t>
            </a:r>
            <a:r>
              <a:rPr lang="mk-MK" dirty="0"/>
              <a:t>Код Едитори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739F2-A8F7-4F07-9427-7E0F7F23F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  <a:p>
            <a:r>
              <a:rPr lang="en-US" dirty="0"/>
              <a:t>Sublime Text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Brackets</a:t>
            </a:r>
          </a:p>
          <a:p>
            <a:r>
              <a:rPr lang="en-US" dirty="0"/>
              <a:t>Atom.io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7D93F-7808-4B7E-AD80-A1C7FC894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37" y="4678471"/>
            <a:ext cx="1362891" cy="136289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31A3ACD-9EE0-437B-8794-4A4409EE4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0231" y="4789255"/>
            <a:ext cx="1141778" cy="1141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7843D5-DB03-47A4-A9F0-3B80509C3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12" y="4678471"/>
            <a:ext cx="1252108" cy="1252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CE3403-8206-4B50-A2CE-516FD73EC1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123" y="4831339"/>
            <a:ext cx="1610405" cy="115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8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26E0-96CF-4FAD-9651-12FEA1B6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dirty="0"/>
              <a:t>Структура</a:t>
            </a:r>
            <a:r>
              <a:rPr lang="en-US" dirty="0"/>
              <a:t>, </a:t>
            </a:r>
            <a:r>
              <a:rPr lang="mk-MK" dirty="0"/>
              <a:t>маркери (</a:t>
            </a:r>
            <a:r>
              <a:rPr lang="en-US" dirty="0"/>
              <a:t>tags</a:t>
            </a:r>
            <a:r>
              <a:rPr lang="mk-MK" dirty="0"/>
              <a:t>)</a:t>
            </a:r>
            <a:br>
              <a:rPr lang="en-US" dirty="0"/>
            </a:br>
            <a:r>
              <a:rPr lang="en-US" dirty="0"/>
              <a:t>HTML </a:t>
            </a:r>
            <a:r>
              <a:rPr lang="mk-MK" dirty="0"/>
              <a:t>Елементи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9B2B-EF11-4F12-B6AE-ED2B8752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 &lt;head&gt; &lt;title&gt; &lt;body&gt;</a:t>
            </a:r>
          </a:p>
          <a:p>
            <a:r>
              <a:rPr lang="mk-MK" dirty="0"/>
              <a:t>Типови:</a:t>
            </a:r>
          </a:p>
          <a:p>
            <a:pPr lvl="1"/>
            <a:r>
              <a:rPr lang="mk-MK" dirty="0"/>
              <a:t>Контејнер тагови </a:t>
            </a:r>
            <a:r>
              <a:rPr lang="en-US" dirty="0"/>
              <a:t>&lt;p&gt;Hello World&lt;/p&gt;</a:t>
            </a:r>
            <a:r>
              <a:rPr lang="mk-MK" dirty="0"/>
              <a:t> (параграф елемент)</a:t>
            </a:r>
          </a:p>
          <a:p>
            <a:pPr lvl="1"/>
            <a:r>
              <a:rPr lang="mk-MK" dirty="0"/>
              <a:t>Самозатварачки</a:t>
            </a:r>
            <a:r>
              <a:rPr lang="en-US" dirty="0"/>
              <a:t> &lt;</a:t>
            </a:r>
            <a:r>
              <a:rPr lang="en-US" dirty="0" err="1"/>
              <a:t>br</a:t>
            </a:r>
            <a:r>
              <a:rPr lang="en-US" dirty="0"/>
              <a:t>&gt; &lt;</a:t>
            </a:r>
            <a:r>
              <a:rPr lang="en-US" dirty="0" err="1"/>
              <a:t>hr</a:t>
            </a:r>
            <a:r>
              <a:rPr lang="en-US" dirty="0"/>
              <a:t>&gt; &lt;</a:t>
            </a:r>
            <a:r>
              <a:rPr lang="en-US" dirty="0" err="1"/>
              <a:t>img</a:t>
            </a:r>
            <a:r>
              <a:rPr lang="en-US" dirty="0"/>
              <a:t>&gt; &lt;input&gt; (</a:t>
            </a:r>
            <a:r>
              <a:rPr lang="mk-MK" dirty="0"/>
              <a:t>празен елемент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mk-MK" dirty="0"/>
              <a:t>Коментари </a:t>
            </a:r>
            <a:r>
              <a:rPr lang="en-US" dirty="0"/>
              <a:t>&lt;!–- Comment here --&gt;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6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26E0-96CF-4FAD-9651-12FEA1B6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mk-MK" dirty="0"/>
              <a:t>Структура</a:t>
            </a:r>
            <a:r>
              <a:rPr lang="en-US" dirty="0"/>
              <a:t>, </a:t>
            </a:r>
            <a:r>
              <a:rPr lang="mk-MK" dirty="0"/>
              <a:t>маркери (</a:t>
            </a:r>
            <a:r>
              <a:rPr lang="en-US" dirty="0"/>
              <a:t>tags</a:t>
            </a:r>
            <a:r>
              <a:rPr lang="mk-MK" dirty="0"/>
              <a:t>)</a:t>
            </a:r>
            <a:br>
              <a:rPr lang="en-US" dirty="0"/>
            </a:br>
            <a:r>
              <a:rPr lang="en-US" dirty="0"/>
              <a:t>HTML </a:t>
            </a:r>
            <a:r>
              <a:rPr lang="mk-MK" dirty="0"/>
              <a:t>Елементи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9B2B-EF11-4F12-B6AE-ED2B8752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1800" dirty="0"/>
              <a:t>Block elements:</a:t>
            </a:r>
          </a:p>
          <a:p>
            <a:pPr lvl="2"/>
            <a:r>
              <a:rPr lang="mk-MK" sz="1600" dirty="0"/>
              <a:t>Почнуваат на нова линија</a:t>
            </a:r>
            <a:endParaRPr lang="en-US" sz="1600" dirty="0"/>
          </a:p>
          <a:p>
            <a:pPr lvl="2"/>
            <a:r>
              <a:rPr lang="mk-MK" sz="1600" dirty="0"/>
              <a:t>Ја завземаат целата ширина</a:t>
            </a:r>
            <a:endParaRPr lang="en-US" sz="1600" dirty="0"/>
          </a:p>
          <a:p>
            <a:pPr lvl="2"/>
            <a:endParaRPr lang="en-US" sz="1600" dirty="0"/>
          </a:p>
          <a:p>
            <a:pPr marL="914400" lvl="2" indent="0">
              <a:buNone/>
            </a:pPr>
            <a:r>
              <a:rPr lang="en-US" sz="1600" dirty="0"/>
              <a:t>	&lt;div&gt; &lt;p&gt; &lt;h1&gt; &lt;form&gt;</a:t>
            </a:r>
            <a:endParaRPr lang="mk-MK" sz="1600" dirty="0"/>
          </a:p>
          <a:p>
            <a:pPr marL="914400" lvl="2" indent="0">
              <a:buNone/>
            </a:pPr>
            <a:endParaRPr lang="mk-MK" sz="1600" dirty="0"/>
          </a:p>
          <a:p>
            <a:pPr lvl="1"/>
            <a:r>
              <a:rPr lang="en-US" sz="1800" dirty="0"/>
              <a:t>Inline elements:</a:t>
            </a:r>
          </a:p>
          <a:p>
            <a:pPr lvl="2"/>
            <a:r>
              <a:rPr lang="mk-MK" sz="1600" dirty="0"/>
              <a:t>Не почнуваат со нова линија</a:t>
            </a:r>
            <a:endParaRPr lang="en-US" sz="1600" dirty="0"/>
          </a:p>
          <a:p>
            <a:pPr lvl="2"/>
            <a:r>
              <a:rPr lang="mk-MK" sz="1600" dirty="0"/>
              <a:t>Завземаат простор колку што им треба</a:t>
            </a:r>
          </a:p>
          <a:p>
            <a:pPr lvl="2"/>
            <a:endParaRPr lang="en-US" sz="1600" dirty="0"/>
          </a:p>
          <a:p>
            <a:pPr marL="1371600" lvl="3" indent="0">
              <a:buNone/>
            </a:pPr>
            <a:r>
              <a:rPr lang="en-US" sz="1600" dirty="0"/>
              <a:t>&lt;span&gt; &lt;a&gt; &lt;</a:t>
            </a:r>
            <a:r>
              <a:rPr lang="en-US" sz="1600" dirty="0" err="1"/>
              <a:t>img</a:t>
            </a:r>
            <a:r>
              <a:rPr lang="en-US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5316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26E0-96CF-4FAD-9651-12FEA1B6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mk-MK" dirty="0"/>
              <a:t>Атрибути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9B2B-EF11-4F12-B6AE-ED2B87523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38697"/>
            <a:ext cx="8596668" cy="3402665"/>
          </a:xfrm>
        </p:spPr>
        <p:txBody>
          <a:bodyPr>
            <a:normAutofit/>
          </a:bodyPr>
          <a:lstStyle/>
          <a:p>
            <a:pPr lvl="1"/>
            <a:endParaRPr lang="mk-MK" dirty="0"/>
          </a:p>
          <a:p>
            <a:pPr lvl="1"/>
            <a:endParaRPr lang="mk-MK" dirty="0"/>
          </a:p>
          <a:p>
            <a:pPr lvl="1"/>
            <a:r>
              <a:rPr lang="mk-MK" sz="1600" dirty="0"/>
              <a:t>Сите маркери (</a:t>
            </a:r>
            <a:r>
              <a:rPr lang="de-DE" sz="1600" dirty="0"/>
              <a:t>tags</a:t>
            </a:r>
            <a:r>
              <a:rPr lang="mk-MK" sz="1600" dirty="0"/>
              <a:t>)</a:t>
            </a:r>
            <a:r>
              <a:rPr lang="en-US" sz="1600" dirty="0"/>
              <a:t> </a:t>
            </a:r>
            <a:r>
              <a:rPr lang="mk-MK" sz="1600" dirty="0"/>
              <a:t>можат да содржат атрибути</a:t>
            </a:r>
            <a:endParaRPr lang="en-US" sz="1600" dirty="0"/>
          </a:p>
          <a:p>
            <a:pPr lvl="1"/>
            <a:r>
              <a:rPr lang="mk-MK" dirty="0"/>
              <a:t>Додаваат дополнителна информација за маркерите</a:t>
            </a:r>
          </a:p>
          <a:p>
            <a:pPr lvl="1"/>
            <a:r>
              <a:rPr lang="mk-MK" sz="1600" dirty="0"/>
              <a:t>Се додаваат во почетниот </a:t>
            </a:r>
            <a:r>
              <a:rPr lang="en-US" sz="1600" dirty="0"/>
              <a:t>(opening tag) </a:t>
            </a:r>
            <a:r>
              <a:rPr lang="mk-MK" sz="1600" dirty="0"/>
              <a:t>маркер</a:t>
            </a:r>
            <a:endParaRPr lang="en-US" sz="1600" dirty="0"/>
          </a:p>
          <a:p>
            <a:pPr lvl="1"/>
            <a:r>
              <a:rPr lang="en-US" dirty="0"/>
              <a:t>Key/Value </a:t>
            </a:r>
            <a:r>
              <a:rPr lang="mk-MK" dirty="0"/>
              <a:t>пар</a:t>
            </a:r>
            <a:endParaRPr lang="mk-MK" sz="1600" dirty="0"/>
          </a:p>
          <a:p>
            <a:pPr lvl="1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0AED8-6FC9-49AF-8B18-11F5CD045DAC}"/>
              </a:ext>
            </a:extLst>
          </p:cNvPr>
          <p:cNvSpPr txBox="1"/>
          <p:nvPr/>
        </p:nvSpPr>
        <p:spPr>
          <a:xfrm>
            <a:off x="734594" y="2084493"/>
            <a:ext cx="848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i="1" dirty="0"/>
              <a:t>&lt;</a:t>
            </a:r>
            <a:r>
              <a:rPr lang="en-US" sz="2000" i="1" dirty="0" err="1"/>
              <a:t>tagname</a:t>
            </a:r>
            <a:r>
              <a:rPr lang="en-US" sz="2000" i="1" dirty="0"/>
              <a:t> </a:t>
            </a:r>
            <a:r>
              <a:rPr lang="en-US" sz="2000" i="1" dirty="0" err="1"/>
              <a:t>attributename</a:t>
            </a:r>
            <a:r>
              <a:rPr lang="en-US" sz="2000" i="1" dirty="0"/>
              <a:t>=“value”&gt;Content&lt;/</a:t>
            </a:r>
            <a:r>
              <a:rPr lang="en-US" sz="2000" i="1" dirty="0" err="1"/>
              <a:t>tagname</a:t>
            </a:r>
            <a:r>
              <a:rPr lang="en-US" sz="2000" i="1" dirty="0"/>
              <a:t>&gt;</a:t>
            </a:r>
            <a:endParaRPr lang="mk-MK" sz="2000" i="1" dirty="0"/>
          </a:p>
        </p:txBody>
      </p:sp>
    </p:spTree>
    <p:extLst>
      <p:ext uri="{BB962C8B-B14F-4D97-AF65-F5344CB8AC3E}">
        <p14:creationId xmlns:p14="http://schemas.microsoft.com/office/powerpoint/2010/main" val="216373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26E0-96CF-4FAD-9651-12FEA1B6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mk-MK" dirty="0"/>
              <a:t>Основни </a:t>
            </a:r>
            <a:r>
              <a:rPr lang="en-US" dirty="0"/>
              <a:t>HTML </a:t>
            </a:r>
            <a:r>
              <a:rPr lang="mk-MK" dirty="0"/>
              <a:t>елементи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C351B-C73F-41FF-A20F-0C6EEC343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Headings &lt;h1&gt; &lt;h2&gt; .. &lt;h6&gt;</a:t>
            </a:r>
          </a:p>
          <a:p>
            <a:r>
              <a:rPr lang="en-US" dirty="0"/>
              <a:t>Paragraphs &lt;p&gt;</a:t>
            </a:r>
          </a:p>
          <a:p>
            <a:r>
              <a:rPr lang="en-US" dirty="0"/>
              <a:t>Links &lt;a&gt;</a:t>
            </a:r>
          </a:p>
          <a:p>
            <a:r>
              <a:rPr lang="en-US" dirty="0"/>
              <a:t>Images 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r>
              <a:rPr lang="en-US" dirty="0"/>
              <a:t>Lists (ordered &amp; unordered) &lt;ul&gt; 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en-US" dirty="0"/>
              <a:t>Containers &lt;div&gt; &lt;span&gt;</a:t>
            </a:r>
          </a:p>
          <a:p>
            <a:r>
              <a:rPr lang="en-US" dirty="0"/>
              <a:t>Table &lt;table&gt; &lt;</a:t>
            </a:r>
            <a:r>
              <a:rPr lang="en-US" dirty="0" err="1"/>
              <a:t>thead</a:t>
            </a:r>
            <a:r>
              <a:rPr lang="en-US" dirty="0"/>
              <a:t>&gt; &lt;tr&gt; &lt;td&gt;</a:t>
            </a:r>
          </a:p>
          <a:p>
            <a:r>
              <a:rPr lang="en-US" dirty="0"/>
              <a:t>Formatting &lt;strong&gt; &lt;b&gt; &lt;</a:t>
            </a:r>
            <a:r>
              <a:rPr lang="en-US" dirty="0" err="1"/>
              <a:t>i</a:t>
            </a:r>
            <a:r>
              <a:rPr lang="en-US" dirty="0"/>
              <a:t>&gt; &lt;q&gt; &lt;</a:t>
            </a:r>
            <a:r>
              <a:rPr lang="en-US" dirty="0" err="1"/>
              <a:t>abbr</a:t>
            </a:r>
            <a:r>
              <a:rPr lang="en-US" dirty="0"/>
              <a:t>&gt; &lt;blockquote&gt; &lt;</a:t>
            </a:r>
            <a:r>
              <a:rPr lang="en-US" dirty="0" err="1"/>
              <a:t>em</a:t>
            </a:r>
            <a:r>
              <a:rPr lang="en-US" dirty="0"/>
              <a:t>&gt; &lt;small&gt; &lt;mark&gt; </a:t>
            </a:r>
          </a:p>
          <a:p>
            <a:pPr marL="0" indent="0">
              <a:buNone/>
            </a:pPr>
            <a:r>
              <a:rPr lang="en-US" dirty="0"/>
              <a:t>&lt;sub&gt; &lt;sup&gt; &lt;del&gt;</a:t>
            </a:r>
          </a:p>
        </p:txBody>
      </p:sp>
    </p:spTree>
    <p:extLst>
      <p:ext uri="{BB962C8B-B14F-4D97-AF65-F5344CB8AC3E}">
        <p14:creationId xmlns:p14="http://schemas.microsoft.com/office/powerpoint/2010/main" val="38640049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372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HTML &amp; CSS</vt:lpstr>
      <vt:lpstr>Веб и веб технологии</vt:lpstr>
      <vt:lpstr>Клиент (front-end)</vt:lpstr>
      <vt:lpstr>HyperText Markup Language (HTML)</vt:lpstr>
      <vt:lpstr>Текст/Код Едитори</vt:lpstr>
      <vt:lpstr>Структура, маркери (tags) HTML Елементи</vt:lpstr>
      <vt:lpstr>Структура, маркери (tags) HTML Елементи</vt:lpstr>
      <vt:lpstr>Атрибути</vt:lpstr>
      <vt:lpstr>Основни HTML елементи</vt:lpstr>
      <vt:lpstr>Семантички елементи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®</dc:creator>
  <cp:lastModifiedBy>FILIP ®</cp:lastModifiedBy>
  <cp:revision>28</cp:revision>
  <dcterms:created xsi:type="dcterms:W3CDTF">2020-01-28T16:48:42Z</dcterms:created>
  <dcterms:modified xsi:type="dcterms:W3CDTF">2020-01-29T16:32:21Z</dcterms:modified>
</cp:coreProperties>
</file>