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34B05-2ABB-468A-88C8-37DB2F311E5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6D0A4-E12A-4F1A-8C06-D01B0C2C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03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6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4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4766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15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9060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45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15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7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4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0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4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4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7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2/12/2020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0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6C2A5-11B6-4441-9529-D90E61A736D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0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95CBF52-67D6-41EB-90A5-48B4737BB5B7}"/>
              </a:ext>
            </a:extLst>
          </p:cNvPr>
          <p:cNvSpPr txBox="1"/>
          <p:nvPr/>
        </p:nvSpPr>
        <p:spPr>
          <a:xfrm>
            <a:off x="773183" y="5218706"/>
            <a:ext cx="3276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3200" dirty="0"/>
              <a:t>Филип Кангалов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76E5B2D8-3D0E-43D3-B9D5-966CE842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600" dirty="0"/>
              <a:t>HTML </a:t>
            </a:r>
            <a:r>
              <a:rPr lang="en-US" sz="6600" dirty="0"/>
              <a:t>&amp;</a:t>
            </a:r>
            <a:r>
              <a:rPr lang="de-DE" sz="6600" dirty="0"/>
              <a:t> CSS</a:t>
            </a:r>
            <a:endParaRPr lang="en-US" sz="6600" dirty="0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C488B6DB-7D53-40EE-B536-03B53C0F8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531" y="2199747"/>
            <a:ext cx="4366274" cy="261027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98C7B4F-88D1-48D8-A68E-1B438620D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43" y="5820156"/>
            <a:ext cx="3471672" cy="85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1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8452-5DC2-494B-A868-45E15313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mk-MK" dirty="0"/>
              <a:t>Форми (</a:t>
            </a:r>
            <a:r>
              <a:rPr lang="en-US" dirty="0"/>
              <a:t>Forms</a:t>
            </a:r>
            <a:r>
              <a:rPr lang="mk-MK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2650-D60B-49EE-BF8D-547FCDBA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mk-MK" dirty="0"/>
              <a:t>Се користат за испраќање информации до сервер</a:t>
            </a:r>
          </a:p>
          <a:p>
            <a:r>
              <a:rPr lang="mk-MK" dirty="0"/>
              <a:t>Во формите се поставуваат полиња за внес (</a:t>
            </a:r>
            <a:r>
              <a:rPr lang="en-US" dirty="0"/>
              <a:t>inputs</a:t>
            </a:r>
            <a:r>
              <a:rPr lang="mk-MK" dirty="0"/>
              <a:t>)</a:t>
            </a:r>
            <a:endParaRPr lang="en-US" dirty="0"/>
          </a:p>
          <a:p>
            <a:r>
              <a:rPr lang="en-US" dirty="0"/>
              <a:t>&lt;form&gt;&lt;/form&gt;</a:t>
            </a:r>
          </a:p>
          <a:p>
            <a:pPr lvl="1"/>
            <a:r>
              <a:rPr lang="mk-MK" dirty="0"/>
              <a:t>Специфични атрибути на форми</a:t>
            </a:r>
            <a:r>
              <a:rPr lang="en-US" dirty="0"/>
              <a:t>: action, method, </a:t>
            </a:r>
            <a:r>
              <a:rPr lang="en-US" dirty="0" err="1"/>
              <a:t>enctype</a:t>
            </a:r>
            <a:r>
              <a:rPr lang="en-US" dirty="0"/>
              <a:t>, name …</a:t>
            </a:r>
          </a:p>
          <a:p>
            <a:r>
              <a:rPr lang="mk-MK" dirty="0"/>
              <a:t>Полиња за внес </a:t>
            </a:r>
            <a:r>
              <a:rPr lang="en-US" dirty="0"/>
              <a:t>&lt;input&gt; (</a:t>
            </a:r>
            <a:r>
              <a:rPr lang="mk-MK" dirty="0"/>
              <a:t>самозатворачки елементи</a:t>
            </a:r>
            <a:r>
              <a:rPr lang="en-US" dirty="0"/>
              <a:t>):</a:t>
            </a:r>
          </a:p>
          <a:p>
            <a:pPr lvl="1"/>
            <a:r>
              <a:rPr lang="mk-MK" dirty="0"/>
              <a:t>Голем број од нив се разликуваат во зависност од атрибутот </a:t>
            </a:r>
            <a:r>
              <a:rPr lang="en-US" dirty="0"/>
              <a:t>type</a:t>
            </a:r>
          </a:p>
          <a:p>
            <a:pPr lvl="1"/>
            <a:r>
              <a:rPr lang="en-US" dirty="0"/>
              <a:t>type = “text”, “password”, “email”, “date”, “radio”, “submit”, “checkbox”, “button”, “color”, “file”, “hidden”, “image”, “month”, “number”, “range”, “image”, “reset”, “</a:t>
            </a:r>
            <a:r>
              <a:rPr lang="en-US" dirty="0" err="1"/>
              <a:t>tel</a:t>
            </a:r>
            <a:r>
              <a:rPr lang="en-US" dirty="0"/>
              <a:t>”, “time”, “</a:t>
            </a:r>
            <a:r>
              <a:rPr lang="en-US" dirty="0" err="1"/>
              <a:t>url</a:t>
            </a:r>
            <a:r>
              <a:rPr lang="en-US" dirty="0"/>
              <a:t>”, “week”</a:t>
            </a:r>
          </a:p>
          <a:p>
            <a:pPr lvl="1"/>
            <a:r>
              <a:rPr lang="en-US" dirty="0"/>
              <a:t>&lt;select&gt; Dropdown Lists – </a:t>
            </a:r>
            <a:r>
              <a:rPr lang="mk-MK" dirty="0"/>
              <a:t>паѓачко мени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&gt; - </a:t>
            </a:r>
            <a:r>
              <a:rPr lang="mk-MK" dirty="0"/>
              <a:t>поле за внес на подолг текст, пример за испраќање емаил</a:t>
            </a:r>
            <a:endParaRPr lang="en-US" dirty="0"/>
          </a:p>
          <a:p>
            <a:pPr lvl="1"/>
            <a:r>
              <a:rPr lang="en-US" dirty="0"/>
              <a:t>&lt;label&gt; - </a:t>
            </a:r>
            <a:r>
              <a:rPr lang="mk-MK" dirty="0"/>
              <a:t>опис на полето за внес</a:t>
            </a:r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fieldset</a:t>
            </a:r>
            <a:r>
              <a:rPr lang="en-US" dirty="0"/>
              <a:t>&gt;, &lt;legend&gt; - </a:t>
            </a:r>
            <a:r>
              <a:rPr lang="mk-MK" dirty="0"/>
              <a:t>Групирање на елементи</a:t>
            </a:r>
            <a:endParaRPr lang="en-US" dirty="0"/>
          </a:p>
          <a:p>
            <a:pPr lvl="1"/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4290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8452-5DC2-494B-A868-45E15313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mk-MK" dirty="0"/>
              <a:t>Форми (</a:t>
            </a:r>
            <a:r>
              <a:rPr lang="en-US" dirty="0"/>
              <a:t>Forms</a:t>
            </a:r>
            <a:r>
              <a:rPr lang="mk-MK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2650-D60B-49EE-BF8D-547FCDBA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mk-MK" dirty="0"/>
              <a:t>Останати важни атрибути за полињата за внес </a:t>
            </a:r>
            <a:r>
              <a:rPr lang="en-US" dirty="0"/>
              <a:t>&lt;input&gt;</a:t>
            </a:r>
          </a:p>
          <a:p>
            <a:pPr lvl="2"/>
            <a:r>
              <a:rPr lang="en-US" dirty="0"/>
              <a:t>name – </a:t>
            </a:r>
            <a:r>
              <a:rPr lang="mk-MK" dirty="0"/>
              <a:t>име по кое серверот ќе го препознае полето</a:t>
            </a:r>
          </a:p>
          <a:p>
            <a:pPr lvl="2"/>
            <a:r>
              <a:rPr lang="en-US" dirty="0"/>
              <a:t>value – </a:t>
            </a:r>
            <a:r>
              <a:rPr lang="mk-MK" dirty="0"/>
              <a:t>самата вредност внесена во полето</a:t>
            </a:r>
          </a:p>
          <a:p>
            <a:pPr lvl="2"/>
            <a:r>
              <a:rPr lang="en-US" dirty="0"/>
              <a:t>placeholder – </a:t>
            </a:r>
            <a:r>
              <a:rPr lang="mk-MK" dirty="0"/>
              <a:t>текст кои се појавува во полето како опис (НЕ е вредност</a:t>
            </a:r>
            <a:r>
              <a:rPr lang="en-US" dirty="0"/>
              <a:t> - value</a:t>
            </a:r>
            <a:r>
              <a:rPr lang="mk-MK" dirty="0"/>
              <a:t>)</a:t>
            </a:r>
            <a:endParaRPr lang="en-US" dirty="0"/>
          </a:p>
          <a:p>
            <a:pPr lvl="2"/>
            <a:r>
              <a:rPr lang="en-US" dirty="0"/>
              <a:t>required – </a:t>
            </a:r>
            <a:r>
              <a:rPr lang="mk-MK" dirty="0"/>
              <a:t>задолжително поле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size – </a:t>
            </a:r>
            <a:r>
              <a:rPr lang="mk-MK" dirty="0"/>
              <a:t>големина на полето</a:t>
            </a:r>
          </a:p>
          <a:p>
            <a:pPr lvl="2"/>
            <a:r>
              <a:rPr lang="en-US" dirty="0"/>
              <a:t>min</a:t>
            </a:r>
            <a:r>
              <a:rPr lang="de-DE" dirty="0"/>
              <a:t>,</a:t>
            </a:r>
            <a:r>
              <a:rPr lang="en-US" dirty="0" err="1"/>
              <a:t>max,maxlength,minlength</a:t>
            </a:r>
            <a:r>
              <a:rPr lang="en-US" dirty="0"/>
              <a:t> – </a:t>
            </a:r>
            <a:r>
              <a:rPr lang="mk-MK" dirty="0"/>
              <a:t>важи за одредени полиња како </a:t>
            </a:r>
            <a:r>
              <a:rPr lang="en-US" dirty="0"/>
              <a:t>type = number, date </a:t>
            </a:r>
          </a:p>
          <a:p>
            <a:pPr lvl="2"/>
            <a:r>
              <a:rPr lang="en-US" dirty="0"/>
              <a:t>pattern – </a:t>
            </a:r>
            <a:r>
              <a:rPr lang="mk-MK" dirty="0"/>
              <a:t>можност за дефинирање на поле со валидација </a:t>
            </a:r>
            <a:endParaRPr lang="en-US" dirty="0"/>
          </a:p>
          <a:p>
            <a:pPr lvl="2"/>
            <a:r>
              <a:rPr lang="en-US" dirty="0"/>
              <a:t>disabled – </a:t>
            </a:r>
            <a:r>
              <a:rPr lang="mk-MK" dirty="0"/>
              <a:t>Оневозможено поле</a:t>
            </a:r>
          </a:p>
          <a:p>
            <a:pPr lvl="2"/>
            <a:r>
              <a:rPr lang="en-US" dirty="0" err="1"/>
              <a:t>readonly</a:t>
            </a:r>
            <a:r>
              <a:rPr lang="en-US" dirty="0"/>
              <a:t> – </a:t>
            </a:r>
            <a:r>
              <a:rPr lang="mk-MK" dirty="0"/>
              <a:t>Не може да се промени вредноста</a:t>
            </a:r>
            <a:endParaRPr lang="en-US" dirty="0"/>
          </a:p>
          <a:p>
            <a:pPr lvl="2"/>
            <a:r>
              <a:rPr lang="en-US" dirty="0"/>
              <a:t>autocomplete, autofocus – </a:t>
            </a:r>
            <a:r>
              <a:rPr lang="mk-MK" dirty="0"/>
              <a:t>автоматско фокусирање и автоматско пополнување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143695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8452-5DC2-494B-A868-45E15313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&lt;iframe&gt;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2650-D60B-49EE-BF8D-547FCDBA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&lt;iframe&gt;&lt;/iframe&gt;</a:t>
            </a:r>
          </a:p>
          <a:p>
            <a:pPr lvl="1"/>
            <a:r>
              <a:rPr lang="mk-MK" dirty="0"/>
              <a:t>Се користи за приказ на веб страна во друга веб страна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16A5A7-FEC3-497E-93E4-322F05FBD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223" y="3120362"/>
            <a:ext cx="5192889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8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8452-5DC2-494B-A868-45E15313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mk-MK" dirty="0"/>
              <a:t>Бои во </a:t>
            </a:r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2650-D60B-49EE-BF8D-547FCDBA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en-US" dirty="0"/>
          </a:p>
          <a:p>
            <a:pPr lvl="1"/>
            <a:r>
              <a:rPr lang="mk-MK" dirty="0"/>
              <a:t>Начини на запишување бои</a:t>
            </a:r>
            <a:endParaRPr lang="en-US" dirty="0"/>
          </a:p>
          <a:p>
            <a:pPr lvl="2"/>
            <a:r>
              <a:rPr lang="mk-MK" dirty="0"/>
              <a:t>Текст: </a:t>
            </a:r>
            <a:r>
              <a:rPr lang="en-US" dirty="0"/>
              <a:t>blue, red, yellow, green</a:t>
            </a:r>
          </a:p>
          <a:p>
            <a:pPr lvl="2"/>
            <a:r>
              <a:rPr lang="en-US" dirty="0"/>
              <a:t>Hex Code: #FF00FF</a:t>
            </a:r>
          </a:p>
          <a:p>
            <a:pPr lvl="2"/>
            <a:r>
              <a:rPr lang="en-US" dirty="0"/>
              <a:t>RGB: </a:t>
            </a:r>
            <a:r>
              <a:rPr lang="en-US" dirty="0" err="1"/>
              <a:t>rgb</a:t>
            </a:r>
            <a:r>
              <a:rPr lang="en-US" dirty="0"/>
              <a:t>(255, 255, 255) </a:t>
            </a:r>
          </a:p>
          <a:p>
            <a:pPr lvl="2"/>
            <a:r>
              <a:rPr lang="en-US" dirty="0"/>
              <a:t>RGBA: </a:t>
            </a:r>
            <a:r>
              <a:rPr lang="en-US" dirty="0" err="1"/>
              <a:t>rgba</a:t>
            </a:r>
            <a:r>
              <a:rPr lang="en-US" dirty="0"/>
              <a:t>(255, 100, 255, 0.5)</a:t>
            </a:r>
          </a:p>
          <a:p>
            <a:pPr lvl="2"/>
            <a:r>
              <a:rPr lang="en-US" dirty="0"/>
              <a:t>HSL: </a:t>
            </a:r>
            <a:r>
              <a:rPr lang="en-US" dirty="0" err="1"/>
              <a:t>hsl</a:t>
            </a:r>
            <a:r>
              <a:rPr lang="en-US" dirty="0"/>
              <a:t>(0, 100%, 50%)</a:t>
            </a:r>
          </a:p>
          <a:p>
            <a:pPr lvl="2"/>
            <a:r>
              <a:rPr lang="en-US" dirty="0"/>
              <a:t>HSLA: </a:t>
            </a:r>
            <a:r>
              <a:rPr lang="en-US" dirty="0" err="1"/>
              <a:t>hsla</a:t>
            </a:r>
            <a:r>
              <a:rPr lang="en-US" dirty="0"/>
              <a:t>(0, 100%, 50%, 1)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42772872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227</TotalTime>
  <Words>361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HTML &amp; CSS</vt:lpstr>
      <vt:lpstr>Форми (Forms)</vt:lpstr>
      <vt:lpstr>Форми (Forms)</vt:lpstr>
      <vt:lpstr>&lt;iframe&gt;</vt:lpstr>
      <vt:lpstr>Бои во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®</dc:creator>
  <cp:lastModifiedBy>FILIP ®</cp:lastModifiedBy>
  <cp:revision>53</cp:revision>
  <dcterms:created xsi:type="dcterms:W3CDTF">2020-01-28T16:48:42Z</dcterms:created>
  <dcterms:modified xsi:type="dcterms:W3CDTF">2020-02-12T17:25:33Z</dcterms:modified>
</cp:coreProperties>
</file>