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34B05-2ABB-468A-88C8-37DB2F311E5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6D0A4-E12A-4F1A-8C06-D01B0C2C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76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5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060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1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C2A5-11B6-4441-9529-D90E61A736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5CBF52-67D6-41EB-90A5-48B4737BB5B7}"/>
              </a:ext>
            </a:extLst>
          </p:cNvPr>
          <p:cNvSpPr txBox="1"/>
          <p:nvPr/>
        </p:nvSpPr>
        <p:spPr>
          <a:xfrm>
            <a:off x="773183" y="5218706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3200" dirty="0"/>
              <a:t>Филип Кангалов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6E5B2D8-3D0E-43D3-B9D5-966CE842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dirty="0"/>
              <a:t>HTML </a:t>
            </a:r>
            <a:r>
              <a:rPr lang="en-US" sz="6600" dirty="0"/>
              <a:t>&amp;</a:t>
            </a:r>
            <a:r>
              <a:rPr lang="de-DE" sz="6600" dirty="0"/>
              <a:t> CSS</a:t>
            </a:r>
            <a:endParaRPr lang="en-US" sz="660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C488B6DB-7D53-40EE-B536-03B53C0F8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31" y="2199747"/>
            <a:ext cx="4366274" cy="26102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8C7B4F-88D1-48D8-A68E-1B438620D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3" y="5820156"/>
            <a:ext cx="3471672" cy="8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Units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FE05AB-56F2-425A-940A-C9CDEA71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Апсолутни</a:t>
            </a:r>
          </a:p>
          <a:p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E630BDC-5860-49D5-9AF1-1E08571F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31" y="2836770"/>
            <a:ext cx="4849019" cy="276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8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Units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FE05AB-56F2-425A-940A-C9CDEA71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Релативни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8B1F4-13EF-413F-A3B2-C7BA7BB8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37" y="2735344"/>
            <a:ext cx="7027863" cy="31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Selectors (pseudo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mk-MK" dirty="0"/>
              <a:t>Псевдо класи</a:t>
            </a:r>
          </a:p>
          <a:p>
            <a:pPr lvl="2"/>
            <a:r>
              <a:rPr lang="mk-MK" dirty="0"/>
              <a:t>Доаѓаат после селекторот и се означуваат со </a:t>
            </a:r>
            <a:r>
              <a:rPr lang="en-US" dirty="0"/>
              <a:t>“:” </a:t>
            </a:r>
            <a:r>
              <a:rPr lang="mk-MK" dirty="0"/>
              <a:t>пример: </a:t>
            </a:r>
            <a:r>
              <a:rPr lang="en-US" dirty="0"/>
              <a:t>a:first-child</a:t>
            </a:r>
          </a:p>
          <a:p>
            <a:pPr lvl="1"/>
            <a:r>
              <a:rPr lang="en-US" dirty="0"/>
              <a:t>first-child</a:t>
            </a:r>
          </a:p>
          <a:p>
            <a:pPr lvl="1"/>
            <a:r>
              <a:rPr lang="en-US" dirty="0"/>
              <a:t>last-child</a:t>
            </a:r>
          </a:p>
          <a:p>
            <a:pPr lvl="1"/>
            <a:r>
              <a:rPr lang="en-US" dirty="0"/>
              <a:t>nth-child(n) – number, odd, even </a:t>
            </a:r>
          </a:p>
          <a:p>
            <a:pPr lvl="1"/>
            <a:r>
              <a:rPr lang="en-US" dirty="0"/>
              <a:t>not()</a:t>
            </a:r>
          </a:p>
          <a:p>
            <a:pPr lvl="1"/>
            <a:r>
              <a:rPr lang="en-US" dirty="0"/>
              <a:t>focus</a:t>
            </a:r>
          </a:p>
          <a:p>
            <a:pPr lvl="1"/>
            <a:r>
              <a:rPr lang="en-US" dirty="0"/>
              <a:t>checked</a:t>
            </a:r>
          </a:p>
          <a:p>
            <a:pPr lvl="1"/>
            <a:r>
              <a:rPr lang="en-US" dirty="0"/>
              <a:t>empty</a:t>
            </a:r>
          </a:p>
          <a:p>
            <a:pPr lvl="1"/>
            <a:r>
              <a:rPr lang="en-US" dirty="0"/>
              <a:t>Visited - &lt;a&gt;</a:t>
            </a:r>
          </a:p>
          <a:p>
            <a:pPr lvl="1"/>
            <a:r>
              <a:rPr lang="en-US" dirty="0"/>
              <a:t>Hover – </a:t>
            </a:r>
            <a:r>
              <a:rPr lang="mk-MK"/>
              <a:t>за сите елементи</a:t>
            </a:r>
            <a:endParaRPr lang="en-US" dirty="0"/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disabled</a:t>
            </a:r>
          </a:p>
          <a:p>
            <a:pPr lvl="1"/>
            <a:r>
              <a:rPr lang="en-US" dirty="0"/>
              <a:t>Invalid</a:t>
            </a:r>
          </a:p>
          <a:p>
            <a:pPr lvl="1"/>
            <a:r>
              <a:rPr lang="en-US" dirty="0"/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427728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&lt;link&gt;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&lt;link&gt; </a:t>
            </a:r>
            <a:r>
              <a:rPr lang="mk-MK" dirty="0"/>
              <a:t>е таг кој креира самозатворачки елемент во </a:t>
            </a:r>
            <a:r>
              <a:rPr lang="en-US" dirty="0"/>
              <a:t>HTML </a:t>
            </a:r>
            <a:r>
              <a:rPr lang="mk-MK" dirty="0"/>
              <a:t>кој служи за поврзување на екстерни .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mk-MK" dirty="0"/>
              <a:t>фајлови во моменталниот </a:t>
            </a:r>
            <a:r>
              <a:rPr lang="de-DE" dirty="0"/>
              <a:t>.html </a:t>
            </a:r>
            <a:r>
              <a:rPr lang="mk-MK" dirty="0"/>
              <a:t>документ.</a:t>
            </a:r>
          </a:p>
          <a:p>
            <a:pPr lvl="1"/>
            <a:r>
              <a:rPr lang="mk-MK" dirty="0"/>
              <a:t>Помага за подобра организација, можност за додавање на истиот </a:t>
            </a:r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mk-MK" dirty="0"/>
              <a:t>документ во повеќе </a:t>
            </a:r>
            <a:r>
              <a:rPr lang="en-US" dirty="0"/>
              <a:t>.html </a:t>
            </a:r>
            <a:r>
              <a:rPr lang="mk-MK" dirty="0"/>
              <a:t>фајлови.</a:t>
            </a:r>
          </a:p>
          <a:p>
            <a:pPr lvl="1"/>
            <a:endParaRPr lang="mk-MK" dirty="0"/>
          </a:p>
          <a:p>
            <a:pPr lvl="1"/>
            <a:r>
              <a:rPr lang="mk-MK" dirty="0"/>
              <a:t>Атрибути:</a:t>
            </a:r>
          </a:p>
          <a:p>
            <a:pPr lvl="2"/>
            <a:r>
              <a:rPr lang="en-US" dirty="0" err="1"/>
              <a:t>rel</a:t>
            </a:r>
            <a:r>
              <a:rPr lang="en-US" dirty="0"/>
              <a:t> – </a:t>
            </a:r>
            <a:r>
              <a:rPr lang="mk-MK" dirty="0"/>
              <a:t>во случајот за </a:t>
            </a:r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mk-MK" dirty="0"/>
              <a:t>се пишува </a:t>
            </a:r>
            <a:r>
              <a:rPr lang="en-US" dirty="0"/>
              <a:t>‘stylesheet’ </a:t>
            </a:r>
            <a:r>
              <a:rPr lang="mk-MK" dirty="0"/>
              <a:t>за да се опишње типот на документ</a:t>
            </a:r>
            <a:r>
              <a:rPr lang="en-US" dirty="0"/>
              <a:t> (CSS – Cascading STYLE SHEETS)</a:t>
            </a:r>
          </a:p>
          <a:p>
            <a:pPr lvl="2"/>
            <a:r>
              <a:rPr lang="en-US" dirty="0" err="1"/>
              <a:t>href</a:t>
            </a:r>
            <a:r>
              <a:rPr lang="en-US" dirty="0"/>
              <a:t> – </a:t>
            </a:r>
            <a:r>
              <a:rPr lang="mk-MK" dirty="0"/>
              <a:t>патеката до самиот документ што ќе треба да се вметне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41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Позадина</a:t>
            </a:r>
            <a:endParaRPr lang="en-US" dirty="0"/>
          </a:p>
          <a:p>
            <a:pPr lvl="1"/>
            <a:r>
              <a:rPr lang="en-US" dirty="0"/>
              <a:t>background-color</a:t>
            </a:r>
          </a:p>
          <a:p>
            <a:pPr lvl="1"/>
            <a:r>
              <a:rPr lang="en-US" dirty="0"/>
              <a:t>background-image</a:t>
            </a:r>
          </a:p>
          <a:p>
            <a:pPr lvl="1"/>
            <a:r>
              <a:rPr lang="en-US" dirty="0"/>
              <a:t>background-repeat</a:t>
            </a:r>
          </a:p>
          <a:p>
            <a:pPr lvl="1"/>
            <a:r>
              <a:rPr lang="en-US" dirty="0"/>
              <a:t>background-attachment</a:t>
            </a:r>
          </a:p>
          <a:p>
            <a:pPr lvl="1"/>
            <a:r>
              <a:rPr lang="en-US" dirty="0"/>
              <a:t>background-position</a:t>
            </a:r>
          </a:p>
          <a:p>
            <a:r>
              <a:rPr lang="mk-MK" dirty="0"/>
              <a:t>Граница – </a:t>
            </a:r>
            <a:r>
              <a:rPr lang="en-US" dirty="0"/>
              <a:t>border</a:t>
            </a:r>
          </a:p>
          <a:p>
            <a:pPr lvl="1"/>
            <a:r>
              <a:rPr lang="en-US" dirty="0"/>
              <a:t>border-style – </a:t>
            </a:r>
            <a:r>
              <a:rPr lang="mk-MK" dirty="0"/>
              <a:t>може да има од 1 до 4 вредности</a:t>
            </a:r>
            <a:r>
              <a:rPr lang="en-US" dirty="0"/>
              <a:t> (border-top-style …)</a:t>
            </a:r>
          </a:p>
          <a:p>
            <a:pPr lvl="1"/>
            <a:r>
              <a:rPr lang="en-US" dirty="0"/>
              <a:t>border-width</a:t>
            </a:r>
          </a:p>
          <a:p>
            <a:pPr lvl="1"/>
            <a:r>
              <a:rPr lang="en-US" dirty="0"/>
              <a:t>border-color</a:t>
            </a:r>
          </a:p>
        </p:txBody>
      </p:sp>
    </p:spTree>
    <p:extLst>
      <p:ext uri="{BB962C8B-B14F-4D97-AF65-F5344CB8AC3E}">
        <p14:creationId xmlns:p14="http://schemas.microsoft.com/office/powerpoint/2010/main" val="10701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k-MK" dirty="0"/>
              <a:t>Маргини</a:t>
            </a:r>
            <a:endParaRPr lang="en-US" dirty="0"/>
          </a:p>
          <a:p>
            <a:pPr lvl="1"/>
            <a:r>
              <a:rPr lang="en-US" dirty="0"/>
              <a:t>margin: 10px;</a:t>
            </a:r>
          </a:p>
          <a:p>
            <a:pPr lvl="1"/>
            <a:r>
              <a:rPr lang="en-US" dirty="0"/>
              <a:t>margin: 10px 0; -</a:t>
            </a:r>
            <a:r>
              <a:rPr lang="mk-MK" dirty="0"/>
              <a:t> сетирање 10</a:t>
            </a:r>
            <a:r>
              <a:rPr lang="en-US" dirty="0"/>
              <a:t>px </a:t>
            </a:r>
            <a:r>
              <a:rPr lang="mk-MK" dirty="0"/>
              <a:t>горе и долу и 0 лево и десно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margin: 10px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10px</a:t>
            </a:r>
            <a:r>
              <a:rPr lang="en-US" dirty="0"/>
              <a:t> – </a:t>
            </a:r>
            <a:r>
              <a:rPr lang="mk-MK" dirty="0"/>
              <a:t>(</a:t>
            </a:r>
            <a:r>
              <a:rPr lang="en-US" dirty="0" err="1"/>
              <a:t>x,x,x,x</a:t>
            </a:r>
            <a:r>
              <a:rPr lang="mk-MK" dirty="0"/>
              <a:t>)</a:t>
            </a:r>
            <a:r>
              <a:rPr lang="en-US" dirty="0"/>
              <a:t> – </a:t>
            </a:r>
            <a:r>
              <a:rPr lang="mk-MK" dirty="0"/>
              <a:t>горе, десно, долу, лево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margin-left</a:t>
            </a:r>
          </a:p>
          <a:p>
            <a:pPr lvl="1"/>
            <a:r>
              <a:rPr lang="en-US" dirty="0"/>
              <a:t>margin-right</a:t>
            </a:r>
          </a:p>
          <a:p>
            <a:pPr lvl="1"/>
            <a:r>
              <a:rPr lang="en-US" dirty="0"/>
              <a:t>margin-top</a:t>
            </a:r>
          </a:p>
          <a:p>
            <a:pPr lvl="1"/>
            <a:r>
              <a:rPr lang="en-US" dirty="0"/>
              <a:t>margin-bottom</a:t>
            </a:r>
          </a:p>
          <a:p>
            <a:pPr lvl="1"/>
            <a:endParaRPr lang="en-US" dirty="0"/>
          </a:p>
          <a:p>
            <a:r>
              <a:rPr lang="mk-MK" dirty="0"/>
              <a:t>Горна и долна маргина меѓу два елементи може да се спои во една (поголемата вредност) но истото не важи за лева и десна маргина.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4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Padding</a:t>
            </a:r>
          </a:p>
          <a:p>
            <a:pPr lvl="1"/>
            <a:r>
              <a:rPr lang="en-US" dirty="0"/>
              <a:t>padding: 10px;</a:t>
            </a:r>
          </a:p>
          <a:p>
            <a:pPr lvl="1"/>
            <a:r>
              <a:rPr lang="en-US" dirty="0"/>
              <a:t>padding: 10px 0; -</a:t>
            </a:r>
            <a:r>
              <a:rPr lang="mk-MK" dirty="0"/>
              <a:t> сетирање 10</a:t>
            </a:r>
            <a:r>
              <a:rPr lang="en-US" dirty="0"/>
              <a:t>px </a:t>
            </a:r>
            <a:r>
              <a:rPr lang="mk-MK" dirty="0"/>
              <a:t>горе и долу и 0 лево и десно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padding: 10px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10px</a:t>
            </a:r>
            <a:r>
              <a:rPr lang="en-US" dirty="0"/>
              <a:t> – </a:t>
            </a:r>
            <a:r>
              <a:rPr lang="mk-MK" dirty="0"/>
              <a:t>(</a:t>
            </a:r>
            <a:r>
              <a:rPr lang="en-US" dirty="0" err="1"/>
              <a:t>x,x,x,x</a:t>
            </a:r>
            <a:r>
              <a:rPr lang="mk-MK" dirty="0"/>
              <a:t>)</a:t>
            </a:r>
            <a:r>
              <a:rPr lang="en-US" dirty="0"/>
              <a:t> – </a:t>
            </a:r>
            <a:r>
              <a:rPr lang="mk-MK" dirty="0"/>
              <a:t>горе, десно, долу, лево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padding-left</a:t>
            </a:r>
          </a:p>
          <a:p>
            <a:pPr lvl="1"/>
            <a:r>
              <a:rPr lang="en-US" dirty="0"/>
              <a:t>padding-right</a:t>
            </a:r>
          </a:p>
          <a:p>
            <a:pPr lvl="1"/>
            <a:r>
              <a:rPr lang="en-US" dirty="0"/>
              <a:t>padding-top</a:t>
            </a:r>
          </a:p>
          <a:p>
            <a:pPr lvl="1"/>
            <a:r>
              <a:rPr lang="en-US" dirty="0"/>
              <a:t>padding-bottom</a:t>
            </a:r>
          </a:p>
          <a:p>
            <a:pPr lvl="1"/>
            <a:endParaRPr lang="en-US" dirty="0"/>
          </a:p>
          <a:p>
            <a:r>
              <a:rPr lang="en-US" dirty="0"/>
              <a:t>Box model!</a:t>
            </a:r>
          </a:p>
        </p:txBody>
      </p:sp>
    </p:spTree>
    <p:extLst>
      <p:ext uri="{BB962C8B-B14F-4D97-AF65-F5344CB8AC3E}">
        <p14:creationId xmlns:p14="http://schemas.microsoft.com/office/powerpoint/2010/main" val="88157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Големина на елементи</a:t>
            </a:r>
            <a:endParaRPr lang="en-US" dirty="0"/>
          </a:p>
          <a:p>
            <a:pPr lvl="1"/>
            <a:r>
              <a:rPr lang="en-US" dirty="0"/>
              <a:t>width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max-width</a:t>
            </a:r>
          </a:p>
          <a:p>
            <a:pPr lvl="1"/>
            <a:r>
              <a:rPr lang="en-US" dirty="0"/>
              <a:t>max-height</a:t>
            </a:r>
          </a:p>
          <a:p>
            <a:pPr lvl="1"/>
            <a:r>
              <a:rPr lang="en-US" dirty="0"/>
              <a:t>min-width</a:t>
            </a:r>
          </a:p>
          <a:p>
            <a:pPr lvl="1"/>
            <a:r>
              <a:rPr lang="en-US" dirty="0"/>
              <a:t>min-height</a:t>
            </a:r>
          </a:p>
        </p:txBody>
      </p:sp>
    </p:spTree>
    <p:extLst>
      <p:ext uri="{BB962C8B-B14F-4D97-AF65-F5344CB8AC3E}">
        <p14:creationId xmlns:p14="http://schemas.microsoft.com/office/powerpoint/2010/main" val="399556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mk-MK" dirty="0"/>
              <a:t>Текст</a:t>
            </a:r>
            <a:endParaRPr lang="en-US" dirty="0"/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text-align – center, left, right, justify</a:t>
            </a:r>
          </a:p>
          <a:p>
            <a:pPr lvl="1"/>
            <a:r>
              <a:rPr lang="en-US" dirty="0"/>
              <a:t>text-decoration – none, underline, line-through, overline</a:t>
            </a:r>
          </a:p>
          <a:p>
            <a:pPr lvl="1"/>
            <a:r>
              <a:rPr lang="en-US" dirty="0"/>
              <a:t>text-transform – uppercase, lowercase, capitalize </a:t>
            </a:r>
          </a:p>
          <a:p>
            <a:pPr lvl="1"/>
            <a:r>
              <a:rPr lang="en-US" dirty="0"/>
              <a:t>text-indent</a:t>
            </a:r>
          </a:p>
          <a:p>
            <a:pPr lvl="1"/>
            <a:r>
              <a:rPr lang="en-US" dirty="0"/>
              <a:t>letter-spacing</a:t>
            </a:r>
          </a:p>
          <a:p>
            <a:pPr lvl="1"/>
            <a:r>
              <a:rPr lang="en-US" dirty="0"/>
              <a:t>line-height</a:t>
            </a:r>
          </a:p>
          <a:p>
            <a:pPr lvl="1"/>
            <a:r>
              <a:rPr lang="en-US" dirty="0"/>
              <a:t>direction</a:t>
            </a:r>
          </a:p>
          <a:p>
            <a:pPr lvl="1"/>
            <a:r>
              <a:rPr lang="en-US" dirty="0"/>
              <a:t>word-spacing</a:t>
            </a:r>
          </a:p>
          <a:p>
            <a:pPr lvl="1"/>
            <a:r>
              <a:rPr lang="en-US" dirty="0"/>
              <a:t>text-shadow</a:t>
            </a:r>
          </a:p>
          <a:p>
            <a:pPr lvl="1"/>
            <a:r>
              <a:rPr lang="en-US" dirty="0"/>
              <a:t>vertical-align</a:t>
            </a:r>
          </a:p>
          <a:p>
            <a:pPr lvl="1"/>
            <a:r>
              <a:rPr lang="en-US" dirty="0"/>
              <a:t>text-indent</a:t>
            </a:r>
          </a:p>
        </p:txBody>
      </p:sp>
    </p:spTree>
    <p:extLst>
      <p:ext uri="{BB962C8B-B14F-4D97-AF65-F5344CB8AC3E}">
        <p14:creationId xmlns:p14="http://schemas.microsoft.com/office/powerpoint/2010/main" val="105628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Фонт</a:t>
            </a:r>
            <a:endParaRPr lang="en-US" dirty="0"/>
          </a:p>
          <a:p>
            <a:pPr lvl="1"/>
            <a:r>
              <a:rPr lang="en-US" dirty="0"/>
              <a:t>font-family</a:t>
            </a:r>
          </a:p>
          <a:p>
            <a:pPr lvl="1"/>
            <a:r>
              <a:rPr lang="en-US" dirty="0"/>
              <a:t>font-style – normal, oblique, italic </a:t>
            </a:r>
          </a:p>
          <a:p>
            <a:pPr lvl="1"/>
            <a:r>
              <a:rPr lang="en-US" dirty="0"/>
              <a:t>font-size</a:t>
            </a:r>
          </a:p>
          <a:p>
            <a:pPr lvl="1"/>
            <a:r>
              <a:rPr lang="en-US" dirty="0"/>
              <a:t>font-weight – number, normal, bold, lighter</a:t>
            </a:r>
          </a:p>
          <a:p>
            <a:pPr lvl="1"/>
            <a:r>
              <a:rPr lang="en-US" dirty="0"/>
              <a:t>font-variant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F6941-1B34-4A4C-A090-CB81108F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4495475"/>
            <a:ext cx="4676775" cy="16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9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</TotalTime>
  <Words>382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HTML &amp; CSS</vt:lpstr>
      <vt:lpstr>CSS Selectors (pseudo class)</vt:lpstr>
      <vt:lpstr>CSS &lt;link&gt;</vt:lpstr>
      <vt:lpstr>CSS Properties</vt:lpstr>
      <vt:lpstr>CSS Properties</vt:lpstr>
      <vt:lpstr>CSS Properties</vt:lpstr>
      <vt:lpstr>CSS Properties</vt:lpstr>
      <vt:lpstr>CSS Properties</vt:lpstr>
      <vt:lpstr>CSS Properties</vt:lpstr>
      <vt:lpstr>CSS Units</vt:lpstr>
      <vt:lpstr>CSS Units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®</dc:creator>
  <cp:lastModifiedBy>FILIP ®</cp:lastModifiedBy>
  <cp:revision>89</cp:revision>
  <dcterms:created xsi:type="dcterms:W3CDTF">2020-01-28T16:48:42Z</dcterms:created>
  <dcterms:modified xsi:type="dcterms:W3CDTF">2020-09-15T18:56:06Z</dcterms:modified>
</cp:coreProperties>
</file>