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notesMasterIdLst>
    <p:notesMasterId r:id="rId66"/>
  </p:notesMasterIdLst>
  <p:sldIdLst>
    <p:sldId id="517" r:id="rId2"/>
    <p:sldId id="504" r:id="rId3"/>
    <p:sldId id="551" r:id="rId4"/>
    <p:sldId id="554" r:id="rId5"/>
    <p:sldId id="555" r:id="rId6"/>
    <p:sldId id="556" r:id="rId7"/>
    <p:sldId id="557" r:id="rId8"/>
    <p:sldId id="558" r:id="rId9"/>
    <p:sldId id="559" r:id="rId10"/>
    <p:sldId id="561" r:id="rId11"/>
    <p:sldId id="560" r:id="rId12"/>
    <p:sldId id="579" r:id="rId13"/>
    <p:sldId id="580" r:id="rId14"/>
    <p:sldId id="581" r:id="rId15"/>
    <p:sldId id="562" r:id="rId16"/>
    <p:sldId id="563" r:id="rId17"/>
    <p:sldId id="564" r:id="rId18"/>
    <p:sldId id="565" r:id="rId19"/>
    <p:sldId id="566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8" r:id="rId28"/>
    <p:sldId id="577" r:id="rId29"/>
    <p:sldId id="582" r:id="rId30"/>
    <p:sldId id="583" r:id="rId31"/>
    <p:sldId id="584" r:id="rId32"/>
    <p:sldId id="567" r:id="rId33"/>
    <p:sldId id="568" r:id="rId34"/>
    <p:sldId id="585" r:id="rId35"/>
    <p:sldId id="586" r:id="rId36"/>
    <p:sldId id="587" r:id="rId37"/>
    <p:sldId id="588" r:id="rId38"/>
    <p:sldId id="589" r:id="rId39"/>
    <p:sldId id="591" r:id="rId40"/>
    <p:sldId id="590" r:id="rId41"/>
    <p:sldId id="592" r:id="rId42"/>
    <p:sldId id="593" r:id="rId43"/>
    <p:sldId id="614" r:id="rId44"/>
    <p:sldId id="594" r:id="rId45"/>
    <p:sldId id="595" r:id="rId46"/>
    <p:sldId id="596" r:id="rId47"/>
    <p:sldId id="597" r:id="rId48"/>
    <p:sldId id="598" r:id="rId49"/>
    <p:sldId id="599" r:id="rId50"/>
    <p:sldId id="601" r:id="rId51"/>
    <p:sldId id="602" r:id="rId52"/>
    <p:sldId id="613" r:id="rId53"/>
    <p:sldId id="600" r:id="rId54"/>
    <p:sldId id="603" r:id="rId55"/>
    <p:sldId id="604" r:id="rId56"/>
    <p:sldId id="605" r:id="rId57"/>
    <p:sldId id="606" r:id="rId58"/>
    <p:sldId id="607" r:id="rId59"/>
    <p:sldId id="608" r:id="rId60"/>
    <p:sldId id="609" r:id="rId61"/>
    <p:sldId id="610" r:id="rId62"/>
    <p:sldId id="611" r:id="rId63"/>
    <p:sldId id="569" r:id="rId64"/>
    <p:sldId id="546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7EFB1-FD4B-4777-BEAF-2C28463F5118}" v="392" dt="2019-12-05T03:19:46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3" autoAdjust="0"/>
  </p:normalViewPr>
  <p:slideViewPr>
    <p:cSldViewPr snapToGrid="0" showGuides="1">
      <p:cViewPr varScale="1">
        <p:scale>
          <a:sx n="83" d="100"/>
          <a:sy n="83" d="100"/>
        </p:scale>
        <p:origin x="1219" y="62"/>
      </p:cViewPr>
      <p:guideLst>
        <p:guide orient="horz" pos="2160"/>
        <p:guide pos="2880"/>
        <p:guide orient="horz"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Kassardjian" userId="912a6e5d1950f402" providerId="LiveId" clId="{4617EFB1-FD4B-4777-BEAF-2C28463F5118}"/>
    <pc:docChg chg="undo custSel addSld delSld modSld modMainMaster">
      <pc:chgData name="Fabricio Kassardjian" userId="912a6e5d1950f402" providerId="LiveId" clId="{4617EFB1-FD4B-4777-BEAF-2C28463F5118}" dt="2019-12-05T04:16:11.161" v="12770" actId="20577"/>
      <pc:docMkLst>
        <pc:docMk/>
      </pc:docMkLst>
      <pc:sldChg chg="addSp delSp modSp">
        <pc:chgData name="Fabricio Kassardjian" userId="912a6e5d1950f402" providerId="LiveId" clId="{4617EFB1-FD4B-4777-BEAF-2C28463F5118}" dt="2019-12-02T02:53:46.749" v="3273"/>
        <pc:sldMkLst>
          <pc:docMk/>
          <pc:sldMk cId="2452686853" sldId="504"/>
        </pc:sldMkLst>
        <pc:spChg chg="add del mod">
          <ac:chgData name="Fabricio Kassardjian" userId="912a6e5d1950f402" providerId="LiveId" clId="{4617EFB1-FD4B-4777-BEAF-2C28463F5118}" dt="2019-12-01T02:53:18.439" v="32" actId="478"/>
          <ac:spMkLst>
            <pc:docMk/>
            <pc:sldMk cId="2452686853" sldId="504"/>
            <ac:spMk id="2" creationId="{570DF006-2053-49B2-9DCA-F99DD268AAB6}"/>
          </ac:spMkLst>
        </pc:spChg>
        <pc:spChg chg="add del mod">
          <ac:chgData name="Fabricio Kassardjian" userId="912a6e5d1950f402" providerId="LiveId" clId="{4617EFB1-FD4B-4777-BEAF-2C28463F5118}" dt="2019-12-01T02:53:21.228" v="33" actId="478"/>
          <ac:spMkLst>
            <pc:docMk/>
            <pc:sldMk cId="2452686853" sldId="504"/>
            <ac:spMk id="3" creationId="{79530049-C992-4D39-A366-C2B4C4D1E9A0}"/>
          </ac:spMkLst>
        </pc:spChg>
        <pc:spChg chg="mod ord">
          <ac:chgData name="Fabricio Kassardjian" userId="912a6e5d1950f402" providerId="LiveId" clId="{4617EFB1-FD4B-4777-BEAF-2C28463F5118}" dt="2019-12-02T01:32:28.214" v="254" actId="207"/>
          <ac:spMkLst>
            <pc:docMk/>
            <pc:sldMk cId="2452686853" sldId="504"/>
            <ac:spMk id="5" creationId="{E4C27882-E319-405B-A0FC-24C99A3B60B5}"/>
          </ac:spMkLst>
        </pc:spChg>
        <pc:spChg chg="add mod ord">
          <ac:chgData name="Fabricio Kassardjian" userId="912a6e5d1950f402" providerId="LiveId" clId="{4617EFB1-FD4B-4777-BEAF-2C28463F5118}" dt="2019-12-02T01:32:57.984" v="259" actId="1036"/>
          <ac:spMkLst>
            <pc:docMk/>
            <pc:sldMk cId="2452686853" sldId="504"/>
            <ac:spMk id="7" creationId="{F4485777-5E9F-461C-B18F-636C0C977DFD}"/>
          </ac:spMkLst>
        </pc:spChg>
        <pc:spChg chg="add">
          <ac:chgData name="Fabricio Kassardjian" userId="912a6e5d1950f402" providerId="LiveId" clId="{4617EFB1-FD4B-4777-BEAF-2C28463F5118}" dt="2019-12-02T02:53:46.749" v="3273"/>
          <ac:spMkLst>
            <pc:docMk/>
            <pc:sldMk cId="2452686853" sldId="504"/>
            <ac:spMk id="8" creationId="{21E1261E-CF19-4DC5-92A6-67CF1BC40D39}"/>
          </ac:spMkLst>
        </pc:spChg>
        <pc:spChg chg="del mod">
          <ac:chgData name="Fabricio Kassardjian" userId="912a6e5d1950f402" providerId="LiveId" clId="{4617EFB1-FD4B-4777-BEAF-2C28463F5118}" dt="2019-12-02T02:53:46.231" v="3272" actId="478"/>
          <ac:spMkLst>
            <pc:docMk/>
            <pc:sldMk cId="2452686853" sldId="504"/>
            <ac:spMk id="9" creationId="{00000000-0000-0000-0000-000000000000}"/>
          </ac:spMkLst>
        </pc:spChg>
        <pc:cxnChg chg="mod">
          <ac:chgData name="Fabricio Kassardjian" userId="912a6e5d1950f402" providerId="LiveId" clId="{4617EFB1-FD4B-4777-BEAF-2C28463F5118}" dt="2019-12-02T01:30:01.975" v="233" actId="1076"/>
          <ac:cxnSpMkLst>
            <pc:docMk/>
            <pc:sldMk cId="2452686853" sldId="504"/>
            <ac:cxnSpMk id="10" creationId="{BD159951-B7A6-4EE6-8042-1ED559FABC01}"/>
          </ac:cxnSpMkLst>
        </pc:cxnChg>
      </pc:sldChg>
      <pc:sldChg chg="addSp modSp">
        <pc:chgData name="Fabricio Kassardjian" userId="912a6e5d1950f402" providerId="LiveId" clId="{4617EFB1-FD4B-4777-BEAF-2C28463F5118}" dt="2019-12-02T01:31:14.985" v="250" actId="403"/>
        <pc:sldMkLst>
          <pc:docMk/>
          <pc:sldMk cId="618333178" sldId="517"/>
        </pc:sldMkLst>
        <pc:spChg chg="mod">
          <ac:chgData name="Fabricio Kassardjian" userId="912a6e5d1950f402" providerId="LiveId" clId="{4617EFB1-FD4B-4777-BEAF-2C28463F5118}" dt="2019-12-02T01:30:37.289" v="243" actId="403"/>
          <ac:spMkLst>
            <pc:docMk/>
            <pc:sldMk cId="618333178" sldId="517"/>
            <ac:spMk id="7" creationId="{31BA2962-6695-42DE-A7C7-0C60819DCA59}"/>
          </ac:spMkLst>
        </pc:spChg>
        <pc:spChg chg="mod">
          <ac:chgData name="Fabricio Kassardjian" userId="912a6e5d1950f402" providerId="LiveId" clId="{4617EFB1-FD4B-4777-BEAF-2C28463F5118}" dt="2019-12-02T01:30:52.706" v="248" actId="403"/>
          <ac:spMkLst>
            <pc:docMk/>
            <pc:sldMk cId="618333178" sldId="517"/>
            <ac:spMk id="8" creationId="{DD275ADB-8960-4AB8-AA9C-B9A0DEEBFB7C}"/>
          </ac:spMkLst>
        </pc:spChg>
        <pc:spChg chg="mod">
          <ac:chgData name="Fabricio Kassardjian" userId="912a6e5d1950f402" providerId="LiveId" clId="{4617EFB1-FD4B-4777-BEAF-2C28463F5118}" dt="2019-12-02T01:31:14.985" v="250" actId="403"/>
          <ac:spMkLst>
            <pc:docMk/>
            <pc:sldMk cId="618333178" sldId="517"/>
            <ac:spMk id="11" creationId="{90138455-4687-4F61-B307-C43EDB3F578F}"/>
          </ac:spMkLst>
        </pc:spChg>
        <pc:picChg chg="add mod">
          <ac:chgData name="Fabricio Kassardjian" userId="912a6e5d1950f402" providerId="LiveId" clId="{4617EFB1-FD4B-4777-BEAF-2C28463F5118}" dt="2019-12-02T01:30:56.410" v="249" actId="1076"/>
          <ac:picMkLst>
            <pc:docMk/>
            <pc:sldMk cId="618333178" sldId="517"/>
            <ac:picMk id="3" creationId="{BB09EEF2-3B58-48FF-97AF-017D91707C70}"/>
          </ac:picMkLst>
        </pc:picChg>
      </pc:sldChg>
      <pc:sldChg chg="del">
        <pc:chgData name="Fabricio Kassardjian" userId="912a6e5d1950f402" providerId="LiveId" clId="{4617EFB1-FD4B-4777-BEAF-2C28463F5118}" dt="2019-12-02T01:35:19.701" v="321" actId="2696"/>
        <pc:sldMkLst>
          <pc:docMk/>
          <pc:sldMk cId="763771652" sldId="542"/>
        </pc:sldMkLst>
      </pc:sldChg>
      <pc:sldChg chg="del">
        <pc:chgData name="Fabricio Kassardjian" userId="912a6e5d1950f402" providerId="LiveId" clId="{4617EFB1-FD4B-4777-BEAF-2C28463F5118}" dt="2019-12-02T02:25:16.339" v="1391" actId="2696"/>
        <pc:sldMkLst>
          <pc:docMk/>
          <pc:sldMk cId="975161573" sldId="544"/>
        </pc:sldMkLst>
      </pc:sldChg>
      <pc:sldChg chg="delSp modSp">
        <pc:chgData name="Fabricio Kassardjian" userId="912a6e5d1950f402" providerId="LiveId" clId="{4617EFB1-FD4B-4777-BEAF-2C28463F5118}" dt="2019-12-02T02:26:06.833" v="1415" actId="20577"/>
        <pc:sldMkLst>
          <pc:docMk/>
          <pc:sldMk cId="3709785289" sldId="546"/>
        </pc:sldMkLst>
        <pc:spChg chg="mod">
          <ac:chgData name="Fabricio Kassardjian" userId="912a6e5d1950f402" providerId="LiveId" clId="{4617EFB1-FD4B-4777-BEAF-2C28463F5118}" dt="2019-12-02T02:26:06.833" v="1415" actId="20577"/>
          <ac:spMkLst>
            <pc:docMk/>
            <pc:sldMk cId="3709785289" sldId="546"/>
            <ac:spMk id="6" creationId="{57E1EA3A-ACCA-4ED2-BB2A-96BC1613917E}"/>
          </ac:spMkLst>
        </pc:spChg>
        <pc:cxnChg chg="del">
          <ac:chgData name="Fabricio Kassardjian" userId="912a6e5d1950f402" providerId="LiveId" clId="{4617EFB1-FD4B-4777-BEAF-2C28463F5118}" dt="2019-12-02T02:25:20.569" v="1392" actId="478"/>
          <ac:cxnSpMkLst>
            <pc:docMk/>
            <pc:sldMk cId="3709785289" sldId="546"/>
            <ac:cxnSpMk id="9" creationId="{FE3C514A-E55A-4932-BFB1-DFD6995345B9}"/>
          </ac:cxnSpMkLst>
        </pc:cxnChg>
      </pc:sldChg>
      <pc:sldChg chg="del">
        <pc:chgData name="Fabricio Kassardjian" userId="912a6e5d1950f402" providerId="LiveId" clId="{4617EFB1-FD4B-4777-BEAF-2C28463F5118}" dt="2019-12-02T01:35:13.820" v="318" actId="2696"/>
        <pc:sldMkLst>
          <pc:docMk/>
          <pc:sldMk cId="3834853037" sldId="547"/>
        </pc:sldMkLst>
      </pc:sldChg>
      <pc:sldChg chg="del">
        <pc:chgData name="Fabricio Kassardjian" userId="912a6e5d1950f402" providerId="LiveId" clId="{4617EFB1-FD4B-4777-BEAF-2C28463F5118}" dt="2019-12-02T01:35:16.225" v="319" actId="2696"/>
        <pc:sldMkLst>
          <pc:docMk/>
          <pc:sldMk cId="1488619366" sldId="548"/>
        </pc:sldMkLst>
      </pc:sldChg>
      <pc:sldChg chg="del">
        <pc:chgData name="Fabricio Kassardjian" userId="912a6e5d1950f402" providerId="LiveId" clId="{4617EFB1-FD4B-4777-BEAF-2C28463F5118}" dt="2019-12-02T01:35:18.157" v="320" actId="2696"/>
        <pc:sldMkLst>
          <pc:docMk/>
          <pc:sldMk cId="611014377" sldId="549"/>
        </pc:sldMkLst>
      </pc:sldChg>
      <pc:sldChg chg="del">
        <pc:chgData name="Fabricio Kassardjian" userId="912a6e5d1950f402" providerId="LiveId" clId="{4617EFB1-FD4B-4777-BEAF-2C28463F5118}" dt="2019-12-02T02:25:13.451" v="1390" actId="2696"/>
        <pc:sldMkLst>
          <pc:docMk/>
          <pc:sldMk cId="1545497083" sldId="550"/>
        </pc:sldMkLst>
      </pc:sldChg>
      <pc:sldChg chg="addSp delSp modSp add">
        <pc:chgData name="Fabricio Kassardjian" userId="912a6e5d1950f402" providerId="LiveId" clId="{4617EFB1-FD4B-4777-BEAF-2C28463F5118}" dt="2019-12-02T02:09:20.479" v="789" actId="1076"/>
        <pc:sldMkLst>
          <pc:docMk/>
          <pc:sldMk cId="822835958" sldId="551"/>
        </pc:sldMkLst>
        <pc:spChg chg="add mod">
          <ac:chgData name="Fabricio Kassardjian" userId="912a6e5d1950f402" providerId="LiveId" clId="{4617EFB1-FD4B-4777-BEAF-2C28463F5118}" dt="2019-12-02T01:40:54.306" v="341" actId="164"/>
          <ac:spMkLst>
            <pc:docMk/>
            <pc:sldMk cId="822835958" sldId="551"/>
            <ac:spMk id="4" creationId="{04B9D111-E676-4D0D-AE77-90808BDF8A7A}"/>
          </ac:spMkLst>
        </pc:spChg>
        <pc:spChg chg="del">
          <ac:chgData name="Fabricio Kassardjian" userId="912a6e5d1950f402" providerId="LiveId" clId="{4617EFB1-FD4B-4777-BEAF-2C28463F5118}" dt="2019-12-02T01:34:41.717" v="314" actId="478"/>
          <ac:spMkLst>
            <pc:docMk/>
            <pc:sldMk cId="822835958" sldId="551"/>
            <ac:spMk id="5" creationId="{57E1EA3A-ACCA-4ED2-BB2A-96BC1613917E}"/>
          </ac:spMkLst>
        </pc:spChg>
        <pc:spChg chg="mod">
          <ac:chgData name="Fabricio Kassardjian" userId="912a6e5d1950f402" providerId="LiveId" clId="{4617EFB1-FD4B-4777-BEAF-2C28463F5118}" dt="2019-12-02T01:55:26.838" v="656" actId="1076"/>
          <ac:spMkLst>
            <pc:docMk/>
            <pc:sldMk cId="822835958" sldId="551"/>
            <ac:spMk id="7" creationId="{F73E018D-5587-40E7-9F2A-A5E1AA30FD59}"/>
          </ac:spMkLst>
        </pc:spChg>
        <pc:spChg chg="del">
          <ac:chgData name="Fabricio Kassardjian" userId="912a6e5d1950f402" providerId="LiveId" clId="{4617EFB1-FD4B-4777-BEAF-2C28463F5118}" dt="2019-12-02T01:34:30.776" v="310" actId="478"/>
          <ac:spMkLst>
            <pc:docMk/>
            <pc:sldMk cId="822835958" sldId="551"/>
            <ac:spMk id="8" creationId="{0F9BD696-4EC3-416F-959E-FAF9FFCA4FB1}"/>
          </ac:spMkLst>
        </pc:spChg>
        <pc:spChg chg="mod">
          <ac:chgData name="Fabricio Kassardjian" userId="912a6e5d1950f402" providerId="LiveId" clId="{4617EFB1-FD4B-4777-BEAF-2C28463F5118}" dt="2019-12-02T01:58:43.591" v="711" actId="1076"/>
          <ac:spMkLst>
            <pc:docMk/>
            <pc:sldMk cId="822835958" sldId="551"/>
            <ac:spMk id="10" creationId="{E088F095-8F90-4238-A3C1-5470FEA8ACB7}"/>
          </ac:spMkLst>
        </pc:spChg>
        <pc:spChg chg="add del mod">
          <ac:chgData name="Fabricio Kassardjian" userId="912a6e5d1950f402" providerId="LiveId" clId="{4617EFB1-FD4B-4777-BEAF-2C28463F5118}" dt="2019-12-02T01:56:07.003" v="661" actId="478"/>
          <ac:spMkLst>
            <pc:docMk/>
            <pc:sldMk cId="822835958" sldId="551"/>
            <ac:spMk id="11" creationId="{81E62873-28F3-46BB-8B4B-9D7E73D55C6D}"/>
          </ac:spMkLst>
        </pc:spChg>
        <pc:spChg chg="add del mod">
          <ac:chgData name="Fabricio Kassardjian" userId="912a6e5d1950f402" providerId="LiveId" clId="{4617EFB1-FD4B-4777-BEAF-2C28463F5118}" dt="2019-12-02T01:46:37.586" v="590" actId="478"/>
          <ac:spMkLst>
            <pc:docMk/>
            <pc:sldMk cId="822835958" sldId="551"/>
            <ac:spMk id="16" creationId="{8ECC3E67-B4AF-4C9C-930C-1D7B8503E5D6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7" creationId="{8F7EB7D2-CEB9-4009-A0F8-DAF4FB6A6BE7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8" creationId="{D18EC254-FB52-48A8-B184-969EB22AB977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9" creationId="{98189CF9-5D53-409D-9398-33C8E7F8A3CC}"/>
          </ac:spMkLst>
        </pc:spChg>
        <pc:spChg chg="del">
          <ac:chgData name="Fabricio Kassardjian" userId="912a6e5d1950f402" providerId="LiveId" clId="{4617EFB1-FD4B-4777-BEAF-2C28463F5118}" dt="2019-12-02T01:34:29.282" v="309" actId="478"/>
          <ac:spMkLst>
            <pc:docMk/>
            <pc:sldMk cId="822835958" sldId="551"/>
            <ac:spMk id="20" creationId="{5E63D125-594C-4399-91FD-0FC38C84ACE5}"/>
          </ac:spMkLst>
        </pc:spChg>
        <pc:spChg chg="del">
          <ac:chgData name="Fabricio Kassardjian" userId="912a6e5d1950f402" providerId="LiveId" clId="{4617EFB1-FD4B-4777-BEAF-2C28463F5118}" dt="2019-12-02T01:34:32.155" v="311" actId="478"/>
          <ac:spMkLst>
            <pc:docMk/>
            <pc:sldMk cId="822835958" sldId="551"/>
            <ac:spMk id="21" creationId="{D387F6B9-69B4-4DE4-A0A8-3918C5CCD7F5}"/>
          </ac:spMkLst>
        </pc:spChg>
        <pc:spChg chg="add mod ord">
          <ac:chgData name="Fabricio Kassardjian" userId="912a6e5d1950f402" providerId="LiveId" clId="{4617EFB1-FD4B-4777-BEAF-2C28463F5118}" dt="2019-12-02T01:58:06.934" v="706" actId="20577"/>
          <ac:spMkLst>
            <pc:docMk/>
            <pc:sldMk cId="822835958" sldId="551"/>
            <ac:spMk id="22" creationId="{EFEF2417-E1DF-49AF-B79E-D1FB92A5925F}"/>
          </ac:spMkLst>
        </pc:spChg>
        <pc:spChg chg="add mod">
          <ac:chgData name="Fabricio Kassardjian" userId="912a6e5d1950f402" providerId="LiveId" clId="{4617EFB1-FD4B-4777-BEAF-2C28463F5118}" dt="2019-12-02T02:09:15.671" v="788" actId="1076"/>
          <ac:spMkLst>
            <pc:docMk/>
            <pc:sldMk cId="822835958" sldId="551"/>
            <ac:spMk id="24" creationId="{56DAAC90-7683-42E9-ACA9-07788D2A730B}"/>
          </ac:spMkLst>
        </pc:spChg>
        <pc:grpChg chg="add mod">
          <ac:chgData name="Fabricio Kassardjian" userId="912a6e5d1950f402" providerId="LiveId" clId="{4617EFB1-FD4B-4777-BEAF-2C28463F5118}" dt="2019-12-02T02:09:20.479" v="789" actId="1076"/>
          <ac:grpSpMkLst>
            <pc:docMk/>
            <pc:sldMk cId="822835958" sldId="551"/>
            <ac:grpSpMk id="6" creationId="{ECFFAE8D-0AB5-46CB-9FCD-726DCDA5ABF2}"/>
          </ac:grpSpMkLst>
        </pc:grpChg>
        <pc:graphicFrameChg chg="del">
          <ac:chgData name="Fabricio Kassardjian" userId="912a6e5d1950f402" providerId="LiveId" clId="{4617EFB1-FD4B-4777-BEAF-2C28463F5118}" dt="2019-12-02T01:34:27.684" v="308" actId="478"/>
          <ac:graphicFrameMkLst>
            <pc:docMk/>
            <pc:sldMk cId="822835958" sldId="551"/>
            <ac:graphicFrameMk id="12" creationId="{D5F4AFAB-3782-48E4-846E-F89AEC8D4CFF}"/>
          </ac:graphicFrameMkLst>
        </pc:graphicFrameChg>
        <pc:graphicFrameChg chg="del">
          <ac:chgData name="Fabricio Kassardjian" userId="912a6e5d1950f402" providerId="LiveId" clId="{4617EFB1-FD4B-4777-BEAF-2C28463F5118}" dt="2019-12-02T01:34:21.862" v="306" actId="478"/>
          <ac:graphicFrameMkLst>
            <pc:docMk/>
            <pc:sldMk cId="822835958" sldId="551"/>
            <ac:graphicFrameMk id="13" creationId="{A894031F-5E0F-4799-8EAB-C538B3F76003}"/>
          </ac:graphicFrameMkLst>
        </pc:graphicFrameChg>
        <pc:graphicFrameChg chg="del">
          <ac:chgData name="Fabricio Kassardjian" userId="912a6e5d1950f402" providerId="LiveId" clId="{4617EFB1-FD4B-4777-BEAF-2C28463F5118}" dt="2019-12-02T01:34:25.557" v="307" actId="478"/>
          <ac:graphicFrameMkLst>
            <pc:docMk/>
            <pc:sldMk cId="822835958" sldId="551"/>
            <ac:graphicFrameMk id="14" creationId="{562A3D38-7D5C-43FF-B45B-EA906D9CF71A}"/>
          </ac:graphicFrameMkLst>
        </pc:graphicFrameChg>
        <pc:picChg chg="del">
          <ac:chgData name="Fabricio Kassardjian" userId="912a6e5d1950f402" providerId="LiveId" clId="{4617EFB1-FD4B-4777-BEAF-2C28463F5118}" dt="2019-12-02T01:34:34.421" v="312" actId="478"/>
          <ac:picMkLst>
            <pc:docMk/>
            <pc:sldMk cId="822835958" sldId="551"/>
            <ac:picMk id="2" creationId="{3322A7BA-7A8C-4BC3-9181-DB669C785E9E}"/>
          </ac:picMkLst>
        </pc:picChg>
        <pc:picChg chg="del">
          <ac:chgData name="Fabricio Kassardjian" userId="912a6e5d1950f402" providerId="LiveId" clId="{4617EFB1-FD4B-4777-BEAF-2C28463F5118}" dt="2019-12-02T01:34:34.421" v="312" actId="478"/>
          <ac:picMkLst>
            <pc:docMk/>
            <pc:sldMk cId="822835958" sldId="551"/>
            <ac:picMk id="3" creationId="{05D5C7B5-6837-4E1D-939B-D711244702CE}"/>
          </ac:picMkLst>
        </pc:picChg>
        <pc:picChg chg="del">
          <ac:chgData name="Fabricio Kassardjian" userId="912a6e5d1950f402" providerId="LiveId" clId="{4617EFB1-FD4B-4777-BEAF-2C28463F5118}" dt="2019-12-02T01:34:38.164" v="313" actId="478"/>
          <ac:picMkLst>
            <pc:docMk/>
            <pc:sldMk cId="822835958" sldId="551"/>
            <ac:picMk id="15" creationId="{090B6452-FD99-483C-8EB1-D5A8625720AD}"/>
          </ac:picMkLst>
        </pc:picChg>
        <pc:picChg chg="add mod modCrop">
          <ac:chgData name="Fabricio Kassardjian" userId="912a6e5d1950f402" providerId="LiveId" clId="{4617EFB1-FD4B-4777-BEAF-2C28463F5118}" dt="2019-12-02T02:09:12.652" v="787" actId="1076"/>
          <ac:picMkLst>
            <pc:docMk/>
            <pc:sldMk cId="822835958" sldId="551"/>
            <ac:picMk id="23" creationId="{94EF60E6-3ED1-4A09-A7D0-41284E92025A}"/>
          </ac:picMkLst>
        </pc:picChg>
        <pc:picChg chg="add mod modCrop">
          <ac:chgData name="Fabricio Kassardjian" userId="912a6e5d1950f402" providerId="LiveId" clId="{4617EFB1-FD4B-4777-BEAF-2C28463F5118}" dt="2019-12-02T02:09:12.652" v="787" actId="1076"/>
          <ac:picMkLst>
            <pc:docMk/>
            <pc:sldMk cId="822835958" sldId="551"/>
            <ac:picMk id="26" creationId="{E114C8C5-CFC4-4CA1-A76A-A4FC88524422}"/>
          </ac:picMkLst>
        </pc:picChg>
        <pc:picChg chg="add mod">
          <ac:chgData name="Fabricio Kassardjian" userId="912a6e5d1950f402" providerId="LiveId" clId="{4617EFB1-FD4B-4777-BEAF-2C28463F5118}" dt="2019-12-02T01:40:54.306" v="341" actId="164"/>
          <ac:picMkLst>
            <pc:docMk/>
            <pc:sldMk cId="822835958" sldId="551"/>
            <ac:picMk id="1026" creationId="{512BB196-A068-413D-9CF1-B090F9EEF577}"/>
          </ac:picMkLst>
        </pc:picChg>
        <pc:cxnChg chg="del">
          <ac:chgData name="Fabricio Kassardjian" userId="912a6e5d1950f402" providerId="LiveId" clId="{4617EFB1-FD4B-4777-BEAF-2C28463F5118}" dt="2019-12-02T01:57:49.641" v="693" actId="478"/>
          <ac:cxnSpMkLst>
            <pc:docMk/>
            <pc:sldMk cId="822835958" sldId="551"/>
            <ac:cxnSpMk id="9" creationId="{FE3C514A-E55A-4932-BFB1-DFD6995345B9}"/>
          </ac:cxnSpMkLst>
        </pc:cxnChg>
      </pc:sldChg>
      <pc:sldChg chg="add del">
        <pc:chgData name="Fabricio Kassardjian" userId="912a6e5d1950f402" providerId="LiveId" clId="{4617EFB1-FD4B-4777-BEAF-2C28463F5118}" dt="2019-12-02T02:09:47.949" v="790" actId="2696"/>
        <pc:sldMkLst>
          <pc:docMk/>
          <pc:sldMk cId="1426964250" sldId="552"/>
        </pc:sldMkLst>
      </pc:sldChg>
      <pc:sldChg chg="addSp delSp modSp add del">
        <pc:chgData name="Fabricio Kassardjian" userId="912a6e5d1950f402" providerId="LiveId" clId="{4617EFB1-FD4B-4777-BEAF-2C28463F5118}" dt="2019-12-02T02:14:00.035" v="824" actId="2696"/>
        <pc:sldMkLst>
          <pc:docMk/>
          <pc:sldMk cId="777535294" sldId="553"/>
        </pc:sldMkLst>
        <pc:spChg chg="add mod">
          <ac:chgData name="Fabricio Kassardjian" userId="912a6e5d1950f402" providerId="LiveId" clId="{4617EFB1-FD4B-4777-BEAF-2C28463F5118}" dt="2019-12-02T02:10:43.321" v="820" actId="20577"/>
          <ac:spMkLst>
            <pc:docMk/>
            <pc:sldMk cId="777535294" sldId="553"/>
            <ac:spMk id="2" creationId="{BFFE952E-1B48-4A25-A19E-4166AD5E31BD}"/>
          </ac:spMkLst>
        </pc:spChg>
        <pc:spChg chg="del mod">
          <ac:chgData name="Fabricio Kassardjian" userId="912a6e5d1950f402" providerId="LiveId" clId="{4617EFB1-FD4B-4777-BEAF-2C28463F5118}" dt="2019-12-02T02:13:49.027" v="823" actId="478"/>
          <ac:spMkLst>
            <pc:docMk/>
            <pc:sldMk cId="777535294" sldId="553"/>
            <ac:spMk id="7" creationId="{F73E018D-5587-40E7-9F2A-A5E1AA30FD59}"/>
          </ac:spMkLst>
        </pc:spChg>
        <pc:cxnChg chg="del">
          <ac:chgData name="Fabricio Kassardjian" userId="912a6e5d1950f402" providerId="LiveId" clId="{4617EFB1-FD4B-4777-BEAF-2C28463F5118}" dt="2019-12-02T02:10:15.934" v="794" actId="478"/>
          <ac:cxnSpMkLst>
            <pc:docMk/>
            <pc:sldMk cId="777535294" sldId="553"/>
            <ac:cxnSpMk id="9" creationId="{FE3C514A-E55A-4932-BFB1-DFD6995345B9}"/>
          </ac:cxnSpMkLst>
        </pc:cxnChg>
      </pc:sldChg>
      <pc:sldChg chg="addSp modSp add">
        <pc:chgData name="Fabricio Kassardjian" userId="912a6e5d1950f402" providerId="LiveId" clId="{4617EFB1-FD4B-4777-BEAF-2C28463F5118}" dt="2019-12-02T02:15:36.949" v="870" actId="14100"/>
        <pc:sldMkLst>
          <pc:docMk/>
          <pc:sldMk cId="3163899753" sldId="554"/>
        </pc:sldMkLst>
        <pc:spChg chg="mod">
          <ac:chgData name="Fabricio Kassardjian" userId="912a6e5d1950f402" providerId="LiveId" clId="{4617EFB1-FD4B-4777-BEAF-2C28463F5118}" dt="2019-12-02T02:14:22.977" v="856" actId="20577"/>
          <ac:spMkLst>
            <pc:docMk/>
            <pc:sldMk cId="3163899753" sldId="554"/>
            <ac:spMk id="2" creationId="{282F60D8-DC27-4720-8383-3A4937E4C7D0}"/>
          </ac:spMkLst>
        </pc:spChg>
        <pc:spChg chg="add">
          <ac:chgData name="Fabricio Kassardjian" userId="912a6e5d1950f402" providerId="LiveId" clId="{4617EFB1-FD4B-4777-BEAF-2C28463F5118}" dt="2019-12-02T02:14:12.774" v="825"/>
          <ac:spMkLst>
            <pc:docMk/>
            <pc:sldMk cId="3163899753" sldId="554"/>
            <ac:spMk id="3" creationId="{2DCAD217-527A-4536-AA0B-639CAF4CB70B}"/>
          </ac:spMkLst>
        </pc:spChg>
        <pc:spChg chg="add mod">
          <ac:chgData name="Fabricio Kassardjian" userId="912a6e5d1950f402" providerId="LiveId" clId="{4617EFB1-FD4B-4777-BEAF-2C28463F5118}" dt="2019-12-02T02:15:36.949" v="870" actId="14100"/>
          <ac:spMkLst>
            <pc:docMk/>
            <pc:sldMk cId="3163899753" sldId="554"/>
            <ac:spMk id="5" creationId="{490FAA99-279B-4699-9FD5-BB1F4668B4A5}"/>
          </ac:spMkLst>
        </pc:spChg>
        <pc:picChg chg="add mod">
          <ac:chgData name="Fabricio Kassardjian" userId="912a6e5d1950f402" providerId="LiveId" clId="{4617EFB1-FD4B-4777-BEAF-2C28463F5118}" dt="2019-12-02T02:14:51.769" v="860" actId="1076"/>
          <ac:picMkLst>
            <pc:docMk/>
            <pc:sldMk cId="3163899753" sldId="554"/>
            <ac:picMk id="4" creationId="{0E036E5B-9C8A-4DF6-966D-9BED5EB1BFE5}"/>
          </ac:picMkLst>
        </pc:picChg>
      </pc:sldChg>
      <pc:sldChg chg="add del">
        <pc:chgData name="Fabricio Kassardjian" userId="912a6e5d1950f402" providerId="LiveId" clId="{4617EFB1-FD4B-4777-BEAF-2C28463F5118}" dt="2019-12-02T02:13:33.112" v="821" actId="2696"/>
        <pc:sldMkLst>
          <pc:docMk/>
          <pc:sldMk cId="3835643230" sldId="554"/>
        </pc:sldMkLst>
      </pc:sldChg>
      <pc:sldChg chg="addSp modSp add">
        <pc:chgData name="Fabricio Kassardjian" userId="912a6e5d1950f402" providerId="LiveId" clId="{4617EFB1-FD4B-4777-BEAF-2C28463F5118}" dt="2019-12-04T04:28:01.133" v="11989" actId="14100"/>
        <pc:sldMkLst>
          <pc:docMk/>
          <pc:sldMk cId="3756269890" sldId="555"/>
        </pc:sldMkLst>
        <pc:spChg chg="mod">
          <ac:chgData name="Fabricio Kassardjian" userId="912a6e5d1950f402" providerId="LiveId" clId="{4617EFB1-FD4B-4777-BEAF-2C28463F5118}" dt="2019-12-02T02:17:52.048" v="934" actId="20577"/>
          <ac:spMkLst>
            <pc:docMk/>
            <pc:sldMk cId="3756269890" sldId="555"/>
            <ac:spMk id="2" creationId="{96CE02DD-2FDB-4DBE-A7AD-2CF87C259F3D}"/>
          </ac:spMkLst>
        </pc:spChg>
        <pc:spChg chg="add mod">
          <ac:chgData name="Fabricio Kassardjian" userId="912a6e5d1950f402" providerId="LiveId" clId="{4617EFB1-FD4B-4777-BEAF-2C28463F5118}" dt="2019-12-02T02:17:22.896" v="886" actId="20577"/>
          <ac:spMkLst>
            <pc:docMk/>
            <pc:sldMk cId="3756269890" sldId="555"/>
            <ac:spMk id="3" creationId="{056FE104-4BE5-48B2-898D-880CA4B224A7}"/>
          </ac:spMkLst>
        </pc:spChg>
        <pc:spChg chg="add mod">
          <ac:chgData name="Fabricio Kassardjian" userId="912a6e5d1950f402" providerId="LiveId" clId="{4617EFB1-FD4B-4777-BEAF-2C28463F5118}" dt="2019-12-04T04:28:01.133" v="11989" actId="14100"/>
          <ac:spMkLst>
            <pc:docMk/>
            <pc:sldMk cId="3756269890" sldId="555"/>
            <ac:spMk id="4" creationId="{CCD617B9-0F8F-485B-880F-6983E72F440F}"/>
          </ac:spMkLst>
        </pc:spChg>
        <pc:spChg chg="add mod">
          <ac:chgData name="Fabricio Kassardjian" userId="912a6e5d1950f402" providerId="LiveId" clId="{4617EFB1-FD4B-4777-BEAF-2C28463F5118}" dt="2019-12-02T02:24:47.229" v="1389" actId="1076"/>
          <ac:spMkLst>
            <pc:docMk/>
            <pc:sldMk cId="3756269890" sldId="555"/>
            <ac:spMk id="5" creationId="{BA96E29A-25C4-49FE-A660-88520F0542FC}"/>
          </ac:spMkLst>
        </pc:spChg>
        <pc:picChg chg="add mod">
          <ac:chgData name="Fabricio Kassardjian" userId="912a6e5d1950f402" providerId="LiveId" clId="{4617EFB1-FD4B-4777-BEAF-2C28463F5118}" dt="2019-12-02T02:42:57.749" v="2721" actId="167"/>
          <ac:picMkLst>
            <pc:docMk/>
            <pc:sldMk cId="3756269890" sldId="555"/>
            <ac:picMk id="2050" creationId="{33B78C95-1DD4-47B6-AFA4-C5B1214D0699}"/>
          </ac:picMkLst>
        </pc:picChg>
      </pc:sldChg>
      <pc:sldChg chg="addSp delSp modSp add modNotesTx">
        <pc:chgData name="Fabricio Kassardjian" userId="912a6e5d1950f402" providerId="LiveId" clId="{4617EFB1-FD4B-4777-BEAF-2C28463F5118}" dt="2019-12-02T02:33:20.761" v="1923" actId="20577"/>
        <pc:sldMkLst>
          <pc:docMk/>
          <pc:sldMk cId="3035274911" sldId="556"/>
        </pc:sldMkLst>
        <pc:spChg chg="mod">
          <ac:chgData name="Fabricio Kassardjian" userId="912a6e5d1950f402" providerId="LiveId" clId="{4617EFB1-FD4B-4777-BEAF-2C28463F5118}" dt="2019-12-02T02:33:20.761" v="1923" actId="20577"/>
          <ac:spMkLst>
            <pc:docMk/>
            <pc:sldMk cId="3035274911" sldId="556"/>
            <ac:spMk id="2" creationId="{405FB078-BC0E-40DE-840B-8DB7F1DAA898}"/>
          </ac:spMkLst>
        </pc:spChg>
        <pc:spChg chg="mod">
          <ac:chgData name="Fabricio Kassardjian" userId="912a6e5d1950f402" providerId="LiveId" clId="{4617EFB1-FD4B-4777-BEAF-2C28463F5118}" dt="2019-12-02T02:28:04.298" v="1431" actId="20577"/>
          <ac:spMkLst>
            <pc:docMk/>
            <pc:sldMk cId="3035274911" sldId="556"/>
            <ac:spMk id="3" creationId="{C671B28C-29BF-4589-94C7-2BE30E7741A3}"/>
          </ac:spMkLst>
        </pc:spChg>
        <pc:spChg chg="add del">
          <ac:chgData name="Fabricio Kassardjian" userId="912a6e5d1950f402" providerId="LiveId" clId="{4617EFB1-FD4B-4777-BEAF-2C28463F5118}" dt="2019-12-02T02:27:47.661" v="1418"/>
          <ac:spMkLst>
            <pc:docMk/>
            <pc:sldMk cId="3035274911" sldId="556"/>
            <ac:spMk id="4" creationId="{B4823DC0-6D13-413C-9930-ED285C9F0342}"/>
          </ac:spMkLst>
        </pc:spChg>
        <pc:spChg chg="add">
          <ac:chgData name="Fabricio Kassardjian" userId="912a6e5d1950f402" providerId="LiveId" clId="{4617EFB1-FD4B-4777-BEAF-2C28463F5118}" dt="2019-12-02T02:27:54.300" v="1419"/>
          <ac:spMkLst>
            <pc:docMk/>
            <pc:sldMk cId="3035274911" sldId="556"/>
            <ac:spMk id="5" creationId="{D9BA3BEE-CE01-46D4-953F-7220EC73E499}"/>
          </ac:spMkLst>
        </pc:spChg>
        <pc:spChg chg="add mod">
          <ac:chgData name="Fabricio Kassardjian" userId="912a6e5d1950f402" providerId="LiveId" clId="{4617EFB1-FD4B-4777-BEAF-2C28463F5118}" dt="2019-12-02T02:31:54.869" v="1791" actId="1076"/>
          <ac:spMkLst>
            <pc:docMk/>
            <pc:sldMk cId="3035274911" sldId="556"/>
            <ac:spMk id="7" creationId="{5257F647-4E7F-4B42-8E47-91FA28504510}"/>
          </ac:spMkLst>
        </pc:spChg>
        <pc:picChg chg="add mod">
          <ac:chgData name="Fabricio Kassardjian" userId="912a6e5d1950f402" providerId="LiveId" clId="{4617EFB1-FD4B-4777-BEAF-2C28463F5118}" dt="2019-12-02T02:31:23.776" v="1785" actId="1076"/>
          <ac:picMkLst>
            <pc:docMk/>
            <pc:sldMk cId="3035274911" sldId="556"/>
            <ac:picMk id="6" creationId="{1212D713-80B8-4DCF-98A6-AA2289651D1E}"/>
          </ac:picMkLst>
        </pc:picChg>
      </pc:sldChg>
      <pc:sldChg chg="addSp modSp add modNotesTx">
        <pc:chgData name="Fabricio Kassardjian" userId="912a6e5d1950f402" providerId="LiveId" clId="{4617EFB1-FD4B-4777-BEAF-2C28463F5118}" dt="2019-12-02T02:43:45.980" v="2744" actId="20577"/>
        <pc:sldMkLst>
          <pc:docMk/>
          <pc:sldMk cId="2229410660" sldId="557"/>
        </pc:sldMkLst>
        <pc:spChg chg="mod">
          <ac:chgData name="Fabricio Kassardjian" userId="912a6e5d1950f402" providerId="LiveId" clId="{4617EFB1-FD4B-4777-BEAF-2C28463F5118}" dt="2019-12-02T02:43:45.980" v="2744" actId="20577"/>
          <ac:spMkLst>
            <pc:docMk/>
            <pc:sldMk cId="2229410660" sldId="557"/>
            <ac:spMk id="2" creationId="{3CDBDC4D-C927-4FC9-8112-C34D37D8468C}"/>
          </ac:spMkLst>
        </pc:spChg>
        <pc:spChg chg="mod">
          <ac:chgData name="Fabricio Kassardjian" userId="912a6e5d1950f402" providerId="LiveId" clId="{4617EFB1-FD4B-4777-BEAF-2C28463F5118}" dt="2019-12-02T02:34:28.182" v="1964" actId="20577"/>
          <ac:spMkLst>
            <pc:docMk/>
            <pc:sldMk cId="2229410660" sldId="557"/>
            <ac:spMk id="3" creationId="{CA23D7B2-8D74-4D04-A065-7C35199230FF}"/>
          </ac:spMkLst>
        </pc:spChg>
        <pc:spChg chg="add mod">
          <ac:chgData name="Fabricio Kassardjian" userId="912a6e5d1950f402" providerId="LiveId" clId="{4617EFB1-FD4B-4777-BEAF-2C28463F5118}" dt="2019-12-02T02:34:12.579" v="1939" actId="20577"/>
          <ac:spMkLst>
            <pc:docMk/>
            <pc:sldMk cId="2229410660" sldId="557"/>
            <ac:spMk id="4" creationId="{F61B6CD0-C195-4AF8-A3D8-E521D694D040}"/>
          </ac:spMkLst>
        </pc:spChg>
      </pc:sldChg>
      <pc:sldChg chg="addSp modSp add">
        <pc:chgData name="Fabricio Kassardjian" userId="912a6e5d1950f402" providerId="LiveId" clId="{4617EFB1-FD4B-4777-BEAF-2C28463F5118}" dt="2019-12-02T02:45:53.431" v="2829" actId="20577"/>
        <pc:sldMkLst>
          <pc:docMk/>
          <pc:sldMk cId="2207701747" sldId="558"/>
        </pc:sldMkLst>
        <pc:spChg chg="mod">
          <ac:chgData name="Fabricio Kassardjian" userId="912a6e5d1950f402" providerId="LiveId" clId="{4617EFB1-FD4B-4777-BEAF-2C28463F5118}" dt="2019-12-02T02:45:53.431" v="2829" actId="20577"/>
          <ac:spMkLst>
            <pc:docMk/>
            <pc:sldMk cId="2207701747" sldId="558"/>
            <ac:spMk id="2" creationId="{34D191DB-BE7E-4ACA-876E-25A1F37C37C9}"/>
          </ac:spMkLst>
        </pc:spChg>
        <pc:spChg chg="mod">
          <ac:chgData name="Fabricio Kassardjian" userId="912a6e5d1950f402" providerId="LiveId" clId="{4617EFB1-FD4B-4777-BEAF-2C28463F5118}" dt="2019-12-02T02:45:35.522" v="2824" actId="20577"/>
          <ac:spMkLst>
            <pc:docMk/>
            <pc:sldMk cId="2207701747" sldId="558"/>
            <ac:spMk id="3" creationId="{119E4E0C-7A1C-4DB6-9969-52B7CFE18393}"/>
          </ac:spMkLst>
        </pc:spChg>
        <pc:spChg chg="add">
          <ac:chgData name="Fabricio Kassardjian" userId="912a6e5d1950f402" providerId="LiveId" clId="{4617EFB1-FD4B-4777-BEAF-2C28463F5118}" dt="2019-12-02T02:44:50.998" v="2746"/>
          <ac:spMkLst>
            <pc:docMk/>
            <pc:sldMk cId="2207701747" sldId="558"/>
            <ac:spMk id="4" creationId="{655D3BD5-140F-4ACC-8702-999BBCA3D9CE}"/>
          </ac:spMkLst>
        </pc:spChg>
      </pc:sldChg>
      <pc:sldChg chg="addSp modSp add modNotesTx">
        <pc:chgData name="Fabricio Kassardjian" userId="912a6e5d1950f402" providerId="LiveId" clId="{4617EFB1-FD4B-4777-BEAF-2C28463F5118}" dt="2019-12-02T02:51:47.416" v="3189" actId="20577"/>
        <pc:sldMkLst>
          <pc:docMk/>
          <pc:sldMk cId="1764653266" sldId="559"/>
        </pc:sldMkLst>
        <pc:spChg chg="mod">
          <ac:chgData name="Fabricio Kassardjian" userId="912a6e5d1950f402" providerId="LiveId" clId="{4617EFB1-FD4B-4777-BEAF-2C28463F5118}" dt="2019-12-02T02:49:35.283" v="3034" actId="20577"/>
          <ac:spMkLst>
            <pc:docMk/>
            <pc:sldMk cId="1764653266" sldId="559"/>
            <ac:spMk id="2" creationId="{CEDE7DB6-506E-4D06-BC43-FF91E5823231}"/>
          </ac:spMkLst>
        </pc:spChg>
        <pc:spChg chg="mod">
          <ac:chgData name="Fabricio Kassardjian" userId="912a6e5d1950f402" providerId="LiveId" clId="{4617EFB1-FD4B-4777-BEAF-2C28463F5118}" dt="2019-12-02T02:51:47.416" v="3189" actId="20577"/>
          <ac:spMkLst>
            <pc:docMk/>
            <pc:sldMk cId="1764653266" sldId="559"/>
            <ac:spMk id="3" creationId="{CC64211C-7475-4744-897A-7A51764055EE}"/>
          </ac:spMkLst>
        </pc:spChg>
        <pc:spChg chg="add mod">
          <ac:chgData name="Fabricio Kassardjian" userId="912a6e5d1950f402" providerId="LiveId" clId="{4617EFB1-FD4B-4777-BEAF-2C28463F5118}" dt="2019-12-02T02:47:36.055" v="2862" actId="20577"/>
          <ac:spMkLst>
            <pc:docMk/>
            <pc:sldMk cId="1764653266" sldId="559"/>
            <ac:spMk id="4" creationId="{432A77FB-C913-4A0D-A66D-16065740E248}"/>
          </ac:spMkLst>
        </pc:spChg>
        <pc:spChg chg="add mod">
          <ac:chgData name="Fabricio Kassardjian" userId="912a6e5d1950f402" providerId="LiveId" clId="{4617EFB1-FD4B-4777-BEAF-2C28463F5118}" dt="2019-12-02T02:50:40.598" v="3044" actId="1076"/>
          <ac:spMkLst>
            <pc:docMk/>
            <pc:sldMk cId="1764653266" sldId="559"/>
            <ac:spMk id="6" creationId="{D2A13A73-FDB7-4C4D-9298-E2CD889E682E}"/>
          </ac:spMkLst>
        </pc:spChg>
        <pc:picChg chg="add mod">
          <ac:chgData name="Fabricio Kassardjian" userId="912a6e5d1950f402" providerId="LiveId" clId="{4617EFB1-FD4B-4777-BEAF-2C28463F5118}" dt="2019-12-02T02:49:58.789" v="3039" actId="1076"/>
          <ac:picMkLst>
            <pc:docMk/>
            <pc:sldMk cId="1764653266" sldId="559"/>
            <ac:picMk id="5" creationId="{12E812E2-591A-45ED-BE1A-71CE38918B48}"/>
          </ac:picMkLst>
        </pc:picChg>
      </pc:sldChg>
      <pc:sldChg chg="addSp delSp modSp add">
        <pc:chgData name="Fabricio Kassardjian" userId="912a6e5d1950f402" providerId="LiveId" clId="{4617EFB1-FD4B-4777-BEAF-2C28463F5118}" dt="2019-12-02T03:52:18.524" v="3942" actId="12"/>
        <pc:sldMkLst>
          <pc:docMk/>
          <pc:sldMk cId="91716189" sldId="560"/>
        </pc:sldMkLst>
        <pc:spChg chg="del mod">
          <ac:chgData name="Fabricio Kassardjian" userId="912a6e5d1950f402" providerId="LiveId" clId="{4617EFB1-FD4B-4777-BEAF-2C28463F5118}" dt="2019-12-02T02:55:29.761" v="3449"/>
          <ac:spMkLst>
            <pc:docMk/>
            <pc:sldMk cId="91716189" sldId="560"/>
            <ac:spMk id="2" creationId="{15BA5DF2-1A03-4F6F-BEC3-D5996B1AE7BC}"/>
          </ac:spMkLst>
        </pc:spChg>
        <pc:spChg chg="mod">
          <ac:chgData name="Fabricio Kassardjian" userId="912a6e5d1950f402" providerId="LiveId" clId="{4617EFB1-FD4B-4777-BEAF-2C28463F5118}" dt="2019-12-02T02:55:22.108" v="3448" actId="20577"/>
          <ac:spMkLst>
            <pc:docMk/>
            <pc:sldMk cId="91716189" sldId="560"/>
            <ac:spMk id="3" creationId="{DE0BEDCC-9184-469B-9951-1A2D3130A8A6}"/>
          </ac:spMkLst>
        </pc:spChg>
        <pc:spChg chg="add mod">
          <ac:chgData name="Fabricio Kassardjian" userId="912a6e5d1950f402" providerId="LiveId" clId="{4617EFB1-FD4B-4777-BEAF-2C28463F5118}" dt="2019-12-02T02:54:17.138" v="3277" actId="20577"/>
          <ac:spMkLst>
            <pc:docMk/>
            <pc:sldMk cId="91716189" sldId="560"/>
            <ac:spMk id="4" creationId="{E829C6FF-5071-4C43-8086-90BBF78508DE}"/>
          </ac:spMkLst>
        </pc:spChg>
        <pc:spChg chg="add mod">
          <ac:chgData name="Fabricio Kassardjian" userId="912a6e5d1950f402" providerId="LiveId" clId="{4617EFB1-FD4B-4777-BEAF-2C28463F5118}" dt="2019-12-02T03:50:32.108" v="3823" actId="14100"/>
          <ac:spMkLst>
            <pc:docMk/>
            <pc:sldMk cId="91716189" sldId="560"/>
            <ac:spMk id="5" creationId="{40CD2000-D32F-4866-91F3-1F66A7B5C6E5}"/>
          </ac:spMkLst>
        </pc:spChg>
        <pc:spChg chg="add mod">
          <ac:chgData name="Fabricio Kassardjian" userId="912a6e5d1950f402" providerId="LiveId" clId="{4617EFB1-FD4B-4777-BEAF-2C28463F5118}" dt="2019-12-02T03:50:28.454" v="3822" actId="14100"/>
          <ac:spMkLst>
            <pc:docMk/>
            <pc:sldMk cId="91716189" sldId="560"/>
            <ac:spMk id="6" creationId="{54AB3640-BCC0-44E4-83E0-9C5C782B3B1A}"/>
          </ac:spMkLst>
        </pc:spChg>
        <pc:spChg chg="add mod">
          <ac:chgData name="Fabricio Kassardjian" userId="912a6e5d1950f402" providerId="LiveId" clId="{4617EFB1-FD4B-4777-BEAF-2C28463F5118}" dt="2019-12-02T03:52:18.524" v="3942" actId="12"/>
          <ac:spMkLst>
            <pc:docMk/>
            <pc:sldMk cId="91716189" sldId="560"/>
            <ac:spMk id="7" creationId="{BBC5CD51-F68A-42BA-9420-17CEEE5E0A6A}"/>
          </ac:spMkLst>
        </pc:spChg>
      </pc:sldChg>
      <pc:sldChg chg="modSp add">
        <pc:chgData name="Fabricio Kassardjian" userId="912a6e5d1950f402" providerId="LiveId" clId="{4617EFB1-FD4B-4777-BEAF-2C28463F5118}" dt="2019-12-02T02:53:35.708" v="3271" actId="1038"/>
        <pc:sldMkLst>
          <pc:docMk/>
          <pc:sldMk cId="3991237848" sldId="561"/>
        </pc:sldMkLst>
        <pc:spChg chg="mod">
          <ac:chgData name="Fabricio Kassardjian" userId="912a6e5d1950f402" providerId="LiveId" clId="{4617EFB1-FD4B-4777-BEAF-2C28463F5118}" dt="2019-12-02T02:53:23.167" v="3227" actId="14100"/>
          <ac:spMkLst>
            <pc:docMk/>
            <pc:sldMk cId="3991237848" sldId="561"/>
            <ac:spMk id="5" creationId="{E4C27882-E319-405B-A0FC-24C99A3B60B5}"/>
          </ac:spMkLst>
        </pc:spChg>
        <pc:spChg chg="mod">
          <ac:chgData name="Fabricio Kassardjian" userId="912a6e5d1950f402" providerId="LiveId" clId="{4617EFB1-FD4B-4777-BEAF-2C28463F5118}" dt="2019-12-02T02:53:29.689" v="3255" actId="1036"/>
          <ac:spMkLst>
            <pc:docMk/>
            <pc:sldMk cId="3991237848" sldId="561"/>
            <ac:spMk id="7" creationId="{F4485777-5E9F-461C-B18F-636C0C977DFD}"/>
          </ac:spMkLst>
        </pc:spChg>
        <pc:spChg chg="mod">
          <ac:chgData name="Fabricio Kassardjian" userId="912a6e5d1950f402" providerId="LiveId" clId="{4617EFB1-FD4B-4777-BEAF-2C28463F5118}" dt="2019-12-02T02:53:35.708" v="3271" actId="1038"/>
          <ac:spMkLst>
            <pc:docMk/>
            <pc:sldMk cId="3991237848" sldId="561"/>
            <ac:spMk id="9" creationId="{00000000-0000-0000-0000-000000000000}"/>
          </ac:spMkLst>
        </pc:spChg>
      </pc:sldChg>
      <pc:sldChg chg="addSp modSp add modNotesTx">
        <pc:chgData name="Fabricio Kassardjian" userId="912a6e5d1950f402" providerId="LiveId" clId="{4617EFB1-FD4B-4777-BEAF-2C28463F5118}" dt="2019-12-02T03:56:41.886" v="4379" actId="1076"/>
        <pc:sldMkLst>
          <pc:docMk/>
          <pc:sldMk cId="573741461" sldId="562"/>
        </pc:sldMkLst>
        <pc:spChg chg="mod">
          <ac:chgData name="Fabricio Kassardjian" userId="912a6e5d1950f402" providerId="LiveId" clId="{4617EFB1-FD4B-4777-BEAF-2C28463F5118}" dt="2019-12-02T03:56:34.603" v="4378" actId="20577"/>
          <ac:spMkLst>
            <pc:docMk/>
            <pc:sldMk cId="573741461" sldId="562"/>
            <ac:spMk id="2" creationId="{14147BB6-22CF-4019-85FF-55150D60AC07}"/>
          </ac:spMkLst>
        </pc:spChg>
        <pc:spChg chg="mod">
          <ac:chgData name="Fabricio Kassardjian" userId="912a6e5d1950f402" providerId="LiveId" clId="{4617EFB1-FD4B-4777-BEAF-2C28463F5118}" dt="2019-12-02T03:50:14.028" v="3821" actId="20577"/>
          <ac:spMkLst>
            <pc:docMk/>
            <pc:sldMk cId="573741461" sldId="562"/>
            <ac:spMk id="3" creationId="{32A4C479-D549-4253-AB7C-D60051A36900}"/>
          </ac:spMkLst>
        </pc:spChg>
        <pc:spChg chg="add mod">
          <ac:chgData name="Fabricio Kassardjian" userId="912a6e5d1950f402" providerId="LiveId" clId="{4617EFB1-FD4B-4777-BEAF-2C28463F5118}" dt="2019-12-02T03:50:09.743" v="3810" actId="20577"/>
          <ac:spMkLst>
            <pc:docMk/>
            <pc:sldMk cId="573741461" sldId="562"/>
            <ac:spMk id="4" creationId="{930BD2D9-FC56-412F-BF97-ED55D2530047}"/>
          </ac:spMkLst>
        </pc:spChg>
        <pc:picChg chg="add mod">
          <ac:chgData name="Fabricio Kassardjian" userId="912a6e5d1950f402" providerId="LiveId" clId="{4617EFB1-FD4B-4777-BEAF-2C28463F5118}" dt="2019-12-02T03:56:41.886" v="4379" actId="1076"/>
          <ac:picMkLst>
            <pc:docMk/>
            <pc:sldMk cId="573741461" sldId="562"/>
            <ac:picMk id="5" creationId="{40354800-F936-4DED-9E3D-973DAF9BB002}"/>
          </ac:picMkLst>
        </pc:picChg>
      </pc:sldChg>
      <pc:sldChg chg="addSp modSp add modNotesTx">
        <pc:chgData name="Fabricio Kassardjian" userId="912a6e5d1950f402" providerId="LiveId" clId="{4617EFB1-FD4B-4777-BEAF-2C28463F5118}" dt="2019-12-02T11:15:49.951" v="4753" actId="20577"/>
        <pc:sldMkLst>
          <pc:docMk/>
          <pc:sldMk cId="901338184" sldId="563"/>
        </pc:sldMkLst>
        <pc:spChg chg="mod">
          <ac:chgData name="Fabricio Kassardjian" userId="912a6e5d1950f402" providerId="LiveId" clId="{4617EFB1-FD4B-4777-BEAF-2C28463F5118}" dt="2019-12-02T11:12:58.254" v="4587" actId="207"/>
          <ac:spMkLst>
            <pc:docMk/>
            <pc:sldMk cId="901338184" sldId="563"/>
            <ac:spMk id="2" creationId="{23681D4B-D673-4B05-9EF3-C671C3E5C0BA}"/>
          </ac:spMkLst>
        </pc:spChg>
        <pc:spChg chg="mod">
          <ac:chgData name="Fabricio Kassardjian" userId="912a6e5d1950f402" providerId="LiveId" clId="{4617EFB1-FD4B-4777-BEAF-2C28463F5118}" dt="2019-12-02T03:57:35.453" v="4428" actId="20577"/>
          <ac:spMkLst>
            <pc:docMk/>
            <pc:sldMk cId="901338184" sldId="563"/>
            <ac:spMk id="3" creationId="{FC99ECCF-DF91-44D6-964C-C0D09D884941}"/>
          </ac:spMkLst>
        </pc:spChg>
        <pc:spChg chg="add mod">
          <ac:chgData name="Fabricio Kassardjian" userId="912a6e5d1950f402" providerId="LiveId" clId="{4617EFB1-FD4B-4777-BEAF-2C28463F5118}" dt="2019-12-02T03:57:29.854" v="4417" actId="20577"/>
          <ac:spMkLst>
            <pc:docMk/>
            <pc:sldMk cId="901338184" sldId="563"/>
            <ac:spMk id="4" creationId="{21BE5B48-3949-49B7-9E99-21A3D88F0ECE}"/>
          </ac:spMkLst>
        </pc:spChg>
      </pc:sldChg>
      <pc:sldChg chg="addSp modSp add modNotesTx">
        <pc:chgData name="Fabricio Kassardjian" userId="912a6e5d1950f402" providerId="LiveId" clId="{4617EFB1-FD4B-4777-BEAF-2C28463F5118}" dt="2019-12-02T11:33:30.802" v="4972" actId="2710"/>
        <pc:sldMkLst>
          <pc:docMk/>
          <pc:sldMk cId="2908020296" sldId="564"/>
        </pc:sldMkLst>
        <pc:spChg chg="mod">
          <ac:chgData name="Fabricio Kassardjian" userId="912a6e5d1950f402" providerId="LiveId" clId="{4617EFB1-FD4B-4777-BEAF-2C28463F5118}" dt="2019-12-02T11:33:30.802" v="4972" actId="2710"/>
          <ac:spMkLst>
            <pc:docMk/>
            <pc:sldMk cId="2908020296" sldId="564"/>
            <ac:spMk id="2" creationId="{4E48B54F-E1A2-485D-9675-5E0A2BAE4AC9}"/>
          </ac:spMkLst>
        </pc:spChg>
        <pc:spChg chg="mod">
          <ac:chgData name="Fabricio Kassardjian" userId="912a6e5d1950f402" providerId="LiveId" clId="{4617EFB1-FD4B-4777-BEAF-2C28463F5118}" dt="2019-12-02T11:13:28.977" v="4600" actId="20577"/>
          <ac:spMkLst>
            <pc:docMk/>
            <pc:sldMk cId="2908020296" sldId="564"/>
            <ac:spMk id="3" creationId="{E87D3ADF-21BA-412F-B233-16FA6AF9C917}"/>
          </ac:spMkLst>
        </pc:spChg>
        <pc:spChg chg="add">
          <ac:chgData name="Fabricio Kassardjian" userId="912a6e5d1950f402" providerId="LiveId" clId="{4617EFB1-FD4B-4777-BEAF-2C28463F5118}" dt="2019-12-02T11:13:23.569" v="4589"/>
          <ac:spMkLst>
            <pc:docMk/>
            <pc:sldMk cId="2908020296" sldId="564"/>
            <ac:spMk id="4" creationId="{68E4B42A-D6D4-4D79-9BD0-F450B54F6F1C}"/>
          </ac:spMkLst>
        </pc:spChg>
      </pc:sldChg>
      <pc:sldChg chg="addSp delSp modSp add">
        <pc:chgData name="Fabricio Kassardjian" userId="912a6e5d1950f402" providerId="LiveId" clId="{4617EFB1-FD4B-4777-BEAF-2C28463F5118}" dt="2019-12-02T12:46:28.822" v="5074" actId="14100"/>
        <pc:sldMkLst>
          <pc:docMk/>
          <pc:sldMk cId="820022190" sldId="565"/>
        </pc:sldMkLst>
        <pc:spChg chg="mod">
          <ac:chgData name="Fabricio Kassardjian" userId="912a6e5d1950f402" providerId="LiveId" clId="{4617EFB1-FD4B-4777-BEAF-2C28463F5118}" dt="2019-12-02T11:53:26.339" v="5058" actId="20577"/>
          <ac:spMkLst>
            <pc:docMk/>
            <pc:sldMk cId="820022190" sldId="565"/>
            <ac:spMk id="2" creationId="{D23A6EFA-08EB-44B2-959E-33952285A1EE}"/>
          </ac:spMkLst>
        </pc:spChg>
        <pc:spChg chg="mod">
          <ac:chgData name="Fabricio Kassardjian" userId="912a6e5d1950f402" providerId="LiveId" clId="{4617EFB1-FD4B-4777-BEAF-2C28463F5118}" dt="2019-12-02T11:33:54.739" v="4985" actId="20577"/>
          <ac:spMkLst>
            <pc:docMk/>
            <pc:sldMk cId="820022190" sldId="565"/>
            <ac:spMk id="3" creationId="{80F2F018-9317-42BC-ACA1-E596D0542556}"/>
          </ac:spMkLst>
        </pc:spChg>
        <pc:spChg chg="add">
          <ac:chgData name="Fabricio Kassardjian" userId="912a6e5d1950f402" providerId="LiveId" clId="{4617EFB1-FD4B-4777-BEAF-2C28463F5118}" dt="2019-12-02T11:33:49.012" v="4974"/>
          <ac:spMkLst>
            <pc:docMk/>
            <pc:sldMk cId="820022190" sldId="565"/>
            <ac:spMk id="4" creationId="{4293F979-1D81-41F8-9B5B-279C6AE719B3}"/>
          </ac:spMkLst>
        </pc:spChg>
        <pc:picChg chg="add mod">
          <ac:chgData name="Fabricio Kassardjian" userId="912a6e5d1950f402" providerId="LiveId" clId="{4617EFB1-FD4B-4777-BEAF-2C28463F5118}" dt="2019-12-02T11:44:25.109" v="5017" actId="1076"/>
          <ac:picMkLst>
            <pc:docMk/>
            <pc:sldMk cId="820022190" sldId="565"/>
            <ac:picMk id="5" creationId="{2423401A-C226-4318-A7B9-C61E43389DD2}"/>
          </ac:picMkLst>
        </pc:picChg>
        <pc:picChg chg="add mod">
          <ac:chgData name="Fabricio Kassardjian" userId="912a6e5d1950f402" providerId="LiveId" clId="{4617EFB1-FD4B-4777-BEAF-2C28463F5118}" dt="2019-12-02T11:53:42.889" v="5061" actId="14100"/>
          <ac:picMkLst>
            <pc:docMk/>
            <pc:sldMk cId="820022190" sldId="565"/>
            <ac:picMk id="6" creationId="{5B2FCBC0-D404-4D99-B5B5-87F5FCA30C53}"/>
          </ac:picMkLst>
        </pc:picChg>
        <pc:picChg chg="add del mod">
          <ac:chgData name="Fabricio Kassardjian" userId="912a6e5d1950f402" providerId="LiveId" clId="{4617EFB1-FD4B-4777-BEAF-2C28463F5118}" dt="2019-12-02T12:45:36.154" v="5068" actId="478"/>
          <ac:picMkLst>
            <pc:docMk/>
            <pc:sldMk cId="820022190" sldId="565"/>
            <ac:picMk id="7" creationId="{B8280F29-AEDC-49D1-ABD6-DF29C3329B05}"/>
          </ac:picMkLst>
        </pc:picChg>
        <pc:picChg chg="add mod">
          <ac:chgData name="Fabricio Kassardjian" userId="912a6e5d1950f402" providerId="LiveId" clId="{4617EFB1-FD4B-4777-BEAF-2C28463F5118}" dt="2019-12-02T12:45:33.200" v="5067" actId="1076"/>
          <ac:picMkLst>
            <pc:docMk/>
            <pc:sldMk cId="820022190" sldId="565"/>
            <ac:picMk id="8" creationId="{429432FA-75B1-4AE2-9A1D-0616520B8620}"/>
          </ac:picMkLst>
        </pc:picChg>
        <pc:picChg chg="add mod">
          <ac:chgData name="Fabricio Kassardjian" userId="912a6e5d1950f402" providerId="LiveId" clId="{4617EFB1-FD4B-4777-BEAF-2C28463F5118}" dt="2019-12-02T12:46:28.822" v="5074" actId="14100"/>
          <ac:picMkLst>
            <pc:docMk/>
            <pc:sldMk cId="820022190" sldId="565"/>
            <ac:picMk id="9" creationId="{F5E8928E-C083-445A-ADBA-F1113673E9AF}"/>
          </ac:picMkLst>
        </pc:picChg>
      </pc:sldChg>
      <pc:sldChg chg="addSp delSp modSp add">
        <pc:chgData name="Fabricio Kassardjian" userId="912a6e5d1950f402" providerId="LiveId" clId="{4617EFB1-FD4B-4777-BEAF-2C28463F5118}" dt="2019-12-02T13:48:55.194" v="5808" actId="207"/>
        <pc:sldMkLst>
          <pc:docMk/>
          <pc:sldMk cId="828874437" sldId="566"/>
        </pc:sldMkLst>
        <pc:spChg chg="mod">
          <ac:chgData name="Fabricio Kassardjian" userId="912a6e5d1950f402" providerId="LiveId" clId="{4617EFB1-FD4B-4777-BEAF-2C28463F5118}" dt="2019-12-02T13:44:25.798" v="5787" actId="20577"/>
          <ac:spMkLst>
            <pc:docMk/>
            <pc:sldMk cId="828874437" sldId="566"/>
            <ac:spMk id="2" creationId="{F9538F5E-B469-4DA5-A5EA-07BEBEC178D0}"/>
          </ac:spMkLst>
        </pc:spChg>
        <pc:spChg chg="mod">
          <ac:chgData name="Fabricio Kassardjian" userId="912a6e5d1950f402" providerId="LiveId" clId="{4617EFB1-FD4B-4777-BEAF-2C28463F5118}" dt="2019-12-02T12:47:11.630" v="5102" actId="20577"/>
          <ac:spMkLst>
            <pc:docMk/>
            <pc:sldMk cId="828874437" sldId="566"/>
            <ac:spMk id="3" creationId="{13501077-995B-48D3-896E-2A8B1C784D0C}"/>
          </ac:spMkLst>
        </pc:spChg>
        <pc:spChg chg="add">
          <ac:chgData name="Fabricio Kassardjian" userId="912a6e5d1950f402" providerId="LiveId" clId="{4617EFB1-FD4B-4777-BEAF-2C28463F5118}" dt="2019-12-02T12:46:58.173" v="5078"/>
          <ac:spMkLst>
            <pc:docMk/>
            <pc:sldMk cId="828874437" sldId="566"/>
            <ac:spMk id="5" creationId="{3B6CAAAF-8A37-466F-9B38-743C3F6A0796}"/>
          </ac:spMkLst>
        </pc:spChg>
        <pc:spChg chg="add mod">
          <ac:chgData name="Fabricio Kassardjian" userId="912a6e5d1950f402" providerId="LiveId" clId="{4617EFB1-FD4B-4777-BEAF-2C28463F5118}" dt="2019-12-02T13:48:55.194" v="5808" actId="207"/>
          <ac:spMkLst>
            <pc:docMk/>
            <pc:sldMk cId="828874437" sldId="566"/>
            <ac:spMk id="10" creationId="{A26EF9D3-34DE-4A40-AD90-1C74CA356F94}"/>
          </ac:spMkLst>
        </pc:spChg>
        <pc:picChg chg="add del">
          <ac:chgData name="Fabricio Kassardjian" userId="912a6e5d1950f402" providerId="LiveId" clId="{4617EFB1-FD4B-4777-BEAF-2C28463F5118}" dt="2019-12-02T12:46:48.271" v="5077"/>
          <ac:picMkLst>
            <pc:docMk/>
            <pc:sldMk cId="828874437" sldId="566"/>
            <ac:picMk id="4" creationId="{F77CE309-567A-4CCC-AC86-7E578A06065C}"/>
          </ac:picMkLst>
        </pc:picChg>
        <pc:picChg chg="add mod">
          <ac:chgData name="Fabricio Kassardjian" userId="912a6e5d1950f402" providerId="LiveId" clId="{4617EFB1-FD4B-4777-BEAF-2C28463F5118}" dt="2019-12-02T13:36:10.948" v="5230" actId="1076"/>
          <ac:picMkLst>
            <pc:docMk/>
            <pc:sldMk cId="828874437" sldId="566"/>
            <ac:picMk id="6" creationId="{5EBA52F2-8508-4C0E-8094-6A5038BD6C02}"/>
          </ac:picMkLst>
        </pc:picChg>
        <pc:picChg chg="add mod">
          <ac:chgData name="Fabricio Kassardjian" userId="912a6e5d1950f402" providerId="LiveId" clId="{4617EFB1-FD4B-4777-BEAF-2C28463F5118}" dt="2019-12-02T13:44:28.958" v="5788" actId="1076"/>
          <ac:picMkLst>
            <pc:docMk/>
            <pc:sldMk cId="828874437" sldId="566"/>
            <ac:picMk id="7" creationId="{EAF786B6-2F6A-49A7-AD74-B169C1C21FA5}"/>
          </ac:picMkLst>
        </pc:picChg>
        <pc:picChg chg="add mod">
          <ac:chgData name="Fabricio Kassardjian" userId="912a6e5d1950f402" providerId="LiveId" clId="{4617EFB1-FD4B-4777-BEAF-2C28463F5118}" dt="2019-12-02T13:45:05.358" v="5794" actId="1076"/>
          <ac:picMkLst>
            <pc:docMk/>
            <pc:sldMk cId="828874437" sldId="566"/>
            <ac:picMk id="8" creationId="{68695B4E-7526-455D-B4BF-8840B5A011A8}"/>
          </ac:picMkLst>
        </pc:picChg>
        <pc:picChg chg="add mod">
          <ac:chgData name="Fabricio Kassardjian" userId="912a6e5d1950f402" providerId="LiveId" clId="{4617EFB1-FD4B-4777-BEAF-2C28463F5118}" dt="2019-12-02T13:45:11.028" v="5795" actId="1076"/>
          <ac:picMkLst>
            <pc:docMk/>
            <pc:sldMk cId="828874437" sldId="566"/>
            <ac:picMk id="9" creationId="{063BF10F-20EC-45F2-9F24-2EEB4D4EFAAB}"/>
          </ac:picMkLst>
        </pc:picChg>
      </pc:sldChg>
      <pc:sldChg chg="modSp add del">
        <pc:chgData name="Fabricio Kassardjian" userId="912a6e5d1950f402" providerId="LiveId" clId="{4617EFB1-FD4B-4777-BEAF-2C28463F5118}" dt="2019-12-02T13:37:01.588" v="5281" actId="1036"/>
        <pc:sldMkLst>
          <pc:docMk/>
          <pc:sldMk cId="1154583719" sldId="567"/>
        </pc:sldMkLst>
        <pc:spChg chg="mod">
          <ac:chgData name="Fabricio Kassardjian" userId="912a6e5d1950f402" providerId="LiveId" clId="{4617EFB1-FD4B-4777-BEAF-2C28463F5118}" dt="2019-12-02T13:37:01.588" v="5281" actId="1036"/>
          <ac:spMkLst>
            <pc:docMk/>
            <pc:sldMk cId="1154583719" sldId="567"/>
            <ac:spMk id="7" creationId="{F4485777-5E9F-461C-B18F-636C0C977DFD}"/>
          </ac:spMkLst>
        </pc:spChg>
      </pc:sldChg>
      <pc:sldChg chg="addSp delSp modSp add">
        <pc:chgData name="Fabricio Kassardjian" userId="912a6e5d1950f402" providerId="LiveId" clId="{4617EFB1-FD4B-4777-BEAF-2C28463F5118}" dt="2019-12-04T04:32:56.223" v="12199" actId="179"/>
        <pc:sldMkLst>
          <pc:docMk/>
          <pc:sldMk cId="2523525052" sldId="568"/>
        </pc:sldMkLst>
        <pc:spChg chg="mod">
          <ac:chgData name="Fabricio Kassardjian" userId="912a6e5d1950f402" providerId="LiveId" clId="{4617EFB1-FD4B-4777-BEAF-2C28463F5118}" dt="2019-12-04T04:32:56.223" v="12199" actId="179"/>
          <ac:spMkLst>
            <pc:docMk/>
            <pc:sldMk cId="2523525052" sldId="568"/>
            <ac:spMk id="2" creationId="{A74D2220-1C88-4256-AFD4-A05C0AEECD3A}"/>
          </ac:spMkLst>
        </pc:spChg>
        <pc:spChg chg="mod">
          <ac:chgData name="Fabricio Kassardjian" userId="912a6e5d1950f402" providerId="LiveId" clId="{4617EFB1-FD4B-4777-BEAF-2C28463F5118}" dt="2019-12-04T04:23:43.965" v="11808" actId="20577"/>
          <ac:spMkLst>
            <pc:docMk/>
            <pc:sldMk cId="2523525052" sldId="568"/>
            <ac:spMk id="3" creationId="{327C658E-43AD-490B-AEEF-48416EB06C1F}"/>
          </ac:spMkLst>
        </pc:spChg>
        <pc:spChg chg="add mod">
          <ac:chgData name="Fabricio Kassardjian" userId="912a6e5d1950f402" providerId="LiveId" clId="{4617EFB1-FD4B-4777-BEAF-2C28463F5118}" dt="2019-12-02T13:38:01.078" v="5330" actId="20577"/>
          <ac:spMkLst>
            <pc:docMk/>
            <pc:sldMk cId="2523525052" sldId="568"/>
            <ac:spMk id="4" creationId="{533F6D4C-8500-4023-B603-B7C33A756E16}"/>
          </ac:spMkLst>
        </pc:spChg>
        <pc:picChg chg="add mod">
          <ac:chgData name="Fabricio Kassardjian" userId="912a6e5d1950f402" providerId="LiveId" clId="{4617EFB1-FD4B-4777-BEAF-2C28463F5118}" dt="2019-12-02T13:42:03.338" v="5719" actId="1076"/>
          <ac:picMkLst>
            <pc:docMk/>
            <pc:sldMk cId="2523525052" sldId="568"/>
            <ac:picMk id="5" creationId="{685642F0-953C-4AD0-98DB-6351F5B5B992}"/>
          </ac:picMkLst>
        </pc:picChg>
        <pc:picChg chg="add mod ord">
          <ac:chgData name="Fabricio Kassardjian" userId="912a6e5d1950f402" providerId="LiveId" clId="{4617EFB1-FD4B-4777-BEAF-2C28463F5118}" dt="2019-12-02T13:42:17.831" v="5722" actId="1076"/>
          <ac:picMkLst>
            <pc:docMk/>
            <pc:sldMk cId="2523525052" sldId="568"/>
            <ac:picMk id="6" creationId="{65A8B610-8974-46B7-AA75-74E0853F12E9}"/>
          </ac:picMkLst>
        </pc:picChg>
        <pc:picChg chg="add del mod">
          <ac:chgData name="Fabricio Kassardjian" userId="912a6e5d1950f402" providerId="LiveId" clId="{4617EFB1-FD4B-4777-BEAF-2C28463F5118}" dt="2019-12-04T04:21:54.580" v="11740" actId="478"/>
          <ac:picMkLst>
            <pc:docMk/>
            <pc:sldMk cId="2523525052" sldId="568"/>
            <ac:picMk id="7" creationId="{CF2BFC82-C691-4409-A5A3-D7A03788D385}"/>
          </ac:picMkLst>
        </pc:picChg>
        <pc:picChg chg="add mod">
          <ac:chgData name="Fabricio Kassardjian" userId="912a6e5d1950f402" providerId="LiveId" clId="{4617EFB1-FD4B-4777-BEAF-2C28463F5118}" dt="2019-12-04T04:22:58.401" v="11794" actId="1076"/>
          <ac:picMkLst>
            <pc:docMk/>
            <pc:sldMk cId="2523525052" sldId="568"/>
            <ac:picMk id="8" creationId="{7405743E-879D-4D7A-B366-67CF696E28B8}"/>
          </ac:picMkLst>
        </pc:picChg>
        <pc:picChg chg="add mod">
          <ac:chgData name="Fabricio Kassardjian" userId="912a6e5d1950f402" providerId="LiveId" clId="{4617EFB1-FD4B-4777-BEAF-2C28463F5118}" dt="2019-12-04T04:22:15.077" v="11742" actId="1076"/>
          <ac:picMkLst>
            <pc:docMk/>
            <pc:sldMk cId="2523525052" sldId="568"/>
            <ac:picMk id="9" creationId="{D305167C-83EB-478D-95FC-FE61A099606D}"/>
          </ac:picMkLst>
        </pc:picChg>
      </pc:sldChg>
      <pc:sldChg chg="modSp add">
        <pc:chgData name="Fabricio Kassardjian" userId="912a6e5d1950f402" providerId="LiveId" clId="{4617EFB1-FD4B-4777-BEAF-2C28463F5118}" dt="2019-12-02T13:42:39.134" v="5774" actId="1036"/>
        <pc:sldMkLst>
          <pc:docMk/>
          <pc:sldMk cId="3319073409" sldId="569"/>
        </pc:sldMkLst>
        <pc:spChg chg="mod">
          <ac:chgData name="Fabricio Kassardjian" userId="912a6e5d1950f402" providerId="LiveId" clId="{4617EFB1-FD4B-4777-BEAF-2C28463F5118}" dt="2019-12-02T13:42:39.134" v="5774" actId="1036"/>
          <ac:spMkLst>
            <pc:docMk/>
            <pc:sldMk cId="3319073409" sldId="569"/>
            <ac:spMk id="7" creationId="{F4485777-5E9F-461C-B18F-636C0C977DFD}"/>
          </ac:spMkLst>
        </pc:spChg>
      </pc:sldChg>
      <pc:sldChg chg="addSp modSp add modNotesTx">
        <pc:chgData name="Fabricio Kassardjian" userId="912a6e5d1950f402" providerId="LiveId" clId="{4617EFB1-FD4B-4777-BEAF-2C28463F5118}" dt="2019-12-02T13:53:12.805" v="6033" actId="207"/>
        <pc:sldMkLst>
          <pc:docMk/>
          <pc:sldMk cId="1799067202" sldId="570"/>
        </pc:sldMkLst>
        <pc:spChg chg="mod">
          <ac:chgData name="Fabricio Kassardjian" userId="912a6e5d1950f402" providerId="LiveId" clId="{4617EFB1-FD4B-4777-BEAF-2C28463F5118}" dt="2019-12-02T13:53:12.805" v="6033" actId="207"/>
          <ac:spMkLst>
            <pc:docMk/>
            <pc:sldMk cId="1799067202" sldId="570"/>
            <ac:spMk id="2" creationId="{35A2AA87-911E-47D0-AA62-12C38D90D726}"/>
          </ac:spMkLst>
        </pc:spChg>
        <pc:spChg chg="mod">
          <ac:chgData name="Fabricio Kassardjian" userId="912a6e5d1950f402" providerId="LiveId" clId="{4617EFB1-FD4B-4777-BEAF-2C28463F5118}" dt="2019-12-02T13:51:12.337" v="6012" actId="20577"/>
          <ac:spMkLst>
            <pc:docMk/>
            <pc:sldMk cId="1799067202" sldId="570"/>
            <ac:spMk id="3" creationId="{A20B8F57-BF78-496A-932E-0E8198C61B2C}"/>
          </ac:spMkLst>
        </pc:spChg>
        <pc:spChg chg="add">
          <ac:chgData name="Fabricio Kassardjian" userId="912a6e5d1950f402" providerId="LiveId" clId="{4617EFB1-FD4B-4777-BEAF-2C28463F5118}" dt="2019-12-02T13:49:47.369" v="5810"/>
          <ac:spMkLst>
            <pc:docMk/>
            <pc:sldMk cId="1799067202" sldId="570"/>
            <ac:spMk id="4" creationId="{C7F33302-A030-424D-AF8C-22D10655E72A}"/>
          </ac:spMkLst>
        </pc:spChg>
        <pc:picChg chg="add mod">
          <ac:chgData name="Fabricio Kassardjian" userId="912a6e5d1950f402" providerId="LiveId" clId="{4617EFB1-FD4B-4777-BEAF-2C28463F5118}" dt="2019-12-02T13:52:46.038" v="6027" actId="1076"/>
          <ac:picMkLst>
            <pc:docMk/>
            <pc:sldMk cId="1799067202" sldId="570"/>
            <ac:picMk id="5" creationId="{E95BC852-A7E5-4287-B10D-1BB5A18A681B}"/>
          </ac:picMkLst>
        </pc:picChg>
        <pc:picChg chg="add mod ord">
          <ac:chgData name="Fabricio Kassardjian" userId="912a6e5d1950f402" providerId="LiveId" clId="{4617EFB1-FD4B-4777-BEAF-2C28463F5118}" dt="2019-12-02T13:52:55.408" v="6030" actId="1076"/>
          <ac:picMkLst>
            <pc:docMk/>
            <pc:sldMk cId="1799067202" sldId="570"/>
            <ac:picMk id="6" creationId="{A350877B-B921-4626-9FB6-7E16C6B76DA1}"/>
          </ac:picMkLst>
        </pc:picChg>
      </pc:sldChg>
      <pc:sldChg chg="addSp modSp add">
        <pc:chgData name="Fabricio Kassardjian" userId="912a6e5d1950f402" providerId="LiveId" clId="{4617EFB1-FD4B-4777-BEAF-2C28463F5118}" dt="2019-12-02T14:10:05.119" v="6392" actId="732"/>
        <pc:sldMkLst>
          <pc:docMk/>
          <pc:sldMk cId="1823481845" sldId="571"/>
        </pc:sldMkLst>
        <pc:spChg chg="mod">
          <ac:chgData name="Fabricio Kassardjian" userId="912a6e5d1950f402" providerId="LiveId" clId="{4617EFB1-FD4B-4777-BEAF-2C28463F5118}" dt="2019-12-02T13:55:04.028" v="6276" actId="20577"/>
          <ac:spMkLst>
            <pc:docMk/>
            <pc:sldMk cId="1823481845" sldId="571"/>
            <ac:spMk id="2" creationId="{B0F27A09-817A-436F-9165-04E6DE6DFE4B}"/>
          </ac:spMkLst>
        </pc:spChg>
        <pc:spChg chg="mod">
          <ac:chgData name="Fabricio Kassardjian" userId="912a6e5d1950f402" providerId="LiveId" clId="{4617EFB1-FD4B-4777-BEAF-2C28463F5118}" dt="2019-12-02T13:53:44.358" v="6081" actId="20577"/>
          <ac:spMkLst>
            <pc:docMk/>
            <pc:sldMk cId="1823481845" sldId="571"/>
            <ac:spMk id="3" creationId="{87637591-D0BF-407B-8E23-20FF1046D598}"/>
          </ac:spMkLst>
        </pc:spChg>
        <pc:spChg chg="add">
          <ac:chgData name="Fabricio Kassardjian" userId="912a6e5d1950f402" providerId="LiveId" clId="{4617EFB1-FD4B-4777-BEAF-2C28463F5118}" dt="2019-12-02T13:53:26.639" v="6035"/>
          <ac:spMkLst>
            <pc:docMk/>
            <pc:sldMk cId="1823481845" sldId="571"/>
            <ac:spMk id="4" creationId="{5CC5CBE9-E8FB-4FC7-A8EC-F7B529EF3BB7}"/>
          </ac:spMkLst>
        </pc:spChg>
        <pc:graphicFrameChg chg="add mod">
          <ac:chgData name="Fabricio Kassardjian" userId="912a6e5d1950f402" providerId="LiveId" clId="{4617EFB1-FD4B-4777-BEAF-2C28463F5118}" dt="2019-12-02T14:09:00.043" v="6383"/>
          <ac:graphicFrameMkLst>
            <pc:docMk/>
            <pc:sldMk cId="1823481845" sldId="571"/>
            <ac:graphicFrameMk id="5" creationId="{8BB87E08-CD9E-4867-A7EC-586F21E51D76}"/>
          </ac:graphicFrameMkLst>
        </pc:graphicFrameChg>
        <pc:picChg chg="add mod">
          <ac:chgData name="Fabricio Kassardjian" userId="912a6e5d1950f402" providerId="LiveId" clId="{4617EFB1-FD4B-4777-BEAF-2C28463F5118}" dt="2019-12-02T14:09:38.167" v="6386" actId="1076"/>
          <ac:picMkLst>
            <pc:docMk/>
            <pc:sldMk cId="1823481845" sldId="571"/>
            <ac:picMk id="6" creationId="{EEB091C1-8480-4D7B-904F-BF934A5345B5}"/>
          </ac:picMkLst>
        </pc:picChg>
        <pc:picChg chg="add mod modCrop">
          <ac:chgData name="Fabricio Kassardjian" userId="912a6e5d1950f402" providerId="LiveId" clId="{4617EFB1-FD4B-4777-BEAF-2C28463F5118}" dt="2019-12-02T14:10:05.119" v="6392" actId="732"/>
          <ac:picMkLst>
            <pc:docMk/>
            <pc:sldMk cId="1823481845" sldId="571"/>
            <ac:picMk id="7" creationId="{77ABF253-312A-4EA4-894A-8BA9EF222EE8}"/>
          </ac:picMkLst>
        </pc:picChg>
      </pc:sldChg>
      <pc:sldChg chg="addSp modSp add">
        <pc:chgData name="Fabricio Kassardjian" userId="912a6e5d1950f402" providerId="LiveId" clId="{4617EFB1-FD4B-4777-BEAF-2C28463F5118}" dt="2019-12-02T14:20:02.453" v="6871" actId="1076"/>
        <pc:sldMkLst>
          <pc:docMk/>
          <pc:sldMk cId="3314250541" sldId="572"/>
        </pc:sldMkLst>
        <pc:spChg chg="mod">
          <ac:chgData name="Fabricio Kassardjian" userId="912a6e5d1950f402" providerId="LiveId" clId="{4617EFB1-FD4B-4777-BEAF-2C28463F5118}" dt="2019-12-02T14:19:37.547" v="6866" actId="20577"/>
          <ac:spMkLst>
            <pc:docMk/>
            <pc:sldMk cId="3314250541" sldId="572"/>
            <ac:spMk id="2" creationId="{16F9A3FD-693B-47DD-B837-7592CF0019DF}"/>
          </ac:spMkLst>
        </pc:spChg>
        <pc:spChg chg="mod">
          <ac:chgData name="Fabricio Kassardjian" userId="912a6e5d1950f402" providerId="LiveId" clId="{4617EFB1-FD4B-4777-BEAF-2C28463F5118}" dt="2019-12-02T14:10:56.023" v="6429" actId="114"/>
          <ac:spMkLst>
            <pc:docMk/>
            <pc:sldMk cId="3314250541" sldId="572"/>
            <ac:spMk id="3" creationId="{37BD83B6-AB50-43FD-BA67-E54973B6E318}"/>
          </ac:spMkLst>
        </pc:spChg>
        <pc:spChg chg="add">
          <ac:chgData name="Fabricio Kassardjian" userId="912a6e5d1950f402" providerId="LiveId" clId="{4617EFB1-FD4B-4777-BEAF-2C28463F5118}" dt="2019-12-02T14:10:32.412" v="6394"/>
          <ac:spMkLst>
            <pc:docMk/>
            <pc:sldMk cId="3314250541" sldId="572"/>
            <ac:spMk id="4" creationId="{2ADAEB8A-34D0-4AB2-BF8A-5AE46306C13E}"/>
          </ac:spMkLst>
        </pc:spChg>
        <pc:picChg chg="add mod">
          <ac:chgData name="Fabricio Kassardjian" userId="912a6e5d1950f402" providerId="LiveId" clId="{4617EFB1-FD4B-4777-BEAF-2C28463F5118}" dt="2019-12-02T14:14:30.615" v="6612" actId="1076"/>
          <ac:picMkLst>
            <pc:docMk/>
            <pc:sldMk cId="3314250541" sldId="572"/>
            <ac:picMk id="5" creationId="{265F0669-8F7E-40BA-8C98-F378FC51329B}"/>
          </ac:picMkLst>
        </pc:picChg>
        <pc:picChg chg="add mod">
          <ac:chgData name="Fabricio Kassardjian" userId="912a6e5d1950f402" providerId="LiveId" clId="{4617EFB1-FD4B-4777-BEAF-2C28463F5118}" dt="2019-12-02T14:18:26.280" v="6744" actId="1076"/>
          <ac:picMkLst>
            <pc:docMk/>
            <pc:sldMk cId="3314250541" sldId="572"/>
            <ac:picMk id="6" creationId="{8B22BEBE-ECE0-479A-9658-39532CD25981}"/>
          </ac:picMkLst>
        </pc:picChg>
        <pc:picChg chg="add mod">
          <ac:chgData name="Fabricio Kassardjian" userId="912a6e5d1950f402" providerId="LiveId" clId="{4617EFB1-FD4B-4777-BEAF-2C28463F5118}" dt="2019-12-02T14:19:29.664" v="6839" actId="14100"/>
          <ac:picMkLst>
            <pc:docMk/>
            <pc:sldMk cId="3314250541" sldId="572"/>
            <ac:picMk id="7" creationId="{B6B4D679-F3D6-4476-9446-FC102368B3C4}"/>
          </ac:picMkLst>
        </pc:picChg>
        <pc:picChg chg="add mod">
          <ac:chgData name="Fabricio Kassardjian" userId="912a6e5d1950f402" providerId="LiveId" clId="{4617EFB1-FD4B-4777-BEAF-2C28463F5118}" dt="2019-12-02T14:20:02.453" v="6871" actId="1076"/>
          <ac:picMkLst>
            <pc:docMk/>
            <pc:sldMk cId="3314250541" sldId="572"/>
            <ac:picMk id="8" creationId="{ECB3B9F5-4FB2-4257-8BC8-B24032249599}"/>
          </ac:picMkLst>
        </pc:picChg>
      </pc:sldChg>
      <pc:sldChg chg="addSp modSp add modNotesTx">
        <pc:chgData name="Fabricio Kassardjian" userId="912a6e5d1950f402" providerId="LiveId" clId="{4617EFB1-FD4B-4777-BEAF-2C28463F5118}" dt="2019-12-02T14:23:07.068" v="7178" actId="1076"/>
        <pc:sldMkLst>
          <pc:docMk/>
          <pc:sldMk cId="3810817633" sldId="573"/>
        </pc:sldMkLst>
        <pc:spChg chg="mod">
          <ac:chgData name="Fabricio Kassardjian" userId="912a6e5d1950f402" providerId="LiveId" clId="{4617EFB1-FD4B-4777-BEAF-2C28463F5118}" dt="2019-12-02T14:21:26.702" v="6982" actId="20577"/>
          <ac:spMkLst>
            <pc:docMk/>
            <pc:sldMk cId="3810817633" sldId="573"/>
            <ac:spMk id="2" creationId="{1EEB70BF-B261-4B34-AFC7-FCEBEBDB3ECE}"/>
          </ac:spMkLst>
        </pc:spChg>
        <pc:spChg chg="mod">
          <ac:chgData name="Fabricio Kassardjian" userId="912a6e5d1950f402" providerId="LiveId" clId="{4617EFB1-FD4B-4777-BEAF-2C28463F5118}" dt="2019-12-02T14:20:49.714" v="6903" actId="20577"/>
          <ac:spMkLst>
            <pc:docMk/>
            <pc:sldMk cId="3810817633" sldId="573"/>
            <ac:spMk id="3" creationId="{E042F14F-9BED-4229-9E87-1B6F4FAAFD2D}"/>
          </ac:spMkLst>
        </pc:spChg>
        <pc:spChg chg="add">
          <ac:chgData name="Fabricio Kassardjian" userId="912a6e5d1950f402" providerId="LiveId" clId="{4617EFB1-FD4B-4777-BEAF-2C28463F5118}" dt="2019-12-02T14:20:40.807" v="6873"/>
          <ac:spMkLst>
            <pc:docMk/>
            <pc:sldMk cId="3810817633" sldId="573"/>
            <ac:spMk id="4" creationId="{E8EDDD9B-597D-4452-BB3C-8E5E23E343F2}"/>
          </ac:spMkLst>
        </pc:spChg>
        <pc:picChg chg="add mod">
          <ac:chgData name="Fabricio Kassardjian" userId="912a6e5d1950f402" providerId="LiveId" clId="{4617EFB1-FD4B-4777-BEAF-2C28463F5118}" dt="2019-12-02T14:23:07.068" v="7178" actId="1076"/>
          <ac:picMkLst>
            <pc:docMk/>
            <pc:sldMk cId="3810817633" sldId="573"/>
            <ac:picMk id="5" creationId="{6932A404-2DC2-44B4-B699-1FF7C8A83314}"/>
          </ac:picMkLst>
        </pc:picChg>
      </pc:sldChg>
      <pc:sldChg chg="addSp modSp add">
        <pc:chgData name="Fabricio Kassardjian" userId="912a6e5d1950f402" providerId="LiveId" clId="{4617EFB1-FD4B-4777-BEAF-2C28463F5118}" dt="2019-12-02T19:45:34.572" v="8254" actId="1076"/>
        <pc:sldMkLst>
          <pc:docMk/>
          <pc:sldMk cId="1090584521" sldId="574"/>
        </pc:sldMkLst>
        <pc:spChg chg="mod">
          <ac:chgData name="Fabricio Kassardjian" userId="912a6e5d1950f402" providerId="LiveId" clId="{4617EFB1-FD4B-4777-BEAF-2C28463F5118}" dt="2019-12-02T19:45:27.654" v="8250" actId="20577"/>
          <ac:spMkLst>
            <pc:docMk/>
            <pc:sldMk cId="1090584521" sldId="574"/>
            <ac:spMk id="2" creationId="{4F0720D3-A3B1-49A5-9FF0-CC5F6E697C1D}"/>
          </ac:spMkLst>
        </pc:spChg>
        <pc:spChg chg="mod">
          <ac:chgData name="Fabricio Kassardjian" userId="912a6e5d1950f402" providerId="LiveId" clId="{4617EFB1-FD4B-4777-BEAF-2C28463F5118}" dt="2019-12-02T14:24:14.817" v="7305" actId="20577"/>
          <ac:spMkLst>
            <pc:docMk/>
            <pc:sldMk cId="1090584521" sldId="574"/>
            <ac:spMk id="3" creationId="{18EF24DF-BE2A-4CFB-A6BE-8404AA6F88C9}"/>
          </ac:spMkLst>
        </pc:spChg>
        <pc:spChg chg="add mod">
          <ac:chgData name="Fabricio Kassardjian" userId="912a6e5d1950f402" providerId="LiveId" clId="{4617EFB1-FD4B-4777-BEAF-2C28463F5118}" dt="2019-12-02T14:23:37.207" v="7205" actId="20577"/>
          <ac:spMkLst>
            <pc:docMk/>
            <pc:sldMk cId="1090584521" sldId="574"/>
            <ac:spMk id="4" creationId="{22D6A2FF-4F4E-41CF-8554-95020088677E}"/>
          </ac:spMkLst>
        </pc:spChg>
        <pc:picChg chg="add mod ord">
          <ac:chgData name="Fabricio Kassardjian" userId="912a6e5d1950f402" providerId="LiveId" clId="{4617EFB1-FD4B-4777-BEAF-2C28463F5118}" dt="2019-12-02T19:45:24.201" v="8247" actId="1035"/>
          <ac:picMkLst>
            <pc:docMk/>
            <pc:sldMk cId="1090584521" sldId="574"/>
            <ac:picMk id="5" creationId="{B40BED43-3AC0-4B07-B1A2-5BD66F34B057}"/>
          </ac:picMkLst>
        </pc:picChg>
        <pc:picChg chg="add mod">
          <ac:chgData name="Fabricio Kassardjian" userId="912a6e5d1950f402" providerId="LiveId" clId="{4617EFB1-FD4B-4777-BEAF-2C28463F5118}" dt="2019-12-02T19:45:34.572" v="8254" actId="1076"/>
          <ac:picMkLst>
            <pc:docMk/>
            <pc:sldMk cId="1090584521" sldId="574"/>
            <ac:picMk id="6" creationId="{60E96637-92EC-4EA6-AFEF-63DB2D28C45C}"/>
          </ac:picMkLst>
        </pc:picChg>
      </pc:sldChg>
      <pc:sldChg chg="addSp modSp add">
        <pc:chgData name="Fabricio Kassardjian" userId="912a6e5d1950f402" providerId="LiveId" clId="{4617EFB1-FD4B-4777-BEAF-2C28463F5118}" dt="2019-12-02T14:32:09.918" v="7543" actId="1076"/>
        <pc:sldMkLst>
          <pc:docMk/>
          <pc:sldMk cId="127334206" sldId="575"/>
        </pc:sldMkLst>
        <pc:spChg chg="mod">
          <ac:chgData name="Fabricio Kassardjian" userId="912a6e5d1950f402" providerId="LiveId" clId="{4617EFB1-FD4B-4777-BEAF-2C28463F5118}" dt="2019-12-02T14:31:21.677" v="7535" actId="20577"/>
          <ac:spMkLst>
            <pc:docMk/>
            <pc:sldMk cId="127334206" sldId="575"/>
            <ac:spMk id="2" creationId="{4AA542F7-EA52-4992-8949-57CA4BE15F02}"/>
          </ac:spMkLst>
        </pc:spChg>
        <pc:spChg chg="mod">
          <ac:chgData name="Fabricio Kassardjian" userId="912a6e5d1950f402" providerId="LiveId" clId="{4617EFB1-FD4B-4777-BEAF-2C28463F5118}" dt="2019-12-02T14:31:15.332" v="7526" actId="20577"/>
          <ac:spMkLst>
            <pc:docMk/>
            <pc:sldMk cId="127334206" sldId="575"/>
            <ac:spMk id="3" creationId="{01FC86AA-41E1-4758-987A-1A3FFC2076CE}"/>
          </ac:spMkLst>
        </pc:spChg>
        <pc:spChg chg="add">
          <ac:chgData name="Fabricio Kassardjian" userId="912a6e5d1950f402" providerId="LiveId" clId="{4617EFB1-FD4B-4777-BEAF-2C28463F5118}" dt="2019-12-02T14:30:33.985" v="7416"/>
          <ac:spMkLst>
            <pc:docMk/>
            <pc:sldMk cId="127334206" sldId="575"/>
            <ac:spMk id="4" creationId="{9A805B2F-BAF2-4F8F-B7F9-2096119F424B}"/>
          </ac:spMkLst>
        </pc:spChg>
        <pc:picChg chg="add mod">
          <ac:chgData name="Fabricio Kassardjian" userId="912a6e5d1950f402" providerId="LiveId" clId="{4617EFB1-FD4B-4777-BEAF-2C28463F5118}" dt="2019-12-02T14:32:09.918" v="7543" actId="1076"/>
          <ac:picMkLst>
            <pc:docMk/>
            <pc:sldMk cId="127334206" sldId="575"/>
            <ac:picMk id="5" creationId="{D3B78622-EFD3-461F-849D-42D05D3881E5}"/>
          </ac:picMkLst>
        </pc:picChg>
      </pc:sldChg>
      <pc:sldChg chg="addSp modSp add modNotesTx">
        <pc:chgData name="Fabricio Kassardjian" userId="912a6e5d1950f402" providerId="LiveId" clId="{4617EFB1-FD4B-4777-BEAF-2C28463F5118}" dt="2019-12-02T14:39:24.837" v="7745" actId="20577"/>
        <pc:sldMkLst>
          <pc:docMk/>
          <pc:sldMk cId="1241552153" sldId="576"/>
        </pc:sldMkLst>
        <pc:spChg chg="mod">
          <ac:chgData name="Fabricio Kassardjian" userId="912a6e5d1950f402" providerId="LiveId" clId="{4617EFB1-FD4B-4777-BEAF-2C28463F5118}" dt="2019-12-02T14:33:19.287" v="7591" actId="20577"/>
          <ac:spMkLst>
            <pc:docMk/>
            <pc:sldMk cId="1241552153" sldId="576"/>
            <ac:spMk id="2" creationId="{2B1F38CA-CBD3-448C-8031-A7B68D11A27A}"/>
          </ac:spMkLst>
        </pc:spChg>
        <pc:spChg chg="mod">
          <ac:chgData name="Fabricio Kassardjian" userId="912a6e5d1950f402" providerId="LiveId" clId="{4617EFB1-FD4B-4777-BEAF-2C28463F5118}" dt="2019-12-02T14:33:06.357" v="7568" actId="20577"/>
          <ac:spMkLst>
            <pc:docMk/>
            <pc:sldMk cId="1241552153" sldId="576"/>
            <ac:spMk id="3" creationId="{626B4AE0-C275-4E6A-B32B-8F0C330757D0}"/>
          </ac:spMkLst>
        </pc:spChg>
        <pc:spChg chg="add">
          <ac:chgData name="Fabricio Kassardjian" userId="912a6e5d1950f402" providerId="LiveId" clId="{4617EFB1-FD4B-4777-BEAF-2C28463F5118}" dt="2019-12-02T14:33:00.015" v="7550"/>
          <ac:spMkLst>
            <pc:docMk/>
            <pc:sldMk cId="1241552153" sldId="576"/>
            <ac:spMk id="4" creationId="{08AA36D4-95F5-4BD0-A8AC-842BF7820556}"/>
          </ac:spMkLst>
        </pc:spChg>
        <pc:picChg chg="add mod">
          <ac:chgData name="Fabricio Kassardjian" userId="912a6e5d1950f402" providerId="LiveId" clId="{4617EFB1-FD4B-4777-BEAF-2C28463F5118}" dt="2019-12-02T14:37:20.117" v="7608" actId="1036"/>
          <ac:picMkLst>
            <pc:docMk/>
            <pc:sldMk cId="1241552153" sldId="576"/>
            <ac:picMk id="5" creationId="{99F7EC14-5B87-43C9-A03C-C46ED51308C5}"/>
          </ac:picMkLst>
        </pc:picChg>
      </pc:sldChg>
      <pc:sldChg chg="addSp modSp add modNotesTx">
        <pc:chgData name="Fabricio Kassardjian" userId="912a6e5d1950f402" providerId="LiveId" clId="{4617EFB1-FD4B-4777-BEAF-2C28463F5118}" dt="2019-12-02T20:00:04.463" v="8352" actId="20577"/>
        <pc:sldMkLst>
          <pc:docMk/>
          <pc:sldMk cId="2520959204" sldId="577"/>
        </pc:sldMkLst>
        <pc:spChg chg="mod">
          <ac:chgData name="Fabricio Kassardjian" userId="912a6e5d1950f402" providerId="LiveId" clId="{4617EFB1-FD4B-4777-BEAF-2C28463F5118}" dt="2019-12-02T16:19:04.171" v="8140" actId="20577"/>
          <ac:spMkLst>
            <pc:docMk/>
            <pc:sldMk cId="2520959204" sldId="577"/>
            <ac:spMk id="2" creationId="{038C7FD2-4C33-4F9A-95DE-6800D2477C35}"/>
          </ac:spMkLst>
        </pc:spChg>
        <pc:spChg chg="mod">
          <ac:chgData name="Fabricio Kassardjian" userId="912a6e5d1950f402" providerId="LiveId" clId="{4617EFB1-FD4B-4777-BEAF-2C28463F5118}" dt="2019-12-02T16:09:20.016" v="7755" actId="20577"/>
          <ac:spMkLst>
            <pc:docMk/>
            <pc:sldMk cId="2520959204" sldId="577"/>
            <ac:spMk id="3" creationId="{2BAD110E-B2AD-4C54-9C8D-7BE325F8B34A}"/>
          </ac:spMkLst>
        </pc:spChg>
        <pc:spChg chg="add">
          <ac:chgData name="Fabricio Kassardjian" userId="912a6e5d1950f402" providerId="LiveId" clId="{4617EFB1-FD4B-4777-BEAF-2C28463F5118}" dt="2019-12-02T16:09:14.366" v="7746"/>
          <ac:spMkLst>
            <pc:docMk/>
            <pc:sldMk cId="2520959204" sldId="577"/>
            <ac:spMk id="4" creationId="{FBE47689-D9FE-4A59-B54D-4C68EFBF6A57}"/>
          </ac:spMkLst>
        </pc:spChg>
        <pc:picChg chg="add mod ord">
          <ac:chgData name="Fabricio Kassardjian" userId="912a6e5d1950f402" providerId="LiveId" clId="{4617EFB1-FD4B-4777-BEAF-2C28463F5118}" dt="2019-12-02T16:18:23.156" v="7992" actId="167"/>
          <ac:picMkLst>
            <pc:docMk/>
            <pc:sldMk cId="2520959204" sldId="577"/>
            <ac:picMk id="5" creationId="{E7A0164E-FCC0-42FB-8F9F-31527674C328}"/>
          </ac:picMkLst>
        </pc:picChg>
      </pc:sldChg>
      <pc:sldChg chg="addSp delSp modSp add">
        <pc:chgData name="Fabricio Kassardjian" userId="912a6e5d1950f402" providerId="LiveId" clId="{4617EFB1-FD4B-4777-BEAF-2C28463F5118}" dt="2019-12-02T16:15:08.070" v="7795" actId="1076"/>
        <pc:sldMkLst>
          <pc:docMk/>
          <pc:sldMk cId="4156568936" sldId="578"/>
        </pc:sldMkLst>
        <pc:spChg chg="del">
          <ac:chgData name="Fabricio Kassardjian" userId="912a6e5d1950f402" providerId="LiveId" clId="{4617EFB1-FD4B-4777-BEAF-2C28463F5118}" dt="2019-12-02T16:14:22.781" v="7792" actId="478"/>
          <ac:spMkLst>
            <pc:docMk/>
            <pc:sldMk cId="4156568936" sldId="578"/>
            <ac:spMk id="2" creationId="{E87C80ED-46AE-4309-BC20-2B42AA998078}"/>
          </ac:spMkLst>
        </pc:spChg>
        <pc:spChg chg="mod">
          <ac:chgData name="Fabricio Kassardjian" userId="912a6e5d1950f402" providerId="LiveId" clId="{4617EFB1-FD4B-4777-BEAF-2C28463F5118}" dt="2019-12-02T16:14:12.666" v="7791" actId="20577"/>
          <ac:spMkLst>
            <pc:docMk/>
            <pc:sldMk cId="4156568936" sldId="578"/>
            <ac:spMk id="3" creationId="{26FF8FA3-30C9-4FA7-BDA6-F60D1BBA5649}"/>
          </ac:spMkLst>
        </pc:spChg>
        <pc:spChg chg="add">
          <ac:chgData name="Fabricio Kassardjian" userId="912a6e5d1950f402" providerId="LiveId" clId="{4617EFB1-FD4B-4777-BEAF-2C28463F5118}" dt="2019-12-02T16:14:05.076" v="7757"/>
          <ac:spMkLst>
            <pc:docMk/>
            <pc:sldMk cId="4156568936" sldId="578"/>
            <ac:spMk id="4" creationId="{54D3CB77-B7DF-437D-98E1-132023CF5E72}"/>
          </ac:spMkLst>
        </pc:spChg>
        <pc:picChg chg="add mod">
          <ac:chgData name="Fabricio Kassardjian" userId="912a6e5d1950f402" providerId="LiveId" clId="{4617EFB1-FD4B-4777-BEAF-2C28463F5118}" dt="2019-12-02T16:15:08.070" v="7795" actId="1076"/>
          <ac:picMkLst>
            <pc:docMk/>
            <pc:sldMk cId="4156568936" sldId="578"/>
            <ac:picMk id="5" creationId="{817BA75D-A3F8-4784-AED8-DAD61B0170CB}"/>
          </ac:picMkLst>
        </pc:picChg>
      </pc:sldChg>
      <pc:sldChg chg="addSp modSp add del">
        <pc:chgData name="Fabricio Kassardjian" userId="912a6e5d1950f402" providerId="LiveId" clId="{4617EFB1-FD4B-4777-BEAF-2C28463F5118}" dt="2019-12-02T19:59:40.018" v="8255" actId="2696"/>
        <pc:sldMkLst>
          <pc:docMk/>
          <pc:sldMk cId="625872353" sldId="579"/>
        </pc:sldMkLst>
        <pc:spChg chg="mod">
          <ac:chgData name="Fabricio Kassardjian" userId="912a6e5d1950f402" providerId="LiveId" clId="{4617EFB1-FD4B-4777-BEAF-2C28463F5118}" dt="2019-12-02T16:20:51.326" v="8170" actId="20577"/>
          <ac:spMkLst>
            <pc:docMk/>
            <pc:sldMk cId="625872353" sldId="579"/>
            <ac:spMk id="2" creationId="{E81C5355-8C5A-4B0B-A119-EEFE713E14B7}"/>
          </ac:spMkLst>
        </pc:spChg>
        <pc:spChg chg="mod">
          <ac:chgData name="Fabricio Kassardjian" userId="912a6e5d1950f402" providerId="LiveId" clId="{4617EFB1-FD4B-4777-BEAF-2C28463F5118}" dt="2019-12-02T16:20:46.735" v="8161" actId="20577"/>
          <ac:spMkLst>
            <pc:docMk/>
            <pc:sldMk cId="625872353" sldId="579"/>
            <ac:spMk id="3" creationId="{C85D7B53-ACA8-49B3-96B1-100E9D0002C0}"/>
          </ac:spMkLst>
        </pc:spChg>
        <pc:spChg chg="add">
          <ac:chgData name="Fabricio Kassardjian" userId="912a6e5d1950f402" providerId="LiveId" clId="{4617EFB1-FD4B-4777-BEAF-2C28463F5118}" dt="2019-12-02T16:20:40.516" v="8142"/>
          <ac:spMkLst>
            <pc:docMk/>
            <pc:sldMk cId="625872353" sldId="579"/>
            <ac:spMk id="4" creationId="{3AEAA763-9E89-4F38-8DCF-6A842BAEF0E7}"/>
          </ac:spMkLst>
        </pc:spChg>
      </pc:sldChg>
      <pc:sldChg chg="addSp modSp add">
        <pc:chgData name="Fabricio Kassardjian" userId="912a6e5d1950f402" providerId="LiveId" clId="{4617EFB1-FD4B-4777-BEAF-2C28463F5118}" dt="2019-12-04T04:26:20.186" v="11929" actId="2711"/>
        <pc:sldMkLst>
          <pc:docMk/>
          <pc:sldMk cId="2525902382" sldId="579"/>
        </pc:sldMkLst>
        <pc:spChg chg="mod">
          <ac:chgData name="Fabricio Kassardjian" userId="912a6e5d1950f402" providerId="LiveId" clId="{4617EFB1-FD4B-4777-BEAF-2C28463F5118}" dt="2019-12-04T04:26:20.186" v="11929" actId="2711"/>
          <ac:spMkLst>
            <pc:docMk/>
            <pc:sldMk cId="2525902382" sldId="579"/>
            <ac:spMk id="2" creationId="{D7848530-8231-4211-9062-DDAC808DD876}"/>
          </ac:spMkLst>
        </pc:spChg>
        <pc:spChg chg="mod">
          <ac:chgData name="Fabricio Kassardjian" userId="912a6e5d1950f402" providerId="LiveId" clId="{4617EFB1-FD4B-4777-BEAF-2C28463F5118}" dt="2019-12-03T15:24:25.783" v="8395" actId="20577"/>
          <ac:spMkLst>
            <pc:docMk/>
            <pc:sldMk cId="2525902382" sldId="579"/>
            <ac:spMk id="3" creationId="{98DFF0D4-D6C0-4575-B1E4-1546F635ED93}"/>
          </ac:spMkLst>
        </pc:spChg>
        <pc:spChg chg="add mod">
          <ac:chgData name="Fabricio Kassardjian" userId="912a6e5d1950f402" providerId="LiveId" clId="{4617EFB1-FD4B-4777-BEAF-2C28463F5118}" dt="2019-12-03T15:44:16.107" v="9319" actId="5793"/>
          <ac:spMkLst>
            <pc:docMk/>
            <pc:sldMk cId="2525902382" sldId="579"/>
            <ac:spMk id="4" creationId="{0BCD09C6-5038-466D-8C18-B534F4ADB8D1}"/>
          </ac:spMkLst>
        </pc:spChg>
        <pc:picChg chg="add mod">
          <ac:chgData name="Fabricio Kassardjian" userId="912a6e5d1950f402" providerId="LiveId" clId="{4617EFB1-FD4B-4777-BEAF-2C28463F5118}" dt="2019-12-03T15:41:18.058" v="9232" actId="1076"/>
          <ac:picMkLst>
            <pc:docMk/>
            <pc:sldMk cId="2525902382" sldId="579"/>
            <ac:picMk id="5" creationId="{E8A81452-ED85-4AD8-A640-E91A8C71DCC9}"/>
          </ac:picMkLst>
        </pc:picChg>
        <pc:picChg chg="add mod">
          <ac:chgData name="Fabricio Kassardjian" userId="912a6e5d1950f402" providerId="LiveId" clId="{4617EFB1-FD4B-4777-BEAF-2C28463F5118}" dt="2019-12-03T15:41:51.072" v="9280" actId="1076"/>
          <ac:picMkLst>
            <pc:docMk/>
            <pc:sldMk cId="2525902382" sldId="579"/>
            <ac:picMk id="6" creationId="{BE0A97EF-465A-4770-A507-A0504D4F34F9}"/>
          </ac:picMkLst>
        </pc:picChg>
        <pc:picChg chg="add mod">
          <ac:chgData name="Fabricio Kassardjian" userId="912a6e5d1950f402" providerId="LiveId" clId="{4617EFB1-FD4B-4777-BEAF-2C28463F5118}" dt="2019-12-03T15:40:16.938" v="9169" actId="1076"/>
          <ac:picMkLst>
            <pc:docMk/>
            <pc:sldMk cId="2525902382" sldId="579"/>
            <ac:picMk id="7" creationId="{1D081071-CB74-4985-A10A-63F84EE12166}"/>
          </ac:picMkLst>
        </pc:picChg>
        <pc:picChg chg="add mod">
          <ac:chgData name="Fabricio Kassardjian" userId="912a6e5d1950f402" providerId="LiveId" clId="{4617EFB1-FD4B-4777-BEAF-2C28463F5118}" dt="2019-12-03T15:41:10.889" v="9231" actId="1076"/>
          <ac:picMkLst>
            <pc:docMk/>
            <pc:sldMk cId="2525902382" sldId="579"/>
            <ac:picMk id="8" creationId="{18F3B17B-7CC1-441C-87BB-97255ED4B0E4}"/>
          </ac:picMkLst>
        </pc:picChg>
      </pc:sldChg>
      <pc:sldChg chg="addSp modSp add">
        <pc:chgData name="Fabricio Kassardjian" userId="912a6e5d1950f402" providerId="LiveId" clId="{4617EFB1-FD4B-4777-BEAF-2C28463F5118}" dt="2019-12-04T04:26:00.989" v="11926" actId="207"/>
        <pc:sldMkLst>
          <pc:docMk/>
          <pc:sldMk cId="580199768" sldId="580"/>
        </pc:sldMkLst>
        <pc:spChg chg="mod">
          <ac:chgData name="Fabricio Kassardjian" userId="912a6e5d1950f402" providerId="LiveId" clId="{4617EFB1-FD4B-4777-BEAF-2C28463F5118}" dt="2019-12-04T04:26:00.989" v="11926" actId="207"/>
          <ac:spMkLst>
            <pc:docMk/>
            <pc:sldMk cId="580199768" sldId="580"/>
            <ac:spMk id="2" creationId="{B1656208-444E-430F-A604-728C9D0CE3AD}"/>
          </ac:spMkLst>
        </pc:spChg>
        <pc:spChg chg="mod">
          <ac:chgData name="Fabricio Kassardjian" userId="912a6e5d1950f402" providerId="LiveId" clId="{4617EFB1-FD4B-4777-BEAF-2C28463F5118}" dt="2019-12-03T15:32:07.518" v="8775" actId="20577"/>
          <ac:spMkLst>
            <pc:docMk/>
            <pc:sldMk cId="580199768" sldId="580"/>
            <ac:spMk id="3" creationId="{DADAC03E-EA6B-45FB-8127-254F7D8BC9A7}"/>
          </ac:spMkLst>
        </pc:spChg>
        <pc:spChg chg="add mod">
          <ac:chgData name="Fabricio Kassardjian" userId="912a6e5d1950f402" providerId="LiveId" clId="{4617EFB1-FD4B-4777-BEAF-2C28463F5118}" dt="2019-12-03T15:44:22.568" v="9322" actId="5793"/>
          <ac:spMkLst>
            <pc:docMk/>
            <pc:sldMk cId="580199768" sldId="580"/>
            <ac:spMk id="4" creationId="{5ECCCCB2-F973-4882-9098-AB4CBE440962}"/>
          </ac:spMkLst>
        </pc:spChg>
        <pc:picChg chg="add mod">
          <ac:chgData name="Fabricio Kassardjian" userId="912a6e5d1950f402" providerId="LiveId" clId="{4617EFB1-FD4B-4777-BEAF-2C28463F5118}" dt="2019-12-03T15:33:39.206" v="8875" actId="1076"/>
          <ac:picMkLst>
            <pc:docMk/>
            <pc:sldMk cId="580199768" sldId="580"/>
            <ac:picMk id="5" creationId="{6F01E6BF-4C07-4447-9E45-F618AB5E6095}"/>
          </ac:picMkLst>
        </pc:picChg>
        <pc:picChg chg="add mod">
          <ac:chgData name="Fabricio Kassardjian" userId="912a6e5d1950f402" providerId="LiveId" clId="{4617EFB1-FD4B-4777-BEAF-2C28463F5118}" dt="2019-12-03T15:34:28.797" v="8932" actId="1076"/>
          <ac:picMkLst>
            <pc:docMk/>
            <pc:sldMk cId="580199768" sldId="580"/>
            <ac:picMk id="6" creationId="{0B813432-47F9-46BF-B9A5-97799B67C1CD}"/>
          </ac:picMkLst>
        </pc:picChg>
        <pc:picChg chg="add mod">
          <ac:chgData name="Fabricio Kassardjian" userId="912a6e5d1950f402" providerId="LiveId" clId="{4617EFB1-FD4B-4777-BEAF-2C28463F5118}" dt="2019-12-03T15:35:47.708" v="9064" actId="1036"/>
          <ac:picMkLst>
            <pc:docMk/>
            <pc:sldMk cId="580199768" sldId="580"/>
            <ac:picMk id="7" creationId="{13F115FB-D88A-4D24-8B59-FC4686CA93FE}"/>
          </ac:picMkLst>
        </pc:picChg>
        <pc:picChg chg="add mod modCrop">
          <ac:chgData name="Fabricio Kassardjian" userId="912a6e5d1950f402" providerId="LiveId" clId="{4617EFB1-FD4B-4777-BEAF-2C28463F5118}" dt="2019-12-03T15:36:29.611" v="9070" actId="14100"/>
          <ac:picMkLst>
            <pc:docMk/>
            <pc:sldMk cId="580199768" sldId="580"/>
            <ac:picMk id="8" creationId="{F442AF54-03F9-4177-8682-93E34865D987}"/>
          </ac:picMkLst>
        </pc:picChg>
      </pc:sldChg>
      <pc:sldChg chg="addSp modSp add">
        <pc:chgData name="Fabricio Kassardjian" userId="912a6e5d1950f402" providerId="LiveId" clId="{4617EFB1-FD4B-4777-BEAF-2C28463F5118}" dt="2019-12-04T04:25:51.743" v="11924" actId="2711"/>
        <pc:sldMkLst>
          <pc:docMk/>
          <pc:sldMk cId="1620664738" sldId="581"/>
        </pc:sldMkLst>
        <pc:spChg chg="mod">
          <ac:chgData name="Fabricio Kassardjian" userId="912a6e5d1950f402" providerId="LiveId" clId="{4617EFB1-FD4B-4777-BEAF-2C28463F5118}" dt="2019-12-04T04:25:51.743" v="11924" actId="2711"/>
          <ac:spMkLst>
            <pc:docMk/>
            <pc:sldMk cId="1620664738" sldId="581"/>
            <ac:spMk id="2" creationId="{F54F2896-A2A3-4A81-8453-215919341564}"/>
          </ac:spMkLst>
        </pc:spChg>
        <pc:spChg chg="mod">
          <ac:chgData name="Fabricio Kassardjian" userId="912a6e5d1950f402" providerId="LiveId" clId="{4617EFB1-FD4B-4777-BEAF-2C28463F5118}" dt="2019-12-03T15:36:59.433" v="9084" actId="20577"/>
          <ac:spMkLst>
            <pc:docMk/>
            <pc:sldMk cId="1620664738" sldId="581"/>
            <ac:spMk id="3" creationId="{270C8F9D-7C61-488F-ACF9-8926CD57A171}"/>
          </ac:spMkLst>
        </pc:spChg>
        <pc:spChg chg="add mod">
          <ac:chgData name="Fabricio Kassardjian" userId="912a6e5d1950f402" providerId="LiveId" clId="{4617EFB1-FD4B-4777-BEAF-2C28463F5118}" dt="2019-12-03T15:44:32.854" v="9325" actId="5793"/>
          <ac:spMkLst>
            <pc:docMk/>
            <pc:sldMk cId="1620664738" sldId="581"/>
            <ac:spMk id="4" creationId="{40241A21-E78A-49E2-96FD-9A9E235088A1}"/>
          </ac:spMkLst>
        </pc:spChg>
        <pc:spChg chg="add mod">
          <ac:chgData name="Fabricio Kassardjian" userId="912a6e5d1950f402" providerId="LiveId" clId="{4617EFB1-FD4B-4777-BEAF-2C28463F5118}" dt="2019-12-03T15:38:30.522" v="9166" actId="14100"/>
          <ac:spMkLst>
            <pc:docMk/>
            <pc:sldMk cId="1620664738" sldId="581"/>
            <ac:spMk id="6" creationId="{B7FEEC66-CA39-42DF-A2A4-39E82AD1E9FA}"/>
          </ac:spMkLst>
        </pc:spChg>
        <pc:picChg chg="add mod">
          <ac:chgData name="Fabricio Kassardjian" userId="912a6e5d1950f402" providerId="LiveId" clId="{4617EFB1-FD4B-4777-BEAF-2C28463F5118}" dt="2019-12-03T15:37:53.933" v="9150" actId="1076"/>
          <ac:picMkLst>
            <pc:docMk/>
            <pc:sldMk cId="1620664738" sldId="581"/>
            <ac:picMk id="5" creationId="{61930815-4972-440E-BE61-430E2866B7BC}"/>
          </ac:picMkLst>
        </pc:picChg>
      </pc:sldChg>
      <pc:sldChg chg="addSp delSp modSp add">
        <pc:chgData name="Fabricio Kassardjian" userId="912a6e5d1950f402" providerId="LiveId" clId="{4617EFB1-FD4B-4777-BEAF-2C28463F5118}" dt="2019-12-03T18:03:32.106" v="10164" actId="20577"/>
        <pc:sldMkLst>
          <pc:docMk/>
          <pc:sldMk cId="1695096114" sldId="582"/>
        </pc:sldMkLst>
        <pc:spChg chg="del">
          <ac:chgData name="Fabricio Kassardjian" userId="912a6e5d1950f402" providerId="LiveId" clId="{4617EFB1-FD4B-4777-BEAF-2C28463F5118}" dt="2019-12-03T15:45:38.135" v="9366"/>
          <ac:spMkLst>
            <pc:docMk/>
            <pc:sldMk cId="1695096114" sldId="582"/>
            <ac:spMk id="2" creationId="{DAD2C79C-A487-4ED2-AC2B-2C9B4C8F3D33}"/>
          </ac:spMkLst>
        </pc:spChg>
        <pc:spChg chg="mod">
          <ac:chgData name="Fabricio Kassardjian" userId="912a6e5d1950f402" providerId="LiveId" clId="{4617EFB1-FD4B-4777-BEAF-2C28463F5118}" dt="2019-12-03T15:45:14.395" v="9365" actId="20577"/>
          <ac:spMkLst>
            <pc:docMk/>
            <pc:sldMk cId="1695096114" sldId="582"/>
            <ac:spMk id="3" creationId="{2919A467-F908-437D-A6A4-8D3167C25ED9}"/>
          </ac:spMkLst>
        </pc:spChg>
        <pc:spChg chg="add mod">
          <ac:chgData name="Fabricio Kassardjian" userId="912a6e5d1950f402" providerId="LiveId" clId="{4617EFB1-FD4B-4777-BEAF-2C28463F5118}" dt="2019-12-03T16:05:05.339" v="9417" actId="20577"/>
          <ac:spMkLst>
            <pc:docMk/>
            <pc:sldMk cId="1695096114" sldId="582"/>
            <ac:spMk id="4" creationId="{4C08F6C4-358D-48FE-8D4F-A04A9CEB94EF}"/>
          </ac:spMkLst>
        </pc:spChg>
        <pc:spChg chg="add mod">
          <ac:chgData name="Fabricio Kassardjian" userId="912a6e5d1950f402" providerId="LiveId" clId="{4617EFB1-FD4B-4777-BEAF-2C28463F5118}" dt="2019-12-03T18:03:27.288" v="10150" actId="1076"/>
          <ac:spMkLst>
            <pc:docMk/>
            <pc:sldMk cId="1695096114" sldId="582"/>
            <ac:spMk id="7" creationId="{A2AADA4A-F5B2-497D-8366-03358A711D8A}"/>
          </ac:spMkLst>
        </pc:spChg>
        <pc:spChg chg="add del mod">
          <ac:chgData name="Fabricio Kassardjian" userId="912a6e5d1950f402" providerId="LiveId" clId="{4617EFB1-FD4B-4777-BEAF-2C28463F5118}" dt="2019-12-03T16:03:02.120" v="9385" actId="478"/>
          <ac:spMkLst>
            <pc:docMk/>
            <pc:sldMk cId="1695096114" sldId="582"/>
            <ac:spMk id="9" creationId="{E206A2BC-9AB8-4F6F-9BEB-6C6D8E81A243}"/>
          </ac:spMkLst>
        </pc:spChg>
        <pc:spChg chg="add mod">
          <ac:chgData name="Fabricio Kassardjian" userId="912a6e5d1950f402" providerId="LiveId" clId="{4617EFB1-FD4B-4777-BEAF-2C28463F5118}" dt="2019-12-03T18:03:32.106" v="10164" actId="20577"/>
          <ac:spMkLst>
            <pc:docMk/>
            <pc:sldMk cId="1695096114" sldId="582"/>
            <ac:spMk id="12" creationId="{C724135D-7B1E-4A28-8C93-61EB4FC8F381}"/>
          </ac:spMkLst>
        </pc:spChg>
        <pc:spChg chg="add mod">
          <ac:chgData name="Fabricio Kassardjian" userId="912a6e5d1950f402" providerId="LiveId" clId="{4617EFB1-FD4B-4777-BEAF-2C28463F5118}" dt="2019-12-03T18:00:53.465" v="10070" actId="14100"/>
          <ac:spMkLst>
            <pc:docMk/>
            <pc:sldMk cId="1695096114" sldId="582"/>
            <ac:spMk id="13" creationId="{5B5C84CA-B36E-465E-BD12-ED17E5099E5A}"/>
          </ac:spMkLst>
        </pc:spChg>
        <pc:spChg chg="add mod">
          <ac:chgData name="Fabricio Kassardjian" userId="912a6e5d1950f402" providerId="LiveId" clId="{4617EFB1-FD4B-4777-BEAF-2C28463F5118}" dt="2019-12-03T18:01:03.198" v="10073" actId="1036"/>
          <ac:spMkLst>
            <pc:docMk/>
            <pc:sldMk cId="1695096114" sldId="582"/>
            <ac:spMk id="14" creationId="{2FFF2A74-84CC-4481-A48B-F866D2F0B953}"/>
          </ac:spMkLst>
        </pc:spChg>
        <pc:spChg chg="add mod">
          <ac:chgData name="Fabricio Kassardjian" userId="912a6e5d1950f402" providerId="LiveId" clId="{4617EFB1-FD4B-4777-BEAF-2C28463F5118}" dt="2019-12-03T18:01:14.612" v="10076" actId="14100"/>
          <ac:spMkLst>
            <pc:docMk/>
            <pc:sldMk cId="1695096114" sldId="582"/>
            <ac:spMk id="15" creationId="{EF2E0F38-FD78-4BA6-B473-A6AE092E4739}"/>
          </ac:spMkLst>
        </pc:spChg>
        <pc:spChg chg="add mod">
          <ac:chgData name="Fabricio Kassardjian" userId="912a6e5d1950f402" providerId="LiveId" clId="{4617EFB1-FD4B-4777-BEAF-2C28463F5118}" dt="2019-12-03T18:01:35.898" v="10085" actId="1076"/>
          <ac:spMkLst>
            <pc:docMk/>
            <pc:sldMk cId="1695096114" sldId="582"/>
            <ac:spMk id="16" creationId="{41991BD3-1C95-4A91-BC07-FEC5337EB669}"/>
          </ac:spMkLst>
        </pc:spChg>
        <pc:spChg chg="add mod">
          <ac:chgData name="Fabricio Kassardjian" userId="912a6e5d1950f402" providerId="LiveId" clId="{4617EFB1-FD4B-4777-BEAF-2C28463F5118}" dt="2019-12-03T18:02:28.991" v="10132" actId="1076"/>
          <ac:spMkLst>
            <pc:docMk/>
            <pc:sldMk cId="1695096114" sldId="582"/>
            <ac:spMk id="17" creationId="{1400B074-6F67-41F4-A133-CE0CED7E9529}"/>
          </ac:spMkLst>
        </pc:spChg>
        <pc:spChg chg="add mod">
          <ac:chgData name="Fabricio Kassardjian" userId="912a6e5d1950f402" providerId="LiveId" clId="{4617EFB1-FD4B-4777-BEAF-2C28463F5118}" dt="2019-12-03T18:02:38.680" v="10149" actId="20577"/>
          <ac:spMkLst>
            <pc:docMk/>
            <pc:sldMk cId="1695096114" sldId="582"/>
            <ac:spMk id="18" creationId="{A8D5ED12-FA45-4863-8846-C6ECEDF229E4}"/>
          </ac:spMkLst>
        </pc:spChg>
        <pc:picChg chg="add mod">
          <ac:chgData name="Fabricio Kassardjian" userId="912a6e5d1950f402" providerId="LiveId" clId="{4617EFB1-FD4B-4777-BEAF-2C28463F5118}" dt="2019-12-03T17:59:32.544" v="10066" actId="1076"/>
          <ac:picMkLst>
            <pc:docMk/>
            <pc:sldMk cId="1695096114" sldId="582"/>
            <ac:picMk id="2" creationId="{A2982D41-14D6-4499-92AB-5E873E11D5FD}"/>
          </ac:picMkLst>
        </pc:picChg>
        <pc:picChg chg="add del mod">
          <ac:chgData name="Fabricio Kassardjian" userId="912a6e5d1950f402" providerId="LiveId" clId="{4617EFB1-FD4B-4777-BEAF-2C28463F5118}" dt="2019-12-03T16:01:28.555" v="9377" actId="478"/>
          <ac:picMkLst>
            <pc:docMk/>
            <pc:sldMk cId="1695096114" sldId="582"/>
            <ac:picMk id="5" creationId="{45668522-267A-4A2D-93DE-230272D9F5AB}"/>
          </ac:picMkLst>
        </pc:picChg>
        <pc:picChg chg="add mod">
          <ac:chgData name="Fabricio Kassardjian" userId="912a6e5d1950f402" providerId="LiveId" clId="{4617EFB1-FD4B-4777-BEAF-2C28463F5118}" dt="2019-12-03T18:03:27.288" v="10150" actId="1076"/>
          <ac:picMkLst>
            <pc:docMk/>
            <pc:sldMk cId="1695096114" sldId="582"/>
            <ac:picMk id="5" creationId="{E82D2330-6952-4331-A786-B54A4E124961}"/>
          </ac:picMkLst>
        </pc:picChg>
        <pc:picChg chg="add mod">
          <ac:chgData name="Fabricio Kassardjian" userId="912a6e5d1950f402" providerId="LiveId" clId="{4617EFB1-FD4B-4777-BEAF-2C28463F5118}" dt="2019-12-03T18:03:27.288" v="10150" actId="1076"/>
          <ac:picMkLst>
            <pc:docMk/>
            <pc:sldMk cId="1695096114" sldId="582"/>
            <ac:picMk id="6" creationId="{E3D16327-3790-47F0-AAA7-80900CCBD27A}"/>
          </ac:picMkLst>
        </pc:picChg>
        <pc:picChg chg="add del mod">
          <ac:chgData name="Fabricio Kassardjian" userId="912a6e5d1950f402" providerId="LiveId" clId="{4617EFB1-FD4B-4777-BEAF-2C28463F5118}" dt="2019-12-03T16:01:37.151" v="9379" actId="478"/>
          <ac:picMkLst>
            <pc:docMk/>
            <pc:sldMk cId="1695096114" sldId="582"/>
            <ac:picMk id="7" creationId="{77CE8272-3BD4-4561-9CBF-C8E408EF1F6F}"/>
          </ac:picMkLst>
        </pc:picChg>
        <pc:picChg chg="add del mod">
          <ac:chgData name="Fabricio Kassardjian" userId="912a6e5d1950f402" providerId="LiveId" clId="{4617EFB1-FD4B-4777-BEAF-2C28463F5118}" dt="2019-12-03T17:53:13.859" v="10005" actId="478"/>
          <ac:picMkLst>
            <pc:docMk/>
            <pc:sldMk cId="1695096114" sldId="582"/>
            <ac:picMk id="10" creationId="{6D03B83E-6F15-4CEC-A757-5ECF7B103125}"/>
          </ac:picMkLst>
        </pc:picChg>
        <pc:picChg chg="add del mod">
          <ac:chgData name="Fabricio Kassardjian" userId="912a6e5d1950f402" providerId="LiveId" clId="{4617EFB1-FD4B-4777-BEAF-2C28463F5118}" dt="2019-12-03T17:53:16.849" v="10006" actId="478"/>
          <ac:picMkLst>
            <pc:docMk/>
            <pc:sldMk cId="1695096114" sldId="582"/>
            <ac:picMk id="11" creationId="{C3517484-3716-4043-B34A-4F9AB2B39786}"/>
          </ac:picMkLst>
        </pc:picChg>
      </pc:sldChg>
      <pc:sldChg chg="addSp modSp add modNotesTx">
        <pc:chgData name="Fabricio Kassardjian" userId="912a6e5d1950f402" providerId="LiveId" clId="{4617EFB1-FD4B-4777-BEAF-2C28463F5118}" dt="2019-12-04T04:25:27.066" v="11923" actId="2711"/>
        <pc:sldMkLst>
          <pc:docMk/>
          <pc:sldMk cId="2109175348" sldId="583"/>
        </pc:sldMkLst>
        <pc:spChg chg="mod ord">
          <ac:chgData name="Fabricio Kassardjian" userId="912a6e5d1950f402" providerId="LiveId" clId="{4617EFB1-FD4B-4777-BEAF-2C28463F5118}" dt="2019-12-04T04:25:27.066" v="11923" actId="2711"/>
          <ac:spMkLst>
            <pc:docMk/>
            <pc:sldMk cId="2109175348" sldId="583"/>
            <ac:spMk id="2" creationId="{FAC09F7B-97C5-4444-92CB-DC0F2DB157B2}"/>
          </ac:spMkLst>
        </pc:spChg>
        <pc:spChg chg="mod">
          <ac:chgData name="Fabricio Kassardjian" userId="912a6e5d1950f402" providerId="LiveId" clId="{4617EFB1-FD4B-4777-BEAF-2C28463F5118}" dt="2019-12-03T16:05:17.890" v="9441" actId="20577"/>
          <ac:spMkLst>
            <pc:docMk/>
            <pc:sldMk cId="2109175348" sldId="583"/>
            <ac:spMk id="3" creationId="{863E807C-7CF3-49A1-92EC-4BEDA4309D77}"/>
          </ac:spMkLst>
        </pc:spChg>
        <pc:spChg chg="add">
          <ac:chgData name="Fabricio Kassardjian" userId="912a6e5d1950f402" providerId="LiveId" clId="{4617EFB1-FD4B-4777-BEAF-2C28463F5118}" dt="2019-12-03T16:05:10.259" v="9418"/>
          <ac:spMkLst>
            <pc:docMk/>
            <pc:sldMk cId="2109175348" sldId="583"/>
            <ac:spMk id="4" creationId="{17CE73E6-6FFB-491D-8002-C25681A8C008}"/>
          </ac:spMkLst>
        </pc:spChg>
        <pc:grpChg chg="add mod">
          <ac:chgData name="Fabricio Kassardjian" userId="912a6e5d1950f402" providerId="LiveId" clId="{4617EFB1-FD4B-4777-BEAF-2C28463F5118}" dt="2019-12-03T16:10:50.686" v="10004" actId="1076"/>
          <ac:grpSpMkLst>
            <pc:docMk/>
            <pc:sldMk cId="2109175348" sldId="583"/>
            <ac:grpSpMk id="8" creationId="{0284728D-7CD8-4A3B-9D02-52416761695B}"/>
          </ac:grpSpMkLst>
        </pc:grpChg>
        <pc:picChg chg="add mod">
          <ac:chgData name="Fabricio Kassardjian" userId="912a6e5d1950f402" providerId="LiveId" clId="{4617EFB1-FD4B-4777-BEAF-2C28463F5118}" dt="2019-12-03T16:07:17.125" v="9647" actId="1076"/>
          <ac:picMkLst>
            <pc:docMk/>
            <pc:sldMk cId="2109175348" sldId="583"/>
            <ac:picMk id="5" creationId="{46487578-A255-4714-B119-351E0FDB5BE0}"/>
          </ac:picMkLst>
        </pc:picChg>
        <pc:picChg chg="add mod">
          <ac:chgData name="Fabricio Kassardjian" userId="912a6e5d1950f402" providerId="LiveId" clId="{4617EFB1-FD4B-4777-BEAF-2C28463F5118}" dt="2019-12-03T16:10:47.732" v="10003" actId="164"/>
          <ac:picMkLst>
            <pc:docMk/>
            <pc:sldMk cId="2109175348" sldId="583"/>
            <ac:picMk id="6" creationId="{62B90371-7A78-4306-9578-5F730669F530}"/>
          </ac:picMkLst>
        </pc:picChg>
        <pc:picChg chg="add mod ord">
          <ac:chgData name="Fabricio Kassardjian" userId="912a6e5d1950f402" providerId="LiveId" clId="{4617EFB1-FD4B-4777-BEAF-2C28463F5118}" dt="2019-12-03T16:10:47.732" v="10003" actId="164"/>
          <ac:picMkLst>
            <pc:docMk/>
            <pc:sldMk cId="2109175348" sldId="583"/>
            <ac:picMk id="7" creationId="{DF754586-85C3-4B27-85AA-FB7103C13B48}"/>
          </ac:picMkLst>
        </pc:picChg>
      </pc:sldChg>
      <pc:sldChg chg="addSp modSp add modNotesTx">
        <pc:chgData name="Fabricio Kassardjian" userId="912a6e5d1950f402" providerId="LiveId" clId="{4617EFB1-FD4B-4777-BEAF-2C28463F5118}" dt="2019-12-04T04:16:54.103" v="11479" actId="20577"/>
        <pc:sldMkLst>
          <pc:docMk/>
          <pc:sldMk cId="1328766508" sldId="584"/>
        </pc:sldMkLst>
        <pc:spChg chg="mod">
          <ac:chgData name="Fabricio Kassardjian" userId="912a6e5d1950f402" providerId="LiveId" clId="{4617EFB1-FD4B-4777-BEAF-2C28463F5118}" dt="2019-12-04T04:15:29.721" v="11314" actId="20577"/>
          <ac:spMkLst>
            <pc:docMk/>
            <pc:sldMk cId="1328766508" sldId="584"/>
            <ac:spMk id="2" creationId="{1371B9BF-F98F-431B-801E-C1C122C71441}"/>
          </ac:spMkLst>
        </pc:spChg>
        <pc:spChg chg="mod">
          <ac:chgData name="Fabricio Kassardjian" userId="912a6e5d1950f402" providerId="LiveId" clId="{4617EFB1-FD4B-4777-BEAF-2C28463F5118}" dt="2019-12-04T04:09:25.302" v="10645" actId="20577"/>
          <ac:spMkLst>
            <pc:docMk/>
            <pc:sldMk cId="1328766508" sldId="584"/>
            <ac:spMk id="3" creationId="{FC2B4044-D6CC-49CE-8458-740BE9A6C9B9}"/>
          </ac:spMkLst>
        </pc:spChg>
        <pc:spChg chg="add mod">
          <ac:chgData name="Fabricio Kassardjian" userId="912a6e5d1950f402" providerId="LiveId" clId="{4617EFB1-FD4B-4777-BEAF-2C28463F5118}" dt="2019-12-04T04:08:44.715" v="10573" actId="20577"/>
          <ac:spMkLst>
            <pc:docMk/>
            <pc:sldMk cId="1328766508" sldId="584"/>
            <ac:spMk id="4" creationId="{6E202F83-151F-4665-BAD7-CB5E053F3BF2}"/>
          </ac:spMkLst>
        </pc:spChg>
      </pc:sldChg>
      <pc:sldChg chg="add del">
        <pc:chgData name="Fabricio Kassardjian" userId="912a6e5d1950f402" providerId="LiveId" clId="{4617EFB1-FD4B-4777-BEAF-2C28463F5118}" dt="2019-12-04T04:23:19.144" v="11796" actId="2696"/>
        <pc:sldMkLst>
          <pc:docMk/>
          <pc:sldMk cId="779868669" sldId="585"/>
        </pc:sldMkLst>
      </pc:sldChg>
      <pc:sldChg chg="addSp modSp add">
        <pc:chgData name="Fabricio Kassardjian" userId="912a6e5d1950f402" providerId="LiveId" clId="{4617EFB1-FD4B-4777-BEAF-2C28463F5118}" dt="2019-12-04T04:38:16.296" v="12546" actId="1037"/>
        <pc:sldMkLst>
          <pc:docMk/>
          <pc:sldMk cId="3836029951" sldId="585"/>
        </pc:sldMkLst>
        <pc:spChg chg="mod">
          <ac:chgData name="Fabricio Kassardjian" userId="912a6e5d1950f402" providerId="LiveId" clId="{4617EFB1-FD4B-4777-BEAF-2C28463F5118}" dt="2019-12-04T04:37:32.807" v="12535" actId="2711"/>
          <ac:spMkLst>
            <pc:docMk/>
            <pc:sldMk cId="3836029951" sldId="585"/>
            <ac:spMk id="2" creationId="{C82CE730-B51F-465B-B2A8-12875726605A}"/>
          </ac:spMkLst>
        </pc:spChg>
        <pc:spChg chg="mod">
          <ac:chgData name="Fabricio Kassardjian" userId="912a6e5d1950f402" providerId="LiveId" clId="{4617EFB1-FD4B-4777-BEAF-2C28463F5118}" dt="2019-12-04T04:23:50.288" v="11820" actId="20577"/>
          <ac:spMkLst>
            <pc:docMk/>
            <pc:sldMk cId="3836029951" sldId="585"/>
            <ac:spMk id="3" creationId="{8554E61F-3AD5-4559-9EBD-8C761FB192B4}"/>
          </ac:spMkLst>
        </pc:spChg>
        <pc:spChg chg="add">
          <ac:chgData name="Fabricio Kassardjian" userId="912a6e5d1950f402" providerId="LiveId" clId="{4617EFB1-FD4B-4777-BEAF-2C28463F5118}" dt="2019-12-04T04:23:31.016" v="11798"/>
          <ac:spMkLst>
            <pc:docMk/>
            <pc:sldMk cId="3836029951" sldId="585"/>
            <ac:spMk id="4" creationId="{9B78C241-C197-4E0C-95C5-FFF8FB095F7F}"/>
          </ac:spMkLst>
        </pc:spChg>
        <pc:picChg chg="add mod">
          <ac:chgData name="Fabricio Kassardjian" userId="912a6e5d1950f402" providerId="LiveId" clId="{4617EFB1-FD4B-4777-BEAF-2C28463F5118}" dt="2019-12-04T04:37:55.605" v="12538" actId="1036"/>
          <ac:picMkLst>
            <pc:docMk/>
            <pc:sldMk cId="3836029951" sldId="585"/>
            <ac:picMk id="5" creationId="{05F5C0CD-A6B3-4E59-A257-D0A69C013F43}"/>
          </ac:picMkLst>
        </pc:picChg>
        <pc:picChg chg="add mod">
          <ac:chgData name="Fabricio Kassardjian" userId="912a6e5d1950f402" providerId="LiveId" clId="{4617EFB1-FD4B-4777-BEAF-2C28463F5118}" dt="2019-12-04T04:38:16.296" v="12546" actId="1037"/>
          <ac:picMkLst>
            <pc:docMk/>
            <pc:sldMk cId="3836029951" sldId="585"/>
            <ac:picMk id="6" creationId="{02436AEA-D2DC-42D8-96F5-32080A3CD3C0}"/>
          </ac:picMkLst>
        </pc:picChg>
      </pc:sldChg>
      <pc:sldChg chg="addSp modSp add">
        <pc:chgData name="Fabricio Kassardjian" userId="912a6e5d1950f402" providerId="LiveId" clId="{4617EFB1-FD4B-4777-BEAF-2C28463F5118}" dt="2019-12-04T04:39:59.102" v="12630" actId="1036"/>
        <pc:sldMkLst>
          <pc:docMk/>
          <pc:sldMk cId="1092169685" sldId="586"/>
        </pc:sldMkLst>
        <pc:spChg chg="mod">
          <ac:chgData name="Fabricio Kassardjian" userId="912a6e5d1950f402" providerId="LiveId" clId="{4617EFB1-FD4B-4777-BEAF-2C28463F5118}" dt="2019-12-04T04:38:54.720" v="12612" actId="20577"/>
          <ac:spMkLst>
            <pc:docMk/>
            <pc:sldMk cId="1092169685" sldId="586"/>
            <ac:spMk id="2" creationId="{5788370F-6A6B-4A31-B4C1-ECBD7A667074}"/>
          </ac:spMkLst>
        </pc:spChg>
        <pc:spChg chg="mod">
          <ac:chgData name="Fabricio Kassardjian" userId="912a6e5d1950f402" providerId="LiveId" clId="{4617EFB1-FD4B-4777-BEAF-2C28463F5118}" dt="2019-12-04T04:38:42.558" v="12560" actId="20577"/>
          <ac:spMkLst>
            <pc:docMk/>
            <pc:sldMk cId="1092169685" sldId="586"/>
            <ac:spMk id="3" creationId="{BADC5995-333B-479A-A73D-706E4F132A3B}"/>
          </ac:spMkLst>
        </pc:spChg>
        <pc:spChg chg="add">
          <ac:chgData name="Fabricio Kassardjian" userId="912a6e5d1950f402" providerId="LiveId" clId="{4617EFB1-FD4B-4777-BEAF-2C28463F5118}" dt="2019-12-04T04:38:38.535" v="12548"/>
          <ac:spMkLst>
            <pc:docMk/>
            <pc:sldMk cId="1092169685" sldId="586"/>
            <ac:spMk id="4" creationId="{55E199DB-4361-49A7-91BA-029515C8C7F4}"/>
          </ac:spMkLst>
        </pc:spChg>
        <pc:picChg chg="add mod modCrop">
          <ac:chgData name="Fabricio Kassardjian" userId="912a6e5d1950f402" providerId="LiveId" clId="{4617EFB1-FD4B-4777-BEAF-2C28463F5118}" dt="2019-12-04T04:39:59.102" v="12630" actId="1036"/>
          <ac:picMkLst>
            <pc:docMk/>
            <pc:sldMk cId="1092169685" sldId="586"/>
            <ac:picMk id="5" creationId="{22A86051-35C3-43D6-B017-C3FF0EBF3442}"/>
          </ac:picMkLst>
        </pc:picChg>
      </pc:sldChg>
      <pc:sldChg chg="addSp delSp modSp">
        <pc:chgData name="Fabricio Kassardjian" userId="912a6e5d1950f402" providerId="LiveId" clId="{4617EFB1-FD4B-4777-BEAF-2C28463F5118}" dt="2019-12-05T03:20:02.812" v="12767" actId="1076"/>
        <pc:sldMkLst>
          <pc:docMk/>
          <pc:sldMk cId="1364355218" sldId="593"/>
        </pc:sldMkLst>
        <pc:spChg chg="mod">
          <ac:chgData name="Fabricio Kassardjian" userId="912a6e5d1950f402" providerId="LiveId" clId="{4617EFB1-FD4B-4777-BEAF-2C28463F5118}" dt="2019-12-05T03:19:57.284" v="12766" actId="20577"/>
          <ac:spMkLst>
            <pc:docMk/>
            <pc:sldMk cId="1364355218" sldId="593"/>
            <ac:spMk id="2" creationId="{9DB2F473-C27D-46A6-90B3-E09A44F9D0C8}"/>
          </ac:spMkLst>
        </pc:spChg>
        <pc:picChg chg="mod">
          <ac:chgData name="Fabricio Kassardjian" userId="912a6e5d1950f402" providerId="LiveId" clId="{4617EFB1-FD4B-4777-BEAF-2C28463F5118}" dt="2019-12-05T02:45:44.094" v="12669" actId="1036"/>
          <ac:picMkLst>
            <pc:docMk/>
            <pc:sldMk cId="1364355218" sldId="593"/>
            <ac:picMk id="6" creationId="{B4197F7D-5945-46B0-9BCD-BC493474D5F7}"/>
          </ac:picMkLst>
        </pc:picChg>
        <pc:picChg chg="del">
          <ac:chgData name="Fabricio Kassardjian" userId="912a6e5d1950f402" providerId="LiveId" clId="{4617EFB1-FD4B-4777-BEAF-2C28463F5118}" dt="2019-12-05T02:41:29.831" v="12631" actId="478"/>
          <ac:picMkLst>
            <pc:docMk/>
            <pc:sldMk cId="1364355218" sldId="593"/>
            <ac:picMk id="7" creationId="{35C7FAAB-4EFC-4D2A-AC1A-5253AB627212}"/>
          </ac:picMkLst>
        </pc:picChg>
        <pc:picChg chg="del">
          <ac:chgData name="Fabricio Kassardjian" userId="912a6e5d1950f402" providerId="LiveId" clId="{4617EFB1-FD4B-4777-BEAF-2C28463F5118}" dt="2019-12-05T03:19:51.229" v="12764" actId="478"/>
          <ac:picMkLst>
            <pc:docMk/>
            <pc:sldMk cId="1364355218" sldId="593"/>
            <ac:picMk id="8" creationId="{E5B3959C-6874-4444-A18E-7F8B10558258}"/>
          </ac:picMkLst>
        </pc:picChg>
        <pc:picChg chg="add del mod">
          <ac:chgData name="Fabricio Kassardjian" userId="912a6e5d1950f402" providerId="LiveId" clId="{4617EFB1-FD4B-4777-BEAF-2C28463F5118}" dt="2019-12-05T02:42:13.510" v="12634" actId="478"/>
          <ac:picMkLst>
            <pc:docMk/>
            <pc:sldMk cId="1364355218" sldId="593"/>
            <ac:picMk id="9" creationId="{C476C7FF-064A-4914-AA97-7E8022B31F44}"/>
          </ac:picMkLst>
        </pc:picChg>
        <pc:picChg chg="add del mod">
          <ac:chgData name="Fabricio Kassardjian" userId="912a6e5d1950f402" providerId="LiveId" clId="{4617EFB1-FD4B-4777-BEAF-2C28463F5118}" dt="2019-12-05T02:43:27.578" v="12637" actId="478"/>
          <ac:picMkLst>
            <pc:docMk/>
            <pc:sldMk cId="1364355218" sldId="593"/>
            <ac:picMk id="10" creationId="{93336552-0D5C-409B-9B2C-36001EE02429}"/>
          </ac:picMkLst>
        </pc:picChg>
        <pc:picChg chg="add del mod">
          <ac:chgData name="Fabricio Kassardjian" userId="912a6e5d1950f402" providerId="LiveId" clId="{4617EFB1-FD4B-4777-BEAF-2C28463F5118}" dt="2019-12-05T02:52:04.837" v="12745" actId="478"/>
          <ac:picMkLst>
            <pc:docMk/>
            <pc:sldMk cId="1364355218" sldId="593"/>
            <ac:picMk id="11" creationId="{06EF8647-3FE1-456D-BE93-F177D0839898}"/>
          </ac:picMkLst>
        </pc:picChg>
        <pc:picChg chg="add mod">
          <ac:chgData name="Fabricio Kassardjian" userId="912a6e5d1950f402" providerId="LiveId" clId="{4617EFB1-FD4B-4777-BEAF-2C28463F5118}" dt="2019-12-05T02:48:56.971" v="12738" actId="1036"/>
          <ac:picMkLst>
            <pc:docMk/>
            <pc:sldMk cId="1364355218" sldId="593"/>
            <ac:picMk id="12" creationId="{F990910F-B17E-466E-BDF0-011C6D8EF831}"/>
          </ac:picMkLst>
        </pc:picChg>
        <pc:picChg chg="add del mod">
          <ac:chgData name="Fabricio Kassardjian" userId="912a6e5d1950f402" providerId="LiveId" clId="{4617EFB1-FD4B-4777-BEAF-2C28463F5118}" dt="2019-12-05T02:51:38.365" v="12742" actId="478"/>
          <ac:picMkLst>
            <pc:docMk/>
            <pc:sldMk cId="1364355218" sldId="593"/>
            <ac:picMk id="13" creationId="{1C712AB5-5330-4D71-BD6C-4ADB4C0BC28A}"/>
          </ac:picMkLst>
        </pc:picChg>
        <pc:picChg chg="add mod">
          <ac:chgData name="Fabricio Kassardjian" userId="912a6e5d1950f402" providerId="LiveId" clId="{4617EFB1-FD4B-4777-BEAF-2C28463F5118}" dt="2019-12-05T02:51:44.843" v="12744" actId="1076"/>
          <ac:picMkLst>
            <pc:docMk/>
            <pc:sldMk cId="1364355218" sldId="593"/>
            <ac:picMk id="14" creationId="{A0DC37B5-CEDA-4EC1-897F-6569C196D002}"/>
          </ac:picMkLst>
        </pc:picChg>
        <pc:picChg chg="add del mod">
          <ac:chgData name="Fabricio Kassardjian" userId="912a6e5d1950f402" providerId="LiveId" clId="{4617EFB1-FD4B-4777-BEAF-2C28463F5118}" dt="2019-12-05T03:19:07.070" v="12762" actId="478"/>
          <ac:picMkLst>
            <pc:docMk/>
            <pc:sldMk cId="1364355218" sldId="593"/>
            <ac:picMk id="15" creationId="{6086A6D8-6EE3-49C3-A8B0-9F07F678112E}"/>
          </ac:picMkLst>
        </pc:picChg>
        <pc:picChg chg="add mod">
          <ac:chgData name="Fabricio Kassardjian" userId="912a6e5d1950f402" providerId="LiveId" clId="{4617EFB1-FD4B-4777-BEAF-2C28463F5118}" dt="2019-12-05T03:20:02.812" v="12767" actId="1076"/>
          <ac:picMkLst>
            <pc:docMk/>
            <pc:sldMk cId="1364355218" sldId="593"/>
            <ac:picMk id="16" creationId="{BDD3D6B3-837E-4EC6-A0E6-E6ECE98DFF32}"/>
          </ac:picMkLst>
        </pc:picChg>
      </pc:sldChg>
      <pc:sldChg chg="delSp">
        <pc:chgData name="Fabricio Kassardjian" userId="912a6e5d1950f402" providerId="LiveId" clId="{4617EFB1-FD4B-4777-BEAF-2C28463F5118}" dt="2019-12-05T03:18:38.589" v="12758" actId="478"/>
        <pc:sldMkLst>
          <pc:docMk/>
          <pc:sldMk cId="313730423" sldId="594"/>
        </pc:sldMkLst>
        <pc:picChg chg="del">
          <ac:chgData name="Fabricio Kassardjian" userId="912a6e5d1950f402" providerId="LiveId" clId="{4617EFB1-FD4B-4777-BEAF-2C28463F5118}" dt="2019-12-05T03:18:36.116" v="12757" actId="478"/>
          <ac:picMkLst>
            <pc:docMk/>
            <pc:sldMk cId="313730423" sldId="594"/>
            <ac:picMk id="7" creationId="{7C3B2D85-23E6-40BC-8E8E-FEDDF5F1ED07}"/>
          </ac:picMkLst>
        </pc:picChg>
        <pc:picChg chg="del">
          <ac:chgData name="Fabricio Kassardjian" userId="912a6e5d1950f402" providerId="LiveId" clId="{4617EFB1-FD4B-4777-BEAF-2C28463F5118}" dt="2019-12-05T03:18:38.589" v="12758" actId="478"/>
          <ac:picMkLst>
            <pc:docMk/>
            <pc:sldMk cId="313730423" sldId="594"/>
            <ac:picMk id="8" creationId="{34D8A52B-B7FE-40FB-9B14-8BA278687B53}"/>
          </ac:picMkLst>
        </pc:picChg>
      </pc:sldChg>
      <pc:sldChg chg="modSp">
        <pc:chgData name="Fabricio Kassardjian" userId="912a6e5d1950f402" providerId="LiveId" clId="{4617EFB1-FD4B-4777-BEAF-2C28463F5118}" dt="2019-12-05T04:16:11.161" v="12770" actId="20577"/>
        <pc:sldMkLst>
          <pc:docMk/>
          <pc:sldMk cId="332057529" sldId="599"/>
        </pc:sldMkLst>
        <pc:graphicFrameChg chg="modGraphic">
          <ac:chgData name="Fabricio Kassardjian" userId="912a6e5d1950f402" providerId="LiveId" clId="{4617EFB1-FD4B-4777-BEAF-2C28463F5118}" dt="2019-12-05T04:16:11.161" v="12770" actId="20577"/>
          <ac:graphicFrameMkLst>
            <pc:docMk/>
            <pc:sldMk cId="332057529" sldId="599"/>
            <ac:graphicFrameMk id="11" creationId="{C0DF9601-8ABC-46D4-9217-0D964DAFA0FE}"/>
          </ac:graphicFrameMkLst>
        </pc:graphicFrameChg>
      </pc:sldChg>
      <pc:sldChg chg="addSp modSp add">
        <pc:chgData name="Fabricio Kassardjian" userId="912a6e5d1950f402" providerId="LiveId" clId="{4617EFB1-FD4B-4777-BEAF-2C28463F5118}" dt="2019-12-05T03:18:55.280" v="12761" actId="1076"/>
        <pc:sldMkLst>
          <pc:docMk/>
          <pc:sldMk cId="3678114660" sldId="614"/>
        </pc:sldMkLst>
        <pc:spChg chg="mod">
          <ac:chgData name="Fabricio Kassardjian" userId="912a6e5d1950f402" providerId="LiveId" clId="{4617EFB1-FD4B-4777-BEAF-2C28463F5118}" dt="2019-12-05T03:18:48.951" v="12759" actId="20577"/>
          <ac:spMkLst>
            <pc:docMk/>
            <pc:sldMk cId="3678114660" sldId="614"/>
            <ac:spMk id="2" creationId="{F03C2F21-D338-4655-BD72-C4C896381CC5}"/>
          </ac:spMkLst>
        </pc:spChg>
        <pc:spChg chg="mod">
          <ac:chgData name="Fabricio Kassardjian" userId="912a6e5d1950f402" providerId="LiveId" clId="{4617EFB1-FD4B-4777-BEAF-2C28463F5118}" dt="2019-12-05T03:17:53.214" v="12750"/>
          <ac:spMkLst>
            <pc:docMk/>
            <pc:sldMk cId="3678114660" sldId="614"/>
            <ac:spMk id="3" creationId="{DA1328C1-BFB6-4BEB-9D4A-88BBD69047A2}"/>
          </ac:spMkLst>
        </pc:spChg>
        <pc:spChg chg="add">
          <ac:chgData name="Fabricio Kassardjian" userId="912a6e5d1950f402" providerId="LiveId" clId="{4617EFB1-FD4B-4777-BEAF-2C28463F5118}" dt="2019-12-05T03:17:47.127" v="12749"/>
          <ac:spMkLst>
            <pc:docMk/>
            <pc:sldMk cId="3678114660" sldId="614"/>
            <ac:spMk id="4" creationId="{B35E30AF-37BE-46C2-8DEB-1C145144E7B6}"/>
          </ac:spMkLst>
        </pc:spChg>
        <pc:picChg chg="add mod">
          <ac:chgData name="Fabricio Kassardjian" userId="912a6e5d1950f402" providerId="LiveId" clId="{4617EFB1-FD4B-4777-BEAF-2C28463F5118}" dt="2019-12-05T03:18:55.280" v="12761" actId="1076"/>
          <ac:picMkLst>
            <pc:docMk/>
            <pc:sldMk cId="3678114660" sldId="614"/>
            <ac:picMk id="5" creationId="{B571BD29-8E43-4ABA-A972-1180B133E075}"/>
          </ac:picMkLst>
        </pc:picChg>
      </pc:sldChg>
      <pc:sldMasterChg chg="addSp delSp modSp modSldLayout">
        <pc:chgData name="Fabricio Kassardjian" userId="912a6e5d1950f402" providerId="LiveId" clId="{4617EFB1-FD4B-4777-BEAF-2C28463F5118}" dt="2019-12-02T01:57:13.351" v="692" actId="404"/>
        <pc:sldMasterMkLst>
          <pc:docMk/>
          <pc:sldMasterMk cId="2316823612" sldId="2147484101"/>
        </pc:sldMasterMkLst>
        <pc:spChg chg="mod">
          <ac:chgData name="Fabricio Kassardjian" userId="912a6e5d1950f402" providerId="LiveId" clId="{4617EFB1-FD4B-4777-BEAF-2C28463F5118}" dt="2019-12-02T01:57:02.560" v="690" actId="113"/>
          <ac:spMkLst>
            <pc:docMk/>
            <pc:sldMasterMk cId="2316823612" sldId="2147484101"/>
            <ac:spMk id="2" creationId="{00000000-0000-0000-0000-000000000000}"/>
          </ac:spMkLst>
        </pc:spChg>
        <pc:spChg chg="mod">
          <ac:chgData name="Fabricio Kassardjian" userId="912a6e5d1950f402" providerId="LiveId" clId="{4617EFB1-FD4B-4777-BEAF-2C28463F5118}" dt="2019-12-02T01:52:33.828" v="633" actId="14100"/>
          <ac:spMkLst>
            <pc:docMk/>
            <pc:sldMasterMk cId="2316823612" sldId="2147484101"/>
            <ac:spMk id="3" creationId="{00000000-0000-0000-0000-000000000000}"/>
          </ac:spMkLst>
        </pc:spChg>
        <pc:spChg chg="add del">
          <ac:chgData name="Fabricio Kassardjian" userId="912a6e5d1950f402" providerId="LiveId" clId="{4617EFB1-FD4B-4777-BEAF-2C28463F5118}" dt="2019-12-02T01:49:22.016" v="599" actId="478"/>
          <ac:spMkLst>
            <pc:docMk/>
            <pc:sldMasterMk cId="2316823612" sldId="2147484101"/>
            <ac:spMk id="12" creationId="{88E5F312-4564-4270-ADCA-3908CF4A3D39}"/>
          </ac:spMkLst>
        </pc:spChg>
        <pc:picChg chg="add">
          <ac:chgData name="Fabricio Kassardjian" userId="912a6e5d1950f402" providerId="LiveId" clId="{4617EFB1-FD4B-4777-BEAF-2C28463F5118}" dt="2019-12-01T02:50:26.870" v="14"/>
          <ac:picMkLst>
            <pc:docMk/>
            <pc:sldMasterMk cId="2316823612" sldId="2147484101"/>
            <ac:picMk id="11" creationId="{D6201C8E-0FA6-4D43-8C39-6BD3FA31F0DF}"/>
          </ac:picMkLst>
        </pc:picChg>
        <pc:cxnChg chg="mod">
          <ac:chgData name="Fabricio Kassardjian" userId="912a6e5d1950f402" providerId="LiveId" clId="{4617EFB1-FD4B-4777-BEAF-2C28463F5118}" dt="2019-12-02T01:52:23.564" v="632" actId="1035"/>
          <ac:cxnSpMkLst>
            <pc:docMk/>
            <pc:sldMasterMk cId="2316823612" sldId="2147484101"/>
            <ac:cxnSpMk id="10" creationId="{00000000-0000-0000-0000-000000000000}"/>
          </ac:cxnSpMkLst>
        </pc:cxnChg>
        <pc:cxnChg chg="add">
          <ac:chgData name="Fabricio Kassardjian" userId="912a6e5d1950f402" providerId="LiveId" clId="{4617EFB1-FD4B-4777-BEAF-2C28463F5118}" dt="2019-12-02T01:51:48.805" v="610"/>
          <ac:cxnSpMkLst>
            <pc:docMk/>
            <pc:sldMasterMk cId="2316823612" sldId="2147484101"/>
            <ac:cxnSpMk id="13" creationId="{65CDD064-ED4D-413F-99E4-15313D9FEAFE}"/>
          </ac:cxnSpMkLst>
        </pc:cxnChg>
        <pc:sldLayoutChg chg="addSp delSp modSp">
          <pc:chgData name="Fabricio Kassardjian" userId="912a6e5d1950f402" providerId="LiveId" clId="{4617EFB1-FD4B-4777-BEAF-2C28463F5118}" dt="2019-12-02T01:49:32.590" v="600" actId="207"/>
          <pc:sldLayoutMkLst>
            <pc:docMk/>
            <pc:sldMasterMk cId="2316823612" sldId="2147484101"/>
            <pc:sldLayoutMk cId="1407581296" sldId="2147484102"/>
          </pc:sldLayoutMkLst>
          <pc:spChg chg="mod">
            <ac:chgData name="Fabricio Kassardjian" userId="912a6e5d1950f402" providerId="LiveId" clId="{4617EFB1-FD4B-4777-BEAF-2C28463F5118}" dt="2019-12-02T01:49:32.590" v="600" actId="207"/>
            <ac:spMkLst>
              <pc:docMk/>
              <pc:sldMasterMk cId="2316823612" sldId="2147484101"/>
              <pc:sldLayoutMk cId="1407581296" sldId="2147484102"/>
              <ac:spMk id="2" creationId="{00000000-0000-0000-0000-000000000000}"/>
            </ac:spMkLst>
          </pc:spChg>
          <pc:picChg chg="add del mod ord">
            <ac:chgData name="Fabricio Kassardjian" userId="912a6e5d1950f402" providerId="LiveId" clId="{4617EFB1-FD4B-4777-BEAF-2C28463F5118}" dt="2019-12-01T02:50:30.637" v="15" actId="478"/>
            <ac:picMkLst>
              <pc:docMk/>
              <pc:sldMasterMk cId="2316823612" sldId="2147484101"/>
              <pc:sldLayoutMk cId="1407581296" sldId="2147484102"/>
              <ac:picMk id="11" creationId="{10E7AC89-853C-4CE9-84EB-DB1A25B931AD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7:13.351" v="692" actId="404"/>
          <pc:sldLayoutMkLst>
            <pc:docMk/>
            <pc:sldMasterMk cId="2316823612" sldId="2147484101"/>
            <pc:sldLayoutMk cId="446132354" sldId="2147484103"/>
          </pc:sldLayoutMkLst>
          <pc:spChg chg="mod">
            <ac:chgData name="Fabricio Kassardjian" userId="912a6e5d1950f402" providerId="LiveId" clId="{4617EFB1-FD4B-4777-BEAF-2C28463F5118}" dt="2019-12-02T01:57:13.351" v="692" actId="404"/>
            <ac:spMkLst>
              <pc:docMk/>
              <pc:sldMasterMk cId="2316823612" sldId="2147484101"/>
              <pc:sldLayoutMk cId="446132354" sldId="2147484103"/>
              <ac:spMk id="2" creationId="{00000000-0000-0000-0000-000000000000}"/>
            </ac:spMkLst>
          </pc:spChg>
          <pc:spChg chg="mod ord">
            <ac:chgData name="Fabricio Kassardjian" userId="912a6e5d1950f402" providerId="LiveId" clId="{4617EFB1-FD4B-4777-BEAF-2C28463F5118}" dt="2019-12-02T01:52:39.799" v="634" actId="14100"/>
            <ac:spMkLst>
              <pc:docMk/>
              <pc:sldMasterMk cId="2316823612" sldId="2147484101"/>
              <pc:sldLayoutMk cId="446132354" sldId="2147484103"/>
              <ac:spMk id="3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40.534" v="16" actId="478"/>
            <ac:picMkLst>
              <pc:docMk/>
              <pc:sldMasterMk cId="2316823612" sldId="2147484101"/>
              <pc:sldLayoutMk cId="446132354" sldId="2147484103"/>
              <ac:picMk id="7" creationId="{389D823C-CA19-49B9-BFA8-8977FC7C4E9C}"/>
            </ac:picMkLst>
          </pc:picChg>
          <pc:cxnChg chg="add mod">
            <ac:chgData name="Fabricio Kassardjian" userId="912a6e5d1950f402" providerId="LiveId" clId="{4617EFB1-FD4B-4777-BEAF-2C28463F5118}" dt="2019-12-02T01:51:35.781" v="609" actId="14100"/>
            <ac:cxnSpMkLst>
              <pc:docMk/>
              <pc:sldMasterMk cId="2316823612" sldId="2147484101"/>
              <pc:sldLayoutMk cId="446132354" sldId="2147484103"/>
              <ac:cxnSpMk id="8" creationId="{24631790-8480-4FEB-8E6B-1FF60B16372F}"/>
            </ac:cxnSpMkLst>
          </pc:cxnChg>
        </pc:sldLayoutChg>
        <pc:sldLayoutChg chg="addSp delSp modSp">
          <pc:chgData name="Fabricio Kassardjian" userId="912a6e5d1950f402" providerId="LiveId" clId="{4617EFB1-FD4B-4777-BEAF-2C28463F5118}" dt="2019-12-02T01:53:11.551" v="637" actId="207"/>
          <pc:sldLayoutMkLst>
            <pc:docMk/>
            <pc:sldMasterMk cId="2316823612" sldId="2147484101"/>
            <pc:sldLayoutMk cId="4259767734" sldId="2147484104"/>
          </pc:sldLayoutMkLst>
          <pc:spChg chg="mod">
            <ac:chgData name="Fabricio Kassardjian" userId="912a6e5d1950f402" providerId="LiveId" clId="{4617EFB1-FD4B-4777-BEAF-2C28463F5118}" dt="2019-12-02T01:53:11.551" v="637" actId="207"/>
            <ac:spMkLst>
              <pc:docMk/>
              <pc:sldMasterMk cId="2316823612" sldId="2147484101"/>
              <pc:sldLayoutMk cId="4259767734" sldId="2147484104"/>
              <ac:spMk id="2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2.023" v="17" actId="478"/>
            <ac:picMkLst>
              <pc:docMk/>
              <pc:sldMasterMk cId="2316823612" sldId="2147484101"/>
              <pc:sldLayoutMk cId="4259767734" sldId="2147484104"/>
              <ac:picMk id="10" creationId="{14DEDEC9-2C3C-46F1-9F02-CB0814CDC6AA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3:38.007" v="641" actId="14100"/>
          <pc:sldLayoutMkLst>
            <pc:docMk/>
            <pc:sldMasterMk cId="2316823612" sldId="2147484101"/>
            <pc:sldLayoutMk cId="4039222357" sldId="2147484105"/>
          </pc:sldLayoutMkLst>
          <pc:spChg chg="mod">
            <ac:chgData name="Fabricio Kassardjian" userId="912a6e5d1950f402" providerId="LiveId" clId="{4617EFB1-FD4B-4777-BEAF-2C28463F5118}" dt="2019-12-02T01:53:34.962" v="640" actId="14100"/>
            <ac:spMkLst>
              <pc:docMk/>
              <pc:sldMasterMk cId="2316823612" sldId="2147484101"/>
              <pc:sldLayoutMk cId="4039222357" sldId="2147484105"/>
              <ac:spMk id="3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38.007" v="641" actId="14100"/>
            <ac:spMkLst>
              <pc:docMk/>
              <pc:sldMasterMk cId="2316823612" sldId="2147484101"/>
              <pc:sldLayoutMk cId="4039222357" sldId="2147484105"/>
              <ac:spMk id="4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29.518" v="639" actId="14100"/>
            <ac:spMkLst>
              <pc:docMk/>
              <pc:sldMasterMk cId="2316823612" sldId="2147484101"/>
              <pc:sldLayoutMk cId="4039222357" sldId="2147484105"/>
              <ac:spMk id="8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4.743" v="18" actId="478"/>
            <ac:picMkLst>
              <pc:docMk/>
              <pc:sldMasterMk cId="2316823612" sldId="2147484101"/>
              <pc:sldLayoutMk cId="4039222357" sldId="2147484105"/>
              <ac:picMk id="9" creationId="{05B1A277-7658-4946-A3E2-3CED3AD42F96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4:24.176" v="653" actId="14100"/>
          <pc:sldLayoutMkLst>
            <pc:docMk/>
            <pc:sldMasterMk cId="2316823612" sldId="2147484101"/>
            <pc:sldLayoutMk cId="2807292935" sldId="2147484106"/>
          </pc:sldLayoutMkLst>
          <pc:spChg chg="mod">
            <ac:chgData name="Fabricio Kassardjian" userId="912a6e5d1950f402" providerId="LiveId" clId="{4617EFB1-FD4B-4777-BEAF-2C28463F5118}" dt="2019-12-02T01:54:07.021" v="647" actId="14100"/>
            <ac:spMkLst>
              <pc:docMk/>
              <pc:sldMasterMk cId="2316823612" sldId="2147484101"/>
              <pc:sldLayoutMk cId="2807292935" sldId="2147484106"/>
              <ac:spMk id="3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24.176" v="653" actId="14100"/>
            <ac:spMkLst>
              <pc:docMk/>
              <pc:sldMasterMk cId="2316823612" sldId="2147484101"/>
              <pc:sldLayoutMk cId="2807292935" sldId="2147484106"/>
              <ac:spMk id="4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04.323" v="646" actId="14100"/>
            <ac:spMkLst>
              <pc:docMk/>
              <pc:sldMasterMk cId="2316823612" sldId="2147484101"/>
              <pc:sldLayoutMk cId="2807292935" sldId="2147484106"/>
              <ac:spMk id="5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13.379" v="649" actId="14100"/>
            <ac:spMkLst>
              <pc:docMk/>
              <pc:sldMasterMk cId="2316823612" sldId="2147484101"/>
              <pc:sldLayoutMk cId="2807292935" sldId="2147484106"/>
              <ac:spMk id="6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51.936" v="643" actId="14100"/>
            <ac:spMkLst>
              <pc:docMk/>
              <pc:sldMasterMk cId="2316823612" sldId="2147484101"/>
              <pc:sldLayoutMk cId="2807292935" sldId="2147484106"/>
              <ac:spMk id="10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7.389" v="19" actId="478"/>
            <ac:picMkLst>
              <pc:docMk/>
              <pc:sldMasterMk cId="2316823612" sldId="2147484101"/>
              <pc:sldLayoutMk cId="2807292935" sldId="2147484106"/>
              <ac:picMk id="11" creationId="{4A38EBCE-27B3-414F-8D6F-498C5EDF7B5E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6:49.596" v="687" actId="113"/>
          <pc:sldLayoutMkLst>
            <pc:docMk/>
            <pc:sldMasterMk cId="2316823612" sldId="2147484101"/>
            <pc:sldLayoutMk cId="3634219811" sldId="2147484107"/>
          </pc:sldLayoutMkLst>
          <pc:spChg chg="mod">
            <ac:chgData name="Fabricio Kassardjian" userId="912a6e5d1950f402" providerId="LiveId" clId="{4617EFB1-FD4B-4777-BEAF-2C28463F5118}" dt="2019-12-02T01:56:49.596" v="687" actId="113"/>
            <ac:spMkLst>
              <pc:docMk/>
              <pc:sldMasterMk cId="2316823612" sldId="2147484101"/>
              <pc:sldLayoutMk cId="3634219811" sldId="2147484107"/>
              <ac:spMk id="2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1:00.808" v="20" actId="478"/>
            <ac:picMkLst>
              <pc:docMk/>
              <pc:sldMasterMk cId="2316823612" sldId="2147484101"/>
              <pc:sldLayoutMk cId="3634219811" sldId="2147484107"/>
              <ac:picMk id="6" creationId="{29D4DC18-8C83-4216-B76D-2048BBB5FF0F}"/>
            </ac:picMkLst>
          </pc:picChg>
        </pc:sldLayoutChg>
        <pc:sldLayoutChg chg="addSp delSp">
          <pc:chgData name="Fabricio Kassardjian" userId="912a6e5d1950f402" providerId="LiveId" clId="{4617EFB1-FD4B-4777-BEAF-2C28463F5118}" dt="2019-12-02T01:54:50.521" v="654"/>
          <pc:sldLayoutMkLst>
            <pc:docMk/>
            <pc:sldMasterMk cId="2316823612" sldId="2147484101"/>
            <pc:sldLayoutMk cId="983153742" sldId="2147484108"/>
          </pc:sldLayoutMkLst>
          <pc:picChg chg="add del">
            <ac:chgData name="Fabricio Kassardjian" userId="912a6e5d1950f402" providerId="LiveId" clId="{4617EFB1-FD4B-4777-BEAF-2C28463F5118}" dt="2019-12-01T02:51:03.108" v="21" actId="478"/>
            <ac:picMkLst>
              <pc:docMk/>
              <pc:sldMasterMk cId="2316823612" sldId="2147484101"/>
              <pc:sldLayoutMk cId="983153742" sldId="2147484108"/>
              <ac:picMk id="10" creationId="{841E2364-4FEA-4B89-9CDA-74F01AB7E835}"/>
            </ac:picMkLst>
          </pc:picChg>
          <pc:picChg chg="add">
            <ac:chgData name="Fabricio Kassardjian" userId="912a6e5d1950f402" providerId="LiveId" clId="{4617EFB1-FD4B-4777-BEAF-2C28463F5118}" dt="2019-12-02T01:54:50.521" v="654"/>
            <ac:picMkLst>
              <pc:docMk/>
              <pc:sldMasterMk cId="2316823612" sldId="2147484101"/>
              <pc:sldLayoutMk cId="983153742" sldId="2147484108"/>
              <ac:picMk id="11" creationId="{0723015C-D537-477C-8801-BBB212B459E9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1T02:51:06.678" v="22" actId="478"/>
          <pc:sldLayoutMkLst>
            <pc:docMk/>
            <pc:sldMasterMk cId="2316823612" sldId="2147484101"/>
            <pc:sldLayoutMk cId="2384843170" sldId="2147484109"/>
          </pc:sldLayoutMkLst>
          <pc:picChg chg="add del mod">
            <ac:chgData name="Fabricio Kassardjian" userId="912a6e5d1950f402" providerId="LiveId" clId="{4617EFB1-FD4B-4777-BEAF-2C28463F5118}" dt="2019-12-01T02:51:06.678" v="22" actId="478"/>
            <ac:picMkLst>
              <pc:docMk/>
              <pc:sldMasterMk cId="2316823612" sldId="2147484101"/>
              <pc:sldLayoutMk cId="2384843170" sldId="2147484109"/>
              <ac:picMk id="10" creationId="{1CA35A41-0F0B-44B8-8827-C0E2FEE3A92A}"/>
            </ac:picMkLst>
          </pc:picChg>
        </pc:sldLayoutChg>
      </pc:sldMasterChg>
    </pc:docChg>
  </pc:docChgLst>
  <pc:docChgLst>
    <pc:chgData name="Fabricio Kassardjian" userId="912a6e5d1950f402" providerId="LiveId" clId="{97F4DC58-4984-41A3-985E-67067AFD3860}"/>
    <pc:docChg chg="custSel addSld delSld modSld sldOrd">
      <pc:chgData name="Fabricio Kassardjian" userId="912a6e5d1950f402" providerId="LiveId" clId="{97F4DC58-4984-41A3-985E-67067AFD3860}" dt="2019-11-29T13:37:15.342" v="422" actId="20577"/>
      <pc:docMkLst>
        <pc:docMk/>
      </pc:docMkLst>
      <pc:sldChg chg="modSp">
        <pc:chgData name="Fabricio Kassardjian" userId="912a6e5d1950f402" providerId="LiveId" clId="{97F4DC58-4984-41A3-985E-67067AFD3860}" dt="2019-11-29T13:37:15.342" v="422" actId="20577"/>
        <pc:sldMkLst>
          <pc:docMk/>
          <pc:sldMk cId="2452686853" sldId="504"/>
        </pc:sldMkLst>
        <pc:spChg chg="mod">
          <ac:chgData name="Fabricio Kassardjian" userId="912a6e5d1950f402" providerId="LiveId" clId="{97F4DC58-4984-41A3-985E-67067AFD3860}" dt="2019-11-29T13:37:15.342" v="422" actId="20577"/>
          <ac:spMkLst>
            <pc:docMk/>
            <pc:sldMk cId="2452686853" sldId="504"/>
            <ac:spMk id="5" creationId="{E4C27882-E319-405B-A0FC-24C99A3B60B5}"/>
          </ac:spMkLst>
        </pc:spChg>
      </pc:sldChg>
      <pc:sldChg chg="modSp">
        <pc:chgData name="Fabricio Kassardjian" userId="912a6e5d1950f402" providerId="LiveId" clId="{97F4DC58-4984-41A3-985E-67067AFD3860}" dt="2019-11-29T13:31:48.684" v="89" actId="6549"/>
        <pc:sldMkLst>
          <pc:docMk/>
          <pc:sldMk cId="618333178" sldId="517"/>
        </pc:sldMkLst>
        <pc:spChg chg="mod">
          <ac:chgData name="Fabricio Kassardjian" userId="912a6e5d1950f402" providerId="LiveId" clId="{97F4DC58-4984-41A3-985E-67067AFD3860}" dt="2019-11-29T13:30:48.206" v="62" actId="20577"/>
          <ac:spMkLst>
            <pc:docMk/>
            <pc:sldMk cId="618333178" sldId="517"/>
            <ac:spMk id="7" creationId="{31BA2962-6695-42DE-A7C7-0C60819DCA59}"/>
          </ac:spMkLst>
        </pc:spChg>
        <pc:spChg chg="mod">
          <ac:chgData name="Fabricio Kassardjian" userId="912a6e5d1950f402" providerId="LiveId" clId="{97F4DC58-4984-41A3-985E-67067AFD3860}" dt="2019-11-29T13:31:48.684" v="89" actId="6549"/>
          <ac:spMkLst>
            <pc:docMk/>
            <pc:sldMk cId="618333178" sldId="517"/>
            <ac:spMk id="11" creationId="{90138455-4687-4F61-B307-C43EDB3F578F}"/>
          </ac:spMkLst>
        </pc:spChg>
      </pc:sldChg>
      <pc:sldChg chg="del">
        <pc:chgData name="Fabricio Kassardjian" userId="912a6e5d1950f402" providerId="LiveId" clId="{97F4DC58-4984-41A3-985E-67067AFD3860}" dt="2019-11-29T13:35:38.588" v="333" actId="2696"/>
        <pc:sldMkLst>
          <pc:docMk/>
          <pc:sldMk cId="2922097082" sldId="518"/>
        </pc:sldMkLst>
      </pc:sldChg>
      <pc:sldChg chg="del">
        <pc:chgData name="Fabricio Kassardjian" userId="912a6e5d1950f402" providerId="LiveId" clId="{97F4DC58-4984-41A3-985E-67067AFD3860}" dt="2019-11-29T13:34:14.585" v="179" actId="2696"/>
        <pc:sldMkLst>
          <pc:docMk/>
          <pc:sldMk cId="3333326940" sldId="519"/>
        </pc:sldMkLst>
      </pc:sldChg>
      <pc:sldChg chg="del">
        <pc:chgData name="Fabricio Kassardjian" userId="912a6e5d1950f402" providerId="LiveId" clId="{97F4DC58-4984-41A3-985E-67067AFD3860}" dt="2019-11-29T13:35:40.419" v="334" actId="2696"/>
        <pc:sldMkLst>
          <pc:docMk/>
          <pc:sldMk cId="1832481542" sldId="520"/>
        </pc:sldMkLst>
      </pc:sldChg>
      <pc:sldChg chg="del">
        <pc:chgData name="Fabricio Kassardjian" userId="912a6e5d1950f402" providerId="LiveId" clId="{97F4DC58-4984-41A3-985E-67067AFD3860}" dt="2019-11-29T13:35:46.965" v="335" actId="2696"/>
        <pc:sldMkLst>
          <pc:docMk/>
          <pc:sldMk cId="2906388585" sldId="540"/>
        </pc:sldMkLst>
      </pc:sldChg>
      <pc:sldChg chg="modSp">
        <pc:chgData name="Fabricio Kassardjian" userId="912a6e5d1950f402" providerId="LiveId" clId="{97F4DC58-4984-41A3-985E-67067AFD3860}" dt="2019-11-29T13:36:51.983" v="402" actId="20577"/>
        <pc:sldMkLst>
          <pc:docMk/>
          <pc:sldMk cId="763771652" sldId="542"/>
        </pc:sldMkLst>
        <pc:spChg chg="mod">
          <ac:chgData name="Fabricio Kassardjian" userId="912a6e5d1950f402" providerId="LiveId" clId="{97F4DC58-4984-41A3-985E-67067AFD3860}" dt="2019-11-29T13:36:51.983" v="402" actId="20577"/>
          <ac:spMkLst>
            <pc:docMk/>
            <pc:sldMk cId="763771652" sldId="542"/>
            <ac:spMk id="7" creationId="{F73E018D-5587-40E7-9F2A-A5E1AA30FD59}"/>
          </ac:spMkLst>
        </pc:spChg>
      </pc:sldChg>
      <pc:sldChg chg="delSp modSp">
        <pc:chgData name="Fabricio Kassardjian" userId="912a6e5d1950f402" providerId="LiveId" clId="{97F4DC58-4984-41A3-985E-67067AFD3860}" dt="2019-11-29T13:36:15.030" v="352" actId="478"/>
        <pc:sldMkLst>
          <pc:docMk/>
          <pc:sldMk cId="975161573" sldId="544"/>
        </pc:sldMkLst>
        <pc:spChg chg="mod">
          <ac:chgData name="Fabricio Kassardjian" userId="912a6e5d1950f402" providerId="LiveId" clId="{97F4DC58-4984-41A3-985E-67067AFD3860}" dt="2019-11-29T13:36:12.324" v="351" actId="20577"/>
          <ac:spMkLst>
            <pc:docMk/>
            <pc:sldMk cId="975161573" sldId="544"/>
            <ac:spMk id="5" creationId="{57E1EA3A-ACCA-4ED2-BB2A-96BC1613917E}"/>
          </ac:spMkLst>
        </pc:spChg>
        <pc:spChg chg="mod">
          <ac:chgData name="Fabricio Kassardjian" userId="912a6e5d1950f402" providerId="LiveId" clId="{97F4DC58-4984-41A3-985E-67067AFD3860}" dt="2019-11-29T13:35:55.545" v="339" actId="20577"/>
          <ac:spMkLst>
            <pc:docMk/>
            <pc:sldMk cId="975161573" sldId="544"/>
            <ac:spMk id="7" creationId="{F73E018D-5587-40E7-9F2A-A5E1AA30FD59}"/>
          </ac:spMkLst>
        </pc:spChg>
        <pc:picChg chg="del">
          <ac:chgData name="Fabricio Kassardjian" userId="912a6e5d1950f402" providerId="LiveId" clId="{97F4DC58-4984-41A3-985E-67067AFD3860}" dt="2019-11-29T13:36:15.030" v="352" actId="478"/>
          <ac:picMkLst>
            <pc:docMk/>
            <pc:sldMk cId="975161573" sldId="544"/>
            <ac:picMk id="3" creationId="{4E4BFE32-A7CE-4448-916B-F77A1CB747A9}"/>
          </ac:picMkLst>
        </pc:picChg>
      </pc:sldChg>
      <pc:sldChg chg="addSp modSp add">
        <pc:chgData name="Fabricio Kassardjian" userId="912a6e5d1950f402" providerId="LiveId" clId="{97F4DC58-4984-41A3-985E-67067AFD3860}" dt="2019-11-29T13:34:58.604" v="254" actId="20577"/>
        <pc:sldMkLst>
          <pc:docMk/>
          <pc:sldMk cId="3834853037" sldId="547"/>
        </pc:sldMkLst>
        <pc:spChg chg="mod">
          <ac:chgData name="Fabricio Kassardjian" userId="912a6e5d1950f402" providerId="LiveId" clId="{97F4DC58-4984-41A3-985E-67067AFD3860}" dt="2019-11-29T13:34:58.604" v="254" actId="20577"/>
          <ac:spMkLst>
            <pc:docMk/>
            <pc:sldMk cId="3834853037" sldId="547"/>
            <ac:spMk id="5" creationId="{E4C27882-E319-405B-A0FC-24C99A3B60B5}"/>
          </ac:spMkLst>
        </pc:spChg>
        <pc:spChg chg="add ord">
          <ac:chgData name="Fabricio Kassardjian" userId="912a6e5d1950f402" providerId="LiveId" clId="{97F4DC58-4984-41A3-985E-67067AFD3860}" dt="2019-11-29T13:34:09.012" v="178" actId="167"/>
          <ac:spMkLst>
            <pc:docMk/>
            <pc:sldMk cId="3834853037" sldId="547"/>
            <ac:spMk id="6" creationId="{F70BB2AE-D17C-4909-A257-36E063E54DB1}"/>
          </ac:spMkLst>
        </pc:spChg>
      </pc:sldChg>
      <pc:sldChg chg="modSp add">
        <pc:chgData name="Fabricio Kassardjian" userId="912a6e5d1950f402" providerId="LiveId" clId="{97F4DC58-4984-41A3-985E-67067AFD3860}" dt="2019-11-29T13:35:07.480" v="276" actId="20577"/>
        <pc:sldMkLst>
          <pc:docMk/>
          <pc:sldMk cId="1488619366" sldId="548"/>
        </pc:sldMkLst>
        <pc:spChg chg="mod">
          <ac:chgData name="Fabricio Kassardjian" userId="912a6e5d1950f402" providerId="LiveId" clId="{97F4DC58-4984-41A3-985E-67067AFD3860}" dt="2019-11-29T13:35:07.480" v="276" actId="20577"/>
          <ac:spMkLst>
            <pc:docMk/>
            <pc:sldMk cId="1488619366" sldId="548"/>
            <ac:spMk id="5" creationId="{E4C27882-E319-405B-A0FC-24C99A3B60B5}"/>
          </ac:spMkLst>
        </pc:spChg>
        <pc:spChg chg="mod">
          <ac:chgData name="Fabricio Kassardjian" userId="912a6e5d1950f402" providerId="LiveId" clId="{97F4DC58-4984-41A3-985E-67067AFD3860}" dt="2019-11-29T13:34:32.075" v="206" actId="1035"/>
          <ac:spMkLst>
            <pc:docMk/>
            <pc:sldMk cId="1488619366" sldId="548"/>
            <ac:spMk id="6" creationId="{F70BB2AE-D17C-4909-A257-36E063E54DB1}"/>
          </ac:spMkLst>
        </pc:spChg>
      </pc:sldChg>
      <pc:sldChg chg="modSp add">
        <pc:chgData name="Fabricio Kassardjian" userId="912a6e5d1950f402" providerId="LiveId" clId="{97F4DC58-4984-41A3-985E-67067AFD3860}" dt="2019-11-29T13:35:18.934" v="296" actId="20577"/>
        <pc:sldMkLst>
          <pc:docMk/>
          <pc:sldMk cId="611014377" sldId="549"/>
        </pc:sldMkLst>
        <pc:spChg chg="mod">
          <ac:chgData name="Fabricio Kassardjian" userId="912a6e5d1950f402" providerId="LiveId" clId="{97F4DC58-4984-41A3-985E-67067AFD3860}" dt="2019-11-29T13:35:18.934" v="296" actId="20577"/>
          <ac:spMkLst>
            <pc:docMk/>
            <pc:sldMk cId="611014377" sldId="549"/>
            <ac:spMk id="5" creationId="{E4C27882-E319-405B-A0FC-24C99A3B60B5}"/>
          </ac:spMkLst>
        </pc:spChg>
        <pc:spChg chg="mod">
          <ac:chgData name="Fabricio Kassardjian" userId="912a6e5d1950f402" providerId="LiveId" clId="{97F4DC58-4984-41A3-985E-67067AFD3860}" dt="2019-11-29T13:34:42.450" v="234" actId="1035"/>
          <ac:spMkLst>
            <pc:docMk/>
            <pc:sldMk cId="611014377" sldId="549"/>
            <ac:spMk id="6" creationId="{F70BB2AE-D17C-4909-A257-36E063E54DB1}"/>
          </ac:spMkLst>
        </pc:spChg>
      </pc:sldChg>
      <pc:sldChg chg="modSp add ord">
        <pc:chgData name="Fabricio Kassardjian" userId="912a6e5d1950f402" providerId="LiveId" clId="{97F4DC58-4984-41A3-985E-67067AFD3860}" dt="2019-11-29T13:35:50.075" v="337"/>
        <pc:sldMkLst>
          <pc:docMk/>
          <pc:sldMk cId="1545497083" sldId="550"/>
        </pc:sldMkLst>
        <pc:spChg chg="mod">
          <ac:chgData name="Fabricio Kassardjian" userId="912a6e5d1950f402" providerId="LiveId" clId="{97F4DC58-4984-41A3-985E-67067AFD3860}" dt="2019-11-29T13:35:33.953" v="332" actId="1036"/>
          <ac:spMkLst>
            <pc:docMk/>
            <pc:sldMk cId="1545497083" sldId="550"/>
            <ac:spMk id="6" creationId="{F70BB2AE-D17C-4909-A257-36E063E54DB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B9ABA-C426-45F4-9883-1885184301E8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A75FF-2340-4E7B-BCCB-4FA6BE567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0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552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Operadores de comparação de codificação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922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Estocástica no sorteio, determinística para definir probabilidade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1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 alto no começo garante igual probabilidade a todos, depois vai diminuindo T e aumentando escolha dos melhores avaliados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86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Finalizar comentando sobre o crossover de maioria, onde sorteia vários pais e cada gene vai pela maioria dos demais.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50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sobre mutação para valores reais, ordem. Falar sobre outros operadores </a:t>
            </a:r>
            <a:r>
              <a:rPr lang="pt-BR"/>
              <a:t>como inversão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68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Complementar dizendo que existem objeções sobre esses teoremas e outros modelos surgiram para explicar o funcionamento, como através de cadeias de </a:t>
            </a:r>
            <a:r>
              <a:rPr lang="pt-BR" dirty="0" err="1"/>
              <a:t>markov</a:t>
            </a:r>
            <a:r>
              <a:rPr lang="pt-BR" dirty="0"/>
              <a:t> e sistemas dinâmicos. Comentar do trabalho usando estatística econômica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024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Deceptives</a:t>
            </a:r>
            <a:r>
              <a:rPr lang="pt-BR" dirty="0"/>
              <a:t> são problemas que apresentam limites para outros métodos de otimização. Mencionar que apesar dos problemas, podem ser mitigados usando operadores modificados, ou por posicionamento dos genes. Combinar métodos.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048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13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1ª com problemas de pouco pressão seletiva; 2ª melhor resposta mas inclui um novo parâmetro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868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desse momento é ficado o operador crossover uniforme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4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sobre as dificuldades dos crossover de um e dois pontos em separar a região com boa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29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Linhas em verde usando o elitismo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4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Beta maior implica em maior pressão seletiva, mas deve cuidar os aspectos de </a:t>
            </a:r>
            <a:r>
              <a:rPr lang="pt-BR" dirty="0" err="1"/>
              <a:t>exploration</a:t>
            </a:r>
            <a:r>
              <a:rPr lang="pt-BR" dirty="0"/>
              <a:t> e </a:t>
            </a:r>
            <a:r>
              <a:rPr lang="pt-BR" dirty="0" err="1"/>
              <a:t>exploitation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684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mutação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024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Média de 500 testes para 100 gerações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186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elitismo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641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162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65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57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na imagem de loci, </a:t>
            </a:r>
            <a:r>
              <a:rPr lang="pt-BR" dirty="0" err="1"/>
              <a:t>locus</a:t>
            </a:r>
            <a:r>
              <a:rPr lang="pt-BR" dirty="0"/>
              <a:t>, </a:t>
            </a:r>
            <a:r>
              <a:rPr lang="pt-BR" dirty="0" err="1"/>
              <a:t>epistasis</a:t>
            </a:r>
            <a:r>
              <a:rPr lang="pt-BR" dirty="0"/>
              <a:t>, dominância-recessividade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1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Holland</a:t>
            </a:r>
            <a:r>
              <a:rPr lang="pt-BR" dirty="0"/>
              <a:t> considerado por alguns autores como pai do 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21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imagem: Robusto é o desejado, mas não conhecido. É razoável supor que o algoritmo será melhor para determinados problemas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5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70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Binários podem ter os parâmetros representados por </a:t>
            </a:r>
            <a:r>
              <a:rPr lang="pt-BR" dirty="0" err="1"/>
              <a:t>string</a:t>
            </a:r>
            <a:r>
              <a:rPr lang="pt-BR" dirty="0"/>
              <a:t> binárias. Envolvem conversões de um para o outro. Exemplo genótipo - fenótipo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0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Tamanho normalmente fixo, mas pode variar. Falar do equilíbrio entre os dois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9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8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9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7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320081"/>
            <a:ext cx="7543801" cy="43400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27020"/>
            <a:ext cx="7543800" cy="6008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24631790-8480-4FEB-8E6B-1FF60B16372F}"/>
              </a:ext>
            </a:extLst>
          </p:cNvPr>
          <p:cNvCxnSpPr>
            <a:cxnSpLocks/>
          </p:cNvCxnSpPr>
          <p:nvPr userDrawn="1"/>
        </p:nvCxnSpPr>
        <p:spPr>
          <a:xfrm>
            <a:off x="644434" y="561975"/>
            <a:ext cx="8126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3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6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592183"/>
            <a:ext cx="7543800" cy="6628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41120"/>
            <a:ext cx="3703320" cy="452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41120"/>
            <a:ext cx="3703320" cy="45279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22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592183"/>
            <a:ext cx="7543800" cy="66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23704"/>
            <a:ext cx="3703320" cy="7663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90058"/>
            <a:ext cx="3703320" cy="37790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23704"/>
            <a:ext cx="3703320" cy="7663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90058"/>
            <a:ext cx="3703320" cy="37790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29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21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723015C-D537-477C-8801-BBB212B45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9"/>
            <a:ext cx="630621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5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43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9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647608"/>
            <a:ext cx="7543800" cy="562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18380"/>
            <a:ext cx="7543801" cy="4550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8E480-0D7B-442D-8151-3297F7F093B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232747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6201C8E-0FA6-4D43-8C39-6BD3FA31F0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9"/>
            <a:ext cx="630621" cy="740664"/>
          </a:xfrm>
          <a:prstGeom prst="rect">
            <a:avLst/>
          </a:prstGeom>
        </p:spPr>
      </p:pic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65CDD064-ED4D-413F-99E4-15313D9FEAFE}"/>
              </a:ext>
            </a:extLst>
          </p:cNvPr>
          <p:cNvCxnSpPr>
            <a:cxnSpLocks/>
          </p:cNvCxnSpPr>
          <p:nvPr userDrawn="1"/>
        </p:nvCxnSpPr>
        <p:spPr>
          <a:xfrm>
            <a:off x="644434" y="561975"/>
            <a:ext cx="8126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200" spc="-5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Darwin%27s_finches_by_Gould.jp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erenca.com/genotipo-e-fenotipo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31BA2962-6695-42DE-A7C7-0C60819DCA59}"/>
              </a:ext>
            </a:extLst>
          </p:cNvPr>
          <p:cNvSpPr txBox="1">
            <a:spLocks/>
          </p:cNvSpPr>
          <p:nvPr/>
        </p:nvSpPr>
        <p:spPr bwMode="auto">
          <a:xfrm>
            <a:off x="274638" y="2743199"/>
            <a:ext cx="8686799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3600" dirty="0">
                <a:solidFill>
                  <a:srgbClr val="003366"/>
                </a:solidFill>
              </a:rPr>
              <a:t>Algoritmos genéticos</a:t>
            </a:r>
          </a:p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800" dirty="0">
                <a:solidFill>
                  <a:srgbClr val="003366"/>
                </a:solidFill>
              </a:rPr>
              <a:t>Um algoritmo evolucionário para otimização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275ADB-8960-4AB8-AA9C-B9A0DEEBFB7C}"/>
              </a:ext>
            </a:extLst>
          </p:cNvPr>
          <p:cNvSpPr txBox="1">
            <a:spLocks/>
          </p:cNvSpPr>
          <p:nvPr/>
        </p:nvSpPr>
        <p:spPr bwMode="auto">
          <a:xfrm>
            <a:off x="969818" y="402187"/>
            <a:ext cx="7945581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>
                <a:solidFill>
                  <a:srgbClr val="003366"/>
                </a:solidFill>
              </a:rPr>
              <a:t>Universidade de São Paulo</a:t>
            </a:r>
          </a:p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>
              <a:solidFill>
                <a:srgbClr val="003366"/>
              </a:solidFill>
            </a:endParaRPr>
          </a:p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>
                <a:solidFill>
                  <a:srgbClr val="003366"/>
                </a:solidFill>
              </a:rPr>
              <a:t>Instituto de Matemática e Estatística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0138455-4687-4F61-B307-C43EDB3F578F}"/>
              </a:ext>
            </a:extLst>
          </p:cNvPr>
          <p:cNvSpPr txBox="1">
            <a:spLocks/>
          </p:cNvSpPr>
          <p:nvPr/>
        </p:nvSpPr>
        <p:spPr bwMode="auto">
          <a:xfrm>
            <a:off x="219076" y="4447321"/>
            <a:ext cx="8686799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>
                <a:solidFill>
                  <a:srgbClr val="003366"/>
                </a:solidFill>
              </a:rPr>
              <a:t>Aluno: Fabricio Kassardjian</a:t>
            </a:r>
          </a:p>
          <a:p>
            <a:pPr marL="342785" lvl="0" indent="-342785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dirty="0">
                <a:solidFill>
                  <a:srgbClr val="003366"/>
                </a:solidFill>
              </a:rPr>
              <a:t>Orientador: </a:t>
            </a:r>
            <a:r>
              <a:rPr lang="pt-BR" dirty="0" err="1">
                <a:solidFill>
                  <a:srgbClr val="003366"/>
                </a:solidFill>
              </a:rPr>
              <a:t>Anatoli</a:t>
            </a:r>
            <a:r>
              <a:rPr lang="pt-BR" dirty="0">
                <a:solidFill>
                  <a:srgbClr val="003366"/>
                </a:solidFill>
              </a:rPr>
              <a:t> </a:t>
            </a:r>
            <a:r>
              <a:rPr lang="pt-BR" dirty="0" err="1">
                <a:solidFill>
                  <a:srgbClr val="003366"/>
                </a:solidFill>
              </a:rPr>
              <a:t>Iambartsev</a:t>
            </a:r>
            <a:endParaRPr lang="pt-BR" dirty="0">
              <a:solidFill>
                <a:srgbClr val="003366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8768C6E-BDD9-4134-8B1A-683A6B6987F8}"/>
              </a:ext>
            </a:extLst>
          </p:cNvPr>
          <p:cNvSpPr txBox="1">
            <a:spLocks/>
          </p:cNvSpPr>
          <p:nvPr/>
        </p:nvSpPr>
        <p:spPr bwMode="auto">
          <a:xfrm>
            <a:off x="228600" y="6107662"/>
            <a:ext cx="8686799" cy="2074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003366"/>
                </a:solidFill>
              </a:rPr>
              <a:t>M</a:t>
            </a:r>
            <a:r>
              <a:rPr lang="pt-BR" sz="1400" dirty="0" err="1">
                <a:solidFill>
                  <a:srgbClr val="003366"/>
                </a:solidFill>
              </a:rPr>
              <a:t>onografia</a:t>
            </a:r>
            <a:r>
              <a:rPr lang="pt-BR" sz="1400" dirty="0">
                <a:solidFill>
                  <a:srgbClr val="003366"/>
                </a:solidFill>
              </a:rPr>
              <a:t> final da disciplina MAP2040 – Trabalho de Formatura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09EEF2-3B58-48FF-97AF-017D9170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42925"/>
            <a:ext cx="684175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2135971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E0BEDCC-9184-469B-9951-1A2D3130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Biologia x Algoritmo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0CD2000-D32F-4866-91F3-1F66A7B5C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341120"/>
            <a:ext cx="3111731" cy="2750589"/>
          </a:xfrm>
        </p:spPr>
        <p:txBody>
          <a:bodyPr/>
          <a:lstStyle/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Cromossomo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Gene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Alelos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i="1" dirty="0" err="1"/>
              <a:t>Locus</a:t>
            </a:r>
            <a:endParaRPr lang="pt-BR" i="1" dirty="0"/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Genótipo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Fenótipo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AB3640-BCC0-44E4-83E0-9C5C782B3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9418" y="1341120"/>
            <a:ext cx="4247342" cy="2750589"/>
          </a:xfrm>
        </p:spPr>
        <p:txBody>
          <a:bodyPr/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Indivíduo / Solução candidata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Codificação de valores, característica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Valores possíveis para o gene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Posição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Estrutura com os valores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Conjunto de parâmetros do problema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829C6FF-5071-4C43-8086-90BBF78508DE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endParaRPr lang="pt-BR" sz="1400" b="1" cap="small" dirty="0">
              <a:solidFill>
                <a:srgbClr val="002060"/>
              </a:solidFill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BBC5CD51-F68A-42BA-9420-17CEEE5E0A6A}"/>
              </a:ext>
            </a:extLst>
          </p:cNvPr>
          <p:cNvSpPr txBox="1">
            <a:spLocks/>
          </p:cNvSpPr>
          <p:nvPr/>
        </p:nvSpPr>
        <p:spPr>
          <a:xfrm>
            <a:off x="692728" y="4276435"/>
            <a:ext cx="7674032" cy="1989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buNone/>
            </a:pPr>
            <a:r>
              <a:rPr lang="pt-BR" dirty="0"/>
              <a:t>Todo algoritmo irá conter: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Codificação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População, função de avaliação e seleção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Operadores genéticos</a:t>
            </a:r>
          </a:p>
        </p:txBody>
      </p:sp>
    </p:spTree>
    <p:extLst>
      <p:ext uri="{BB962C8B-B14F-4D97-AF65-F5344CB8AC3E}">
        <p14:creationId xmlns:p14="http://schemas.microsoft.com/office/powerpoint/2010/main" val="9171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7848530-8231-4211-9062-DDAC808D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o cromossomo com comprimento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/>
              <a:t> e composto apenas por valores binários </a:t>
            </a:r>
          </a:p>
          <a:p>
            <a:r>
              <a:rPr lang="pt-BR" dirty="0"/>
              <a:t>Define-se esquema </a:t>
            </a:r>
            <a:r>
              <a:rPr lang="pt-BR" i="1" dirty="0"/>
              <a:t>H</a:t>
            </a:r>
            <a:r>
              <a:rPr lang="pt-BR" dirty="0"/>
              <a:t> como uma máscara ou </a:t>
            </a:r>
            <a:r>
              <a:rPr lang="pt-BR" i="1" dirty="0" err="1"/>
              <a:t>template</a:t>
            </a:r>
            <a:r>
              <a:rPr lang="pt-BR" i="1" dirty="0"/>
              <a:t> </a:t>
            </a:r>
            <a:r>
              <a:rPr lang="pt-BR" dirty="0"/>
              <a:t>com comprimento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/>
              <a:t>e valores possíveis no conjunto </a:t>
            </a:r>
          </a:p>
          <a:p>
            <a:r>
              <a:rPr lang="pt-BR" dirty="0"/>
              <a:t>Exemplo com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/>
              <a:t> = 8: </a:t>
            </a:r>
          </a:p>
          <a:p>
            <a:endParaRPr lang="pt-BR" dirty="0"/>
          </a:p>
          <a:p>
            <a:r>
              <a:rPr lang="pt-BR" dirty="0"/>
              <a:t>Instâncias são cromossomos que se encaixam no esquema e formam o conjunto definido por </a:t>
            </a:r>
            <a:r>
              <a:rPr lang="pt-BR" i="1" dirty="0"/>
              <a:t>M(H)</a:t>
            </a:r>
          </a:p>
          <a:p>
            <a:r>
              <a:rPr lang="pt-BR" dirty="0"/>
              <a:t>Exemplos de instâncias para </a:t>
            </a:r>
            <a:r>
              <a:rPr lang="pt-BR" i="1" dirty="0"/>
              <a:t>H</a:t>
            </a:r>
            <a:r>
              <a:rPr lang="pt-BR" dirty="0"/>
              <a:t> acima: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DFF0D4-D6C0-4575-B1E4-1546F635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0BCD09C6-5038-466D-8C18-B534F4ADB8D1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2a1. Definição de Esquemas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A81452-ED85-4AD8-A640-E91A8C71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27" y="2897774"/>
            <a:ext cx="3192743" cy="6806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0A97EF-465A-4770-A507-A0504D4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06" y="4866736"/>
            <a:ext cx="6002672" cy="5787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081071-CB74-4985-A10A-63F84EE12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264" y="1612037"/>
            <a:ext cx="1226926" cy="4115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F3B17B-7CC1-441C-87BB-97255ED4B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10" y="2363618"/>
            <a:ext cx="1668925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0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1656208-444E-430F-A604-728C9D0C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Ordem -           </a:t>
            </a:r>
            <a:r>
              <a:rPr lang="pt-BR" dirty="0"/>
              <a:t>: definido pelo quantidade de posições com valores definidos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Tamanho</a:t>
            </a:r>
            <a:r>
              <a:rPr lang="pt-BR" dirty="0"/>
              <a:t> -            : definido pelo valor da ultima posição com valor definido menos a primeira com valor definido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ADAC03E-EA6B-45FB-8127-254F7D8B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ECCCCB2-F973-4882-9098-AB4CBE440962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2a1. Definição de Esquemas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01E6BF-4C07-4447-9E45-F618AB5E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45" y="2023553"/>
            <a:ext cx="4157310" cy="6526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813432-47F9-46BF-B9A5-97799B67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88" y="1239455"/>
            <a:ext cx="594412" cy="4115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F115FB-D88A-4D24-8B59-FC4686CA9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085" y="3387881"/>
            <a:ext cx="579170" cy="3962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42AF54-03F9-4177-8682-93E34865D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73"/>
          <a:stretch/>
        </p:blipFill>
        <p:spPr>
          <a:xfrm>
            <a:off x="2493346" y="4523984"/>
            <a:ext cx="4157309" cy="7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9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54F2896-A2A3-4A81-8453-21591934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em hiperplanos feita por Goldberg para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/>
              <a:t>= 3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70C8F9D-7C61-488F-ACF9-8926CD57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0241A21-E78A-49E2-96FD-9A9E235088A1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2a1. Definição de Esquemas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930815-4972-440E-BE61-430E2866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21" y="1720949"/>
            <a:ext cx="5375557" cy="43400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FEEC66-CA39-42DF-A2A4-39E82AD1E9FA}"/>
              </a:ext>
            </a:extLst>
          </p:cNvPr>
          <p:cNvSpPr/>
          <p:nvPr/>
        </p:nvSpPr>
        <p:spPr>
          <a:xfrm>
            <a:off x="5515839" y="5922456"/>
            <a:ext cx="2501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LMRoman10-Regular"/>
              </a:rPr>
              <a:t>(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GOLDBERG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1989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66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4147BB6-22CF-4019-85FF-55150D60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como os parâmetros ou variáveis do problema serão representadas no algoritmo. Impor restrições quando possível</a:t>
            </a:r>
          </a:p>
          <a:p>
            <a:endParaRPr lang="pt-BR" dirty="0"/>
          </a:p>
          <a:p>
            <a:r>
              <a:rPr lang="pt-BR" dirty="0"/>
              <a:t>Mais básico é o binário:</a:t>
            </a:r>
          </a:p>
          <a:p>
            <a:r>
              <a:rPr lang="pt-BR" dirty="0"/>
              <a:t>Podem ser de outros tipos: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Com valores reais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Definidos por ordem de ocorrência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Grafos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A4C479-D549-4253-AB7C-D60051A3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930BD2D9-FC56-412F-BF97-ED55D2530047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2a. Codificação dos Genes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54800-F936-4DED-9E3D-973DAF9B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54" y="2522315"/>
            <a:ext cx="1219306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4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3681D4B-D673-4B05-9EF3-C671C3E5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soluções candidatas do problema</a:t>
            </a:r>
          </a:p>
          <a:p>
            <a:r>
              <a:rPr lang="pt-BR" dirty="0"/>
              <a:t>Tamanho é parâmetro do algoritmo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7030A0"/>
                </a:solidFill>
              </a:rPr>
              <a:t>Exploitation</a:t>
            </a:r>
            <a:r>
              <a:rPr lang="pt-BR" b="1" dirty="0">
                <a:solidFill>
                  <a:srgbClr val="7030A0"/>
                </a:solidFill>
              </a:rPr>
              <a:t> (Aproveitamento)</a:t>
            </a:r>
          </a:p>
          <a:p>
            <a:r>
              <a:rPr lang="pt-BR" dirty="0"/>
              <a:t>testar uma região limitada mas promissora do espaço de soluções com a expectativa de melhorar uma solução já conhecida dentro dessa região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Exploration</a:t>
            </a:r>
            <a:r>
              <a:rPr lang="pt-BR" b="1" dirty="0">
                <a:solidFill>
                  <a:srgbClr val="7030A0"/>
                </a:solidFill>
              </a:rPr>
              <a:t> (Exploração)</a:t>
            </a:r>
          </a:p>
          <a:p>
            <a:r>
              <a:rPr lang="pt-BR" dirty="0"/>
              <a:t>testar uma região muito mais ampla do espaço de soluções, com a expectativa de encontrar novas soluções promissoras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C99ECCF-DF91-44D6-964C-C0D09D88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1BE5B48-3949-49B7-9E99-21A3D88F0ECE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</p:spTree>
    <p:extLst>
      <p:ext uri="{BB962C8B-B14F-4D97-AF65-F5344CB8AC3E}">
        <p14:creationId xmlns:p14="http://schemas.microsoft.com/office/powerpoint/2010/main" val="90133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E48B54F-E1A2-485D-9675-5E0A2BAE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Convergência genética</a:t>
            </a:r>
          </a:p>
          <a:p>
            <a:pPr>
              <a:lnSpc>
                <a:spcPct val="150000"/>
              </a:lnSpc>
            </a:pPr>
            <a:r>
              <a:rPr lang="pt-BR" dirty="0"/>
              <a:t>Elitismo</a:t>
            </a:r>
          </a:p>
          <a:p>
            <a:pPr>
              <a:lnSpc>
                <a:spcPct val="150000"/>
              </a:lnSpc>
            </a:pPr>
            <a:r>
              <a:rPr lang="pt-BR" dirty="0"/>
              <a:t>Estratégia µ + λ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Steady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Tamanho variável: tempo de vida e diversidade</a:t>
            </a:r>
          </a:p>
          <a:p>
            <a:pPr>
              <a:lnSpc>
                <a:spcPct val="150000"/>
              </a:lnSpc>
            </a:pPr>
            <a:r>
              <a:rPr lang="pt-BR" dirty="0"/>
              <a:t>População inicial aleatória ou com espaço </a:t>
            </a:r>
            <a:r>
              <a:rPr lang="pt-BR" dirty="0" err="1"/>
              <a:t>dividio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7D3ADF-21BA-412F-B233-16FA6AF9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8E4B42A-D6D4-4D79-9BD0-F450B54F6F1C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</p:spTree>
    <p:extLst>
      <p:ext uri="{BB962C8B-B14F-4D97-AF65-F5344CB8AC3E}">
        <p14:creationId xmlns:p14="http://schemas.microsoft.com/office/powerpoint/2010/main" val="290802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23A6EFA-08EB-44B2-959E-33952285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de avaliação: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Define probabilidade de escolha: 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F2F018-9317-42BC-ACA1-E596D05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293F979-1D81-41F8-9B5B-279C6AE719B3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23401A-C226-4318-A7B9-C61E4338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71" y="1666564"/>
            <a:ext cx="1569856" cy="4953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2FCBC0-D404-4D99-B5B5-87F5FCA3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71" y="4871368"/>
            <a:ext cx="1426206" cy="8808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9432FA-75B1-4AE2-9A1D-0616520B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9" y="2208590"/>
            <a:ext cx="3612261" cy="20865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E8928E-C083-445A-ADBA-F1113673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782" y="2197970"/>
            <a:ext cx="3690738" cy="21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538F5E-B469-4DA5-A5EA-07BEBEC1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320081"/>
            <a:ext cx="7543801" cy="4738974"/>
          </a:xfrm>
        </p:spPr>
        <p:txBody>
          <a:bodyPr/>
          <a:lstStyle/>
          <a:p>
            <a:r>
              <a:rPr lang="pt-BR" dirty="0"/>
              <a:t>normalização linear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Escalonamento sigma </a:t>
            </a:r>
          </a:p>
          <a:p>
            <a:endParaRPr lang="pt-BR" dirty="0"/>
          </a:p>
          <a:p>
            <a:r>
              <a:rPr lang="pt-BR" dirty="0"/>
              <a:t>Penalização de restrições do espaço de soluções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501077-995B-48D3-896E-2A8B1C78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na avaliação</a:t>
            </a: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3B6CAAAF-8A37-466F-9B38-743C3F6A0796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BA52F2-8508-4C0E-8094-6A5038BD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29" y="1255736"/>
            <a:ext cx="1356478" cy="4496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F786B6-2F6A-49A7-AD74-B169C1C2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29" y="4331082"/>
            <a:ext cx="3604572" cy="8763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695B4E-7526-455D-B4BF-8840B5A0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5" y="1705355"/>
            <a:ext cx="4006435" cy="27469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3BF10F-20EC-45F2-9F24-2EEB4D4EF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583" y="1834425"/>
            <a:ext cx="3891991" cy="23675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6EF9D3-34DE-4A40-AD90-1C74CA356F94}"/>
              </a:ext>
            </a:extLst>
          </p:cNvPr>
          <p:cNvSpPr txBox="1"/>
          <p:nvPr/>
        </p:nvSpPr>
        <p:spPr>
          <a:xfrm>
            <a:off x="7705832" y="4135553"/>
            <a:ext cx="127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</a:rPr>
              <a:t>(GOLDBERG, 1989)</a:t>
            </a:r>
          </a:p>
        </p:txBody>
      </p:sp>
    </p:spTree>
    <p:extLst>
      <p:ext uri="{BB962C8B-B14F-4D97-AF65-F5344CB8AC3E}">
        <p14:creationId xmlns:p14="http://schemas.microsoft.com/office/powerpoint/2010/main" val="82887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1406303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65187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10">
            <a:extLst>
              <a:ext uri="{FF2B5EF4-FFF2-40B4-BE49-F238E27FC236}">
                <a16:creationId xmlns:a16="http://schemas.microsoft.com/office/drawing/2014/main" id="{21E1261E-CF19-4DC5-92A6-67CF1BC40D39}"/>
              </a:ext>
            </a:extLst>
          </p:cNvPr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68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350877B-B921-4626-9FB6-7E16C6B7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95" y="2415522"/>
            <a:ext cx="8626207" cy="3495751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5A2AA87-911E-47D0-AA62-12C38D90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Sorteio de cromossomos para reprodução</a:t>
            </a:r>
          </a:p>
          <a:p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Roleta Viciada: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8F57-BF78-496A-932E-0E8198C6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Roleta Viciada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C7F33302-A030-424D-AF8C-22D10655E72A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5BC852-A7E5-4287-B10D-1BB5A18A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62" y="2595168"/>
            <a:ext cx="2761886" cy="5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6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0F27A09-817A-436F-9165-04E6DE6D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Variação da roleta viciada</a:t>
            </a:r>
          </a:p>
          <a:p>
            <a:r>
              <a:rPr lang="pt-BR" dirty="0"/>
              <a:t>Sorteia um valor uma única vez</a:t>
            </a:r>
          </a:p>
          <a:p>
            <a:r>
              <a:rPr lang="pt-BR" dirty="0"/>
              <a:t>Indivíduos alinhados em uma reta continua, com segmentos proporcionais a sua probabilidade de seleção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637591-D0BF-407B-8E23-20FF1046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Amostragem Estocástica Uniforme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CC5CBE9-E8FB-4FC7-A8EC-F7B529EF3BB7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BB87E08-CD9E-4867-A7EC-586F21E51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43614"/>
              </p:ext>
            </p:extLst>
          </p:nvPr>
        </p:nvGraphicFramePr>
        <p:xfrm>
          <a:off x="1468153" y="2860668"/>
          <a:ext cx="6207692" cy="267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8039065" imgH="3467092" progId="AcroExch.Document.DC">
                  <p:embed/>
                </p:oleObj>
              </mc:Choice>
              <mc:Fallback>
                <p:oleObj name="Acrobat Document" r:id="rId3" imgW="8039065" imgH="3467092" progId="AcroExch.Document.DC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8BB87E08-CD9E-4867-A7EC-586F21E51D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lum bright="15000" contrast="55000"/>
                      </a:blip>
                      <a:stretch>
                        <a:fillRect/>
                      </a:stretch>
                    </p:blipFill>
                    <p:spPr>
                      <a:xfrm>
                        <a:off x="1468153" y="2860668"/>
                        <a:ext cx="6207692" cy="2677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EB091C1-8480-4D7B-904F-BF934A534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94" y="4489379"/>
            <a:ext cx="1939635" cy="4428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ABF253-312A-4EA4-894A-8BA9EF222E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63" b="6794"/>
          <a:stretch/>
        </p:blipFill>
        <p:spPr>
          <a:xfrm>
            <a:off x="1352841" y="5144655"/>
            <a:ext cx="2011088" cy="7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F9A3FD-693B-47DD-B837-7592CF00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Torneio:</a:t>
            </a:r>
            <a:r>
              <a:rPr lang="pt-BR" dirty="0"/>
              <a:t> Disputa entre dois ou mais cromossomos selecionados de maneira uniforme na população</a:t>
            </a:r>
          </a:p>
          <a:p>
            <a:r>
              <a:rPr lang="pt-BR" dirty="0"/>
              <a:t>Probabilidade de seleção do pior indivíduo: </a:t>
            </a:r>
          </a:p>
          <a:p>
            <a:endParaRPr lang="pt-BR" b="1" i="1" dirty="0">
              <a:solidFill>
                <a:srgbClr val="7030A0"/>
              </a:solidFill>
            </a:endParaRPr>
          </a:p>
          <a:p>
            <a:r>
              <a:rPr lang="pt-BR" b="1" i="1" dirty="0">
                <a:solidFill>
                  <a:srgbClr val="7030A0"/>
                </a:solidFill>
              </a:rPr>
              <a:t>Ranking: </a:t>
            </a:r>
            <a:r>
              <a:rPr lang="pt-BR" dirty="0"/>
              <a:t>Os cromossomos são ordenados e classificados de 1 a </a:t>
            </a:r>
            <a:r>
              <a:rPr lang="pt-BR" i="1" dirty="0"/>
              <a:t>N</a:t>
            </a:r>
          </a:p>
          <a:p>
            <a:endParaRPr lang="pt-BR" i="1" dirty="0"/>
          </a:p>
          <a:p>
            <a:endParaRPr lang="pt-BR" i="1" dirty="0"/>
          </a:p>
          <a:p>
            <a:r>
              <a:rPr lang="pt-BR" dirty="0"/>
              <a:t>Seguindo as restrições de </a:t>
            </a:r>
          </a:p>
          <a:p>
            <a:r>
              <a:rPr lang="pt-BR" dirty="0"/>
              <a:t>Baker sugere usar o valor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7BD83B6-AB50-43FD-BA67-E54973B6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Torneio e </a:t>
            </a:r>
            <a:r>
              <a:rPr lang="pt-BR" i="1" dirty="0"/>
              <a:t>Ranking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ADAEB8A-34D0-4AB2-BF8A-5AE46306C13E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5F0669-8F7E-40BA-8C98-F378FC51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76" y="1958897"/>
            <a:ext cx="708848" cy="5164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22BEBE-ECE0-479A-9658-39532CD2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38" y="3270987"/>
            <a:ext cx="4795400" cy="8391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B4D679-F3D6-4476-9446-FC102368B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268" y="4273837"/>
            <a:ext cx="3506614" cy="372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CB3B9F5-4FB2-4257-8BC8-B24032249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268" y="4724616"/>
            <a:ext cx="1345113" cy="3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5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EEB70BF-B261-4B34-AFC7-FCEBEBDB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Inspirado no resfriamento simulado (</a:t>
            </a:r>
            <a:r>
              <a:rPr lang="pt-BR" i="1" dirty="0" err="1"/>
              <a:t>simulated</a:t>
            </a:r>
            <a:r>
              <a:rPr lang="pt-BR" i="1" dirty="0"/>
              <a:t> </a:t>
            </a:r>
            <a:r>
              <a:rPr lang="pt-BR" i="1" dirty="0" err="1"/>
              <a:t>annealing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42F14F-9BED-4229-9E87-1B6F4FAA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Boltzmann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8EDDD9B-597D-4452-BB3C-8E5E23E343F2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32A404-2DC2-44B4-B699-1FF7C8A8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910" y="2578985"/>
            <a:ext cx="2855899" cy="14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40BED43-3AC0-4B07-B1A2-5BD66F34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7" y="2789444"/>
            <a:ext cx="7771246" cy="3156780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0720D3-A3B1-49A5-9FF0-CC5F6E69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pela recombinação dos genes entre os pais e é o mais característico do GA</a:t>
            </a:r>
          </a:p>
          <a:p>
            <a:r>
              <a:rPr lang="pt-BR" dirty="0"/>
              <a:t>Parâmetro associado a aplicação do operador: </a:t>
            </a:r>
          </a:p>
          <a:p>
            <a:r>
              <a:rPr lang="pt-BR" dirty="0"/>
              <a:t>Crossover de 1 ponto, define apenas um ponto de corte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8EF24DF-BE2A-4CFB-A6BE-8404AA6F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Crossover </a:t>
            </a:r>
            <a:r>
              <a:rPr lang="pt-BR" dirty="0"/>
              <a:t>– 1 ponto</a:t>
            </a:r>
            <a:endParaRPr lang="pt-BR" i="1" dirty="0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2D6A2FF-4F4E-41CF-8554-95020088677E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E96637-92EC-4EA6-AFEF-63DB2D28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95" y="1949661"/>
            <a:ext cx="392559" cy="4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8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A542F7-EA52-4992-8949-57CA4BE1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Sorteados dois ou mais pontos de corte no cromossomo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FC86AA-41E1-4758-987A-1A3FFC2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de 2 pontos ou mais pontos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9A805B2F-BAF2-4F8F-B7F9-2096119F424B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B78622-EFD3-461F-849D-42D05D38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2249869"/>
            <a:ext cx="7543800" cy="29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4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B1F38CA-CBD3-448C-8031-A7B68D11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Sorteados gene a gene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26B4AE0-C275-4E6A-B32B-8F0C3307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Uniforme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08AA36D4-95F5-4BD0-A8AC-842BF7820556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7EC14-5B87-43C9-A03C-C46ED513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0" y="2201792"/>
            <a:ext cx="7545600" cy="31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5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F8FA3-30C9-4FA7-BDA6-F60D1BBA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com codificação em ordem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4D3CB77-B7DF-437D-98E1-132023CF5E72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7BA75D-A3F8-4784-AED8-DAD61B01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00" y="2126444"/>
            <a:ext cx="7545600" cy="30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A0164E-FCC0-42FB-8F9F-31527674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64" y="2421294"/>
            <a:ext cx="502819" cy="686777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38C7FD2-4C33-4F9A-95DE-6800D2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pela característica de </a:t>
            </a:r>
            <a:r>
              <a:rPr lang="pt-BR" i="1" dirty="0" err="1"/>
              <a:t>exploration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Para cada gene é verificado se deve sofre alteração com probabilidade dada por parâmetro do algoritmo</a:t>
            </a:r>
          </a:p>
          <a:p>
            <a:endParaRPr lang="pt-BR" dirty="0"/>
          </a:p>
          <a:p>
            <a:r>
              <a:rPr lang="pt-BR" dirty="0"/>
              <a:t>O novo gene pode ser sorteado entre os alelos possíveis, ou apenas trocado pelo inverso em caso de apenas dois estados possíveis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AD110E-B2AD-4C54-9C8D-7BE325F8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Mutação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FBE47689-D9FE-4A59-B54D-4C68EFBF6A57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</p:spTree>
    <p:extLst>
      <p:ext uri="{BB962C8B-B14F-4D97-AF65-F5344CB8AC3E}">
        <p14:creationId xmlns:p14="http://schemas.microsoft.com/office/powerpoint/2010/main" val="2520959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9A467-F908-437D-A6A4-8D3167C2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fundamental dos 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C08F6C4-358D-48FE-8D4F-A04A9CEB94EF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2d. Fundamentos Teóricos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D16327-3790-47F0-AAA7-80900CCB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54" y="4639803"/>
            <a:ext cx="2644369" cy="102878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2982D41-14D6-4499-92AB-5E873E11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89" y="1692371"/>
            <a:ext cx="8205222" cy="10287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2D2330-6952-4331-A786-B54A4E12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742" y="4662665"/>
            <a:ext cx="3673158" cy="10059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2AADA4A-F5B2-497D-8366-03358A711D8A}"/>
              </a:ext>
            </a:extLst>
          </p:cNvPr>
          <p:cNvSpPr txBox="1"/>
          <p:nvPr/>
        </p:nvSpPr>
        <p:spPr>
          <a:xfrm>
            <a:off x="822960" y="4302507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Define-se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24135D-7B1E-4A28-8C93-61EB4FC8F381}"/>
              </a:ext>
            </a:extLst>
          </p:cNvPr>
          <p:cNvSpPr txBox="1"/>
          <p:nvPr/>
        </p:nvSpPr>
        <p:spPr>
          <a:xfrm>
            <a:off x="4447742" y="4302507"/>
            <a:ext cx="367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Valor esperado somente com seleção</a:t>
            </a:r>
          </a:p>
        </p:txBody>
      </p:sp>
      <p:sp>
        <p:nvSpPr>
          <p:cNvPr id="13" name="Right Brace 17">
            <a:extLst>
              <a:ext uri="{FF2B5EF4-FFF2-40B4-BE49-F238E27FC236}">
                <a16:creationId xmlns:a16="http://schemas.microsoft.com/office/drawing/2014/main" id="{5B5C84CA-B36E-465E-BD12-ED17E5099E5A}"/>
              </a:ext>
            </a:extLst>
          </p:cNvPr>
          <p:cNvSpPr/>
          <p:nvPr/>
        </p:nvSpPr>
        <p:spPr>
          <a:xfrm rot="5400000">
            <a:off x="3687819" y="1827429"/>
            <a:ext cx="248484" cy="1963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ight Brace 17">
            <a:extLst>
              <a:ext uri="{FF2B5EF4-FFF2-40B4-BE49-F238E27FC236}">
                <a16:creationId xmlns:a16="http://schemas.microsoft.com/office/drawing/2014/main" id="{2FFF2A74-84CC-4481-A48B-F866D2F0B953}"/>
              </a:ext>
            </a:extLst>
          </p:cNvPr>
          <p:cNvSpPr/>
          <p:nvPr/>
        </p:nvSpPr>
        <p:spPr>
          <a:xfrm rot="5400000">
            <a:off x="5651042" y="1819252"/>
            <a:ext cx="248484" cy="1963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ight Brace 17">
            <a:extLst>
              <a:ext uri="{FF2B5EF4-FFF2-40B4-BE49-F238E27FC236}">
                <a16:creationId xmlns:a16="http://schemas.microsoft.com/office/drawing/2014/main" id="{EF2E0F38-FD78-4BA6-B473-A6AE092E4739}"/>
              </a:ext>
            </a:extLst>
          </p:cNvPr>
          <p:cNvSpPr/>
          <p:nvPr/>
        </p:nvSpPr>
        <p:spPr>
          <a:xfrm rot="5400000">
            <a:off x="7545027" y="1888492"/>
            <a:ext cx="256660" cy="18329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991BD3-1C95-4A91-BC07-FEC5337EB669}"/>
              </a:ext>
            </a:extLst>
          </p:cNvPr>
          <p:cNvSpPr txBox="1"/>
          <p:nvPr/>
        </p:nvSpPr>
        <p:spPr>
          <a:xfrm>
            <a:off x="3360815" y="2945830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Seleção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00B074-6F67-41F4-A133-CE0CED7E9529}"/>
              </a:ext>
            </a:extLst>
          </p:cNvPr>
          <p:cNvSpPr txBox="1"/>
          <p:nvPr/>
        </p:nvSpPr>
        <p:spPr>
          <a:xfrm>
            <a:off x="5089456" y="2962964"/>
            <a:ext cx="151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Probabilidade</a:t>
            </a:r>
          </a:p>
          <a:p>
            <a:r>
              <a:rPr lang="pt-BR" dirty="0">
                <a:solidFill>
                  <a:srgbClr val="002060"/>
                </a:solidFill>
              </a:rPr>
              <a:t>sobrevivência </a:t>
            </a:r>
          </a:p>
          <a:p>
            <a:r>
              <a:rPr lang="pt-BR" dirty="0">
                <a:solidFill>
                  <a:srgbClr val="002060"/>
                </a:solidFill>
              </a:rPr>
              <a:t>crossover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8D5ED12-FA45-4863-8846-C6ECEDF229E4}"/>
              </a:ext>
            </a:extLst>
          </p:cNvPr>
          <p:cNvSpPr txBox="1"/>
          <p:nvPr/>
        </p:nvSpPr>
        <p:spPr>
          <a:xfrm>
            <a:off x="6913373" y="3012547"/>
            <a:ext cx="151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Probabilidade</a:t>
            </a:r>
          </a:p>
          <a:p>
            <a:r>
              <a:rPr lang="pt-BR" dirty="0">
                <a:solidFill>
                  <a:srgbClr val="002060"/>
                </a:solidFill>
              </a:rPr>
              <a:t>sobrevivência </a:t>
            </a:r>
          </a:p>
          <a:p>
            <a:r>
              <a:rPr lang="pt-BR" dirty="0">
                <a:solidFill>
                  <a:srgbClr val="002060"/>
                </a:solidFill>
              </a:rPr>
              <a:t>mutação</a:t>
            </a:r>
          </a:p>
        </p:txBody>
      </p:sp>
    </p:spTree>
    <p:extLst>
      <p:ext uri="{BB962C8B-B14F-4D97-AF65-F5344CB8AC3E}">
        <p14:creationId xmlns:p14="http://schemas.microsoft.com/office/powerpoint/2010/main" val="16950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EFEF2417-E1DF-49AF-B79E-D1FB92A5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47608"/>
            <a:ext cx="7543800" cy="562883"/>
          </a:xfrm>
        </p:spPr>
        <p:txBody>
          <a:bodyPr/>
          <a:lstStyle/>
          <a:p>
            <a:r>
              <a:rPr lang="pt-BR" dirty="0"/>
              <a:t>Computação Evolutiva</a:t>
            </a: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F73E018D-5587-40E7-9F2A-A5E1AA30FD59}"/>
              </a:ext>
            </a:extLst>
          </p:cNvPr>
          <p:cNvSpPr txBox="1"/>
          <p:nvPr/>
        </p:nvSpPr>
        <p:spPr>
          <a:xfrm>
            <a:off x="692728" y="12620"/>
            <a:ext cx="239952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1a. Algoritmos Evolucionários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088F095-8F90-4238-A3C1-5470FEA8ACB7}"/>
              </a:ext>
            </a:extLst>
          </p:cNvPr>
          <p:cNvSpPr txBox="1">
            <a:spLocks noChangeArrowheads="1"/>
          </p:cNvSpPr>
          <p:nvPr/>
        </p:nvSpPr>
        <p:spPr>
          <a:xfrm>
            <a:off x="313918" y="2197095"/>
            <a:ext cx="5556665" cy="1183407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400" b="1" kern="0" dirty="0">
                <a:solidFill>
                  <a:srgbClr val="002060"/>
                </a:solidFill>
                <a:latin typeface="Calibri" pitchFamily="34" charset="0"/>
              </a:rPr>
              <a:t>Baseada em processos encontrados na natureza de seleção, reprodução e mutação</a:t>
            </a: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CFFAE8D-0AB5-46CB-9FCD-726DCDA5ABF2}"/>
              </a:ext>
            </a:extLst>
          </p:cNvPr>
          <p:cNvGrpSpPr/>
          <p:nvPr/>
        </p:nvGrpSpPr>
        <p:grpSpPr>
          <a:xfrm>
            <a:off x="5870583" y="1938483"/>
            <a:ext cx="2534823" cy="2325917"/>
            <a:chOff x="5823365" y="1116446"/>
            <a:chExt cx="2534823" cy="23259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12BB196-A068-413D-9CF1-B090F9EEF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365" y="1116446"/>
              <a:ext cx="2534823" cy="191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B9D111-E676-4D0D-AE77-90808BDF8A7A}"/>
                </a:ext>
              </a:extLst>
            </p:cNvPr>
            <p:cNvSpPr/>
            <p:nvPr/>
          </p:nvSpPr>
          <p:spPr>
            <a:xfrm>
              <a:off x="5823365" y="3042253"/>
              <a:ext cx="25348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00" dirty="0">
                  <a:solidFill>
                    <a:srgbClr val="999999"/>
                  </a:solidFill>
                  <a:latin typeface="Lato" panose="020F0502020204030203" pitchFamily="34" charset="0"/>
                </a:rPr>
                <a:t>Créditos da imagem: "</a:t>
              </a:r>
              <a:r>
                <a:rPr lang="pt-BR" sz="1000" dirty="0" err="1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Darwin's</a:t>
              </a:r>
              <a:r>
                <a:rPr lang="pt-BR" sz="1000" dirty="0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 </a:t>
              </a:r>
              <a:r>
                <a:rPr lang="pt-BR" sz="1000" dirty="0" err="1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finches</a:t>
              </a:r>
              <a:r>
                <a:rPr lang="pt-BR" sz="1000" dirty="0">
                  <a:solidFill>
                    <a:srgbClr val="999999"/>
                  </a:solidFill>
                  <a:latin typeface="Lato" panose="020F0502020204030203" pitchFamily="34" charset="0"/>
                </a:rPr>
                <a:t>," por John Gould (domínio público).</a:t>
              </a:r>
              <a:endParaRPr lang="pt-BR" sz="1000" dirty="0"/>
            </a:p>
          </p:txBody>
        </p:sp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56DAAC90-7683-42E9-ACA9-07788D2A730B}"/>
              </a:ext>
            </a:extLst>
          </p:cNvPr>
          <p:cNvSpPr txBox="1">
            <a:spLocks noChangeArrowheads="1"/>
          </p:cNvSpPr>
          <p:nvPr/>
        </p:nvSpPr>
        <p:spPr>
          <a:xfrm>
            <a:off x="1292972" y="4367106"/>
            <a:ext cx="5556665" cy="504541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400" b="1" kern="0" dirty="0">
                <a:solidFill>
                  <a:srgbClr val="002060"/>
                </a:solidFill>
                <a:latin typeface="Calibri" pitchFamily="34" charset="0"/>
              </a:rPr>
              <a:t>Otimizar problemas</a:t>
            </a:r>
          </a:p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4EF60E6-3ED1-4A09-A7D0-41284E9202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439"/>
          <a:stretch/>
        </p:blipFill>
        <p:spPr>
          <a:xfrm>
            <a:off x="2964872" y="4709030"/>
            <a:ext cx="1459055" cy="46367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114C8C5-CFC4-4CA1-A76A-A4FC885244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745"/>
          <a:stretch/>
        </p:blipFill>
        <p:spPr>
          <a:xfrm>
            <a:off x="3038763" y="5196625"/>
            <a:ext cx="1459055" cy="5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3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C09F7B-97C5-4444-92CB-DC0F2DB1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320082"/>
            <a:ext cx="7543801" cy="3288864"/>
          </a:xfrm>
        </p:spPr>
        <p:txBody>
          <a:bodyPr/>
          <a:lstStyle/>
          <a:p>
            <a:r>
              <a:rPr lang="pt-BR" dirty="0" err="1"/>
              <a:t>Holland</a:t>
            </a:r>
            <a:r>
              <a:rPr lang="pt-BR" dirty="0"/>
              <a:t> afirma que a cada população de </a:t>
            </a:r>
            <a:r>
              <a:rPr lang="pt-BR" i="1" dirty="0"/>
              <a:t>n</a:t>
            </a:r>
            <a:r>
              <a:rPr lang="pt-BR" dirty="0"/>
              <a:t> cromossomos, intrinsicamente estão sendo avaliados uma quantidade bem maior de esquemas</a:t>
            </a:r>
          </a:p>
          <a:p>
            <a:r>
              <a:rPr lang="pt-BR" dirty="0"/>
              <a:t>Sequência binária de comprimento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/>
              <a:t> é instância de      esquemas</a:t>
            </a:r>
          </a:p>
          <a:p>
            <a:r>
              <a:rPr lang="pt-BR" dirty="0"/>
              <a:t>10 é instância de ** , *0 , 1* e 10</a:t>
            </a:r>
          </a:p>
          <a:p>
            <a:endParaRPr lang="pt-BR" dirty="0"/>
          </a:p>
          <a:p>
            <a:r>
              <a:rPr lang="pt-BR" dirty="0"/>
              <a:t>Quantidade de esquemas em determinada população é valor entre: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63E807C-7CF3-49A1-92EC-4BEDA430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 implícito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17CE73E6-6FFB-491D-8002-C25681A8C008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2d. Fundamentos Teóricos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487578-A255-4714-B119-351E0FDB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176" y="2300763"/>
            <a:ext cx="259102" cy="335309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0284728D-7CD8-4A3B-9D02-52416761695B}"/>
              </a:ext>
            </a:extLst>
          </p:cNvPr>
          <p:cNvGrpSpPr/>
          <p:nvPr/>
        </p:nvGrpSpPr>
        <p:grpSpPr>
          <a:xfrm>
            <a:off x="3514314" y="4550888"/>
            <a:ext cx="2115370" cy="816757"/>
            <a:chOff x="3638885" y="4371893"/>
            <a:chExt cx="2115370" cy="81675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F754586-85C3-4B27-85AA-FB7103C13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9542" y="4371893"/>
              <a:ext cx="1514713" cy="816757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2B90371-7A78-4306-9578-5F730669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8885" y="4452834"/>
              <a:ext cx="506038" cy="654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17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371B9BF-F98F-431B-801E-C1C122C7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>
                <a:solidFill>
                  <a:srgbClr val="7030A0"/>
                </a:solidFill>
              </a:rPr>
              <a:t>Carona (</a:t>
            </a:r>
            <a:r>
              <a:rPr lang="pt-BR" b="1" i="1" dirty="0" err="1">
                <a:solidFill>
                  <a:srgbClr val="7030A0"/>
                </a:solidFill>
              </a:rPr>
              <a:t>hitchhiking</a:t>
            </a:r>
            <a:r>
              <a:rPr lang="pt-BR" b="1" i="1" dirty="0">
                <a:solidFill>
                  <a:srgbClr val="7030A0"/>
                </a:solidFill>
              </a:rPr>
              <a:t>)</a:t>
            </a:r>
            <a:r>
              <a:rPr lang="pt-BR" dirty="0"/>
              <a:t>: genes vizinhos a genes que formam esquemas com boa avaliação tendem a ser favorecidos pelo algoritmo</a:t>
            </a:r>
          </a:p>
          <a:p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Problemas enganadores (</a:t>
            </a:r>
            <a:r>
              <a:rPr lang="pt-BR" b="1" i="1" dirty="0" err="1">
                <a:solidFill>
                  <a:srgbClr val="7030A0"/>
                </a:solidFill>
              </a:rPr>
              <a:t>deceptives</a:t>
            </a:r>
            <a:r>
              <a:rPr lang="pt-BR" b="1" dirty="0">
                <a:solidFill>
                  <a:srgbClr val="7030A0"/>
                </a:solidFill>
              </a:rPr>
              <a:t>)</a:t>
            </a:r>
            <a:r>
              <a:rPr lang="pt-BR" dirty="0"/>
              <a:t>: Problemas que esquemas que não contemplem o máximo global com média de avaliação superior aos esquemas que contém. Função de avaliação apresenta picos cercados por vales.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7030A0"/>
                </a:solidFill>
              </a:rPr>
              <a:t>Epistasia</a:t>
            </a:r>
            <a:r>
              <a:rPr lang="pt-BR" dirty="0"/>
              <a:t>: genes interagem entre si e combinados podem produzir um resultado melhor ou pior do que individualmente.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C2B4044-D6CC-49CE-8458-740BE9A6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associados ao GA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E202F83-151F-4665-BAD7-CB5E053F3BF2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2e. Dificuldades</a:t>
            </a:r>
          </a:p>
        </p:txBody>
      </p:sp>
    </p:spTree>
    <p:extLst>
      <p:ext uri="{BB962C8B-B14F-4D97-AF65-F5344CB8AC3E}">
        <p14:creationId xmlns:p14="http://schemas.microsoft.com/office/powerpoint/2010/main" val="132876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2865642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83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5A8B610-8974-46B7-AA75-74E0853F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58" y="3429000"/>
            <a:ext cx="5922883" cy="2894340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74D2220-1C88-4256-AFD4-A05C0AEE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227911"/>
            <a:ext cx="7543801" cy="4432178"/>
          </a:xfrm>
        </p:spPr>
        <p:txBody>
          <a:bodyPr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pt-BR" i="1" dirty="0"/>
              <a:t>x</a:t>
            </a:r>
            <a:r>
              <a:rPr lang="pt-BR" dirty="0"/>
              <a:t> e </a:t>
            </a:r>
            <a:r>
              <a:rPr lang="pt-BR" i="1" dirty="0"/>
              <a:t>y </a:t>
            </a:r>
            <a:r>
              <a:rPr lang="pt-BR" dirty="0"/>
              <a:t>variáveis reais com valores no intervalo [-100,100] usando codificação binária com 15 bits para cada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pt-BR" dirty="0"/>
              <a:t>Sequência binária no cromossomo é convertida para real para depois ser aplicada na função de avaliação. </a:t>
            </a:r>
          </a:p>
          <a:p>
            <a:pPr lvl="1"/>
            <a:endParaRPr lang="pt-BR" sz="1200" dirty="0"/>
          </a:p>
          <a:p>
            <a:pPr marL="0" indent="0">
              <a:buNone/>
            </a:pPr>
            <a:r>
              <a:rPr lang="pt-BR" dirty="0"/>
              <a:t>Função de avaliação: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7C658E-43AD-490B-AEEF-48416EB0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33F6D4C-8500-4023-B603-B7C33A756E16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5642F0-953C-4AD0-98DB-6351F5B5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94" y="2877323"/>
            <a:ext cx="2932811" cy="680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05743E-879D-4D7A-B366-67CF696E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656" y="2453487"/>
            <a:ext cx="1331783" cy="5076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05167C-83EB-478D-95FC-FE61A0996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197" y="2539663"/>
            <a:ext cx="1638442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25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82CE730-B51F-465B-B2A8-12875726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Cromossomo</a:t>
            </a:r>
            <a:r>
              <a:rPr lang="pt-BR" dirty="0"/>
              <a:t>: vetor combinando as duas sequências binárias das variáveis e portando com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/>
              <a:t>=30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Seleção</a:t>
            </a:r>
            <a:r>
              <a:rPr lang="pt-BR" dirty="0"/>
              <a:t>: roleta viciada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Operador de crossover</a:t>
            </a:r>
            <a:r>
              <a:rPr lang="pt-BR" dirty="0"/>
              <a:t>: usando ponto único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Operador de mutação</a:t>
            </a:r>
            <a:r>
              <a:rPr lang="pt-BR" dirty="0"/>
              <a:t>: inversão do bit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Execução de 1000 testes com os parâmetros configurados e feito média dos resultados: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Tamanho da população: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/>
              <a:t> = 30; 50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Iterações do algoritmo (quantidade de gerações):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dirty="0"/>
              <a:t> = 10; 100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Probabilidades de crossover: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/>
              <a:t> = 0,8; 0,9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Probabilidade de mutação: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/>
              <a:t> = 0,01; 0,05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554E61F-3AD5-4559-9EBD-8C761FB1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para os testes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9B78C241-C197-4E0C-95C5-FFF8FB095F7F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</p:spTree>
    <p:extLst>
      <p:ext uri="{BB962C8B-B14F-4D97-AF65-F5344CB8AC3E}">
        <p14:creationId xmlns:p14="http://schemas.microsoft.com/office/powerpoint/2010/main" val="3836029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788370F-6A6B-4A31-B4C1-ECBD7A66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Listagem mostrando operadores em funcionamento: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ADC5995-333B-479A-A73D-706E4F13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5E199DB-4361-49A7-91BA-029515C8C7F4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A86051-35C3-43D6-B017-C3FF0EBF3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9"/>
          <a:stretch/>
        </p:blipFill>
        <p:spPr>
          <a:xfrm>
            <a:off x="296823" y="1650217"/>
            <a:ext cx="8596073" cy="46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69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4109C49-D0C7-4A35-9425-6081F9BE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09760B2-1876-40A5-BBF3-E3934284F9A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C0DF9601-8ABC-46D4-9217-0D964DAFA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894515"/>
              </p:ext>
            </p:extLst>
          </p:nvPr>
        </p:nvGraphicFramePr>
        <p:xfrm>
          <a:off x="396000" y="1570640"/>
          <a:ext cx="8352000" cy="391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895300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288680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876766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GA &gt; RS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0,8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0,01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8693,10 ± 47,04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8419,40 ± 39,28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659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0,01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9084,39 ± 32,39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8736,45 ± 32,43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716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0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9369,35 ± 26,09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9352,98 ± 15,41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578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8995,23 ± 35,40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8481,60 ± 38,72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741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9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9670,58 ± 12,67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9367,58 ± 15,16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852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02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8729,25 ± 45,65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8453,47 ± 39,33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623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0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8997,06 ± 35,47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8504,56 ± 38,22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735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8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0,05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9739,77 ± 8,45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9454,56 ± 12,07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927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1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729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91D722E-7AD0-44C5-B294-4FDDACD9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A3FDCA87-4966-4358-BF78-A4952066090F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  <p:pic>
        <p:nvPicPr>
          <p:cNvPr id="6" name="Imagem 5" descr="Tela de computador&#10;&#10;Descrição gerada automaticamente">
            <a:extLst>
              <a:ext uri="{FF2B5EF4-FFF2-40B4-BE49-F238E27FC236}">
                <a16:creationId xmlns:a16="http://schemas.microsoft.com/office/drawing/2014/main" id="{6EB187E9-57A5-45C5-803E-2A2FEE98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" y="1967803"/>
            <a:ext cx="4555412" cy="3313026"/>
          </a:xfrm>
          <a:prstGeom prst="rect">
            <a:avLst/>
          </a:prstGeom>
        </p:spPr>
      </p:pic>
      <p:pic>
        <p:nvPicPr>
          <p:cNvPr id="8" name="Imagem 7" descr="Uma imagem contendo branco&#10;&#10;Descrição gerada automaticamente">
            <a:extLst>
              <a:ext uri="{FF2B5EF4-FFF2-40B4-BE49-F238E27FC236}">
                <a16:creationId xmlns:a16="http://schemas.microsoft.com/office/drawing/2014/main" id="{EC7405FB-1B24-4582-AA68-FBD3295B0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967803"/>
            <a:ext cx="4563560" cy="33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3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Uma imagem contendo muito, colorido, computador, em pé&#10;&#10;Descrição gerada automaticamente">
            <a:extLst>
              <a:ext uri="{FF2B5EF4-FFF2-40B4-BE49-F238E27FC236}">
                <a16:creationId xmlns:a16="http://schemas.microsoft.com/office/drawing/2014/main" id="{3296C129-16DD-40D1-80E4-4CD3624CC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58" y="1330266"/>
            <a:ext cx="6738483" cy="4900714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1A5B8FD-AA2C-474F-AC61-495D6158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população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B084CF5-594C-49C9-B5FC-DA7CF9F2E47E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</p:spTree>
    <p:extLst>
      <p:ext uri="{BB962C8B-B14F-4D97-AF65-F5344CB8AC3E}">
        <p14:creationId xmlns:p14="http://schemas.microsoft.com/office/powerpoint/2010/main" val="211909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5AD927E-455C-4881-A995-6D9771B55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040494"/>
              </p:ext>
            </p:extLst>
          </p:nvPr>
        </p:nvGraphicFramePr>
        <p:xfrm>
          <a:off x="2000250" y="1445380"/>
          <a:ext cx="4680000" cy="4680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597229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10492127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29503433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4089105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12741682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7631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0521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0244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709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59092"/>
                  </a:ext>
                </a:extLst>
              </a:tr>
            </a:tbl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62D144C0-26DD-45FC-A3F0-F54A0959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 do modelo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AA74F34-D974-43FC-A453-DA599886DB87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254A4E7-C7AF-453C-AFA5-4BEE2A90C373}"/>
              </a:ext>
            </a:extLst>
          </p:cNvPr>
          <p:cNvGrpSpPr/>
          <p:nvPr/>
        </p:nvGrpSpPr>
        <p:grpSpPr>
          <a:xfrm>
            <a:off x="2369341" y="1709329"/>
            <a:ext cx="3969539" cy="4193444"/>
            <a:chOff x="2369341" y="1709329"/>
            <a:chExt cx="3969539" cy="4193444"/>
          </a:xfrm>
        </p:grpSpPr>
        <p:sp>
          <p:nvSpPr>
            <p:cNvPr id="7" name="Seta: para Baixo 6">
              <a:extLst>
                <a:ext uri="{FF2B5EF4-FFF2-40B4-BE49-F238E27FC236}">
                  <a16:creationId xmlns:a16="http://schemas.microsoft.com/office/drawing/2014/main" id="{DCB69BF6-F7C5-42CF-BB19-7B1AC45D4360}"/>
                </a:ext>
              </a:extLst>
            </p:cNvPr>
            <p:cNvSpPr/>
            <p:nvPr/>
          </p:nvSpPr>
          <p:spPr>
            <a:xfrm>
              <a:off x="2369341" y="170932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Seta: para Baixo 7">
              <a:extLst>
                <a:ext uri="{FF2B5EF4-FFF2-40B4-BE49-F238E27FC236}">
                  <a16:creationId xmlns:a16="http://schemas.microsoft.com/office/drawing/2014/main" id="{CEC2ABB9-8763-4990-B451-083C267151BC}"/>
                </a:ext>
              </a:extLst>
            </p:cNvPr>
            <p:cNvSpPr/>
            <p:nvPr/>
          </p:nvSpPr>
          <p:spPr>
            <a:xfrm rot="10800000">
              <a:off x="5181617" y="264795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60FCC197-16FF-490B-9158-5486753A064F}"/>
                </a:ext>
              </a:extLst>
            </p:cNvPr>
            <p:cNvSpPr/>
            <p:nvPr/>
          </p:nvSpPr>
          <p:spPr>
            <a:xfrm>
              <a:off x="2369341" y="264795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eta: para Baixo 9">
              <a:extLst>
                <a:ext uri="{FF2B5EF4-FFF2-40B4-BE49-F238E27FC236}">
                  <a16:creationId xmlns:a16="http://schemas.microsoft.com/office/drawing/2014/main" id="{355DF2C3-1769-491F-8390-43F99938E59B}"/>
                </a:ext>
              </a:extLst>
            </p:cNvPr>
            <p:cNvSpPr/>
            <p:nvPr/>
          </p:nvSpPr>
          <p:spPr>
            <a:xfrm>
              <a:off x="2369341" y="3577045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para Baixo 10">
              <a:extLst>
                <a:ext uri="{FF2B5EF4-FFF2-40B4-BE49-F238E27FC236}">
                  <a16:creationId xmlns:a16="http://schemas.microsoft.com/office/drawing/2014/main" id="{E17CC378-3ACD-4436-A066-99C767F5FCD9}"/>
                </a:ext>
              </a:extLst>
            </p:cNvPr>
            <p:cNvSpPr/>
            <p:nvPr/>
          </p:nvSpPr>
          <p:spPr>
            <a:xfrm>
              <a:off x="3299623" y="3577045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75942F06-8CDD-404B-95F9-DAAEFD4B80A0}"/>
                </a:ext>
              </a:extLst>
            </p:cNvPr>
            <p:cNvSpPr/>
            <p:nvPr/>
          </p:nvSpPr>
          <p:spPr>
            <a:xfrm>
              <a:off x="4230712" y="264795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Baixo 12">
              <a:extLst>
                <a:ext uri="{FF2B5EF4-FFF2-40B4-BE49-F238E27FC236}">
                  <a16:creationId xmlns:a16="http://schemas.microsoft.com/office/drawing/2014/main" id="{20547F42-694D-4D40-B148-EF7D00D692B2}"/>
                </a:ext>
              </a:extLst>
            </p:cNvPr>
            <p:cNvSpPr/>
            <p:nvPr/>
          </p:nvSpPr>
          <p:spPr>
            <a:xfrm>
              <a:off x="4230712" y="3577045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para Baixo 13">
              <a:extLst>
                <a:ext uri="{FF2B5EF4-FFF2-40B4-BE49-F238E27FC236}">
                  <a16:creationId xmlns:a16="http://schemas.microsoft.com/office/drawing/2014/main" id="{8F012AA7-59C7-4313-A4EF-116F5C36EF09}"/>
                </a:ext>
              </a:extLst>
            </p:cNvPr>
            <p:cNvSpPr/>
            <p:nvPr/>
          </p:nvSpPr>
          <p:spPr>
            <a:xfrm>
              <a:off x="5181617" y="3577045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44C91360-5B08-49DB-BE50-06FB461EA196}"/>
                </a:ext>
              </a:extLst>
            </p:cNvPr>
            <p:cNvSpPr/>
            <p:nvPr/>
          </p:nvSpPr>
          <p:spPr>
            <a:xfrm>
              <a:off x="6119805" y="3577045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Baixo 17">
              <a:extLst>
                <a:ext uri="{FF2B5EF4-FFF2-40B4-BE49-F238E27FC236}">
                  <a16:creationId xmlns:a16="http://schemas.microsoft.com/office/drawing/2014/main" id="{3C54DA4F-E07F-4522-A980-3CDE5C2601F5}"/>
                </a:ext>
              </a:extLst>
            </p:cNvPr>
            <p:cNvSpPr/>
            <p:nvPr/>
          </p:nvSpPr>
          <p:spPr>
            <a:xfrm rot="10800000">
              <a:off x="3299623" y="264795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A57D13C7-F335-4E2C-ABED-F05529E0756C}"/>
                </a:ext>
              </a:extLst>
            </p:cNvPr>
            <p:cNvSpPr/>
            <p:nvPr/>
          </p:nvSpPr>
          <p:spPr>
            <a:xfrm rot="10800000">
              <a:off x="4230712" y="170932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Baixo 19">
              <a:extLst>
                <a:ext uri="{FF2B5EF4-FFF2-40B4-BE49-F238E27FC236}">
                  <a16:creationId xmlns:a16="http://schemas.microsoft.com/office/drawing/2014/main" id="{B6C53221-5D4D-48C1-ADFD-538A73FC5CE7}"/>
                </a:ext>
              </a:extLst>
            </p:cNvPr>
            <p:cNvSpPr/>
            <p:nvPr/>
          </p:nvSpPr>
          <p:spPr>
            <a:xfrm rot="10800000">
              <a:off x="3299623" y="170932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: para Baixo 20">
              <a:extLst>
                <a:ext uri="{FF2B5EF4-FFF2-40B4-BE49-F238E27FC236}">
                  <a16:creationId xmlns:a16="http://schemas.microsoft.com/office/drawing/2014/main" id="{87E92AA1-24A0-42B3-84DC-3EE755F5DF37}"/>
                </a:ext>
              </a:extLst>
            </p:cNvPr>
            <p:cNvSpPr/>
            <p:nvPr/>
          </p:nvSpPr>
          <p:spPr>
            <a:xfrm rot="10800000">
              <a:off x="5181617" y="452518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Baixo 21">
              <a:extLst>
                <a:ext uri="{FF2B5EF4-FFF2-40B4-BE49-F238E27FC236}">
                  <a16:creationId xmlns:a16="http://schemas.microsoft.com/office/drawing/2014/main" id="{4562BAE9-038A-4208-A822-B3EF7085CCE9}"/>
                </a:ext>
              </a:extLst>
            </p:cNvPr>
            <p:cNvSpPr/>
            <p:nvPr/>
          </p:nvSpPr>
          <p:spPr>
            <a:xfrm rot="10800000">
              <a:off x="4230712" y="452518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C51C4254-A6E2-4C08-89D9-FF8526B95EDC}"/>
                </a:ext>
              </a:extLst>
            </p:cNvPr>
            <p:cNvSpPr/>
            <p:nvPr/>
          </p:nvSpPr>
          <p:spPr>
            <a:xfrm rot="10800000">
              <a:off x="5181617" y="170933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Baixo 23">
              <a:extLst>
                <a:ext uri="{FF2B5EF4-FFF2-40B4-BE49-F238E27FC236}">
                  <a16:creationId xmlns:a16="http://schemas.microsoft.com/office/drawing/2014/main" id="{2F0E0F32-4FB0-4847-B0DE-9FB748475CF8}"/>
                </a:ext>
              </a:extLst>
            </p:cNvPr>
            <p:cNvSpPr/>
            <p:nvPr/>
          </p:nvSpPr>
          <p:spPr>
            <a:xfrm rot="10800000">
              <a:off x="6119805" y="170932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Baixo 24">
              <a:extLst>
                <a:ext uri="{FF2B5EF4-FFF2-40B4-BE49-F238E27FC236}">
                  <a16:creationId xmlns:a16="http://schemas.microsoft.com/office/drawing/2014/main" id="{2F2FBD09-67B6-403D-B933-A5F8F8A5DD63}"/>
                </a:ext>
              </a:extLst>
            </p:cNvPr>
            <p:cNvSpPr/>
            <p:nvPr/>
          </p:nvSpPr>
          <p:spPr>
            <a:xfrm>
              <a:off x="6119805" y="2647950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Baixo 25">
              <a:extLst>
                <a:ext uri="{FF2B5EF4-FFF2-40B4-BE49-F238E27FC236}">
                  <a16:creationId xmlns:a16="http://schemas.microsoft.com/office/drawing/2014/main" id="{A85E4192-56FF-488B-95D6-FDF9B83E04DB}"/>
                </a:ext>
              </a:extLst>
            </p:cNvPr>
            <p:cNvSpPr/>
            <p:nvPr/>
          </p:nvSpPr>
          <p:spPr>
            <a:xfrm rot="10800000">
              <a:off x="2369341" y="452518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D4B902FE-CB11-4266-807F-84E5E3C8CCD7}"/>
                </a:ext>
              </a:extLst>
            </p:cNvPr>
            <p:cNvSpPr/>
            <p:nvPr/>
          </p:nvSpPr>
          <p:spPr>
            <a:xfrm rot="10800000">
              <a:off x="3299623" y="452518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: para Baixo 27">
              <a:extLst>
                <a:ext uri="{FF2B5EF4-FFF2-40B4-BE49-F238E27FC236}">
                  <a16:creationId xmlns:a16="http://schemas.microsoft.com/office/drawing/2014/main" id="{D87D0956-C2C1-42C3-BBB7-8B396BAEDE88}"/>
                </a:ext>
              </a:extLst>
            </p:cNvPr>
            <p:cNvSpPr/>
            <p:nvPr/>
          </p:nvSpPr>
          <p:spPr>
            <a:xfrm>
              <a:off x="6119805" y="4525189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eta: para Baixo 28">
              <a:extLst>
                <a:ext uri="{FF2B5EF4-FFF2-40B4-BE49-F238E27FC236}">
                  <a16:creationId xmlns:a16="http://schemas.microsoft.com/office/drawing/2014/main" id="{1123D9CC-43AE-4E7B-9547-6FD0528E4B76}"/>
                </a:ext>
              </a:extLst>
            </p:cNvPr>
            <p:cNvSpPr/>
            <p:nvPr/>
          </p:nvSpPr>
          <p:spPr>
            <a:xfrm rot="10800000">
              <a:off x="2369341" y="5445573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ta: para Baixo 29">
              <a:extLst>
                <a:ext uri="{FF2B5EF4-FFF2-40B4-BE49-F238E27FC236}">
                  <a16:creationId xmlns:a16="http://schemas.microsoft.com/office/drawing/2014/main" id="{FD3FEE4D-43BA-41A4-9FDE-3E8C7A4EAC10}"/>
                </a:ext>
              </a:extLst>
            </p:cNvPr>
            <p:cNvSpPr/>
            <p:nvPr/>
          </p:nvSpPr>
          <p:spPr>
            <a:xfrm>
              <a:off x="3299623" y="5445573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: para Baixo 30">
              <a:extLst>
                <a:ext uri="{FF2B5EF4-FFF2-40B4-BE49-F238E27FC236}">
                  <a16:creationId xmlns:a16="http://schemas.microsoft.com/office/drawing/2014/main" id="{0D7093EE-42F5-4F67-8303-C0C4C6FE5EC4}"/>
                </a:ext>
              </a:extLst>
            </p:cNvPr>
            <p:cNvSpPr/>
            <p:nvPr/>
          </p:nvSpPr>
          <p:spPr>
            <a:xfrm rot="10800000">
              <a:off x="5181617" y="5445573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eta: para Baixo 31">
              <a:extLst>
                <a:ext uri="{FF2B5EF4-FFF2-40B4-BE49-F238E27FC236}">
                  <a16:creationId xmlns:a16="http://schemas.microsoft.com/office/drawing/2014/main" id="{4514278A-2E31-4701-8C9E-554A90226184}"/>
                </a:ext>
              </a:extLst>
            </p:cNvPr>
            <p:cNvSpPr/>
            <p:nvPr/>
          </p:nvSpPr>
          <p:spPr>
            <a:xfrm rot="10800000">
              <a:off x="4230712" y="5445573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Seta: para Baixo 32">
              <a:extLst>
                <a:ext uri="{FF2B5EF4-FFF2-40B4-BE49-F238E27FC236}">
                  <a16:creationId xmlns:a16="http://schemas.microsoft.com/office/drawing/2014/main" id="{9B99CAFD-29B7-4549-8F40-4557D10CFCCE}"/>
                </a:ext>
              </a:extLst>
            </p:cNvPr>
            <p:cNvSpPr/>
            <p:nvPr/>
          </p:nvSpPr>
          <p:spPr>
            <a:xfrm>
              <a:off x="6119805" y="5445573"/>
              <a:ext cx="219075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7728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F60D8-DC27-4720-8383-3A4937E4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métodos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2DCAD217-527A-4536-AA0B-639CAF4CB70B}"/>
              </a:ext>
            </a:extLst>
          </p:cNvPr>
          <p:cNvSpPr txBox="1"/>
          <p:nvPr/>
        </p:nvSpPr>
        <p:spPr>
          <a:xfrm>
            <a:off x="692728" y="12620"/>
            <a:ext cx="239952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1a. Algoritmos Evolucionários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036E5B-9C8A-4DF6-966D-9BED5EB1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1333661"/>
            <a:ext cx="5994400" cy="447856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90FAA99-279B-4699-9FD5-BB1F4668B4A5}"/>
              </a:ext>
            </a:extLst>
          </p:cNvPr>
          <p:cNvSpPr/>
          <p:nvPr/>
        </p:nvSpPr>
        <p:spPr>
          <a:xfrm>
            <a:off x="4382655" y="5814777"/>
            <a:ext cx="462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LMRoman10-Regular"/>
              </a:rPr>
              <a:t>Técnicas de otimização global - (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COELLO; LAMONT; VELDHUIZEN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2007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63899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235BF02-1422-4B7B-A74F-450EB9F6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                              spin na posição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dirty="0"/>
              <a:t> da estrutura</a:t>
            </a:r>
          </a:p>
          <a:p>
            <a:r>
              <a:rPr lang="pt-BR" dirty="0"/>
              <a:t>   	             energia de interação entre dois spins</a:t>
            </a:r>
          </a:p>
          <a:p>
            <a:r>
              <a:rPr lang="pt-BR" dirty="0"/>
              <a:t>            energia de interação do spin com um campo magnético externo</a:t>
            </a:r>
          </a:p>
          <a:p>
            <a:r>
              <a:rPr lang="pt-BR" dirty="0"/>
              <a:t>      estrutura, ou grade, do modelo</a:t>
            </a:r>
          </a:p>
          <a:p>
            <a:r>
              <a:rPr lang="pt-BR" dirty="0"/>
              <a:t>		      Espaço de possíveis estados do modelo</a:t>
            </a:r>
          </a:p>
          <a:p>
            <a:r>
              <a:rPr lang="pt-BR" dirty="0"/>
              <a:t> 			   um possível estado</a:t>
            </a:r>
          </a:p>
          <a:p>
            <a:endParaRPr lang="pt-BR" sz="500" dirty="0"/>
          </a:p>
          <a:p>
            <a:r>
              <a:rPr lang="pt-BR" dirty="0"/>
              <a:t>Hamiltoniano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67CBF62-D36E-4B95-BCA1-F996FE6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modelo de </a:t>
            </a:r>
            <a:r>
              <a:rPr lang="pt-BR" dirty="0" err="1"/>
              <a:t>Ising</a:t>
            </a:r>
            <a:endParaRPr lang="pt-BR" dirty="0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6EFC50A-8667-4033-B5B5-0F7CFC716A61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834A19-04DD-486C-91FF-321733A1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06" y="4631140"/>
            <a:ext cx="5182907" cy="885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7465C48-F9EA-455D-ADCB-4243C9FFC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9" y="1683933"/>
            <a:ext cx="1470787" cy="4191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5319EC-2977-43F4-B2FE-830E31E0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80" y="2147294"/>
            <a:ext cx="609653" cy="4648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864C38-B230-45DD-8528-C47709B39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02" y="3088249"/>
            <a:ext cx="1981372" cy="40389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85977D1-B149-4AD1-B5B4-D7E975BCB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026" y="3559918"/>
            <a:ext cx="944962" cy="37341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CA578CD-D0CE-4E76-BABE-AFA5B0D73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875" y="1290662"/>
            <a:ext cx="1722269" cy="39627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384045C-7EC1-4246-AC87-E88ABB3AB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065" y="2656379"/>
            <a:ext cx="236240" cy="3124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524F0FB-DE38-4937-B5EC-0CCCFA167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0423" y="3549580"/>
            <a:ext cx="1584921" cy="3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78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3384CF9-2767-4E50-97FB-53D735E9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Probabilidade do modelo estar em determinado estado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3A96D7C-B304-4983-B513-376D94CD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</a:t>
            </a:r>
            <a:r>
              <a:rPr lang="pt-BR" dirty="0" err="1"/>
              <a:t>Ising</a:t>
            </a:r>
            <a:r>
              <a:rPr lang="pt-BR" dirty="0"/>
              <a:t> - Probabilidades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38FB1A58-EE05-4C2D-BEFE-4F118235C3EF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BDF5E3-870B-4A31-AC27-ACCA578A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50" y="1853458"/>
            <a:ext cx="2458297" cy="10649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FE12C86-210D-43A8-8C70-B89583E4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46" y="3505396"/>
            <a:ext cx="2988704" cy="908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A72FAE-DC09-4371-BACB-048D0E74F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14" y="4758669"/>
            <a:ext cx="1707772" cy="6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00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DB2F473-C27D-46A6-90B3-E09A44F9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	           matriz 10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dirty="0"/>
              <a:t> 10</a:t>
            </a:r>
          </a:p>
          <a:p>
            <a:r>
              <a:rPr lang="pt-BR" dirty="0"/>
              <a:t> 	          para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dirty="0"/>
              <a:t> 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t-BR" dirty="0"/>
              <a:t> vizinhos, 0 caso contrário e  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0</a:t>
            </a:r>
          </a:p>
          <a:p>
            <a:r>
              <a:rPr lang="pt-BR" dirty="0"/>
              <a:t>A função de energia será dada por</a:t>
            </a:r>
          </a:p>
          <a:p>
            <a:endParaRPr lang="pt-BR" dirty="0"/>
          </a:p>
          <a:p>
            <a:endParaRPr lang="pt-BR" dirty="0"/>
          </a:p>
          <a:p>
            <a:endParaRPr lang="pt-BR" sz="5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8B0A86-AA9D-47D1-90C6-F92D6B57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para os testes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87F06D89-C975-455D-AC8A-A907D093610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AF4080-C6AE-483C-AF5A-F4FE59C62C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382" y="1227910"/>
            <a:ext cx="1436548" cy="4570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197F7D-5945-46B0-9BCD-BC493474D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82" y="1731174"/>
            <a:ext cx="1295512" cy="4038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990910F-B17E-466E-BDF0-011C6D8EF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82" y="1773086"/>
            <a:ext cx="175275" cy="33530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0DC37B5-CEDA-4EC1-897F-6569C196D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621" y="1769277"/>
            <a:ext cx="198137" cy="32768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DD3D6B3-837E-4EC6-A0E6-E6ECE98DF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71" y="2706285"/>
            <a:ext cx="8390347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5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03C2F21-D338-4655-BD72-C4C89638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solidFill>
                <a:srgbClr val="7030A0"/>
              </a:solidFill>
            </a:endParaRPr>
          </a:p>
          <a:p>
            <a:r>
              <a:rPr lang="pt-BR" b="1" dirty="0">
                <a:solidFill>
                  <a:srgbClr val="7030A0"/>
                </a:solidFill>
              </a:rPr>
              <a:t>cromossomo</a:t>
            </a:r>
            <a:r>
              <a:rPr lang="pt-BR" dirty="0"/>
              <a:t>: vetor de inteiros com linhas da matriz concatenadas. </a:t>
            </a:r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A1328C1-BFB6-4BEB-9D4A-88BBD690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para os testes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B35E30AF-37BE-46C2-8DEB-1C145144E7B6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71BD29-8E43-4ABA-A972-1180B133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0" y="2753630"/>
            <a:ext cx="5827400" cy="21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14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E276DDD2-685B-4A8D-8951-3DBAAD43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320081"/>
            <a:ext cx="7543801" cy="4340007"/>
          </a:xfrm>
        </p:spPr>
        <p:txBody>
          <a:bodyPr>
            <a:normAutofit/>
          </a:bodyPr>
          <a:lstStyle/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pt-BR" b="1" dirty="0">
              <a:solidFill>
                <a:srgbClr val="7030A0"/>
              </a:solidFill>
            </a:endParaRP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Seleção</a:t>
            </a:r>
            <a:r>
              <a:rPr lang="pt-BR" dirty="0"/>
              <a:t>: roleta viciada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Operador de crossover</a:t>
            </a:r>
            <a:r>
              <a:rPr lang="pt-BR" dirty="0"/>
              <a:t>: usando ponto único, dois pontos e uniforme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7030A0"/>
                </a:solidFill>
              </a:rPr>
              <a:t>Operador de mutação</a:t>
            </a:r>
            <a:r>
              <a:rPr lang="pt-BR" dirty="0"/>
              <a:t>: sorteio do novo estado</a:t>
            </a:r>
          </a:p>
          <a:p>
            <a:pPr marL="268288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Execução de 1000 testes com os parâmetros configurados e feito média dos resultados: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Tamanho da população: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/>
              <a:t> = 30; 50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Iterações do algoritmo (quantidade de gerações):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dirty="0"/>
              <a:t> = 10; 100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Probabilidades de crossover: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/>
              <a:t> = 0,8; 0,9</a:t>
            </a:r>
          </a:p>
          <a:p>
            <a:pPr marL="560896" lvl="1" indent="-268288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Probabilidade de mutação: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/>
              <a:t> = 0,01; 0,05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CFE2BDA-F900-4C5F-94D4-7F49DD1B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para os testes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9EB873E-0E17-4736-9F7B-2FC93F79847E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0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4774B36-7E95-4BEB-AE7F-C29705CE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Sendo		             um estado pertencente a população</a:t>
            </a:r>
          </a:p>
          <a:p>
            <a:endParaRPr lang="pt-BR" sz="1000" b="1" dirty="0">
              <a:solidFill>
                <a:srgbClr val="7030A0"/>
              </a:solidFill>
            </a:endParaRPr>
          </a:p>
          <a:p>
            <a:r>
              <a:rPr lang="pt-BR" b="1" dirty="0">
                <a:solidFill>
                  <a:srgbClr val="7030A0"/>
                </a:solidFill>
              </a:rPr>
              <a:t>1ª função de avaliação</a:t>
            </a:r>
            <a:r>
              <a:rPr lang="pt-BR" dirty="0"/>
              <a:t>: 	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2ª função de avaliação</a:t>
            </a:r>
            <a:r>
              <a:rPr lang="pt-BR" dirty="0"/>
              <a:t>:			</a:t>
            </a:r>
          </a:p>
          <a:p>
            <a:endParaRPr lang="pt-BR" dirty="0"/>
          </a:p>
          <a:p>
            <a:endParaRPr lang="pt-BR" sz="1000" dirty="0"/>
          </a:p>
          <a:p>
            <a:r>
              <a:rPr lang="pt-BR" dirty="0"/>
              <a:t>Probabilidade de seleção de um cromossomo dada por: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07B7E11-AE00-41AA-83F4-B30308F2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com função de avaliação</a:t>
            </a:r>
          </a:p>
        </p:txBody>
      </p:sp>
      <p:sp>
        <p:nvSpPr>
          <p:cNvPr id="6" name="CaixaDeTexto 10">
            <a:extLst>
              <a:ext uri="{FF2B5EF4-FFF2-40B4-BE49-F238E27FC236}">
                <a16:creationId xmlns:a16="http://schemas.microsoft.com/office/drawing/2014/main" id="{CCE0E98E-255B-40B6-BAEC-FD65A24B467C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9EA27C-6447-4360-A15D-750A57AA8E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4516" y="1227348"/>
            <a:ext cx="1630821" cy="5105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0FCE45-03A2-4618-8293-A504F9EEC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353" y="2418931"/>
            <a:ext cx="4437289" cy="7441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E64E4E3-E474-43EA-A2A1-B940CAA0F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416" y="3653858"/>
            <a:ext cx="2477161" cy="7577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34C8D3-36D9-42A5-97B6-A555E045D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743" y="4957781"/>
            <a:ext cx="2842506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63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4109C49-D0C7-4A35-9425-6081F9BE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Variando tipo de crossover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C0DF9601-8ABC-46D4-9217-0D964DAFA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30706"/>
              </p:ext>
            </p:extLst>
          </p:nvPr>
        </p:nvGraphicFramePr>
        <p:xfrm>
          <a:off x="396000" y="1570640"/>
          <a:ext cx="8352000" cy="3119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895300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288680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876766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GA &gt; RS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-58.90 ± 0,54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-39,05 ± 0,33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-60,21 ± 0,57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-38,98 ± 0,32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0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-60,42 ± 0,63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-39,39 ± 0,35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-122,24 ± 0,71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-48,54 ± 0,27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9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-126,05 ± 0,75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-47,94 ± 0,27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02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  <a:r>
                        <a:rPr lang="pt-BR" sz="2000" u="none" strike="noStrike" kern="1200" baseline="-18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-130,47 ± 0,73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-48,23 ± 0,28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07150"/>
                  </a:ext>
                </a:extLst>
              </a:tr>
            </a:tbl>
          </a:graphicData>
        </a:graphic>
      </p:graphicFrame>
      <p:sp>
        <p:nvSpPr>
          <p:cNvPr id="5" name="CaixaDeTexto 10">
            <a:extLst>
              <a:ext uri="{FF2B5EF4-FFF2-40B4-BE49-F238E27FC236}">
                <a16:creationId xmlns:a16="http://schemas.microsoft.com/office/drawing/2014/main" id="{DB3C8471-8F00-43E4-BD19-30D3384F2880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62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Uma imagem contendo edifício&#10;&#10;Descrição gerada automaticamente">
            <a:extLst>
              <a:ext uri="{FF2B5EF4-FFF2-40B4-BE49-F238E27FC236}">
                <a16:creationId xmlns:a16="http://schemas.microsoft.com/office/drawing/2014/main" id="{3925A651-14C5-4288-94D7-8123A1B3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63" y="1528192"/>
            <a:ext cx="4082473" cy="4198839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672FBA8-3EBD-460A-A095-5F89827B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Genótipo x crossover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83E649B1-AD5D-476F-B377-2C0F69906158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34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4109C49-D0C7-4A35-9425-6081F9BE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Variando os parâmetros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C0DF9601-8ABC-46D4-9217-0D964DAFA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813089"/>
              </p:ext>
            </p:extLst>
          </p:nvPr>
        </p:nvGraphicFramePr>
        <p:xfrm>
          <a:off x="396000" y="1570640"/>
          <a:ext cx="8352000" cy="4307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895300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288680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876766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GA &gt; RS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-105,07 ± 0,72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-44,98 ± 0,31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-93,90 ± 0,71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-44,63 ± 0,29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91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-101,69 ± 0,74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-44,91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0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-111,06 ± 0,73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-46,24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-109,59 ± 0,73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-46,02 ± 0,31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9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-108,42 ± 0,75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-44,91 ± 0,31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02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-101,26 ± 0,69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-44,78 ± 0,31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0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-110,66 ± 0,66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-44,81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6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-113,69 ± 0,70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-44,75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82484"/>
                  </a:ext>
                </a:extLst>
              </a:tr>
            </a:tbl>
          </a:graphicData>
        </a:graphic>
      </p:graphicFrame>
      <p:sp>
        <p:nvSpPr>
          <p:cNvPr id="5" name="CaixaDeTexto 10">
            <a:extLst>
              <a:ext uri="{FF2B5EF4-FFF2-40B4-BE49-F238E27FC236}">
                <a16:creationId xmlns:a16="http://schemas.microsoft.com/office/drawing/2014/main" id="{DB3C8471-8F00-43E4-BD19-30D3384F2880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14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4109C49-D0C7-4A35-9425-6081F9BE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Variando os parâmetros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C0DF9601-8ABC-46D4-9217-0D964DAFA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565318"/>
              </p:ext>
            </p:extLst>
          </p:nvPr>
        </p:nvGraphicFramePr>
        <p:xfrm>
          <a:off x="396000" y="1570640"/>
          <a:ext cx="8352000" cy="1930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64000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596571">
                  <a:extLst>
                    <a:ext uri="{9D8B030D-6E8A-4147-A177-3AD203B41FA5}">
                      <a16:colId xmlns:a16="http://schemas.microsoft.com/office/drawing/2014/main" val="1889530085"/>
                    </a:ext>
                  </a:extLst>
                </a:gridCol>
                <a:gridCol w="662857">
                  <a:extLst>
                    <a:ext uri="{9D8B030D-6E8A-4147-A177-3AD203B41FA5}">
                      <a16:colId xmlns:a16="http://schemas.microsoft.com/office/drawing/2014/main" val="3328868048"/>
                    </a:ext>
                  </a:extLst>
                </a:gridCol>
                <a:gridCol w="662857">
                  <a:extLst>
                    <a:ext uri="{9D8B030D-6E8A-4147-A177-3AD203B41FA5}">
                      <a16:colId xmlns:a16="http://schemas.microsoft.com/office/drawing/2014/main" val="2038767664"/>
                    </a:ext>
                  </a:extLst>
                </a:gridCol>
                <a:gridCol w="662857">
                  <a:extLst>
                    <a:ext uri="{9D8B030D-6E8A-4147-A177-3AD203B41FA5}">
                      <a16:colId xmlns:a16="http://schemas.microsoft.com/office/drawing/2014/main" val="2873392469"/>
                    </a:ext>
                  </a:extLst>
                </a:gridCol>
                <a:gridCol w="2154286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2154286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994286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GA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pt-BR" sz="2000" i="1" u="none" strike="noStrike" baseline="-1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sz="2000" b="0" i="1" u="none" strike="noStrike" baseline="-1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Média ± IC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GA &gt; RS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-113,69 ± 0,70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-44,75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-90,78 ± 0,66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-44,79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91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-120,45 ± 0,70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-44,95 ± 0,30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09368"/>
                  </a:ext>
                </a:extLst>
              </a:tr>
            </a:tbl>
          </a:graphicData>
        </a:graphic>
      </p:graphicFrame>
      <p:sp>
        <p:nvSpPr>
          <p:cNvPr id="5" name="CaixaDeTexto 10">
            <a:extLst>
              <a:ext uri="{FF2B5EF4-FFF2-40B4-BE49-F238E27FC236}">
                <a16:creationId xmlns:a16="http://schemas.microsoft.com/office/drawing/2014/main" id="{DB3C8471-8F00-43E4-BD19-30D3384F2880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notipo e meio ambiente">
            <a:extLst>
              <a:ext uri="{FF2B5EF4-FFF2-40B4-BE49-F238E27FC236}">
                <a16:creationId xmlns:a16="http://schemas.microsoft.com/office/drawing/2014/main" id="{33B78C95-1DD4-47B6-AFA4-C5B1214D0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7164" r="2229" b="11005"/>
          <a:stretch/>
        </p:blipFill>
        <p:spPr bwMode="auto">
          <a:xfrm>
            <a:off x="2893889" y="4710545"/>
            <a:ext cx="3356221" cy="15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617B9-0F8F-485B-880F-6983E72F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227911"/>
            <a:ext cx="8238835" cy="4395234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pt-BR" sz="1800" dirty="0"/>
              <a:t>Evolução das espécies / seleção natural – </a:t>
            </a:r>
            <a:r>
              <a:rPr lang="pt-BR" sz="1800" b="1" dirty="0">
                <a:solidFill>
                  <a:srgbClr val="7030A0"/>
                </a:solidFill>
              </a:rPr>
              <a:t>Darwin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Genética, compartilhamento de características entre os pais e descendentes – </a:t>
            </a:r>
            <a:r>
              <a:rPr lang="pt-BR" sz="1800" b="1" dirty="0">
                <a:solidFill>
                  <a:srgbClr val="7030A0"/>
                </a:solidFill>
              </a:rPr>
              <a:t>Mendel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Unidade de informação: </a:t>
            </a:r>
            <a:r>
              <a:rPr lang="pt-BR" sz="1800" b="1" dirty="0">
                <a:solidFill>
                  <a:srgbClr val="7030A0"/>
                </a:solidFill>
              </a:rPr>
              <a:t>Gene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Conjunto de genes: </a:t>
            </a:r>
            <a:r>
              <a:rPr lang="pt-BR" sz="1800" b="1" dirty="0">
                <a:solidFill>
                  <a:srgbClr val="7030A0"/>
                </a:solidFill>
              </a:rPr>
              <a:t>Cromossomo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Posição do gene no cromossomo: </a:t>
            </a:r>
            <a:r>
              <a:rPr lang="pt-BR" sz="1800" b="1" dirty="0" err="1">
                <a:solidFill>
                  <a:srgbClr val="7030A0"/>
                </a:solidFill>
              </a:rPr>
              <a:t>Locus</a:t>
            </a:r>
            <a:endParaRPr lang="pt-BR" sz="1800" b="1" dirty="0">
              <a:solidFill>
                <a:srgbClr val="7030A0"/>
              </a:solidFill>
            </a:endParaRPr>
          </a:p>
          <a:p>
            <a:pPr>
              <a:spcAft>
                <a:spcPts val="0"/>
              </a:spcAft>
            </a:pPr>
            <a:r>
              <a:rPr lang="pt-BR" sz="1800" dirty="0"/>
              <a:t>Valores possíveis de para um gene: </a:t>
            </a:r>
            <a:r>
              <a:rPr lang="pt-BR" sz="1800" b="1" dirty="0">
                <a:solidFill>
                  <a:srgbClr val="7030A0"/>
                </a:solidFill>
              </a:rPr>
              <a:t>Alelos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Interação entre genes: </a:t>
            </a:r>
            <a:r>
              <a:rPr lang="pt-BR" sz="1800" b="1" dirty="0" err="1">
                <a:solidFill>
                  <a:srgbClr val="7030A0"/>
                </a:solidFill>
              </a:rPr>
              <a:t>Epistasia</a:t>
            </a:r>
            <a:endParaRPr lang="pt-BR" sz="1800" b="1" dirty="0">
              <a:solidFill>
                <a:srgbClr val="7030A0"/>
              </a:solidFill>
            </a:endParaRPr>
          </a:p>
          <a:p>
            <a:pPr>
              <a:spcAft>
                <a:spcPts val="0"/>
              </a:spcAft>
            </a:pPr>
            <a:r>
              <a:rPr lang="pt-BR" sz="1800" dirty="0"/>
              <a:t>Conjunto específico de genes: </a:t>
            </a:r>
            <a:r>
              <a:rPr lang="pt-BR" sz="1800" b="1" dirty="0">
                <a:solidFill>
                  <a:srgbClr val="7030A0"/>
                </a:solidFill>
              </a:rPr>
              <a:t>genótipo</a:t>
            </a:r>
          </a:p>
          <a:p>
            <a:pPr>
              <a:spcAft>
                <a:spcPts val="0"/>
              </a:spcAft>
            </a:pPr>
            <a:r>
              <a:rPr lang="pt-BR" sz="1800" dirty="0"/>
              <a:t>Características expressas pelo genótipo e ambiente: </a:t>
            </a:r>
            <a:r>
              <a:rPr lang="pt-BR" sz="1800" b="1" dirty="0">
                <a:solidFill>
                  <a:srgbClr val="7030A0"/>
                </a:solidFill>
              </a:rPr>
              <a:t>fenótipo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E02DD-2FDB-4DBE-A7AD-2CF87C25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Biologia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056FE104-4BE5-48B2-898D-880CA4B224A7}"/>
              </a:ext>
            </a:extLst>
          </p:cNvPr>
          <p:cNvSpPr txBox="1"/>
          <p:nvPr/>
        </p:nvSpPr>
        <p:spPr>
          <a:xfrm>
            <a:off x="692728" y="12620"/>
            <a:ext cx="1171559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1b. Biologia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96E29A-25C4-49FE-A660-88520F0542FC}"/>
              </a:ext>
            </a:extLst>
          </p:cNvPr>
          <p:cNvSpPr/>
          <p:nvPr/>
        </p:nvSpPr>
        <p:spPr>
          <a:xfrm>
            <a:off x="6359236" y="5880988"/>
            <a:ext cx="26462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3"/>
              </a:rPr>
              <a:t>https://www.diferenca.com/genotipo-e-fenotipo/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756269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28BB43-708B-4E88-9171-58ED366BD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8600" y="669600"/>
            <a:ext cx="7606800" cy="5518800"/>
          </a:xfrm>
          <a:prstGeom prst="rect">
            <a:avLst/>
          </a:prstGeom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63F69520-B715-4846-B8F3-A004A01DFF11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99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0">
            <a:extLst>
              <a:ext uri="{FF2B5EF4-FFF2-40B4-BE49-F238E27FC236}">
                <a16:creationId xmlns:a16="http://schemas.microsoft.com/office/drawing/2014/main" id="{63F69520-B715-4846-B8F3-A004A01DFF11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A597D6-2F9B-4DAD-8B62-CD81FD2D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3" y="670066"/>
            <a:ext cx="7606293" cy="55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67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0">
            <a:extLst>
              <a:ext uri="{FF2B5EF4-FFF2-40B4-BE49-F238E27FC236}">
                <a16:creationId xmlns:a16="http://schemas.microsoft.com/office/drawing/2014/main" id="{63F69520-B715-4846-B8F3-A004A01DFF11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F5E14F-9FAC-4782-A8C5-608183B3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1" y="669600"/>
            <a:ext cx="7607578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74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8EAD9F-6967-4E71-99E2-E02C7284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médias e variâncias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7A5A7FE7-6F4E-4C54-8388-1DF7F19441BB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graphicFrame>
        <p:nvGraphicFramePr>
          <p:cNvPr id="9" name="Tabela 11">
            <a:extLst>
              <a:ext uri="{FF2B5EF4-FFF2-40B4-BE49-F238E27FC236}">
                <a16:creationId xmlns:a16="http://schemas.microsoft.com/office/drawing/2014/main" id="{41E34995-F12D-4994-9B50-62D6D3CC7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588041"/>
              </p:ext>
            </p:extLst>
          </p:nvPr>
        </p:nvGraphicFramePr>
        <p:xfrm>
          <a:off x="396000" y="1829258"/>
          <a:ext cx="8240002" cy="118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8107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446270173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62698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Geração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-47,49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-78,76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-96,46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-106,86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Variância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178,55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158,42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117,09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106,79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103,55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912571"/>
                  </a:ext>
                </a:extLst>
              </a:tr>
            </a:tbl>
          </a:graphicData>
        </a:graphic>
      </p:graphicFrame>
      <p:graphicFrame>
        <p:nvGraphicFramePr>
          <p:cNvPr id="10" name="Tabela 11">
            <a:extLst>
              <a:ext uri="{FF2B5EF4-FFF2-40B4-BE49-F238E27FC236}">
                <a16:creationId xmlns:a16="http://schemas.microsoft.com/office/drawing/2014/main" id="{8FEDA365-0632-4617-A100-9B355DE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847993"/>
              </p:ext>
            </p:extLst>
          </p:nvPr>
        </p:nvGraphicFramePr>
        <p:xfrm>
          <a:off x="396000" y="4022895"/>
          <a:ext cx="8240002" cy="118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8107">
                  <a:extLst>
                    <a:ext uri="{9D8B030D-6E8A-4147-A177-3AD203B41FA5}">
                      <a16:colId xmlns:a16="http://schemas.microsoft.com/office/drawing/2014/main" val="2842823320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721128405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3090235591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279311839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446270173"/>
                    </a:ext>
                  </a:extLst>
                </a:gridCol>
                <a:gridCol w="1404379">
                  <a:extLst>
                    <a:ext uri="{9D8B030D-6E8A-4147-A177-3AD203B41FA5}">
                      <a16:colId xmlns:a16="http://schemas.microsoft.com/office/drawing/2014/main" val="162698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Geração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-47,49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-78,76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-96,46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-106,86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Variância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178,55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158,42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117,09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106,79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103,55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912571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42129A-27D7-4F6F-AF94-388CC44B9533}"/>
              </a:ext>
            </a:extLst>
          </p:cNvPr>
          <p:cNvSpPr txBox="1"/>
          <p:nvPr/>
        </p:nvSpPr>
        <p:spPr>
          <a:xfrm>
            <a:off x="396000" y="1361036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Com operador de mutação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0A1B31-7E0B-47CB-9CA4-FCEDBE23834C}"/>
              </a:ext>
            </a:extLst>
          </p:cNvPr>
          <p:cNvSpPr txBox="1"/>
          <p:nvPr/>
        </p:nvSpPr>
        <p:spPr>
          <a:xfrm>
            <a:off x="396000" y="3550054"/>
            <a:ext cx="26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Sem operador de mutação</a:t>
            </a:r>
          </a:p>
        </p:txBody>
      </p:sp>
    </p:spTree>
    <p:extLst>
      <p:ext uri="{BB962C8B-B14F-4D97-AF65-F5344CB8AC3E}">
        <p14:creationId xmlns:p14="http://schemas.microsoft.com/office/powerpoint/2010/main" val="1647582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0">
            <a:extLst>
              <a:ext uri="{FF2B5EF4-FFF2-40B4-BE49-F238E27FC236}">
                <a16:creationId xmlns:a16="http://schemas.microsoft.com/office/drawing/2014/main" id="{975C4CCF-7B10-480E-A710-B44E109922B0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6BD0DC-B0B0-4E05-8079-DE69312A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90" y="1141540"/>
            <a:ext cx="4509265" cy="3258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3B7709-FEC3-402B-A180-3EDB07620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8" y="2909455"/>
            <a:ext cx="4631432" cy="33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88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0">
            <a:extLst>
              <a:ext uri="{FF2B5EF4-FFF2-40B4-BE49-F238E27FC236}">
                <a16:creationId xmlns:a16="http://schemas.microsoft.com/office/drawing/2014/main" id="{975C4CCF-7B10-480E-A710-B44E109922B0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D6C29AF-BE05-4239-A01A-A45D9BC7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342"/>
            <a:ext cx="4645891" cy="33689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C87353B-4259-4EB9-B325-AB0ACA7E4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09" y="2926680"/>
            <a:ext cx="4645891" cy="33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15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E6523C-7431-4F04-A3EC-785BF91F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de 500 testes nas gerações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DA9BCEA0-09CF-45A4-8021-43F2B56FE59B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B832F8-94B7-4719-A4FF-AC66AD9B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90" y="1580370"/>
            <a:ext cx="6138019" cy="44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49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A01F1D9-741A-470F-885B-6745469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Progressão da média e variância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BE00F14A-6E30-4FD3-B986-ECF21A0841AD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94C5E5-C05B-4782-B15A-C4889F39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37873"/>
            <a:ext cx="4594860" cy="33319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5BF8AB-906F-4546-814E-CCD2BF78DE93}"/>
              </a:ext>
            </a:extLst>
          </p:cNvPr>
          <p:cNvSpPr txBox="1"/>
          <p:nvPr/>
        </p:nvSpPr>
        <p:spPr>
          <a:xfrm>
            <a:off x="1561464" y="58990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>
                <a:solidFill>
                  <a:srgbClr val="002060"/>
                </a:solidFill>
              </a:rPr>
              <a:t> = 0,005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559DEA-9E55-4E1B-891F-BCD1C336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2" y="1418632"/>
            <a:ext cx="4610400" cy="333195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5E681AE-0751-4C84-9B7D-3D26EDC213A2}"/>
              </a:ext>
            </a:extLst>
          </p:cNvPr>
          <p:cNvSpPr txBox="1"/>
          <p:nvPr/>
        </p:nvSpPr>
        <p:spPr>
          <a:xfrm>
            <a:off x="6345902" y="48908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>
                <a:solidFill>
                  <a:srgbClr val="002060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215762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90A6BCD-862F-49C2-A2C4-A97C1DA5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crossover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3FD363-3CB5-47CF-A41B-2107D5E9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16" y="1449051"/>
            <a:ext cx="6473767" cy="46944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764381-FF35-497A-B24F-D7A05913A2AD}"/>
              </a:ext>
            </a:extLst>
          </p:cNvPr>
          <p:cNvSpPr txBox="1"/>
          <p:nvPr/>
        </p:nvSpPr>
        <p:spPr>
          <a:xfrm>
            <a:off x="7617837" y="586164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i="1" baseline="-1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>
                <a:solidFill>
                  <a:srgbClr val="002060"/>
                </a:solidFill>
              </a:rPr>
              <a:t> = 0</a:t>
            </a:r>
          </a:p>
        </p:txBody>
      </p:sp>
      <p:sp>
        <p:nvSpPr>
          <p:cNvPr id="6" name="CaixaDeTexto 10">
            <a:extLst>
              <a:ext uri="{FF2B5EF4-FFF2-40B4-BE49-F238E27FC236}">
                <a16:creationId xmlns:a16="http://schemas.microsoft.com/office/drawing/2014/main" id="{03182322-A963-4A06-99D1-DFB0DC952B68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99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0">
            <a:extLst>
              <a:ext uri="{FF2B5EF4-FFF2-40B4-BE49-F238E27FC236}">
                <a16:creationId xmlns:a16="http://schemas.microsoft.com/office/drawing/2014/main" id="{41487511-6A80-47B8-A2C9-FE2D1574A15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EB8A90-2208-4D07-856B-E15AE74A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36" y="671794"/>
            <a:ext cx="7601527" cy="55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05FB078-BC0E-40DE-840B-8DB7F1DA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Organismos podem ser:</a:t>
            </a:r>
          </a:p>
          <a:p>
            <a:pPr lvl="1"/>
            <a:r>
              <a:rPr lang="pt-BR" dirty="0" err="1"/>
              <a:t>Diplóides</a:t>
            </a:r>
            <a:r>
              <a:rPr lang="pt-BR" dirty="0"/>
              <a:t> – com par de cromossomos, conceito de dominante-recessivo</a:t>
            </a:r>
          </a:p>
          <a:p>
            <a:pPr lvl="1"/>
            <a:r>
              <a:rPr lang="pt-BR" dirty="0" err="1"/>
              <a:t>Haplóides</a:t>
            </a:r>
            <a:r>
              <a:rPr lang="pt-BR" dirty="0"/>
              <a:t> – cromossomo simples</a:t>
            </a:r>
          </a:p>
          <a:p>
            <a:r>
              <a:rPr lang="pt-BR" dirty="0"/>
              <a:t>Tipo de reprodução:</a:t>
            </a:r>
          </a:p>
          <a:p>
            <a:pPr lvl="1"/>
            <a:r>
              <a:rPr lang="pt-BR" dirty="0"/>
              <a:t>Assexuada – duplicação</a:t>
            </a:r>
          </a:p>
          <a:p>
            <a:pPr lvl="1"/>
            <a:r>
              <a:rPr lang="pt-BR" dirty="0"/>
              <a:t>Sexuada – combinação de material genético de dois indivíduos + recombinação do material por </a:t>
            </a:r>
            <a:r>
              <a:rPr lang="pt-BR" i="1" dirty="0"/>
              <a:t>crossover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671B28C-29BF-4589-94C7-2BE30E77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Reprodução</a:t>
            </a: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D9BA3BEE-CE01-46D4-953F-7220EC73E499}"/>
              </a:ext>
            </a:extLst>
          </p:cNvPr>
          <p:cNvSpPr txBox="1"/>
          <p:nvPr/>
        </p:nvSpPr>
        <p:spPr>
          <a:xfrm>
            <a:off x="692728" y="12620"/>
            <a:ext cx="1171559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1b. Biologia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2D713-80B8-4DCF-98A6-AA228965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97" y="3685866"/>
            <a:ext cx="5073606" cy="21515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257F647-4E7F-4B42-8E47-91FA28504510}"/>
              </a:ext>
            </a:extLst>
          </p:cNvPr>
          <p:cNvSpPr/>
          <p:nvPr/>
        </p:nvSpPr>
        <p:spPr>
          <a:xfrm>
            <a:off x="1934076" y="5683493"/>
            <a:ext cx="53215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LMRoman10-Regular"/>
              </a:rPr>
              <a:t>Exemplo de reprodução com crossover - (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KLUG et al.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2011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35274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0">
            <a:extLst>
              <a:ext uri="{FF2B5EF4-FFF2-40B4-BE49-F238E27FC236}">
                <a16:creationId xmlns:a16="http://schemas.microsoft.com/office/drawing/2014/main" id="{41487511-6A80-47B8-A2C9-FE2D1574A15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0B6B3E-E5FC-468B-8DCE-96733BCC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55" y="675000"/>
            <a:ext cx="759269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40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0">
            <a:extLst>
              <a:ext uri="{FF2B5EF4-FFF2-40B4-BE49-F238E27FC236}">
                <a16:creationId xmlns:a16="http://schemas.microsoft.com/office/drawing/2014/main" id="{41487511-6A80-47B8-A2C9-FE2D1574A15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45CA28-0667-4F6F-8145-26949ED4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55" y="675000"/>
            <a:ext cx="759269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80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0">
            <a:extLst>
              <a:ext uri="{FF2B5EF4-FFF2-40B4-BE49-F238E27FC236}">
                <a16:creationId xmlns:a16="http://schemas.microsoft.com/office/drawing/2014/main" id="{41487511-6A80-47B8-A2C9-FE2D1574A153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3b. Modelo de </a:t>
            </a:r>
            <a:r>
              <a:rPr lang="pt-BR" sz="1400" b="1" cap="small" dirty="0" err="1">
                <a:solidFill>
                  <a:srgbClr val="002060"/>
                </a:solidFill>
              </a:rPr>
              <a:t>Ising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789063-19CD-4A92-93FE-20A152C47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5" y="675000"/>
            <a:ext cx="7592690" cy="550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D1F12F6-7D4B-43E8-98C7-FED15EE42B1B}"/>
              </a:ext>
            </a:extLst>
          </p:cNvPr>
          <p:cNvSpPr txBox="1"/>
          <p:nvPr/>
        </p:nvSpPr>
        <p:spPr>
          <a:xfrm>
            <a:off x="7573818" y="5813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Sem elitismo</a:t>
            </a:r>
          </a:p>
        </p:txBody>
      </p:sp>
    </p:spTree>
    <p:extLst>
      <p:ext uri="{BB962C8B-B14F-4D97-AF65-F5344CB8AC3E}">
        <p14:creationId xmlns:p14="http://schemas.microsoft.com/office/powerpoint/2010/main" val="16328805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5026949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73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E1EA3A-ACCA-4ED2-BB2A-96BC1613917E}"/>
              </a:ext>
            </a:extLst>
          </p:cNvPr>
          <p:cNvSpPr txBox="1">
            <a:spLocks noChangeArrowheads="1"/>
          </p:cNvSpPr>
          <p:nvPr/>
        </p:nvSpPr>
        <p:spPr>
          <a:xfrm>
            <a:off x="246063" y="772675"/>
            <a:ext cx="8651875" cy="3272330"/>
          </a:xfrm>
          <a:prstGeom prst="rect">
            <a:avLst/>
          </a:prstGeom>
        </p:spPr>
        <p:txBody>
          <a:bodyPr lIns="128318" tIns="64159" rIns="128318" bIns="64159"/>
          <a:lstStyle/>
          <a:p>
            <a:pPr marL="7429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2857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lvl="1"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088F095-8F90-4238-A3C1-5470FEA8ACB7}"/>
              </a:ext>
            </a:extLst>
          </p:cNvPr>
          <p:cNvSpPr txBox="1">
            <a:spLocks noChangeArrowheads="1"/>
          </p:cNvSpPr>
          <p:nvPr/>
        </p:nvSpPr>
        <p:spPr>
          <a:xfrm>
            <a:off x="398463" y="4220725"/>
            <a:ext cx="8651875" cy="3272330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2857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lvl="1"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E1EA3A-ACCA-4ED2-BB2A-96BC1613917E}"/>
              </a:ext>
            </a:extLst>
          </p:cNvPr>
          <p:cNvSpPr txBox="1">
            <a:spLocks noChangeArrowheads="1"/>
          </p:cNvSpPr>
          <p:nvPr/>
        </p:nvSpPr>
        <p:spPr>
          <a:xfrm>
            <a:off x="573304" y="2637275"/>
            <a:ext cx="8302191" cy="1800276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ctr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5400" b="1" kern="0" dirty="0">
                <a:solidFill>
                  <a:srgbClr val="002060"/>
                </a:solidFill>
                <a:latin typeface="Calibri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70978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CDBDC4D-C927-4FC9-8112-C34D37D8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Década de 40: inspiração na natureza para primeiros passos em IA</a:t>
            </a:r>
          </a:p>
          <a:p>
            <a:r>
              <a:rPr lang="pt-BR" dirty="0"/>
              <a:t>Década de 50: Sistemas adaptativos para solução de problemas difíceis</a:t>
            </a:r>
          </a:p>
          <a:p>
            <a:r>
              <a:rPr lang="pt-BR" dirty="0"/>
              <a:t>Década de 60: </a:t>
            </a:r>
            <a:r>
              <a:rPr lang="pt-BR" dirty="0" err="1"/>
              <a:t>Rechenberg</a:t>
            </a:r>
            <a:r>
              <a:rPr lang="pt-BR" dirty="0"/>
              <a:t> – estratégias evolucionárias – cromossomos com números reais para estudos de aerofólios</a:t>
            </a:r>
          </a:p>
          <a:p>
            <a:r>
              <a:rPr lang="pt-BR" dirty="0"/>
              <a:t>Décadas de 60 e 70: </a:t>
            </a:r>
            <a:r>
              <a:rPr lang="pt-BR" dirty="0" err="1"/>
              <a:t>Holland</a:t>
            </a:r>
            <a:r>
              <a:rPr lang="pt-BR" dirty="0"/>
              <a:t> – consolida os algoritmos genéticos</a:t>
            </a:r>
          </a:p>
          <a:p>
            <a:pPr lvl="1"/>
            <a:r>
              <a:rPr lang="pt-BR" dirty="0"/>
              <a:t>Cria abstração da evolução biológica através de uma estrutura formal teórica</a:t>
            </a:r>
          </a:p>
          <a:p>
            <a:pPr lvl="1"/>
            <a:r>
              <a:rPr lang="pt-BR" dirty="0"/>
              <a:t>Usou cromossomos binários: Alelos 1 ou 0</a:t>
            </a:r>
          </a:p>
          <a:p>
            <a:pPr lvl="1"/>
            <a:r>
              <a:rPr lang="pt-BR" dirty="0"/>
              <a:t>Operadores de crossover, mutação e inversão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23D7B2-8D74-4D04-A065-7C351992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história...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F61B6CD0-C195-4AF8-A3D8-E521D694D040}"/>
              </a:ext>
            </a:extLst>
          </p:cNvPr>
          <p:cNvSpPr txBox="1"/>
          <p:nvPr/>
        </p:nvSpPr>
        <p:spPr>
          <a:xfrm>
            <a:off x="692728" y="12620"/>
            <a:ext cx="1258122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1c. Surgimento</a:t>
            </a:r>
          </a:p>
        </p:txBody>
      </p:sp>
    </p:spTree>
    <p:extLst>
      <p:ext uri="{BB962C8B-B14F-4D97-AF65-F5344CB8AC3E}">
        <p14:creationId xmlns:p14="http://schemas.microsoft.com/office/powerpoint/2010/main" val="222941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4D191DB-BE7E-4ACA-876E-25A1F37C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Seleção de um cromossomo na população de forma estocástica baseada nas avaliações de todos os cromossomos</a:t>
            </a:r>
          </a:p>
          <a:p>
            <a:r>
              <a:rPr lang="pt-BR" dirty="0"/>
              <a:t>2. Aplicações dos operadores genéticos sobre uma cópia do individuo selecionado em 1.</a:t>
            </a:r>
          </a:p>
          <a:p>
            <a:r>
              <a:rPr lang="pt-BR" dirty="0"/>
              <a:t>3. Seleção de outro cromossomo de forma aleatória com probabilidade igual para todos a ser substituído pelo novo cromossomo gerado em 2</a:t>
            </a:r>
          </a:p>
          <a:p>
            <a:r>
              <a:rPr lang="pt-BR" dirty="0"/>
              <a:t>4. Avaliar o novo cromossomo</a:t>
            </a:r>
          </a:p>
          <a:p>
            <a:r>
              <a:rPr lang="pt-BR" dirty="0"/>
              <a:t>5. </a:t>
            </a:r>
            <a:r>
              <a:rPr lang="pt-BR" dirty="0" err="1"/>
              <a:t>Retonar</a:t>
            </a:r>
            <a:r>
              <a:rPr lang="pt-BR" dirty="0"/>
              <a:t> ao 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19E4E0C-7A1C-4DB6-9969-52B7CFE1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por </a:t>
            </a:r>
            <a:r>
              <a:rPr lang="pt-BR" dirty="0" err="1"/>
              <a:t>Holland</a:t>
            </a:r>
            <a:endParaRPr lang="pt-BR" dirty="0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55D3BD5-140F-4ACC-8702-999BBCA3D9CE}"/>
              </a:ext>
            </a:extLst>
          </p:cNvPr>
          <p:cNvSpPr txBox="1"/>
          <p:nvPr/>
        </p:nvSpPr>
        <p:spPr>
          <a:xfrm>
            <a:off x="692728" y="12620"/>
            <a:ext cx="1258122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1c. Surgimento</a:t>
            </a:r>
          </a:p>
        </p:txBody>
      </p:sp>
    </p:spTree>
    <p:extLst>
      <p:ext uri="{BB962C8B-B14F-4D97-AF65-F5344CB8AC3E}">
        <p14:creationId xmlns:p14="http://schemas.microsoft.com/office/powerpoint/2010/main" val="220770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EDE7DB6-506E-4D06-BC43-FF91E582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Wolpert</a:t>
            </a:r>
            <a:r>
              <a:rPr lang="pt-BR" dirty="0"/>
              <a:t> – Não existência de algoritmo universal para solução de problemas de otimização</a:t>
            </a:r>
          </a:p>
          <a:p>
            <a:r>
              <a:rPr lang="pt-BR" dirty="0"/>
              <a:t>Se houver um método específico para determinado problema definitivamente ele será mais eficiente que o GA.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64211C-7475-4744-897A-7A517640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inexistência de almoço grátis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32A77FB-C913-4A0D-A66D-16065740E248}"/>
              </a:ext>
            </a:extLst>
          </p:cNvPr>
          <p:cNvSpPr txBox="1"/>
          <p:nvPr/>
        </p:nvSpPr>
        <p:spPr>
          <a:xfrm>
            <a:off x="692728" y="12620"/>
            <a:ext cx="2468260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1d. NFL – No </a:t>
            </a:r>
            <a:r>
              <a:rPr lang="pt-BR" sz="1400" b="1" cap="small" dirty="0" err="1">
                <a:solidFill>
                  <a:srgbClr val="002060"/>
                </a:solidFill>
              </a:rPr>
              <a:t>Free</a:t>
            </a:r>
            <a:r>
              <a:rPr lang="pt-BR" sz="1400" b="1" cap="small" dirty="0">
                <a:solidFill>
                  <a:srgbClr val="002060"/>
                </a:solidFill>
              </a:rPr>
              <a:t> </a:t>
            </a:r>
            <a:r>
              <a:rPr lang="pt-BR" sz="1400" b="1" cap="small" dirty="0" err="1">
                <a:solidFill>
                  <a:srgbClr val="002060"/>
                </a:solidFill>
              </a:rPr>
              <a:t>Lunch</a:t>
            </a:r>
            <a:r>
              <a:rPr lang="pt-BR" sz="1400" b="1" cap="small" dirty="0">
                <a:solidFill>
                  <a:srgbClr val="002060"/>
                </a:solidFill>
              </a:rPr>
              <a:t> </a:t>
            </a:r>
            <a:r>
              <a:rPr lang="pt-BR" sz="1400" b="1" cap="small" dirty="0" err="1">
                <a:solidFill>
                  <a:srgbClr val="002060"/>
                </a:solidFill>
              </a:rPr>
              <a:t>Teorem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E812E2-591A-45ED-BE1A-71CE3891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709" y="2745071"/>
            <a:ext cx="4068581" cy="317543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2A13A73-FDB7-4C4D-9298-E2CD889E682E}"/>
              </a:ext>
            </a:extLst>
          </p:cNvPr>
          <p:cNvSpPr/>
          <p:nvPr/>
        </p:nvSpPr>
        <p:spPr>
          <a:xfrm>
            <a:off x="3073255" y="5886257"/>
            <a:ext cx="2997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LMRoman10-Regular"/>
              </a:rPr>
              <a:t>Exemplo para NFL - (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GOLDBERG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1989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64653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3656</TotalTime>
  <Words>2922</Words>
  <Application>Microsoft Office PowerPoint</Application>
  <PresentationFormat>Apresentação na tela (4:3)</PresentationFormat>
  <Paragraphs>761</Paragraphs>
  <Slides>64</Slides>
  <Notes>27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Calibri Light</vt:lpstr>
      <vt:lpstr>Lato</vt:lpstr>
      <vt:lpstr>LMRoman10-Regular</vt:lpstr>
      <vt:lpstr>Times New Roman</vt:lpstr>
      <vt:lpstr>Wingdings</vt:lpstr>
      <vt:lpstr>Retrospect</vt:lpstr>
      <vt:lpstr>Acrobat Document</vt:lpstr>
      <vt:lpstr>Apresentação do PowerPoint</vt:lpstr>
      <vt:lpstr>Apresentação do PowerPoint</vt:lpstr>
      <vt:lpstr>Computação Evolutiva</vt:lpstr>
      <vt:lpstr>Classificação dos métodos</vt:lpstr>
      <vt:lpstr>Biologia</vt:lpstr>
      <vt:lpstr>Reprodução</vt:lpstr>
      <vt:lpstr>Breve história...</vt:lpstr>
      <vt:lpstr>Algoritmo Genético por Holland</vt:lpstr>
      <vt:lpstr>Teorema da inexistência de almoço grátis</vt:lpstr>
      <vt:lpstr>Apresentação do PowerPoint</vt:lpstr>
      <vt:lpstr>Biologia x Algoritmo</vt:lpstr>
      <vt:lpstr>Esquemas</vt:lpstr>
      <vt:lpstr>Esquemas</vt:lpstr>
      <vt:lpstr>Esquemas</vt:lpstr>
      <vt:lpstr>Codificação</vt:lpstr>
      <vt:lpstr>População</vt:lpstr>
      <vt:lpstr>População</vt:lpstr>
      <vt:lpstr>Avaliação</vt:lpstr>
      <vt:lpstr>Variações na avaliação</vt:lpstr>
      <vt:lpstr>Seleção – Roleta Viciada</vt:lpstr>
      <vt:lpstr>Seleção – Amostragem Estocástica Uniforme</vt:lpstr>
      <vt:lpstr>Seleção – Torneio e Ranking</vt:lpstr>
      <vt:lpstr>Seleção de Boltzmann</vt:lpstr>
      <vt:lpstr>Crossover – 1 ponto</vt:lpstr>
      <vt:lpstr>Crossover de 2 pontos ou mais pontos</vt:lpstr>
      <vt:lpstr>Crossover Uniforme</vt:lpstr>
      <vt:lpstr>Crossover com codificação em ordem</vt:lpstr>
      <vt:lpstr>Mutação</vt:lpstr>
      <vt:lpstr>Teorema fundamental dos esquemas</vt:lpstr>
      <vt:lpstr>Paralelismo implícito</vt:lpstr>
      <vt:lpstr>Problemas associados ao GA</vt:lpstr>
      <vt:lpstr>Apresentação do PowerPoint</vt:lpstr>
      <vt:lpstr>Definições</vt:lpstr>
      <vt:lpstr>Definições para os testes</vt:lpstr>
      <vt:lpstr>Resultados</vt:lpstr>
      <vt:lpstr>Resultados</vt:lpstr>
      <vt:lpstr>Resultados</vt:lpstr>
      <vt:lpstr>Evolução da população</vt:lpstr>
      <vt:lpstr>Grade do modelo</vt:lpstr>
      <vt:lpstr>Definição do modelo de Ising</vt:lpstr>
      <vt:lpstr>Modelo de Ising - Probabilidades</vt:lpstr>
      <vt:lpstr>Definições para os testes</vt:lpstr>
      <vt:lpstr>Definições para os testes</vt:lpstr>
      <vt:lpstr>Definições para os testes</vt:lpstr>
      <vt:lpstr>Problema com função de avaliação</vt:lpstr>
      <vt:lpstr>Variando tipo de crossover</vt:lpstr>
      <vt:lpstr>Genótipo x crossover</vt:lpstr>
      <vt:lpstr>Variando os parâmetros</vt:lpstr>
      <vt:lpstr>Variando os parâmetros</vt:lpstr>
      <vt:lpstr>Apresentação do PowerPoint</vt:lpstr>
      <vt:lpstr>Apresentação do PowerPoint</vt:lpstr>
      <vt:lpstr>Apresentação do PowerPoint</vt:lpstr>
      <vt:lpstr>Comparando médias e variâncias</vt:lpstr>
      <vt:lpstr>Apresentação do PowerPoint</vt:lpstr>
      <vt:lpstr>Apresentação do PowerPoint</vt:lpstr>
      <vt:lpstr>Distribuição de 500 testes nas gerações</vt:lpstr>
      <vt:lpstr>Progressão da média e variância</vt:lpstr>
      <vt:lpstr>Comparando crossover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Uso De Modelos Econométricos  Em Empresas</dc:title>
  <dc:creator>Monik Souza Dourado</dc:creator>
  <cp:lastModifiedBy>Fabricio Kassardjian</cp:lastModifiedBy>
  <cp:revision>72</cp:revision>
  <dcterms:created xsi:type="dcterms:W3CDTF">2019-11-20T14:03:46Z</dcterms:created>
  <dcterms:modified xsi:type="dcterms:W3CDTF">2019-12-05T04:16:20Z</dcterms:modified>
</cp:coreProperties>
</file>