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0"/>
            <a:ext cx="9372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216" y="1307592"/>
            <a:ext cx="5577840" cy="2185416"/>
          </a:xfrm>
          <a:gradFill>
            <a:gsLst>
              <a:gs pos="100000">
                <a:srgbClr val="FFFFFF">
                  <a:alpha val="30000"/>
                </a:srgbClr>
              </a:gs>
              <a:gs pos="0">
                <a:srgbClr val="FFFFFF">
                  <a:alpha val="50000"/>
                </a:srgbClr>
              </a:gs>
            </a:gsLst>
            <a:lin ang="0" scaled="0"/>
          </a:gradFill>
        </p:spPr>
        <p:txBody>
          <a:bodyPr lIns="182880" rIns="182880" bIns="182880"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216" y="3493008"/>
            <a:ext cx="5577840" cy="1709928"/>
          </a:xfrm>
          <a:gradFill>
            <a:gsLst>
              <a:gs pos="100000">
                <a:srgbClr val="FFFFFF">
                  <a:alpha val="30000"/>
                </a:srgbClr>
              </a:gs>
              <a:gs pos="0">
                <a:srgbClr val="FFFFFF">
                  <a:alpha val="50000"/>
                </a:srgbClr>
              </a:gs>
            </a:gsLst>
            <a:lin ang="0" scaled="0"/>
          </a:gradFill>
        </p:spPr>
        <p:txBody>
          <a:bodyPr lIns="182880" tIns="182880" rIns="182880"/>
          <a:lstStyle>
            <a:lvl1pPr marL="0" indent="0" algn="l">
              <a:lnSpc>
                <a:spcPct val="11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5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7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idebar"/>
          <p:cNvGrpSpPr/>
          <p:nvPr userDrawn="1"/>
        </p:nvGrpSpPr>
        <p:grpSpPr>
          <a:xfrm>
            <a:off x="0" y="0"/>
            <a:ext cx="4467225" cy="6858000"/>
            <a:chOff x="0" y="0"/>
            <a:chExt cx="4467225" cy="6858000"/>
          </a:xfrm>
        </p:grpSpPr>
        <p:sp>
          <p:nvSpPr>
            <p:cNvPr id="6" name="Background"/>
            <p:cNvSpPr>
              <a:spLocks/>
            </p:cNvSpPr>
            <p:nvPr/>
          </p:nvSpPr>
          <p:spPr bwMode="auto">
            <a:xfrm>
              <a:off x="0" y="0"/>
              <a:ext cx="4467225" cy="6858000"/>
            </a:xfrm>
            <a:custGeom>
              <a:avLst/>
              <a:gdLst>
                <a:gd name="T0" fmla="*/ 0 w 6278"/>
                <a:gd name="T1" fmla="*/ 0 h 9600"/>
                <a:gd name="T2" fmla="*/ 5611 w 6278"/>
                <a:gd name="T3" fmla="*/ 0 h 9600"/>
                <a:gd name="T4" fmla="*/ 6278 w 6278"/>
                <a:gd name="T5" fmla="*/ 9600 h 9600"/>
                <a:gd name="T6" fmla="*/ 0 w 6278"/>
                <a:gd name="T7" fmla="*/ 9600 h 9600"/>
                <a:gd name="T8" fmla="*/ 0 w 6278"/>
                <a:gd name="T9" fmla="*/ 0 h 9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8" h="9600">
                  <a:moveTo>
                    <a:pt x="0" y="0"/>
                  </a:moveTo>
                  <a:lnTo>
                    <a:pt x="5611" y="0"/>
                  </a:lnTo>
                  <a:lnTo>
                    <a:pt x="6278" y="9600"/>
                  </a:lnTo>
                  <a:lnTo>
                    <a:pt x="0" y="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4726"/>
            </a:solidFill>
            <a:ln>
              <a:noFill/>
            </a:ln>
            <a:effectLst>
              <a:outerShdw blurRad="508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7" name="Polygons"/>
            <p:cNvGrpSpPr/>
            <p:nvPr/>
          </p:nvGrpSpPr>
          <p:grpSpPr>
            <a:xfrm>
              <a:off x="0" y="635915"/>
              <a:ext cx="4467225" cy="6222085"/>
              <a:chOff x="0" y="635915"/>
              <a:chExt cx="4467225" cy="6222085"/>
            </a:xfrm>
            <a:solidFill>
              <a:srgbClr val="000000">
                <a:alpha val="2000"/>
              </a:srgbClr>
            </a:solidFill>
          </p:grpSpPr>
          <p:sp>
            <p:nvSpPr>
              <p:cNvPr id="13" name="Polygon"/>
              <p:cNvSpPr>
                <a:spLocks/>
              </p:cNvSpPr>
              <p:nvPr/>
            </p:nvSpPr>
            <p:spPr bwMode="auto">
              <a:xfrm>
                <a:off x="0" y="4770159"/>
                <a:ext cx="2397125" cy="1467864"/>
              </a:xfrm>
              <a:custGeom>
                <a:avLst/>
                <a:gdLst>
                  <a:gd name="T0" fmla="*/ 532 w 1510"/>
                  <a:gd name="T1" fmla="*/ 0 h 921"/>
                  <a:gd name="T2" fmla="*/ 0 w 1510"/>
                  <a:gd name="T3" fmla="*/ 296 h 921"/>
                  <a:gd name="T4" fmla="*/ 0 w 1510"/>
                  <a:gd name="T5" fmla="*/ 881 h 921"/>
                  <a:gd name="T6" fmla="*/ 1510 w 1510"/>
                  <a:gd name="T7" fmla="*/ 921 h 921"/>
                  <a:gd name="T8" fmla="*/ 532 w 1510"/>
                  <a:gd name="T9" fmla="*/ 0 h 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0" h="921">
                    <a:moveTo>
                      <a:pt x="532" y="0"/>
                    </a:moveTo>
                    <a:lnTo>
                      <a:pt x="0" y="296"/>
                    </a:lnTo>
                    <a:lnTo>
                      <a:pt x="0" y="881"/>
                    </a:lnTo>
                    <a:lnTo>
                      <a:pt x="1510" y="921"/>
                    </a:lnTo>
                    <a:lnTo>
                      <a:pt x="5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Polygon"/>
              <p:cNvSpPr>
                <a:spLocks/>
              </p:cNvSpPr>
              <p:nvPr/>
            </p:nvSpPr>
            <p:spPr bwMode="auto">
              <a:xfrm>
                <a:off x="2190750" y="6238022"/>
                <a:ext cx="1546225" cy="619978"/>
              </a:xfrm>
              <a:custGeom>
                <a:avLst/>
                <a:gdLst>
                  <a:gd name="T0" fmla="*/ 289 w 2173"/>
                  <a:gd name="T1" fmla="*/ 0 h 869"/>
                  <a:gd name="T2" fmla="*/ 0 w 2173"/>
                  <a:gd name="T3" fmla="*/ 869 h 869"/>
                  <a:gd name="T4" fmla="*/ 2173 w 2173"/>
                  <a:gd name="T5" fmla="*/ 869 h 869"/>
                  <a:gd name="T6" fmla="*/ 289 w 2173"/>
                  <a:gd name="T7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73" h="869">
                    <a:moveTo>
                      <a:pt x="289" y="0"/>
                    </a:moveTo>
                    <a:lnTo>
                      <a:pt x="0" y="869"/>
                    </a:lnTo>
                    <a:lnTo>
                      <a:pt x="2173" y="869"/>
                    </a:lnTo>
                    <a:lnTo>
                      <a:pt x="28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Polygon"/>
              <p:cNvSpPr>
                <a:spLocks/>
              </p:cNvSpPr>
              <p:nvPr/>
            </p:nvSpPr>
            <p:spPr bwMode="auto">
              <a:xfrm>
                <a:off x="0" y="6489838"/>
                <a:ext cx="1636713" cy="368162"/>
              </a:xfrm>
              <a:custGeom>
                <a:avLst/>
                <a:gdLst>
                  <a:gd name="T0" fmla="*/ 0 w 1031"/>
                  <a:gd name="T1" fmla="*/ 0 h 231"/>
                  <a:gd name="T2" fmla="*/ 0 w 1031"/>
                  <a:gd name="T3" fmla="*/ 231 h 231"/>
                  <a:gd name="T4" fmla="*/ 1031 w 1031"/>
                  <a:gd name="T5" fmla="*/ 231 h 231"/>
                  <a:gd name="T6" fmla="*/ 0 w 1031"/>
                  <a:gd name="T7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231">
                    <a:moveTo>
                      <a:pt x="0" y="0"/>
                    </a:moveTo>
                    <a:lnTo>
                      <a:pt x="0" y="231"/>
                    </a:lnTo>
                    <a:lnTo>
                      <a:pt x="1031" y="2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Polygon"/>
              <p:cNvSpPr>
                <a:spLocks/>
              </p:cNvSpPr>
              <p:nvPr/>
            </p:nvSpPr>
            <p:spPr bwMode="auto">
              <a:xfrm>
                <a:off x="4054475" y="6590246"/>
                <a:ext cx="412750" cy="267754"/>
              </a:xfrm>
              <a:custGeom>
                <a:avLst/>
                <a:gdLst>
                  <a:gd name="T0" fmla="*/ 248 w 260"/>
                  <a:gd name="T1" fmla="*/ 0 h 168"/>
                  <a:gd name="T2" fmla="*/ 0 w 260"/>
                  <a:gd name="T3" fmla="*/ 168 h 168"/>
                  <a:gd name="T4" fmla="*/ 260 w 260"/>
                  <a:gd name="T5" fmla="*/ 168 h 168"/>
                  <a:gd name="T6" fmla="*/ 248 w 260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168">
                    <a:moveTo>
                      <a:pt x="248" y="0"/>
                    </a:moveTo>
                    <a:lnTo>
                      <a:pt x="0" y="168"/>
                    </a:lnTo>
                    <a:lnTo>
                      <a:pt x="260" y="168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Polygon"/>
              <p:cNvSpPr>
                <a:spLocks/>
              </p:cNvSpPr>
              <p:nvPr/>
            </p:nvSpPr>
            <p:spPr bwMode="auto">
              <a:xfrm>
                <a:off x="2397125" y="2988322"/>
                <a:ext cx="1993900" cy="3249701"/>
              </a:xfrm>
              <a:custGeom>
                <a:avLst/>
                <a:gdLst>
                  <a:gd name="T0" fmla="*/ 709 w 1256"/>
                  <a:gd name="T1" fmla="*/ 0 h 2039"/>
                  <a:gd name="T2" fmla="*/ 0 w 1256"/>
                  <a:gd name="T3" fmla="*/ 2039 h 2039"/>
                  <a:gd name="T4" fmla="*/ 1256 w 1256"/>
                  <a:gd name="T5" fmla="*/ 1741 h 2039"/>
                  <a:gd name="T6" fmla="*/ 1161 w 1256"/>
                  <a:gd name="T7" fmla="*/ 370 h 2039"/>
                  <a:gd name="T8" fmla="*/ 709 w 1256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6" h="2039">
                    <a:moveTo>
                      <a:pt x="709" y="0"/>
                    </a:moveTo>
                    <a:lnTo>
                      <a:pt x="0" y="2039"/>
                    </a:lnTo>
                    <a:lnTo>
                      <a:pt x="1256" y="1741"/>
                    </a:lnTo>
                    <a:lnTo>
                      <a:pt x="1161" y="370"/>
                    </a:lnTo>
                    <a:lnTo>
                      <a:pt x="7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Polygon"/>
              <p:cNvSpPr>
                <a:spLocks/>
              </p:cNvSpPr>
              <p:nvPr/>
            </p:nvSpPr>
            <p:spPr bwMode="auto">
              <a:xfrm>
                <a:off x="0" y="635915"/>
                <a:ext cx="1606550" cy="4139026"/>
              </a:xfrm>
              <a:custGeom>
                <a:avLst/>
                <a:gdLst>
                  <a:gd name="T0" fmla="*/ 0 w 2258"/>
                  <a:gd name="T1" fmla="*/ 0 h 5794"/>
                  <a:gd name="T2" fmla="*/ 0 w 2258"/>
                  <a:gd name="T3" fmla="*/ 1882 h 5794"/>
                  <a:gd name="T4" fmla="*/ 1195 w 2258"/>
                  <a:gd name="T5" fmla="*/ 5794 h 5794"/>
                  <a:gd name="T6" fmla="*/ 2258 w 2258"/>
                  <a:gd name="T7" fmla="*/ 1488 h 5794"/>
                  <a:gd name="T8" fmla="*/ 0 w 2258"/>
                  <a:gd name="T9" fmla="*/ 0 h 5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8" h="5794">
                    <a:moveTo>
                      <a:pt x="0" y="0"/>
                    </a:moveTo>
                    <a:lnTo>
                      <a:pt x="0" y="1882"/>
                    </a:lnTo>
                    <a:lnTo>
                      <a:pt x="1195" y="5794"/>
                    </a:lnTo>
                    <a:lnTo>
                      <a:pt x="2258" y="14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Polygon"/>
              <p:cNvSpPr>
                <a:spLocks/>
              </p:cNvSpPr>
              <p:nvPr/>
            </p:nvSpPr>
            <p:spPr bwMode="auto">
              <a:xfrm>
                <a:off x="3522663" y="1947589"/>
                <a:ext cx="674688" cy="1040733"/>
              </a:xfrm>
              <a:custGeom>
                <a:avLst/>
                <a:gdLst>
                  <a:gd name="T0" fmla="*/ 381 w 425"/>
                  <a:gd name="T1" fmla="*/ 0 h 653"/>
                  <a:gd name="T2" fmla="*/ 0 w 425"/>
                  <a:gd name="T3" fmla="*/ 653 h 653"/>
                  <a:gd name="T4" fmla="*/ 425 w 425"/>
                  <a:gd name="T5" fmla="*/ 632 h 653"/>
                  <a:gd name="T6" fmla="*/ 381 w 425"/>
                  <a:gd name="T7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5" h="653">
                    <a:moveTo>
                      <a:pt x="381" y="0"/>
                    </a:moveTo>
                    <a:lnTo>
                      <a:pt x="0" y="653"/>
                    </a:lnTo>
                    <a:lnTo>
                      <a:pt x="425" y="632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Polygons"/>
            <p:cNvGrpSpPr/>
            <p:nvPr/>
          </p:nvGrpSpPr>
          <p:grpSpPr>
            <a:xfrm>
              <a:off x="0" y="0"/>
              <a:ext cx="4240213" cy="5241915"/>
              <a:chOff x="0" y="0"/>
              <a:chExt cx="4240213" cy="5241915"/>
            </a:xfrm>
            <a:solidFill>
              <a:srgbClr val="FFFFFF">
                <a:alpha val="2000"/>
              </a:srgbClr>
            </a:solidFill>
          </p:grpSpPr>
          <p:sp>
            <p:nvSpPr>
              <p:cNvPr id="9" name="Polygon"/>
              <p:cNvSpPr>
                <a:spLocks/>
              </p:cNvSpPr>
              <p:nvPr/>
            </p:nvSpPr>
            <p:spPr bwMode="auto">
              <a:xfrm>
                <a:off x="3522663" y="2954853"/>
                <a:ext cx="717550" cy="623165"/>
              </a:xfrm>
              <a:custGeom>
                <a:avLst/>
                <a:gdLst>
                  <a:gd name="T0" fmla="*/ 425 w 452"/>
                  <a:gd name="T1" fmla="*/ 0 h 391"/>
                  <a:gd name="T2" fmla="*/ 0 w 452"/>
                  <a:gd name="T3" fmla="*/ 21 h 391"/>
                  <a:gd name="T4" fmla="*/ 452 w 452"/>
                  <a:gd name="T5" fmla="*/ 391 h 391"/>
                  <a:gd name="T6" fmla="*/ 425 w 452"/>
                  <a:gd name="T7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2" h="391">
                    <a:moveTo>
                      <a:pt x="425" y="0"/>
                    </a:moveTo>
                    <a:lnTo>
                      <a:pt x="0" y="21"/>
                    </a:lnTo>
                    <a:lnTo>
                      <a:pt x="452" y="391"/>
                    </a:lnTo>
                    <a:lnTo>
                      <a:pt x="4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Polygon"/>
              <p:cNvSpPr>
                <a:spLocks/>
              </p:cNvSpPr>
              <p:nvPr/>
            </p:nvSpPr>
            <p:spPr bwMode="auto">
              <a:xfrm>
                <a:off x="0" y="1979464"/>
                <a:ext cx="850900" cy="3262451"/>
              </a:xfrm>
              <a:custGeom>
                <a:avLst/>
                <a:gdLst>
                  <a:gd name="T0" fmla="*/ 0 w 1195"/>
                  <a:gd name="T1" fmla="*/ 0 h 4566"/>
                  <a:gd name="T2" fmla="*/ 0 w 1195"/>
                  <a:gd name="T3" fmla="*/ 4566 h 4566"/>
                  <a:gd name="T4" fmla="*/ 1188 w 1195"/>
                  <a:gd name="T5" fmla="*/ 3906 h 4566"/>
                  <a:gd name="T6" fmla="*/ 1188 w 1195"/>
                  <a:gd name="T7" fmla="*/ 3906 h 4566"/>
                  <a:gd name="T8" fmla="*/ 1195 w 1195"/>
                  <a:gd name="T9" fmla="*/ 3912 h 4566"/>
                  <a:gd name="T10" fmla="*/ 0 w 1195"/>
                  <a:gd name="T11" fmla="*/ 0 h 4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5" h="4566">
                    <a:moveTo>
                      <a:pt x="0" y="0"/>
                    </a:moveTo>
                    <a:lnTo>
                      <a:pt x="0" y="4566"/>
                    </a:lnTo>
                    <a:lnTo>
                      <a:pt x="1188" y="3906"/>
                    </a:lnTo>
                    <a:lnTo>
                      <a:pt x="1188" y="3906"/>
                    </a:lnTo>
                    <a:lnTo>
                      <a:pt x="1195" y="39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Polygon"/>
              <p:cNvSpPr>
                <a:spLocks/>
              </p:cNvSpPr>
              <p:nvPr/>
            </p:nvSpPr>
            <p:spPr bwMode="auto">
              <a:xfrm>
                <a:off x="849313" y="1698961"/>
                <a:ext cx="2673350" cy="3075979"/>
              </a:xfrm>
              <a:custGeom>
                <a:avLst/>
                <a:gdLst>
                  <a:gd name="T0" fmla="*/ 0 w 3758"/>
                  <a:gd name="T1" fmla="*/ 4306 h 4306"/>
                  <a:gd name="T2" fmla="*/ 3758 w 3758"/>
                  <a:gd name="T3" fmla="*/ 1805 h 4306"/>
                  <a:gd name="T4" fmla="*/ 1064 w 3758"/>
                  <a:gd name="T5" fmla="*/ 0 h 4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8" h="4306">
                    <a:moveTo>
                      <a:pt x="0" y="4306"/>
                    </a:moveTo>
                    <a:lnTo>
                      <a:pt x="3758" y="1805"/>
                    </a:lnTo>
                    <a:lnTo>
                      <a:pt x="106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Polygon"/>
              <p:cNvSpPr>
                <a:spLocks/>
              </p:cNvSpPr>
              <p:nvPr/>
            </p:nvSpPr>
            <p:spPr bwMode="auto">
              <a:xfrm>
                <a:off x="1114425" y="0"/>
                <a:ext cx="2908300" cy="1698961"/>
              </a:xfrm>
              <a:custGeom>
                <a:avLst/>
                <a:gdLst>
                  <a:gd name="T0" fmla="*/ 0 w 1832"/>
                  <a:gd name="T1" fmla="*/ 0 h 1066"/>
                  <a:gd name="T2" fmla="*/ 310 w 1832"/>
                  <a:gd name="T3" fmla="*/ 1066 h 1066"/>
                  <a:gd name="T4" fmla="*/ 1832 w 1832"/>
                  <a:gd name="T5" fmla="*/ 269 h 1066"/>
                  <a:gd name="T6" fmla="*/ 1813 w 1832"/>
                  <a:gd name="T7" fmla="*/ 0 h 1066"/>
                  <a:gd name="T8" fmla="*/ 0 w 1832"/>
                  <a:gd name="T9" fmla="*/ 0 h 1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066">
                    <a:moveTo>
                      <a:pt x="0" y="0"/>
                    </a:moveTo>
                    <a:lnTo>
                      <a:pt x="310" y="1066"/>
                    </a:lnTo>
                    <a:lnTo>
                      <a:pt x="1832" y="269"/>
                    </a:lnTo>
                    <a:lnTo>
                      <a:pt x="181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946106" y="6356350"/>
            <a:ext cx="5390528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34596" y="6356350"/>
            <a:ext cx="1089765" cy="365125"/>
          </a:xfrm>
        </p:spPr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804672" y="2240280"/>
            <a:ext cx="3218688" cy="42519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1200"/>
              </a:spcAft>
              <a:buNone/>
              <a:defRPr sz="1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143560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001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olygon Background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Background"/>
            <p:cNvSpPr>
              <a:spLocks noChangeArrowheads="1"/>
            </p:cNvSpPr>
            <p:nvPr/>
          </p:nvSpPr>
          <p:spPr bwMode="auto">
            <a:xfrm>
              <a:off x="11113" y="0"/>
              <a:ext cx="12166600" cy="684371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Polygons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EDEDED"/>
            </a:solidFill>
          </p:grpSpPr>
          <p:sp>
            <p:nvSpPr>
              <p:cNvPr id="23" name="Polygon"/>
              <p:cNvSpPr>
                <a:spLocks/>
              </p:cNvSpPr>
              <p:nvPr/>
            </p:nvSpPr>
            <p:spPr bwMode="auto">
              <a:xfrm>
                <a:off x="6080091" y="5302184"/>
                <a:ext cx="1237653" cy="1555816"/>
              </a:xfrm>
              <a:custGeom>
                <a:avLst/>
                <a:gdLst>
                  <a:gd name="T0" fmla="*/ 387 w 1733"/>
                  <a:gd name="T1" fmla="*/ 0 h 2178"/>
                  <a:gd name="T2" fmla="*/ 0 w 1733"/>
                  <a:gd name="T3" fmla="*/ 2178 h 2178"/>
                  <a:gd name="T4" fmla="*/ 1733 w 1733"/>
                  <a:gd name="T5" fmla="*/ 2178 h 2178"/>
                  <a:gd name="T6" fmla="*/ 387 w 1733"/>
                  <a:gd name="T7" fmla="*/ 0 h 2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33" h="2178">
                    <a:moveTo>
                      <a:pt x="387" y="0"/>
                    </a:moveTo>
                    <a:lnTo>
                      <a:pt x="0" y="2178"/>
                    </a:lnTo>
                    <a:lnTo>
                      <a:pt x="1733" y="2178"/>
                    </a:lnTo>
                    <a:lnTo>
                      <a:pt x="38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Polygon"/>
              <p:cNvSpPr>
                <a:spLocks/>
              </p:cNvSpPr>
              <p:nvPr/>
            </p:nvSpPr>
            <p:spPr bwMode="auto">
              <a:xfrm>
                <a:off x="6356893" y="2806196"/>
                <a:ext cx="1460367" cy="2495988"/>
              </a:xfrm>
              <a:custGeom>
                <a:avLst/>
                <a:gdLst>
                  <a:gd name="T0" fmla="*/ 1229 w 2045"/>
                  <a:gd name="T1" fmla="*/ 0 h 3493"/>
                  <a:gd name="T2" fmla="*/ 1229 w 2045"/>
                  <a:gd name="T3" fmla="*/ 0 h 3493"/>
                  <a:gd name="T4" fmla="*/ 0 w 2045"/>
                  <a:gd name="T5" fmla="*/ 3493 h 3493"/>
                  <a:gd name="T6" fmla="*/ 2045 w 2045"/>
                  <a:gd name="T7" fmla="*/ 3451 h 3493"/>
                  <a:gd name="T8" fmla="*/ 1231 w 2045"/>
                  <a:gd name="T9" fmla="*/ 6 h 3493"/>
                  <a:gd name="T10" fmla="*/ 1229 w 2045"/>
                  <a:gd name="T11" fmla="*/ 0 h 3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45" h="3493">
                    <a:moveTo>
                      <a:pt x="1229" y="0"/>
                    </a:moveTo>
                    <a:lnTo>
                      <a:pt x="1229" y="0"/>
                    </a:lnTo>
                    <a:lnTo>
                      <a:pt x="0" y="3493"/>
                    </a:lnTo>
                    <a:lnTo>
                      <a:pt x="2045" y="3451"/>
                    </a:lnTo>
                    <a:lnTo>
                      <a:pt x="1231" y="6"/>
                    </a:lnTo>
                    <a:lnTo>
                      <a:pt x="12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Polygon"/>
              <p:cNvSpPr>
                <a:spLocks/>
              </p:cNvSpPr>
              <p:nvPr/>
            </p:nvSpPr>
            <p:spPr bwMode="auto">
              <a:xfrm>
                <a:off x="10222571" y="4955386"/>
                <a:ext cx="1969428" cy="1902614"/>
              </a:xfrm>
              <a:custGeom>
                <a:avLst/>
                <a:gdLst>
                  <a:gd name="T0" fmla="*/ 0 w 2757"/>
                  <a:gd name="T1" fmla="*/ 0 h 2664"/>
                  <a:gd name="T2" fmla="*/ 705 w 2757"/>
                  <a:gd name="T3" fmla="*/ 2664 h 2664"/>
                  <a:gd name="T4" fmla="*/ 1647 w 2757"/>
                  <a:gd name="T5" fmla="*/ 2664 h 2664"/>
                  <a:gd name="T6" fmla="*/ 2757 w 2757"/>
                  <a:gd name="T7" fmla="*/ 1402 h 2664"/>
                  <a:gd name="T8" fmla="*/ 2757 w 2757"/>
                  <a:gd name="T9" fmla="*/ 1161 h 2664"/>
                  <a:gd name="T10" fmla="*/ 0 w 2757"/>
                  <a:gd name="T11" fmla="*/ 0 h 2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57" h="2664">
                    <a:moveTo>
                      <a:pt x="0" y="0"/>
                    </a:moveTo>
                    <a:lnTo>
                      <a:pt x="705" y="2664"/>
                    </a:lnTo>
                    <a:lnTo>
                      <a:pt x="1647" y="2664"/>
                    </a:lnTo>
                    <a:cubicBezTo>
                      <a:pt x="2064" y="2193"/>
                      <a:pt x="2522" y="1673"/>
                      <a:pt x="2757" y="1402"/>
                    </a:cubicBezTo>
                    <a:lnTo>
                      <a:pt x="2757" y="1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Polygon"/>
              <p:cNvSpPr>
                <a:spLocks/>
              </p:cNvSpPr>
              <p:nvPr/>
            </p:nvSpPr>
            <p:spPr bwMode="auto">
              <a:xfrm>
                <a:off x="0" y="1978973"/>
                <a:ext cx="854268" cy="3262760"/>
              </a:xfrm>
              <a:custGeom>
                <a:avLst/>
                <a:gdLst>
                  <a:gd name="T0" fmla="*/ 0 w 1195"/>
                  <a:gd name="T1" fmla="*/ 0 h 4566"/>
                  <a:gd name="T2" fmla="*/ 0 w 1195"/>
                  <a:gd name="T3" fmla="*/ 4566 h 4566"/>
                  <a:gd name="T4" fmla="*/ 1188 w 1195"/>
                  <a:gd name="T5" fmla="*/ 3906 h 4566"/>
                  <a:gd name="T6" fmla="*/ 1188 w 1195"/>
                  <a:gd name="T7" fmla="*/ 3906 h 4566"/>
                  <a:gd name="T8" fmla="*/ 1195 w 1195"/>
                  <a:gd name="T9" fmla="*/ 3912 h 4566"/>
                  <a:gd name="T10" fmla="*/ 0 w 1195"/>
                  <a:gd name="T11" fmla="*/ 0 h 4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5" h="4566">
                    <a:moveTo>
                      <a:pt x="0" y="0"/>
                    </a:moveTo>
                    <a:lnTo>
                      <a:pt x="0" y="4566"/>
                    </a:lnTo>
                    <a:lnTo>
                      <a:pt x="1188" y="3906"/>
                    </a:lnTo>
                    <a:lnTo>
                      <a:pt x="1188" y="3906"/>
                    </a:lnTo>
                    <a:lnTo>
                      <a:pt x="1195" y="39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Polygon"/>
              <p:cNvSpPr>
                <a:spLocks/>
              </p:cNvSpPr>
              <p:nvPr/>
            </p:nvSpPr>
            <p:spPr bwMode="auto">
              <a:xfrm>
                <a:off x="8051110" y="0"/>
                <a:ext cx="4140890" cy="2064877"/>
              </a:xfrm>
              <a:custGeom>
                <a:avLst/>
                <a:gdLst>
                  <a:gd name="T0" fmla="*/ 0 w 2603"/>
                  <a:gd name="T1" fmla="*/ 0 h 1298"/>
                  <a:gd name="T2" fmla="*/ 1225 w 2603"/>
                  <a:gd name="T3" fmla="*/ 1298 h 1298"/>
                  <a:gd name="T4" fmla="*/ 2603 w 2603"/>
                  <a:gd name="T5" fmla="*/ 928 h 1298"/>
                  <a:gd name="T6" fmla="*/ 2603 w 2603"/>
                  <a:gd name="T7" fmla="*/ 884 h 1298"/>
                  <a:gd name="T8" fmla="*/ 378 w 2603"/>
                  <a:gd name="T9" fmla="*/ 0 h 1298"/>
                  <a:gd name="T10" fmla="*/ 0 w 2603"/>
                  <a:gd name="T11" fmla="*/ 0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03" h="1298">
                    <a:moveTo>
                      <a:pt x="0" y="0"/>
                    </a:moveTo>
                    <a:lnTo>
                      <a:pt x="1225" y="1298"/>
                    </a:lnTo>
                    <a:lnTo>
                      <a:pt x="2603" y="928"/>
                    </a:lnTo>
                    <a:lnTo>
                      <a:pt x="2603" y="884"/>
                    </a:lnTo>
                    <a:lnTo>
                      <a:pt x="37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Polygon"/>
              <p:cNvSpPr>
                <a:spLocks/>
              </p:cNvSpPr>
              <p:nvPr/>
            </p:nvSpPr>
            <p:spPr bwMode="auto">
              <a:xfrm>
                <a:off x="852676" y="1697399"/>
                <a:ext cx="2685294" cy="3076634"/>
              </a:xfrm>
              <a:custGeom>
                <a:avLst/>
                <a:gdLst>
                  <a:gd name="T0" fmla="*/ 0 w 3758"/>
                  <a:gd name="T1" fmla="*/ 4306 h 4306"/>
                  <a:gd name="T2" fmla="*/ 3758 w 3758"/>
                  <a:gd name="T3" fmla="*/ 1805 h 4306"/>
                  <a:gd name="T4" fmla="*/ 1064 w 3758"/>
                  <a:gd name="T5" fmla="*/ 0 h 4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8" h="4306">
                    <a:moveTo>
                      <a:pt x="0" y="4306"/>
                    </a:moveTo>
                    <a:lnTo>
                      <a:pt x="3758" y="1805"/>
                    </a:lnTo>
                    <a:lnTo>
                      <a:pt x="10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Polygon"/>
              <p:cNvSpPr>
                <a:spLocks/>
              </p:cNvSpPr>
              <p:nvPr/>
            </p:nvSpPr>
            <p:spPr bwMode="auto">
              <a:xfrm>
                <a:off x="1119933" y="0"/>
                <a:ext cx="3740004" cy="1697399"/>
              </a:xfrm>
              <a:custGeom>
                <a:avLst/>
                <a:gdLst>
                  <a:gd name="T0" fmla="*/ 0 w 5236"/>
                  <a:gd name="T1" fmla="*/ 0 h 2377"/>
                  <a:gd name="T2" fmla="*/ 691 w 5236"/>
                  <a:gd name="T3" fmla="*/ 2377 h 2377"/>
                  <a:gd name="T4" fmla="*/ 5236 w 5236"/>
                  <a:gd name="T5" fmla="*/ 0 h 2377"/>
                  <a:gd name="T6" fmla="*/ 0 w 5236"/>
                  <a:gd name="T7" fmla="*/ 0 h 2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36" h="2377">
                    <a:moveTo>
                      <a:pt x="0" y="0"/>
                    </a:moveTo>
                    <a:lnTo>
                      <a:pt x="691" y="2377"/>
                    </a:lnTo>
                    <a:lnTo>
                      <a:pt x="523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Polygon"/>
              <p:cNvSpPr>
                <a:spLocks/>
              </p:cNvSpPr>
              <p:nvPr/>
            </p:nvSpPr>
            <p:spPr bwMode="auto">
              <a:xfrm>
                <a:off x="5641027" y="0"/>
                <a:ext cx="1994881" cy="2806196"/>
              </a:xfrm>
              <a:custGeom>
                <a:avLst/>
                <a:gdLst>
                  <a:gd name="T0" fmla="*/ 0 w 1254"/>
                  <a:gd name="T1" fmla="*/ 0 h 1764"/>
                  <a:gd name="T2" fmla="*/ 1002 w 1254"/>
                  <a:gd name="T3" fmla="*/ 1764 h 1764"/>
                  <a:gd name="T4" fmla="*/ 1254 w 1254"/>
                  <a:gd name="T5" fmla="*/ 0 h 1764"/>
                  <a:gd name="T6" fmla="*/ 0 w 1254"/>
                  <a:gd name="T7" fmla="*/ 0 h 1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4" h="1764">
                    <a:moveTo>
                      <a:pt x="0" y="0"/>
                    </a:moveTo>
                    <a:lnTo>
                      <a:pt x="1002" y="1764"/>
                    </a:lnTo>
                    <a:lnTo>
                      <a:pt x="125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Polygons"/>
            <p:cNvGrpSpPr/>
            <p:nvPr/>
          </p:nvGrpSpPr>
          <p:grpSpPr>
            <a:xfrm>
              <a:off x="0" y="0"/>
              <a:ext cx="12191999" cy="6858000"/>
              <a:chOff x="0" y="0"/>
              <a:chExt cx="12191999" cy="6858000"/>
            </a:xfrm>
            <a:solidFill>
              <a:srgbClr val="E0E0E0"/>
            </a:solidFill>
          </p:grpSpPr>
          <p:sp>
            <p:nvSpPr>
              <p:cNvPr id="12" name="Polygon"/>
              <p:cNvSpPr>
                <a:spLocks/>
              </p:cNvSpPr>
              <p:nvPr/>
            </p:nvSpPr>
            <p:spPr bwMode="auto">
              <a:xfrm>
                <a:off x="0" y="4770852"/>
                <a:ext cx="2406902" cy="1466731"/>
              </a:xfrm>
              <a:custGeom>
                <a:avLst/>
                <a:gdLst>
                  <a:gd name="T0" fmla="*/ 533 w 1513"/>
                  <a:gd name="T1" fmla="*/ 0 h 922"/>
                  <a:gd name="T2" fmla="*/ 0 w 1513"/>
                  <a:gd name="T3" fmla="*/ 296 h 922"/>
                  <a:gd name="T4" fmla="*/ 0 w 1513"/>
                  <a:gd name="T5" fmla="*/ 882 h 922"/>
                  <a:gd name="T6" fmla="*/ 1513 w 1513"/>
                  <a:gd name="T7" fmla="*/ 922 h 922"/>
                  <a:gd name="T8" fmla="*/ 533 w 1513"/>
                  <a:gd name="T9" fmla="*/ 0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3" h="922">
                    <a:moveTo>
                      <a:pt x="533" y="0"/>
                    </a:moveTo>
                    <a:lnTo>
                      <a:pt x="0" y="296"/>
                    </a:lnTo>
                    <a:lnTo>
                      <a:pt x="0" y="882"/>
                    </a:lnTo>
                    <a:lnTo>
                      <a:pt x="1513" y="922"/>
                    </a:lnTo>
                    <a:lnTo>
                      <a:pt x="53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Polygon"/>
              <p:cNvSpPr>
                <a:spLocks/>
              </p:cNvSpPr>
              <p:nvPr/>
            </p:nvSpPr>
            <p:spPr bwMode="auto">
              <a:xfrm>
                <a:off x="2200096" y="6237583"/>
                <a:ext cx="1552635" cy="620417"/>
              </a:xfrm>
              <a:custGeom>
                <a:avLst/>
                <a:gdLst>
                  <a:gd name="T0" fmla="*/ 289 w 2173"/>
                  <a:gd name="T1" fmla="*/ 0 h 869"/>
                  <a:gd name="T2" fmla="*/ 0 w 2173"/>
                  <a:gd name="T3" fmla="*/ 869 h 869"/>
                  <a:gd name="T4" fmla="*/ 2173 w 2173"/>
                  <a:gd name="T5" fmla="*/ 869 h 869"/>
                  <a:gd name="T6" fmla="*/ 289 w 2173"/>
                  <a:gd name="T7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73" h="869">
                    <a:moveTo>
                      <a:pt x="289" y="0"/>
                    </a:moveTo>
                    <a:lnTo>
                      <a:pt x="0" y="869"/>
                    </a:lnTo>
                    <a:lnTo>
                      <a:pt x="2173" y="869"/>
                    </a:lnTo>
                    <a:lnTo>
                      <a:pt x="28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Polygon"/>
              <p:cNvSpPr>
                <a:spLocks/>
              </p:cNvSpPr>
              <p:nvPr/>
            </p:nvSpPr>
            <p:spPr bwMode="auto">
              <a:xfrm>
                <a:off x="11399774" y="5957599"/>
                <a:ext cx="792225" cy="900401"/>
              </a:xfrm>
              <a:custGeom>
                <a:avLst/>
                <a:gdLst>
                  <a:gd name="T0" fmla="*/ 1110 w 1110"/>
                  <a:gd name="T1" fmla="*/ 0 h 1262"/>
                  <a:gd name="T2" fmla="*/ 0 w 1110"/>
                  <a:gd name="T3" fmla="*/ 1262 h 1262"/>
                  <a:gd name="T4" fmla="*/ 1110 w 1110"/>
                  <a:gd name="T5" fmla="*/ 1262 h 1262"/>
                  <a:gd name="T6" fmla="*/ 1110 w 1110"/>
                  <a:gd name="T7" fmla="*/ 0 h 1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0" h="1262">
                    <a:moveTo>
                      <a:pt x="1110" y="0"/>
                    </a:moveTo>
                    <a:cubicBezTo>
                      <a:pt x="875" y="271"/>
                      <a:pt x="417" y="791"/>
                      <a:pt x="0" y="1262"/>
                    </a:cubicBezTo>
                    <a:lnTo>
                      <a:pt x="1110" y="1262"/>
                    </a:lnTo>
                    <a:lnTo>
                      <a:pt x="11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Polygon"/>
              <p:cNvSpPr>
                <a:spLocks/>
              </p:cNvSpPr>
              <p:nvPr/>
            </p:nvSpPr>
            <p:spPr bwMode="auto">
              <a:xfrm>
                <a:off x="0" y="6490521"/>
                <a:ext cx="1643311" cy="367479"/>
              </a:xfrm>
              <a:custGeom>
                <a:avLst/>
                <a:gdLst>
                  <a:gd name="T0" fmla="*/ 0 w 1033"/>
                  <a:gd name="T1" fmla="*/ 0 h 231"/>
                  <a:gd name="T2" fmla="*/ 0 w 1033"/>
                  <a:gd name="T3" fmla="*/ 231 h 231"/>
                  <a:gd name="T4" fmla="*/ 1033 w 1033"/>
                  <a:gd name="T5" fmla="*/ 231 h 231"/>
                  <a:gd name="T6" fmla="*/ 0 w 1033"/>
                  <a:gd name="T7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231">
                    <a:moveTo>
                      <a:pt x="0" y="0"/>
                    </a:moveTo>
                    <a:lnTo>
                      <a:pt x="0" y="231"/>
                    </a:lnTo>
                    <a:lnTo>
                      <a:pt x="1033" y="2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Polygon"/>
              <p:cNvSpPr>
                <a:spLocks/>
              </p:cNvSpPr>
              <p:nvPr/>
            </p:nvSpPr>
            <p:spPr bwMode="auto">
              <a:xfrm>
                <a:off x="7817260" y="4955386"/>
                <a:ext cx="2405311" cy="1902614"/>
              </a:xfrm>
              <a:custGeom>
                <a:avLst/>
                <a:gdLst>
                  <a:gd name="T0" fmla="*/ 3367 w 3367"/>
                  <a:gd name="T1" fmla="*/ 0 h 2664"/>
                  <a:gd name="T2" fmla="*/ 0 w 3367"/>
                  <a:gd name="T3" fmla="*/ 444 h 2664"/>
                  <a:gd name="T4" fmla="*/ 500 w 3367"/>
                  <a:gd name="T5" fmla="*/ 2664 h 2664"/>
                  <a:gd name="T6" fmla="*/ 2351 w 3367"/>
                  <a:gd name="T7" fmla="*/ 2664 h 2664"/>
                  <a:gd name="T8" fmla="*/ 3367 w 3367"/>
                  <a:gd name="T9" fmla="*/ 0 h 2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7" h="2664">
                    <a:moveTo>
                      <a:pt x="3367" y="0"/>
                    </a:moveTo>
                    <a:lnTo>
                      <a:pt x="0" y="444"/>
                    </a:lnTo>
                    <a:lnTo>
                      <a:pt x="500" y="2664"/>
                    </a:lnTo>
                    <a:lnTo>
                      <a:pt x="2351" y="2664"/>
                    </a:lnTo>
                    <a:lnTo>
                      <a:pt x="336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Polygon"/>
              <p:cNvSpPr>
                <a:spLocks/>
              </p:cNvSpPr>
              <p:nvPr/>
            </p:nvSpPr>
            <p:spPr bwMode="auto">
              <a:xfrm>
                <a:off x="4070894" y="5302184"/>
                <a:ext cx="2286000" cy="1555816"/>
              </a:xfrm>
              <a:custGeom>
                <a:avLst/>
                <a:gdLst>
                  <a:gd name="T0" fmla="*/ 1437 w 1437"/>
                  <a:gd name="T1" fmla="*/ 0 h 978"/>
                  <a:gd name="T2" fmla="*/ 0 w 1437"/>
                  <a:gd name="T3" fmla="*/ 978 h 978"/>
                  <a:gd name="T4" fmla="*/ 1263 w 1437"/>
                  <a:gd name="T5" fmla="*/ 978 h 978"/>
                  <a:gd name="T6" fmla="*/ 1437 w 1437"/>
                  <a:gd name="T7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7" h="978">
                    <a:moveTo>
                      <a:pt x="1437" y="0"/>
                    </a:moveTo>
                    <a:lnTo>
                      <a:pt x="0" y="978"/>
                    </a:lnTo>
                    <a:lnTo>
                      <a:pt x="1263" y="978"/>
                    </a:lnTo>
                    <a:lnTo>
                      <a:pt x="14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Polygon"/>
              <p:cNvSpPr>
                <a:spLocks/>
              </p:cNvSpPr>
              <p:nvPr/>
            </p:nvSpPr>
            <p:spPr bwMode="auto">
              <a:xfrm>
                <a:off x="7235022" y="1476275"/>
                <a:ext cx="4956977" cy="3479111"/>
              </a:xfrm>
              <a:custGeom>
                <a:avLst/>
                <a:gdLst>
                  <a:gd name="T0" fmla="*/ 6940 w 6940"/>
                  <a:gd name="T1" fmla="*/ 0 h 4869"/>
                  <a:gd name="T2" fmla="*/ 0 w 6940"/>
                  <a:gd name="T3" fmla="*/ 1862 h 4869"/>
                  <a:gd name="T4" fmla="*/ 4183 w 6940"/>
                  <a:gd name="T5" fmla="*/ 4869 h 4869"/>
                  <a:gd name="T6" fmla="*/ 6940 w 6940"/>
                  <a:gd name="T7" fmla="*/ 285 h 4869"/>
                  <a:gd name="T8" fmla="*/ 6940 w 6940"/>
                  <a:gd name="T9" fmla="*/ 0 h 4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40" h="4869">
                    <a:moveTo>
                      <a:pt x="6940" y="0"/>
                    </a:moveTo>
                    <a:lnTo>
                      <a:pt x="0" y="1862"/>
                    </a:lnTo>
                    <a:lnTo>
                      <a:pt x="4183" y="4869"/>
                    </a:lnTo>
                    <a:cubicBezTo>
                      <a:pt x="4183" y="4869"/>
                      <a:pt x="6341" y="1378"/>
                      <a:pt x="6940" y="285"/>
                    </a:cubicBezTo>
                    <a:lnTo>
                      <a:pt x="69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Polygon"/>
              <p:cNvSpPr>
                <a:spLocks/>
              </p:cNvSpPr>
              <p:nvPr/>
            </p:nvSpPr>
            <p:spPr bwMode="auto">
              <a:xfrm>
                <a:off x="2406902" y="2987549"/>
                <a:ext cx="3949992" cy="3250034"/>
              </a:xfrm>
              <a:custGeom>
                <a:avLst/>
                <a:gdLst>
                  <a:gd name="T0" fmla="*/ 5529 w 5529"/>
                  <a:gd name="T1" fmla="*/ 3240 h 4549"/>
                  <a:gd name="T2" fmla="*/ 1583 w 5529"/>
                  <a:gd name="T3" fmla="*/ 0 h 4549"/>
                  <a:gd name="T4" fmla="*/ 0 w 5529"/>
                  <a:gd name="T5" fmla="*/ 4549 h 4549"/>
                  <a:gd name="T6" fmla="*/ 5529 w 5529"/>
                  <a:gd name="T7" fmla="*/ 3240 h 4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9" h="4549">
                    <a:moveTo>
                      <a:pt x="5529" y="3240"/>
                    </a:moveTo>
                    <a:lnTo>
                      <a:pt x="1583" y="0"/>
                    </a:lnTo>
                    <a:lnTo>
                      <a:pt x="0" y="4549"/>
                    </a:lnTo>
                    <a:lnTo>
                      <a:pt x="5529" y="32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Polygon"/>
              <p:cNvSpPr>
                <a:spLocks/>
              </p:cNvSpPr>
              <p:nvPr/>
            </p:nvSpPr>
            <p:spPr bwMode="auto">
              <a:xfrm>
                <a:off x="11568400" y="0"/>
                <a:ext cx="623599" cy="1236063"/>
              </a:xfrm>
              <a:custGeom>
                <a:avLst/>
                <a:gdLst>
                  <a:gd name="T0" fmla="*/ 0 w 392"/>
                  <a:gd name="T1" fmla="*/ 0 h 777"/>
                  <a:gd name="T2" fmla="*/ 392 w 392"/>
                  <a:gd name="T3" fmla="*/ 777 h 777"/>
                  <a:gd name="T4" fmla="*/ 392 w 392"/>
                  <a:gd name="T5" fmla="*/ 0 h 777"/>
                  <a:gd name="T6" fmla="*/ 0 w 392"/>
                  <a:gd name="T7" fmla="*/ 0 h 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2" h="777">
                    <a:moveTo>
                      <a:pt x="0" y="0"/>
                    </a:moveTo>
                    <a:lnTo>
                      <a:pt x="392" y="777"/>
                    </a:lnTo>
                    <a:lnTo>
                      <a:pt x="3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Polygon"/>
              <p:cNvSpPr>
                <a:spLocks/>
              </p:cNvSpPr>
              <p:nvPr/>
            </p:nvSpPr>
            <p:spPr bwMode="auto">
              <a:xfrm>
                <a:off x="0" y="634735"/>
                <a:ext cx="1613085" cy="4139298"/>
              </a:xfrm>
              <a:custGeom>
                <a:avLst/>
                <a:gdLst>
                  <a:gd name="T0" fmla="*/ 0 w 2258"/>
                  <a:gd name="T1" fmla="*/ 0 h 5794"/>
                  <a:gd name="T2" fmla="*/ 0 w 2258"/>
                  <a:gd name="T3" fmla="*/ 1882 h 5794"/>
                  <a:gd name="T4" fmla="*/ 1195 w 2258"/>
                  <a:gd name="T5" fmla="*/ 5794 h 5794"/>
                  <a:gd name="T6" fmla="*/ 2258 w 2258"/>
                  <a:gd name="T7" fmla="*/ 1488 h 5794"/>
                  <a:gd name="T8" fmla="*/ 0 w 2258"/>
                  <a:gd name="T9" fmla="*/ 0 h 5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8" h="5794">
                    <a:moveTo>
                      <a:pt x="0" y="0"/>
                    </a:moveTo>
                    <a:lnTo>
                      <a:pt x="0" y="1882"/>
                    </a:lnTo>
                    <a:lnTo>
                      <a:pt x="1195" y="5794"/>
                    </a:lnTo>
                    <a:lnTo>
                      <a:pt x="2258" y="14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Polygon"/>
              <p:cNvSpPr>
                <a:spLocks/>
              </p:cNvSpPr>
              <p:nvPr/>
            </p:nvSpPr>
            <p:spPr bwMode="auto">
              <a:xfrm>
                <a:off x="3537970" y="0"/>
                <a:ext cx="3697052" cy="2987549"/>
              </a:xfrm>
              <a:custGeom>
                <a:avLst/>
                <a:gdLst>
                  <a:gd name="T0" fmla="*/ 1094 w 2324"/>
                  <a:gd name="T1" fmla="*/ 0 h 1878"/>
                  <a:gd name="T2" fmla="*/ 0 w 2324"/>
                  <a:gd name="T3" fmla="*/ 1878 h 1878"/>
                  <a:gd name="T4" fmla="*/ 2324 w 2324"/>
                  <a:gd name="T5" fmla="*/ 1764 h 1878"/>
                  <a:gd name="T6" fmla="*/ 1322 w 2324"/>
                  <a:gd name="T7" fmla="*/ 0 h 1878"/>
                  <a:gd name="T8" fmla="*/ 1094 w 2324"/>
                  <a:gd name="T9" fmla="*/ 0 h 1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4" h="1878">
                    <a:moveTo>
                      <a:pt x="1094" y="0"/>
                    </a:moveTo>
                    <a:lnTo>
                      <a:pt x="0" y="1878"/>
                    </a:lnTo>
                    <a:lnTo>
                      <a:pt x="2324" y="1764"/>
                    </a:lnTo>
                    <a:lnTo>
                      <a:pt x="1322" y="0"/>
                    </a:lnTo>
                    <a:lnTo>
                      <a:pt x="10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" name="Fade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FFFFFF">
                  <a:alpha val="0"/>
                </a:srgbClr>
              </a:gs>
              <a:gs pos="0">
                <a:srgbClr val="FFFFFF">
                  <a:alpha val="6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638" y="177235"/>
            <a:ext cx="112567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638" y="1680033"/>
            <a:ext cx="11256724" cy="4496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6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38A3-E4F9-4BC4-A7AD-F742229D348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220" y="6356350"/>
            <a:ext cx="5249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8116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9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6" Type="http://schemas.openxmlformats.org/officeDocument/2006/relationships/image" Target="../media/image4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3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mtClean="0"/>
              <a:t>..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...</a:t>
            </a:r>
            <a:endParaRPr lang="ko-KR" altLang="en-US" dirty="0"/>
          </a:p>
        </p:txBody>
      </p:sp>
      <p:grpSp>
        <p:nvGrpSpPr>
          <p:cNvPr id="8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-2" y="0"/>
            <a:ext cx="12192002" cy="6858000"/>
            <a:chOff x="595683" y="1261242"/>
            <a:chExt cx="6668463" cy="4352544"/>
          </a:xfrm>
        </p:grpSpPr>
        <p:sp>
          <p:nvSpPr>
            <p:cNvPr id="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3" y="1600779"/>
              <a:ext cx="6668462" cy="40130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4" y="1261242"/>
              <a:ext cx="6668462" cy="3408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4036" y="1456440"/>
              <a:ext cx="81619" cy="7153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148802" y="1306460"/>
              <a:ext cx="53833" cy="6045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089535" y="1416763"/>
              <a:ext cx="5996008" cy="1508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131173" y="1449891"/>
              <a:ext cx="51229" cy="8463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" name="Navigation Buttons"/>
            <p:cNvGrpSpPr/>
            <p:nvPr/>
          </p:nvGrpSpPr>
          <p:grpSpPr>
            <a:xfrm>
              <a:off x="664551" y="1437296"/>
              <a:ext cx="350790" cy="109822"/>
              <a:chOff x="664551" y="1437296"/>
              <a:chExt cx="350790" cy="109822"/>
            </a:xfrm>
          </p:grpSpPr>
          <p:sp>
            <p:nvSpPr>
              <p:cNvPr id="16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64551" y="1453921"/>
                <a:ext cx="83356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96532" y="1453921"/>
                <a:ext cx="83356" cy="7657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928512" y="1437296"/>
                <a:ext cx="86829" cy="10982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863"/>
            <a:ext cx="12191998" cy="6315876"/>
          </a:xfrm>
          <a:prstGeom prst="rect">
            <a:avLst/>
          </a:prstGeom>
          <a:solidFill>
            <a:schemeClr val="tx1">
              <a:alpha val="19000"/>
            </a:schemeClr>
          </a:solidFill>
          <a:effectLst/>
        </p:spPr>
      </p:pic>
      <p:sp>
        <p:nvSpPr>
          <p:cNvPr id="77" name="Panel" descr="&lt;SmartSettings&gt;&lt;SmartResize anchorLeft=&quot;Relative&quot; anchorTop=&quot;Absolute&quot; anchorRight=&quot;Relative&quot; anchorBottom=&quot;Relative&quot; /&gt;&lt;/SmartSettings&gt;"/>
          <p:cNvSpPr/>
          <p:nvPr>
            <p:custDataLst>
              <p:tags r:id="rId2"/>
            </p:custDataLst>
          </p:nvPr>
        </p:nvSpPr>
        <p:spPr>
          <a:xfrm>
            <a:off x="3843137" y="1420255"/>
            <a:ext cx="4505719" cy="3905372"/>
          </a:xfrm>
          <a:prstGeom prst="rect">
            <a:avLst/>
          </a:prstGeom>
          <a:solidFill>
            <a:srgbClr val="FFFFFF">
              <a:alpha val="56000"/>
            </a:srgb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880147" y="1598414"/>
            <a:ext cx="243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88" name="Button"/>
          <p:cNvSpPr>
            <a:spLocks/>
          </p:cNvSpPr>
          <p:nvPr/>
        </p:nvSpPr>
        <p:spPr bwMode="auto">
          <a:xfrm>
            <a:off x="5248381" y="3716532"/>
            <a:ext cx="720339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Button"/>
          <p:cNvSpPr>
            <a:spLocks/>
          </p:cNvSpPr>
          <p:nvPr/>
        </p:nvSpPr>
        <p:spPr bwMode="auto">
          <a:xfrm>
            <a:off x="6069204" y="3712346"/>
            <a:ext cx="78165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Button"/>
          <p:cNvSpPr>
            <a:spLocks/>
          </p:cNvSpPr>
          <p:nvPr/>
        </p:nvSpPr>
        <p:spPr bwMode="auto">
          <a:xfrm>
            <a:off x="5251382" y="4844281"/>
            <a:ext cx="1599479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r>
              <a:rPr lang="en-US" altLang="ko-KR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찾기</a:t>
            </a:r>
            <a:endParaRPr lang="en-US" sz="9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워드프레스에 카카오 계정 로그인 추가하기 | 유스풀패러다임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383" y="4045128"/>
            <a:ext cx="1599479" cy="34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NS 로그인 버튼 PNG, PSD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788" y="4419618"/>
            <a:ext cx="1757903" cy="35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Input"/>
          <p:cNvSpPr/>
          <p:nvPr/>
        </p:nvSpPr>
        <p:spPr>
          <a:xfrm>
            <a:off x="4880147" y="2409574"/>
            <a:ext cx="250470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아이디를 입력하세요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Input"/>
          <p:cNvSpPr/>
          <p:nvPr/>
        </p:nvSpPr>
        <p:spPr>
          <a:xfrm>
            <a:off x="4880147" y="2928732"/>
            <a:ext cx="250470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비밀번호를 입력하세요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211012" y="2428372"/>
            <a:ext cx="481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ID</a:t>
            </a:r>
            <a:endParaRPr lang="ko-KR" alt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913632" y="2934152"/>
            <a:ext cx="935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Password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2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Theme">
  <a:themeElements>
    <a:clrScheme name="Tutorial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5B9BD5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75FE43CE-45FD-41BD-B573-34342E8D25AD}" vid="{27914EC3-EB38-4B5D-8F9F-AAFE872631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17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Segoe UI</vt:lpstr>
      <vt:lpstr>Segoe UI Light</vt:lpstr>
      <vt:lpstr>Office Theme</vt:lpstr>
      <vt:lpstr>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PowerMockup</dc:title>
  <dc:creator>Andreas</dc:creator>
  <cp:lastModifiedBy>gksgu</cp:lastModifiedBy>
  <cp:revision>18</cp:revision>
  <dcterms:created xsi:type="dcterms:W3CDTF">2015-03-11T15:56:36Z</dcterms:created>
  <dcterms:modified xsi:type="dcterms:W3CDTF">2020-04-28T07:12:45Z</dcterms:modified>
</cp:coreProperties>
</file>