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FE12F-38C5-4753-B1EE-249EB9A31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8EA473-E213-47AA-BDA2-7B517880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EF15D-2996-4BED-B0F5-136D0C9F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7D18-3B4E-407D-9BB7-BEE13BD2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10005-B565-4A85-853B-7337D8C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5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39B3A-8046-472F-8C74-6577E74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5DE9F3-3E45-4AB4-9A52-A20ADF9F5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4C190-24D5-4311-A5EF-2816DFFA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9479F-9E08-4201-8E80-A12B3F9B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93EDF-C3BC-4A09-B3A4-1A2B77AD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8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181380-85C2-4E15-B977-FAAA24E5A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03788-EA45-4DB0-A00E-01B78CE3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AB40-CE76-4F4E-A933-56CF67C0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2365C-1DC9-4832-9256-A2DB3CB4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EDC31-BC82-41AD-9FDC-5718A988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C7F9B-1C46-4022-BB8A-500070AC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41C08-A1CB-4A02-97AA-9E3B65B3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BD710-6396-4E68-9079-BC1CF301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7E2A0-8D2A-452A-B21F-ADF87C73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E531F-E565-433D-977E-7D42E7FA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56424-FDFE-4255-A7F5-3F945D01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F4A93-CAD8-4B05-A498-958A462D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56D27-669F-4004-BC20-EEA7DF89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5EAAD-B67F-436E-8113-0206259F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6C5A4-CFAA-4199-9D90-5DB2084E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F48F8-1D1D-45AD-A308-466129FE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CAEEF-B67C-4BEB-8961-D1A2DC5FE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3E4F1-F48C-403A-A9DF-EE5D79F8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59A09-2F2E-4607-A117-AA1DFEB6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34CAF-15E6-429F-AC7E-103CFF54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3CDD4-4C47-4745-B6AA-228F7F4F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EEE5-4712-4D31-A5CA-F047A260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D0B87-4C88-40DA-AD07-55955A18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4CF94-CF96-4BBB-AE96-8BB03BE95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147CD1-74D2-4C53-AE91-EF52F69C7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206C6-2CF5-4C30-ADE8-C61FEBA5B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9DB41E-E55C-4F5B-B635-F8731959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DC268F-8163-456B-A881-B796CFD9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97CBD9-D621-4808-9B4A-E88E9566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AC49-45B2-466F-9B6D-CE06BF41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8A38B3-48F8-49F9-9F61-0B1B077D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D381F-51EF-4B3F-8E47-8AC10444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69E928-FD5A-4E28-97FD-48FC7B06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20A3E-30F0-4834-89A5-5F1533F9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CE4A37-B336-4EB0-A70B-6012A64A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9E455-E92E-4122-9E26-365828DE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3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EA0A-639B-43F9-96C5-AF1CE903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55CEF-D11E-4EB4-AFA1-F7119F47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72F93-F1CD-4547-AE67-F03819F1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8243B-0C82-42ED-B8CD-06CC480E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1BDA0-7660-418F-9384-F4B8CB38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ABF79-6C11-4DDC-B0EA-F0CE2B2D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4E0E3-8ED1-4944-AE70-4113C3BD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6146A2-DE85-4F0D-88F1-49EE512FA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5D73C-05C5-45F5-9365-D9AEC4A6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3320E-F8AE-494C-BFCA-2B1F4C74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6A5B5-8980-4E72-B2DA-7E459986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DD7FC-9444-48E0-99A4-17CB0F59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6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F0061E-53A7-4B4D-884B-6607D55F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DA8D2-2D7B-4AD1-99B1-31334A02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2BAD7-C069-4004-8CA4-DDD22A35D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428E-CDFB-4EEA-AFE1-7AD6FC16772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663FB-881F-482B-92C5-B00EBD8C0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FCA82-4BA1-4E42-BDDB-E836D1F8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9278-AB38-49C8-A4A6-40433DF1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4C00E36-FE54-4C68-813B-61D9406765AF}"/>
              </a:ext>
            </a:extLst>
          </p:cNvPr>
          <p:cNvGrpSpPr/>
          <p:nvPr/>
        </p:nvGrpSpPr>
        <p:grpSpPr>
          <a:xfrm>
            <a:off x="285226" y="192947"/>
            <a:ext cx="3640822" cy="6434356"/>
            <a:chOff x="285226" y="192947"/>
            <a:chExt cx="3640822" cy="64343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2A3A58-868F-497D-89E7-7624F37C9C92}"/>
                </a:ext>
              </a:extLst>
            </p:cNvPr>
            <p:cNvSpPr/>
            <p:nvPr/>
          </p:nvSpPr>
          <p:spPr>
            <a:xfrm>
              <a:off x="285226" y="192947"/>
              <a:ext cx="3640822" cy="6434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778BBD4-A540-46AA-BB2F-E7053DB988C0}"/>
                </a:ext>
              </a:extLst>
            </p:cNvPr>
            <p:cNvCxnSpPr/>
            <p:nvPr/>
          </p:nvCxnSpPr>
          <p:spPr>
            <a:xfrm>
              <a:off x="285226" y="6316910"/>
              <a:ext cx="36408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AA063B-7237-4E18-9EDD-BCD2175EE36D}"/>
              </a:ext>
            </a:extLst>
          </p:cNvPr>
          <p:cNvSpPr txBox="1"/>
          <p:nvPr/>
        </p:nvSpPr>
        <p:spPr>
          <a:xfrm>
            <a:off x="801149" y="1141605"/>
            <a:ext cx="260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문화 </a:t>
            </a:r>
            <a:r>
              <a:rPr lang="en-US" altLang="ko-KR" sz="3600" dirty="0"/>
              <a:t>GO</a:t>
            </a:r>
          </a:p>
          <a:p>
            <a:pPr algn="ctr"/>
            <a:r>
              <a:rPr lang="ko-KR" altLang="en-US" sz="3600" dirty="0" err="1"/>
              <a:t>메인화면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14C01-1A84-43C4-9015-6979B73C6CF8}"/>
              </a:ext>
            </a:extLst>
          </p:cNvPr>
          <p:cNvSpPr txBox="1"/>
          <p:nvPr/>
        </p:nvSpPr>
        <p:spPr>
          <a:xfrm>
            <a:off x="801149" y="4525158"/>
            <a:ext cx="260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Start!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8D57E4-ECA6-4DFD-991A-B18169512B09}"/>
              </a:ext>
            </a:extLst>
          </p:cNvPr>
          <p:cNvGrpSpPr/>
          <p:nvPr/>
        </p:nvGrpSpPr>
        <p:grpSpPr>
          <a:xfrm>
            <a:off x="4311941" y="192947"/>
            <a:ext cx="3640822" cy="6434356"/>
            <a:chOff x="285226" y="192947"/>
            <a:chExt cx="3640822" cy="64343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4C64B5-5EFB-4883-9930-25FDF4170552}"/>
                </a:ext>
              </a:extLst>
            </p:cNvPr>
            <p:cNvSpPr/>
            <p:nvPr/>
          </p:nvSpPr>
          <p:spPr>
            <a:xfrm>
              <a:off x="285226" y="192947"/>
              <a:ext cx="3640822" cy="6434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112040E-152E-4DA3-A77D-A29501BE7794}"/>
                </a:ext>
              </a:extLst>
            </p:cNvPr>
            <p:cNvCxnSpPr/>
            <p:nvPr/>
          </p:nvCxnSpPr>
          <p:spPr>
            <a:xfrm>
              <a:off x="285226" y="6316910"/>
              <a:ext cx="36408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5FBB12-5FC4-46F2-8F5B-3EDFF7938882}"/>
              </a:ext>
            </a:extLst>
          </p:cNvPr>
          <p:cNvGrpSpPr/>
          <p:nvPr/>
        </p:nvGrpSpPr>
        <p:grpSpPr>
          <a:xfrm>
            <a:off x="8333064" y="192947"/>
            <a:ext cx="3640822" cy="6434356"/>
            <a:chOff x="285226" y="192947"/>
            <a:chExt cx="3640822" cy="64343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EFE133-FD95-435C-BD8A-5786673DD0CC}"/>
                </a:ext>
              </a:extLst>
            </p:cNvPr>
            <p:cNvSpPr/>
            <p:nvPr/>
          </p:nvSpPr>
          <p:spPr>
            <a:xfrm>
              <a:off x="285226" y="192947"/>
              <a:ext cx="3640822" cy="6434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1E29E7B-5919-4934-B2A8-1F7E9F0BA285}"/>
                </a:ext>
              </a:extLst>
            </p:cNvPr>
            <p:cNvCxnSpPr/>
            <p:nvPr/>
          </p:nvCxnSpPr>
          <p:spPr>
            <a:xfrm>
              <a:off x="285226" y="6316910"/>
              <a:ext cx="36408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3B3865E-CC4F-4FA1-8620-152B21A2639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926048" y="3410125"/>
            <a:ext cx="385893" cy="127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89AC0E3-993E-41B0-9BC4-42B4D9FAE00D}"/>
              </a:ext>
            </a:extLst>
          </p:cNvPr>
          <p:cNvCxnSpPr>
            <a:cxnSpLocks/>
          </p:cNvCxnSpPr>
          <p:nvPr/>
        </p:nvCxnSpPr>
        <p:spPr>
          <a:xfrm>
            <a:off x="7952764" y="3410125"/>
            <a:ext cx="385893" cy="127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5455BFC-ABB6-4433-B325-D7EBDD06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534" y="192946"/>
            <a:ext cx="3635229" cy="61163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756D4C-D0AC-4F75-BFD7-35A247EC1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6" t="1" r="32035" b="-895"/>
          <a:stretch/>
        </p:blipFill>
        <p:spPr>
          <a:xfrm>
            <a:off x="8344248" y="230698"/>
            <a:ext cx="3629637" cy="5960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BFAAED-B690-43E3-A331-D793135FCB83}"/>
              </a:ext>
            </a:extLst>
          </p:cNvPr>
          <p:cNvSpPr txBox="1"/>
          <p:nvPr/>
        </p:nvSpPr>
        <p:spPr>
          <a:xfrm>
            <a:off x="6841222" y="3861037"/>
            <a:ext cx="260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</a:rPr>
              <a:t>문화재 </a:t>
            </a:r>
            <a:r>
              <a:rPr lang="ko-KR" altLang="en-US" sz="2000" dirty="0" err="1">
                <a:highlight>
                  <a:srgbClr val="00FF00"/>
                </a:highlight>
              </a:rPr>
              <a:t>클릭시</a:t>
            </a:r>
            <a:endParaRPr lang="ko-KR" altLang="en-US" sz="2000" dirty="0">
              <a:highlight>
                <a:srgbClr val="00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7435D2-46BC-4E84-A3EB-0F6A3281443F}"/>
              </a:ext>
            </a:extLst>
          </p:cNvPr>
          <p:cNvSpPr txBox="1"/>
          <p:nvPr/>
        </p:nvSpPr>
        <p:spPr>
          <a:xfrm>
            <a:off x="285225" y="6364385"/>
            <a:ext cx="3450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기본 </a:t>
            </a:r>
            <a:r>
              <a:rPr lang="ko-KR" altLang="en-US" sz="800" dirty="0" err="1"/>
              <a:t>메인화면</a:t>
            </a:r>
            <a:endParaRPr lang="en-US" altLang="ko-KR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0FF2F-8898-456B-A957-BF2ADA8F232C}"/>
              </a:ext>
            </a:extLst>
          </p:cNvPr>
          <p:cNvSpPr txBox="1"/>
          <p:nvPr/>
        </p:nvSpPr>
        <p:spPr>
          <a:xfrm>
            <a:off x="4317534" y="6364385"/>
            <a:ext cx="3450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시작시</a:t>
            </a:r>
            <a:r>
              <a:rPr lang="ko-KR" altLang="en-US" sz="800" dirty="0"/>
              <a:t> </a:t>
            </a:r>
            <a:r>
              <a:rPr lang="en-US" altLang="ko-KR" sz="800" dirty="0"/>
              <a:t>GPS</a:t>
            </a:r>
            <a:r>
              <a:rPr lang="ko-KR" altLang="en-US" sz="800" dirty="0"/>
              <a:t>상 자신위치 출력</a:t>
            </a:r>
            <a:r>
              <a:rPr lang="en-US" altLang="ko-KR" sz="800" dirty="0"/>
              <a:t>, </a:t>
            </a:r>
            <a:r>
              <a:rPr lang="ko-KR" altLang="en-US" sz="800" dirty="0"/>
              <a:t>근처 문화재 열람 가능</a:t>
            </a:r>
            <a:endParaRPr lang="en-US" altLang="ko-KR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F9732-C80D-4C69-9AB0-BF354F31549E}"/>
              </a:ext>
            </a:extLst>
          </p:cNvPr>
          <p:cNvSpPr txBox="1"/>
          <p:nvPr/>
        </p:nvSpPr>
        <p:spPr>
          <a:xfrm>
            <a:off x="8344248" y="6364385"/>
            <a:ext cx="3450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열람시</a:t>
            </a:r>
            <a:r>
              <a:rPr lang="ko-KR" altLang="en-US" sz="800" dirty="0"/>
              <a:t> 성공하지 못한 경우 퀴즈 출력</a:t>
            </a:r>
            <a:r>
              <a:rPr lang="en-US" altLang="ko-KR" sz="800" dirty="0"/>
              <a:t>, </a:t>
            </a:r>
            <a:r>
              <a:rPr lang="ko-KR" altLang="en-US" sz="800" dirty="0"/>
              <a:t>성공한 경우 문화재 정보 출력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74315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이정안</dc:creator>
  <cp:lastModifiedBy>이정안</cp:lastModifiedBy>
  <cp:revision>1</cp:revision>
  <dcterms:created xsi:type="dcterms:W3CDTF">2021-06-24T17:01:29Z</dcterms:created>
  <dcterms:modified xsi:type="dcterms:W3CDTF">2021-06-24T17:10:11Z</dcterms:modified>
</cp:coreProperties>
</file>