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3" r:id="rId4"/>
    <p:sldId id="262" r:id="rId5"/>
    <p:sldId id="259" r:id="rId6"/>
    <p:sldId id="261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2" y="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D76E954-9748-43D8-8A02-1532E26370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C0C798F-2B3F-497F-86ED-658FBD7A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E4A4CF4-D9EE-4CD8-8771-97ACBA6CB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CC143-FCBD-46B9-B13A-DF186217C87D}" type="datetimeFigureOut">
              <a:rPr kumimoji="1" lang="ja-JP" altLang="en-US" smtClean="0"/>
              <a:t>2020/10/23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CE8FA13-E900-4F79-A7A7-19A36CF53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B0CB28E-77BB-4B24-964B-5AAA01D28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774C5-0517-433F-8225-A260E03657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6055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C45C742-E233-4FF3-872B-51D28F2AF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6ECD8AA-A3BC-4A69-A028-19DAF0BBFC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07EB603-D431-4143-B0B2-5F4798F59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CC143-FCBD-46B9-B13A-DF186217C87D}" type="datetimeFigureOut">
              <a:rPr kumimoji="1" lang="ja-JP" altLang="en-US" smtClean="0"/>
              <a:t>2020/10/23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34B27ED-773E-451F-9E95-2B768C947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E67A453-3D96-4FCE-9F39-BF679A72E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774C5-0517-433F-8225-A260E03657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6830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C65A5408-A51E-485F-99A2-D83B99B41F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1CF7399-E501-4C13-8592-4944C7A112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2BDD671-F04B-4F43-A132-82D3BAAA4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CC143-FCBD-46B9-B13A-DF186217C87D}" type="datetimeFigureOut">
              <a:rPr kumimoji="1" lang="ja-JP" altLang="en-US" smtClean="0"/>
              <a:t>2020/10/23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79038F0-7474-4FCC-83E4-483FA4437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48D6AC3-3A0B-45ED-A46B-DD8A0AFEF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774C5-0517-433F-8225-A260E03657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0032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09C7AEF-AF53-4154-A6F3-46D3A100A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FA9C420-5F1F-4AC4-A34F-F61DD81C64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566272D-782C-4886-A9E7-E26AF5496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CC143-FCBD-46B9-B13A-DF186217C87D}" type="datetimeFigureOut">
              <a:rPr kumimoji="1" lang="ja-JP" altLang="en-US" smtClean="0"/>
              <a:t>2020/10/23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8EF999A-6552-4768-9E69-9542C760E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0D3E4B9-972C-4E8D-AE24-061571302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774C5-0517-433F-8225-A260E03657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6919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A037315-A9B0-481B-AD6E-2AF777BA7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33E3467-F434-44AC-8A38-3EDCC14302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21BC06F-99DC-4188-A401-DD56F89BC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CC143-FCBD-46B9-B13A-DF186217C87D}" type="datetimeFigureOut">
              <a:rPr kumimoji="1" lang="ja-JP" altLang="en-US" smtClean="0"/>
              <a:t>2020/10/23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85E26B4-6C52-4341-A3BE-9E90890F2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BE5024A-5439-41B4-A68A-6F5FCCE18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774C5-0517-433F-8225-A260E03657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2940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8A150C5-D1D1-4142-AF4A-18F355DCD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5B61684-ADF5-4054-A773-0E86B76DBA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BFCEC81-83B1-4A6F-A4DD-F5DFE3D95A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C92312C-F866-492E-8898-0EEAE827A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CC143-FCBD-46B9-B13A-DF186217C87D}" type="datetimeFigureOut">
              <a:rPr kumimoji="1" lang="ja-JP" altLang="en-US" smtClean="0"/>
              <a:t>2020/10/23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70BC6CB-B8C9-4082-A54E-6631EF9F2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B271C65-FD82-4EA5-92D3-1B01E1212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774C5-0517-433F-8225-A260E03657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7167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893BE82-FD43-43DD-B7F0-22EDF6E59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765E9BF-627F-425A-A34D-3720E4D503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6F37A02-A28D-43AF-A74E-E99D3CF4B5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357B415-B6C3-45E0-828F-133D613BD0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F7870925-4877-4D11-981C-F012DDF847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E21EADD8-64EF-4C3C-A9C6-12E080F44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CC143-FCBD-46B9-B13A-DF186217C87D}" type="datetimeFigureOut">
              <a:rPr kumimoji="1" lang="ja-JP" altLang="en-US" smtClean="0"/>
              <a:t>2020/10/23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312D31F2-9C3E-4720-8326-44E1AEF6D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0863DE2E-7969-436D-ACFF-03556C5D6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774C5-0517-433F-8225-A260E03657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2770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F5BC8A7-515C-4F67-B363-477D0C6EC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E69B60F-903A-41BC-BE2D-297AC6CD3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CC143-FCBD-46B9-B13A-DF186217C87D}" type="datetimeFigureOut">
              <a:rPr kumimoji="1" lang="ja-JP" altLang="en-US" smtClean="0"/>
              <a:t>2020/10/23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B3712ED-A598-4900-8680-CB7771231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74B3438-892C-4C00-8B0B-B9BE64D92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774C5-0517-433F-8225-A260E03657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5011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6C3D5A34-571A-4874-BDE8-F12153F45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CC143-FCBD-46B9-B13A-DF186217C87D}" type="datetimeFigureOut">
              <a:rPr kumimoji="1" lang="ja-JP" altLang="en-US" smtClean="0"/>
              <a:t>2020/10/23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CFACF3FB-C4E2-4FF5-8A16-53C2F69F9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FAD90E1-5EA8-445B-AF21-29558739E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774C5-0517-433F-8225-A260E03657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9304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1965B26-C3A7-4BB1-AE64-4006F1BF3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5A74A88-7DCB-4C3A-BA0D-C068AC3504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96A3C4A-21F9-4DCD-B603-783A85278C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976F6D8-0FFF-4B3A-A2BD-777E7A57E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CC143-FCBD-46B9-B13A-DF186217C87D}" type="datetimeFigureOut">
              <a:rPr kumimoji="1" lang="ja-JP" altLang="en-US" smtClean="0"/>
              <a:t>2020/10/23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5FF79FA-842E-4221-99C9-B97F3981C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0B4A9BA-F351-47CA-83E4-94AE2F561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774C5-0517-433F-8225-A260E03657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9426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8CA0FA0-0644-4CAE-8D5B-3525A9CC9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4C13B572-130D-431D-9722-92AD8A12A5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C2A42A1-468D-4020-9A1C-5AEA2DADA8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A5D01BB-2CD3-408A-AB67-F7242075C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CC143-FCBD-46B9-B13A-DF186217C87D}" type="datetimeFigureOut">
              <a:rPr kumimoji="1" lang="ja-JP" altLang="en-US" smtClean="0"/>
              <a:t>2020/10/23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5155154-EC51-4875-8D0E-DF30644E7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E7D0CEB-7262-4764-9B38-9EB1AC677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774C5-0517-433F-8225-A260E03657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1625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8AEF960F-2231-423B-9293-A20695A32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5A07C65-5DC8-40B4-B42A-5CAF468FC3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ED5D983-2966-4091-92B2-F1B29ABAFD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9CC143-FCBD-46B9-B13A-DF186217C87D}" type="datetimeFigureOut">
              <a:rPr kumimoji="1" lang="ja-JP" altLang="en-US" smtClean="0"/>
              <a:t>2020/10/23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9E13BC6-A522-4A57-B665-90175E319D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89A9010-EE23-4754-B24E-396165FDCA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D774C5-0517-433F-8225-A260E03657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9927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B41EF1A-81A0-4A63-917E-680772D39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0368"/>
            <a:ext cx="10515600" cy="1325563"/>
          </a:xfrm>
        </p:spPr>
        <p:txBody>
          <a:bodyPr/>
          <a:lstStyle/>
          <a:p>
            <a:r>
              <a:rPr lang="ja-JP" altLang="en-US" dirty="0"/>
              <a:t>初期画面</a:t>
            </a:r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438DE2E-0F90-4B9C-A985-8BC454C5DBF7}"/>
              </a:ext>
            </a:extLst>
          </p:cNvPr>
          <p:cNvSpPr/>
          <p:nvPr/>
        </p:nvSpPr>
        <p:spPr>
          <a:xfrm>
            <a:off x="838200" y="1433384"/>
            <a:ext cx="10703011" cy="5224248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5C43894-D590-45A0-9406-BA46B9CB3C8C}"/>
              </a:ext>
            </a:extLst>
          </p:cNvPr>
          <p:cNvSpPr txBox="1"/>
          <p:nvPr/>
        </p:nvSpPr>
        <p:spPr>
          <a:xfrm>
            <a:off x="1414848" y="1828800"/>
            <a:ext cx="22901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蔵書一覧</a:t>
            </a:r>
            <a:endParaRPr kumimoji="1" lang="ja-JP" altLang="en-US" sz="2400" dirty="0"/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29574560-55CE-43A2-893B-1862198B3E5E}"/>
              </a:ext>
            </a:extLst>
          </p:cNvPr>
          <p:cNvSpPr/>
          <p:nvPr/>
        </p:nvSpPr>
        <p:spPr>
          <a:xfrm>
            <a:off x="8233719" y="1828801"/>
            <a:ext cx="741405" cy="3693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EAD02DF-2FA4-4371-9F47-0BD8E0E32C69}"/>
              </a:ext>
            </a:extLst>
          </p:cNvPr>
          <p:cNvSpPr txBox="1"/>
          <p:nvPr/>
        </p:nvSpPr>
        <p:spPr>
          <a:xfrm>
            <a:off x="8316097" y="1828800"/>
            <a:ext cx="659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編集</a:t>
            </a:r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FE5B77C7-1507-4BCE-99B9-59F24F9A2697}"/>
              </a:ext>
            </a:extLst>
          </p:cNvPr>
          <p:cNvSpPr/>
          <p:nvPr/>
        </p:nvSpPr>
        <p:spPr>
          <a:xfrm>
            <a:off x="9131643" y="1828801"/>
            <a:ext cx="741405" cy="3693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D9F2406D-2DF1-49DF-8184-DE99F9760D5D}"/>
              </a:ext>
            </a:extLst>
          </p:cNvPr>
          <p:cNvSpPr txBox="1"/>
          <p:nvPr/>
        </p:nvSpPr>
        <p:spPr>
          <a:xfrm>
            <a:off x="9214021" y="1828800"/>
            <a:ext cx="659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削除</a:t>
            </a:r>
            <a:endParaRPr kumimoji="1" lang="ja-JP" altLang="en-US" dirty="0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41776EA0-C60C-40B9-ABDE-80E82251B332}"/>
              </a:ext>
            </a:extLst>
          </p:cNvPr>
          <p:cNvSpPr/>
          <p:nvPr/>
        </p:nvSpPr>
        <p:spPr>
          <a:xfrm>
            <a:off x="1283042" y="2290465"/>
            <a:ext cx="9813325" cy="39788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451D6212-3466-43C6-AC85-876D547F53BA}"/>
              </a:ext>
            </a:extLst>
          </p:cNvPr>
          <p:cNvSpPr txBox="1"/>
          <p:nvPr/>
        </p:nvSpPr>
        <p:spPr>
          <a:xfrm>
            <a:off x="3243651" y="2593334"/>
            <a:ext cx="912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書籍名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0141054A-CF0C-432A-816A-1E4A00A4B5FD}"/>
              </a:ext>
            </a:extLst>
          </p:cNvPr>
          <p:cNvSpPr txBox="1"/>
          <p:nvPr/>
        </p:nvSpPr>
        <p:spPr>
          <a:xfrm>
            <a:off x="7525268" y="2569362"/>
            <a:ext cx="688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著者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50D1F7EE-E60E-44C5-AACD-33BCBA89C21C}"/>
              </a:ext>
            </a:extLst>
          </p:cNvPr>
          <p:cNvSpPr txBox="1"/>
          <p:nvPr/>
        </p:nvSpPr>
        <p:spPr>
          <a:xfrm>
            <a:off x="4699687" y="2593334"/>
            <a:ext cx="1132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簡易説明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DAA222B2-D9CC-4FEA-A610-FBF554A0C55E}"/>
              </a:ext>
            </a:extLst>
          </p:cNvPr>
          <p:cNvSpPr txBox="1"/>
          <p:nvPr/>
        </p:nvSpPr>
        <p:spPr>
          <a:xfrm>
            <a:off x="9996618" y="2572318"/>
            <a:ext cx="912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登録日</a:t>
            </a:r>
            <a:endParaRPr kumimoji="1" lang="ja-JP" altLang="en-US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E4A474E7-E157-4785-AD82-5193F7C380B0}"/>
              </a:ext>
            </a:extLst>
          </p:cNvPr>
          <p:cNvSpPr txBox="1"/>
          <p:nvPr/>
        </p:nvSpPr>
        <p:spPr>
          <a:xfrm>
            <a:off x="8757851" y="2572318"/>
            <a:ext cx="912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出版社</a:t>
            </a: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526E2FB2-E069-4040-AE9D-0945C9C03592}"/>
              </a:ext>
            </a:extLst>
          </p:cNvPr>
          <p:cNvSpPr/>
          <p:nvPr/>
        </p:nvSpPr>
        <p:spPr>
          <a:xfrm>
            <a:off x="1414848" y="3072714"/>
            <a:ext cx="158579" cy="1482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2DA282CA-C227-49D1-BB0A-51B6D6785B60}"/>
              </a:ext>
            </a:extLst>
          </p:cNvPr>
          <p:cNvSpPr/>
          <p:nvPr/>
        </p:nvSpPr>
        <p:spPr>
          <a:xfrm>
            <a:off x="5598640" y="1835279"/>
            <a:ext cx="1186247" cy="3693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4700EB00-51E5-4914-80BC-579E9BAAC5AD}"/>
              </a:ext>
            </a:extLst>
          </p:cNvPr>
          <p:cNvSpPr txBox="1"/>
          <p:nvPr/>
        </p:nvSpPr>
        <p:spPr>
          <a:xfrm>
            <a:off x="5681018" y="1835278"/>
            <a:ext cx="1103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新規登録</a:t>
            </a:r>
            <a:endParaRPr kumimoji="1" lang="ja-JP" altLang="en-US" dirty="0"/>
          </a:p>
        </p:txBody>
      </p: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FBA9ADC6-1AA4-4F1B-8B88-E5F5305A6776}"/>
              </a:ext>
            </a:extLst>
          </p:cNvPr>
          <p:cNvSpPr/>
          <p:nvPr/>
        </p:nvSpPr>
        <p:spPr>
          <a:xfrm>
            <a:off x="6911545" y="1828801"/>
            <a:ext cx="1186247" cy="3693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13809DA7-7B98-4DF9-92FB-1A24A2DCCC00}"/>
              </a:ext>
            </a:extLst>
          </p:cNvPr>
          <p:cNvSpPr txBox="1"/>
          <p:nvPr/>
        </p:nvSpPr>
        <p:spPr>
          <a:xfrm>
            <a:off x="6993923" y="1828800"/>
            <a:ext cx="1103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追加登録</a:t>
            </a:r>
            <a:endParaRPr kumimoji="1" lang="ja-JP" altLang="en-US" dirty="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A6238E1C-24A1-4825-85CC-72FC111DA0A6}"/>
              </a:ext>
            </a:extLst>
          </p:cNvPr>
          <p:cNvSpPr txBox="1"/>
          <p:nvPr/>
        </p:nvSpPr>
        <p:spPr>
          <a:xfrm>
            <a:off x="2710252" y="2598616"/>
            <a:ext cx="506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ID</a:t>
            </a:r>
            <a:endParaRPr kumimoji="1" lang="ja-JP" altLang="en-US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59F53B9E-2076-44C0-8DE3-87591AE9C6D9}"/>
              </a:ext>
            </a:extLst>
          </p:cNvPr>
          <p:cNvSpPr txBox="1"/>
          <p:nvPr/>
        </p:nvSpPr>
        <p:spPr>
          <a:xfrm>
            <a:off x="1857634" y="2593334"/>
            <a:ext cx="815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ISBN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79251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B41EF1A-81A0-4A63-917E-680772D39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0368"/>
            <a:ext cx="10515600" cy="1325563"/>
          </a:xfrm>
        </p:spPr>
        <p:txBody>
          <a:bodyPr/>
          <a:lstStyle/>
          <a:p>
            <a:r>
              <a:rPr lang="ja-JP" altLang="en-US" dirty="0"/>
              <a:t>新規登録画面</a:t>
            </a:r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438DE2E-0F90-4B9C-A985-8BC454C5DBF7}"/>
              </a:ext>
            </a:extLst>
          </p:cNvPr>
          <p:cNvSpPr/>
          <p:nvPr/>
        </p:nvSpPr>
        <p:spPr>
          <a:xfrm>
            <a:off x="838200" y="1433384"/>
            <a:ext cx="10703011" cy="522424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5C43894-D590-45A0-9406-BA46B9CB3C8C}"/>
              </a:ext>
            </a:extLst>
          </p:cNvPr>
          <p:cNvSpPr txBox="1"/>
          <p:nvPr/>
        </p:nvSpPr>
        <p:spPr>
          <a:xfrm>
            <a:off x="1414848" y="1828800"/>
            <a:ext cx="22901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蔵書新規登録</a:t>
            </a:r>
            <a:endParaRPr kumimoji="1" lang="ja-JP" altLang="en-US" sz="2400" dirty="0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97FD598C-C4F4-4127-825E-71067949E2D1}"/>
              </a:ext>
            </a:extLst>
          </p:cNvPr>
          <p:cNvSpPr/>
          <p:nvPr/>
        </p:nvSpPr>
        <p:spPr>
          <a:xfrm>
            <a:off x="7331676" y="1828801"/>
            <a:ext cx="741405" cy="3693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B6C87DA-C10F-40BB-B484-514B88EC41C5}"/>
              </a:ext>
            </a:extLst>
          </p:cNvPr>
          <p:cNvSpPr txBox="1"/>
          <p:nvPr/>
        </p:nvSpPr>
        <p:spPr>
          <a:xfrm>
            <a:off x="7414054" y="1828800"/>
            <a:ext cx="659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登録</a:t>
            </a:r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FE5B77C7-1507-4BCE-99B9-59F24F9A2697}"/>
              </a:ext>
            </a:extLst>
          </p:cNvPr>
          <p:cNvSpPr/>
          <p:nvPr/>
        </p:nvSpPr>
        <p:spPr>
          <a:xfrm>
            <a:off x="8382000" y="1828801"/>
            <a:ext cx="1404552" cy="3693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D9F2406D-2DF1-49DF-8184-DE99F9760D5D}"/>
              </a:ext>
            </a:extLst>
          </p:cNvPr>
          <p:cNvSpPr txBox="1"/>
          <p:nvPr/>
        </p:nvSpPr>
        <p:spPr>
          <a:xfrm>
            <a:off x="8464378" y="1828800"/>
            <a:ext cx="1404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キャンセル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451D6212-3466-43C6-AC85-876D547F53BA}"/>
              </a:ext>
            </a:extLst>
          </p:cNvPr>
          <p:cNvSpPr txBox="1"/>
          <p:nvPr/>
        </p:nvSpPr>
        <p:spPr>
          <a:xfrm>
            <a:off x="1664043" y="3125747"/>
            <a:ext cx="1631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書籍名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0141054A-CF0C-432A-816A-1E4A00A4B5FD}"/>
              </a:ext>
            </a:extLst>
          </p:cNvPr>
          <p:cNvSpPr txBox="1"/>
          <p:nvPr/>
        </p:nvSpPr>
        <p:spPr>
          <a:xfrm>
            <a:off x="1664043" y="4277649"/>
            <a:ext cx="1631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著者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50D1F7EE-E60E-44C5-AACD-33BCBA89C21C}"/>
              </a:ext>
            </a:extLst>
          </p:cNvPr>
          <p:cNvSpPr txBox="1"/>
          <p:nvPr/>
        </p:nvSpPr>
        <p:spPr>
          <a:xfrm>
            <a:off x="1664043" y="3701698"/>
            <a:ext cx="1631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簡易説明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DAA222B2-D9CC-4FEA-A610-FBF554A0C55E}"/>
              </a:ext>
            </a:extLst>
          </p:cNvPr>
          <p:cNvSpPr txBox="1"/>
          <p:nvPr/>
        </p:nvSpPr>
        <p:spPr>
          <a:xfrm>
            <a:off x="1664043" y="2561081"/>
            <a:ext cx="1631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ISBN</a:t>
            </a:r>
            <a:endParaRPr kumimoji="1" lang="ja-JP" altLang="en-US" dirty="0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D68D7B4D-9954-400B-9FFC-BE510FCAD969}"/>
              </a:ext>
            </a:extLst>
          </p:cNvPr>
          <p:cNvSpPr/>
          <p:nvPr/>
        </p:nvSpPr>
        <p:spPr>
          <a:xfrm>
            <a:off x="3072714" y="2558767"/>
            <a:ext cx="434134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49D7D082-775A-4C54-9B87-C1741F5EC611}"/>
              </a:ext>
            </a:extLst>
          </p:cNvPr>
          <p:cNvSpPr/>
          <p:nvPr/>
        </p:nvSpPr>
        <p:spPr>
          <a:xfrm>
            <a:off x="3072714" y="3123680"/>
            <a:ext cx="434134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BF06255D-94FF-4C10-9559-052A2E350A7F}"/>
              </a:ext>
            </a:extLst>
          </p:cNvPr>
          <p:cNvSpPr/>
          <p:nvPr/>
        </p:nvSpPr>
        <p:spPr>
          <a:xfrm>
            <a:off x="3072714" y="3695279"/>
            <a:ext cx="434134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E0F97630-F00F-47F2-9AFB-5BAC3DC4E752}"/>
              </a:ext>
            </a:extLst>
          </p:cNvPr>
          <p:cNvSpPr/>
          <p:nvPr/>
        </p:nvSpPr>
        <p:spPr>
          <a:xfrm>
            <a:off x="3072714" y="4275453"/>
            <a:ext cx="434134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9AF81876-455F-4B04-9C40-4B599A1360ED}"/>
              </a:ext>
            </a:extLst>
          </p:cNvPr>
          <p:cNvSpPr/>
          <p:nvPr/>
        </p:nvSpPr>
        <p:spPr>
          <a:xfrm>
            <a:off x="3072714" y="4850927"/>
            <a:ext cx="434134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EF5BB360-2991-4592-8BFC-D7A4C44D2D6B}"/>
              </a:ext>
            </a:extLst>
          </p:cNvPr>
          <p:cNvSpPr txBox="1"/>
          <p:nvPr/>
        </p:nvSpPr>
        <p:spPr>
          <a:xfrm>
            <a:off x="1664043" y="5415395"/>
            <a:ext cx="1631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登録日</a:t>
            </a:r>
            <a:endParaRPr kumimoji="1" lang="ja-JP" altLang="en-US" dirty="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ADC72EBA-D6FC-4026-A4B1-CBF8A88AF599}"/>
              </a:ext>
            </a:extLst>
          </p:cNvPr>
          <p:cNvSpPr txBox="1"/>
          <p:nvPr/>
        </p:nvSpPr>
        <p:spPr>
          <a:xfrm>
            <a:off x="1664043" y="4845266"/>
            <a:ext cx="1631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出版社</a:t>
            </a: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BE73F7FC-D5D7-4363-B41D-27096742FEA5}"/>
              </a:ext>
            </a:extLst>
          </p:cNvPr>
          <p:cNvSpPr/>
          <p:nvPr/>
        </p:nvSpPr>
        <p:spPr>
          <a:xfrm>
            <a:off x="3072714" y="5420740"/>
            <a:ext cx="434134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4486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B41EF1A-81A0-4A63-917E-680772D39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0368"/>
            <a:ext cx="10515600" cy="1325563"/>
          </a:xfrm>
        </p:spPr>
        <p:txBody>
          <a:bodyPr/>
          <a:lstStyle/>
          <a:p>
            <a:r>
              <a:rPr lang="en-US" altLang="ja-JP" dirty="0"/>
              <a:t>ISBN</a:t>
            </a:r>
            <a:r>
              <a:rPr lang="ja-JP" altLang="en-US" dirty="0"/>
              <a:t>検索画面</a:t>
            </a:r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438DE2E-0F90-4B9C-A985-8BC454C5DBF7}"/>
              </a:ext>
            </a:extLst>
          </p:cNvPr>
          <p:cNvSpPr/>
          <p:nvPr/>
        </p:nvSpPr>
        <p:spPr>
          <a:xfrm>
            <a:off x="838200" y="1433384"/>
            <a:ext cx="10703011" cy="522424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5C43894-D590-45A0-9406-BA46B9CB3C8C}"/>
              </a:ext>
            </a:extLst>
          </p:cNvPr>
          <p:cNvSpPr txBox="1"/>
          <p:nvPr/>
        </p:nvSpPr>
        <p:spPr>
          <a:xfrm>
            <a:off x="1414848" y="1828800"/>
            <a:ext cx="65593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追加登録したい本の</a:t>
            </a:r>
            <a:r>
              <a:rPr kumimoji="1" lang="en-US" altLang="ja-JP" sz="2400" dirty="0"/>
              <a:t>ISBN</a:t>
            </a:r>
            <a:r>
              <a:rPr kumimoji="1" lang="ja-JP" altLang="en-US" sz="2400" dirty="0"/>
              <a:t>を入力してください</a:t>
            </a: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97FD598C-C4F4-4127-825E-71067949E2D1}"/>
              </a:ext>
            </a:extLst>
          </p:cNvPr>
          <p:cNvSpPr/>
          <p:nvPr/>
        </p:nvSpPr>
        <p:spPr>
          <a:xfrm>
            <a:off x="3072714" y="3798650"/>
            <a:ext cx="741405" cy="3693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B6C87DA-C10F-40BB-B484-514B88EC41C5}"/>
              </a:ext>
            </a:extLst>
          </p:cNvPr>
          <p:cNvSpPr txBox="1"/>
          <p:nvPr/>
        </p:nvSpPr>
        <p:spPr>
          <a:xfrm>
            <a:off x="3155092" y="3798649"/>
            <a:ext cx="659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検索</a:t>
            </a:r>
            <a:endParaRPr kumimoji="1" lang="ja-JP" altLang="en-US" dirty="0"/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FE5B77C7-1507-4BCE-99B9-59F24F9A2697}"/>
              </a:ext>
            </a:extLst>
          </p:cNvPr>
          <p:cNvSpPr/>
          <p:nvPr/>
        </p:nvSpPr>
        <p:spPr>
          <a:xfrm>
            <a:off x="4394886" y="3798650"/>
            <a:ext cx="1404552" cy="3693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D9F2406D-2DF1-49DF-8184-DE99F9760D5D}"/>
              </a:ext>
            </a:extLst>
          </p:cNvPr>
          <p:cNvSpPr txBox="1"/>
          <p:nvPr/>
        </p:nvSpPr>
        <p:spPr>
          <a:xfrm>
            <a:off x="4477264" y="3798649"/>
            <a:ext cx="1404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キャンセル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DAA222B2-D9CC-4FEA-A610-FBF554A0C55E}"/>
              </a:ext>
            </a:extLst>
          </p:cNvPr>
          <p:cNvSpPr txBox="1"/>
          <p:nvPr/>
        </p:nvSpPr>
        <p:spPr>
          <a:xfrm>
            <a:off x="1664043" y="2930412"/>
            <a:ext cx="1631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ISBN</a:t>
            </a:r>
            <a:endParaRPr kumimoji="1" lang="ja-JP" altLang="en-US" dirty="0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D68D7B4D-9954-400B-9FFC-BE510FCAD969}"/>
              </a:ext>
            </a:extLst>
          </p:cNvPr>
          <p:cNvSpPr/>
          <p:nvPr/>
        </p:nvSpPr>
        <p:spPr>
          <a:xfrm>
            <a:off x="3072714" y="2930413"/>
            <a:ext cx="434134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2327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B41EF1A-81A0-4A63-917E-680772D39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0368"/>
            <a:ext cx="10515600" cy="1325563"/>
          </a:xfrm>
        </p:spPr>
        <p:txBody>
          <a:bodyPr/>
          <a:lstStyle/>
          <a:p>
            <a:r>
              <a:rPr lang="ja-JP" altLang="en-US" dirty="0"/>
              <a:t>追加登録画面</a:t>
            </a:r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438DE2E-0F90-4B9C-A985-8BC454C5DBF7}"/>
              </a:ext>
            </a:extLst>
          </p:cNvPr>
          <p:cNvSpPr/>
          <p:nvPr/>
        </p:nvSpPr>
        <p:spPr>
          <a:xfrm>
            <a:off x="838200" y="1433384"/>
            <a:ext cx="10703011" cy="522424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5C43894-D590-45A0-9406-BA46B9CB3C8C}"/>
              </a:ext>
            </a:extLst>
          </p:cNvPr>
          <p:cNvSpPr txBox="1"/>
          <p:nvPr/>
        </p:nvSpPr>
        <p:spPr>
          <a:xfrm>
            <a:off x="1414848" y="1828800"/>
            <a:ext cx="22901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蔵書追加登録</a:t>
            </a:r>
            <a:endParaRPr kumimoji="1" lang="ja-JP" altLang="en-US" sz="2400" dirty="0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97FD598C-C4F4-4127-825E-71067949E2D1}"/>
              </a:ext>
            </a:extLst>
          </p:cNvPr>
          <p:cNvSpPr/>
          <p:nvPr/>
        </p:nvSpPr>
        <p:spPr>
          <a:xfrm>
            <a:off x="6862120" y="1828801"/>
            <a:ext cx="1210962" cy="3693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B6C87DA-C10F-40BB-B484-514B88EC41C5}"/>
              </a:ext>
            </a:extLst>
          </p:cNvPr>
          <p:cNvSpPr txBox="1"/>
          <p:nvPr/>
        </p:nvSpPr>
        <p:spPr>
          <a:xfrm>
            <a:off x="6944498" y="1832432"/>
            <a:ext cx="1210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追加登録</a:t>
            </a:r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FE5B77C7-1507-4BCE-99B9-59F24F9A2697}"/>
              </a:ext>
            </a:extLst>
          </p:cNvPr>
          <p:cNvSpPr/>
          <p:nvPr/>
        </p:nvSpPr>
        <p:spPr>
          <a:xfrm>
            <a:off x="8382000" y="1828801"/>
            <a:ext cx="1404552" cy="3693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D9F2406D-2DF1-49DF-8184-DE99F9760D5D}"/>
              </a:ext>
            </a:extLst>
          </p:cNvPr>
          <p:cNvSpPr txBox="1"/>
          <p:nvPr/>
        </p:nvSpPr>
        <p:spPr>
          <a:xfrm>
            <a:off x="8464378" y="1828800"/>
            <a:ext cx="1404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キャンセル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451D6212-3466-43C6-AC85-876D547F53BA}"/>
              </a:ext>
            </a:extLst>
          </p:cNvPr>
          <p:cNvSpPr txBox="1"/>
          <p:nvPr/>
        </p:nvSpPr>
        <p:spPr>
          <a:xfrm>
            <a:off x="1713470" y="3275459"/>
            <a:ext cx="1631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書籍名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0141054A-CF0C-432A-816A-1E4A00A4B5FD}"/>
              </a:ext>
            </a:extLst>
          </p:cNvPr>
          <p:cNvSpPr txBox="1"/>
          <p:nvPr/>
        </p:nvSpPr>
        <p:spPr>
          <a:xfrm>
            <a:off x="1713470" y="4427361"/>
            <a:ext cx="1631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著者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50D1F7EE-E60E-44C5-AACD-33BCBA89C21C}"/>
              </a:ext>
            </a:extLst>
          </p:cNvPr>
          <p:cNvSpPr txBox="1"/>
          <p:nvPr/>
        </p:nvSpPr>
        <p:spPr>
          <a:xfrm>
            <a:off x="1713470" y="3851410"/>
            <a:ext cx="1631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簡易説明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DAA222B2-D9CC-4FEA-A610-FBF554A0C55E}"/>
              </a:ext>
            </a:extLst>
          </p:cNvPr>
          <p:cNvSpPr txBox="1"/>
          <p:nvPr/>
        </p:nvSpPr>
        <p:spPr>
          <a:xfrm>
            <a:off x="1713470" y="5567619"/>
            <a:ext cx="1631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登録日</a:t>
            </a:r>
            <a:endParaRPr kumimoji="1" lang="ja-JP" altLang="en-US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E4A474E7-E157-4785-AD82-5193F7C380B0}"/>
              </a:ext>
            </a:extLst>
          </p:cNvPr>
          <p:cNvSpPr txBox="1"/>
          <p:nvPr/>
        </p:nvSpPr>
        <p:spPr>
          <a:xfrm>
            <a:off x="1713470" y="4997490"/>
            <a:ext cx="1631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出版社</a:t>
            </a: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49D7D082-775A-4C54-9B87-C1741F5EC611}"/>
              </a:ext>
            </a:extLst>
          </p:cNvPr>
          <p:cNvSpPr/>
          <p:nvPr/>
        </p:nvSpPr>
        <p:spPr>
          <a:xfrm>
            <a:off x="3122141" y="3840372"/>
            <a:ext cx="434134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9AF81876-455F-4B04-9C40-4B599A1360ED}"/>
              </a:ext>
            </a:extLst>
          </p:cNvPr>
          <p:cNvSpPr/>
          <p:nvPr/>
        </p:nvSpPr>
        <p:spPr>
          <a:xfrm>
            <a:off x="3122141" y="5567619"/>
            <a:ext cx="434134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4FC38B54-CFCA-41D7-88ED-CDB07130F01B}"/>
              </a:ext>
            </a:extLst>
          </p:cNvPr>
          <p:cNvSpPr txBox="1"/>
          <p:nvPr/>
        </p:nvSpPr>
        <p:spPr>
          <a:xfrm>
            <a:off x="1713470" y="2710546"/>
            <a:ext cx="1631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ISBN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207050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B41EF1A-81A0-4A63-917E-680772D39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0368"/>
            <a:ext cx="10515600" cy="1325563"/>
          </a:xfrm>
        </p:spPr>
        <p:txBody>
          <a:bodyPr/>
          <a:lstStyle/>
          <a:p>
            <a:r>
              <a:rPr lang="ja-JP" altLang="en-US" dirty="0"/>
              <a:t>編集画面</a:t>
            </a:r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438DE2E-0F90-4B9C-A985-8BC454C5DBF7}"/>
              </a:ext>
            </a:extLst>
          </p:cNvPr>
          <p:cNvSpPr/>
          <p:nvPr/>
        </p:nvSpPr>
        <p:spPr>
          <a:xfrm>
            <a:off x="838200" y="1433384"/>
            <a:ext cx="10703011" cy="522424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5C43894-D590-45A0-9406-BA46B9CB3C8C}"/>
              </a:ext>
            </a:extLst>
          </p:cNvPr>
          <p:cNvSpPr txBox="1"/>
          <p:nvPr/>
        </p:nvSpPr>
        <p:spPr>
          <a:xfrm>
            <a:off x="1414848" y="1828800"/>
            <a:ext cx="22901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蔵書編集</a:t>
            </a:r>
            <a:endParaRPr kumimoji="1" lang="ja-JP" altLang="en-US" sz="2400" dirty="0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97FD598C-C4F4-4127-825E-71067949E2D1}"/>
              </a:ext>
            </a:extLst>
          </p:cNvPr>
          <p:cNvSpPr/>
          <p:nvPr/>
        </p:nvSpPr>
        <p:spPr>
          <a:xfrm>
            <a:off x="7331676" y="1828801"/>
            <a:ext cx="741405" cy="3693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B6C87DA-C10F-40BB-B484-514B88EC41C5}"/>
              </a:ext>
            </a:extLst>
          </p:cNvPr>
          <p:cNvSpPr txBox="1"/>
          <p:nvPr/>
        </p:nvSpPr>
        <p:spPr>
          <a:xfrm>
            <a:off x="7414054" y="1828800"/>
            <a:ext cx="659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登録</a:t>
            </a:r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FE5B77C7-1507-4BCE-99B9-59F24F9A2697}"/>
              </a:ext>
            </a:extLst>
          </p:cNvPr>
          <p:cNvSpPr/>
          <p:nvPr/>
        </p:nvSpPr>
        <p:spPr>
          <a:xfrm>
            <a:off x="8382000" y="1828801"/>
            <a:ext cx="1404552" cy="3693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D9F2406D-2DF1-49DF-8184-DE99F9760D5D}"/>
              </a:ext>
            </a:extLst>
          </p:cNvPr>
          <p:cNvSpPr txBox="1"/>
          <p:nvPr/>
        </p:nvSpPr>
        <p:spPr>
          <a:xfrm>
            <a:off x="8464378" y="1828800"/>
            <a:ext cx="1404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キャンセル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451D6212-3466-43C6-AC85-876D547F53BA}"/>
              </a:ext>
            </a:extLst>
          </p:cNvPr>
          <p:cNvSpPr txBox="1"/>
          <p:nvPr/>
        </p:nvSpPr>
        <p:spPr>
          <a:xfrm>
            <a:off x="1664043" y="3426470"/>
            <a:ext cx="1631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書籍名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0141054A-CF0C-432A-816A-1E4A00A4B5FD}"/>
              </a:ext>
            </a:extLst>
          </p:cNvPr>
          <p:cNvSpPr txBox="1"/>
          <p:nvPr/>
        </p:nvSpPr>
        <p:spPr>
          <a:xfrm>
            <a:off x="1664043" y="4578372"/>
            <a:ext cx="1631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著者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50D1F7EE-E60E-44C5-AACD-33BCBA89C21C}"/>
              </a:ext>
            </a:extLst>
          </p:cNvPr>
          <p:cNvSpPr txBox="1"/>
          <p:nvPr/>
        </p:nvSpPr>
        <p:spPr>
          <a:xfrm>
            <a:off x="1664043" y="4002421"/>
            <a:ext cx="1631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簡易説明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DAA222B2-D9CC-4FEA-A610-FBF554A0C55E}"/>
              </a:ext>
            </a:extLst>
          </p:cNvPr>
          <p:cNvSpPr txBox="1"/>
          <p:nvPr/>
        </p:nvSpPr>
        <p:spPr>
          <a:xfrm>
            <a:off x="1664043" y="5718630"/>
            <a:ext cx="1631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登録日</a:t>
            </a:r>
            <a:endParaRPr kumimoji="1" lang="ja-JP" altLang="en-US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E4A474E7-E157-4785-AD82-5193F7C380B0}"/>
              </a:ext>
            </a:extLst>
          </p:cNvPr>
          <p:cNvSpPr txBox="1"/>
          <p:nvPr/>
        </p:nvSpPr>
        <p:spPr>
          <a:xfrm>
            <a:off x="1664043" y="5148501"/>
            <a:ext cx="1631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出版社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D68D7B4D-9954-400B-9FFC-BE510FCAD969}"/>
              </a:ext>
            </a:extLst>
          </p:cNvPr>
          <p:cNvSpPr/>
          <p:nvPr/>
        </p:nvSpPr>
        <p:spPr>
          <a:xfrm>
            <a:off x="3072714" y="3426470"/>
            <a:ext cx="434134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49D7D082-775A-4C54-9B87-C1741F5EC611}"/>
              </a:ext>
            </a:extLst>
          </p:cNvPr>
          <p:cNvSpPr/>
          <p:nvPr/>
        </p:nvSpPr>
        <p:spPr>
          <a:xfrm>
            <a:off x="3072714" y="3991383"/>
            <a:ext cx="434134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BF06255D-94FF-4C10-9559-052A2E350A7F}"/>
              </a:ext>
            </a:extLst>
          </p:cNvPr>
          <p:cNvSpPr/>
          <p:nvPr/>
        </p:nvSpPr>
        <p:spPr>
          <a:xfrm>
            <a:off x="3072714" y="4562982"/>
            <a:ext cx="434134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E0F97630-F00F-47F2-9AFB-5BAC3DC4E752}"/>
              </a:ext>
            </a:extLst>
          </p:cNvPr>
          <p:cNvSpPr/>
          <p:nvPr/>
        </p:nvSpPr>
        <p:spPr>
          <a:xfrm>
            <a:off x="3072714" y="5143156"/>
            <a:ext cx="434134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9AF81876-455F-4B04-9C40-4B599A1360ED}"/>
              </a:ext>
            </a:extLst>
          </p:cNvPr>
          <p:cNvSpPr/>
          <p:nvPr/>
        </p:nvSpPr>
        <p:spPr>
          <a:xfrm>
            <a:off x="3072714" y="5718630"/>
            <a:ext cx="434134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B545E354-FFAC-489C-A6A3-05CCFE41715F}"/>
              </a:ext>
            </a:extLst>
          </p:cNvPr>
          <p:cNvSpPr txBox="1"/>
          <p:nvPr/>
        </p:nvSpPr>
        <p:spPr>
          <a:xfrm>
            <a:off x="1664043" y="2278588"/>
            <a:ext cx="1631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ISBN</a:t>
            </a:r>
            <a:endParaRPr kumimoji="1" lang="ja-JP" altLang="en-US" dirty="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70F27198-A2A0-4ABE-8518-D72886C38CC8}"/>
              </a:ext>
            </a:extLst>
          </p:cNvPr>
          <p:cNvSpPr txBox="1"/>
          <p:nvPr/>
        </p:nvSpPr>
        <p:spPr>
          <a:xfrm>
            <a:off x="1664043" y="2846834"/>
            <a:ext cx="1631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ID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535477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B41EF1A-81A0-4A63-917E-680772D39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0368"/>
            <a:ext cx="10515600" cy="1325563"/>
          </a:xfrm>
        </p:spPr>
        <p:txBody>
          <a:bodyPr/>
          <a:lstStyle/>
          <a:p>
            <a:r>
              <a:rPr lang="ja-JP" altLang="en-US" dirty="0"/>
              <a:t>削除画面</a:t>
            </a:r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438DE2E-0F90-4B9C-A985-8BC454C5DBF7}"/>
              </a:ext>
            </a:extLst>
          </p:cNvPr>
          <p:cNvSpPr/>
          <p:nvPr/>
        </p:nvSpPr>
        <p:spPr>
          <a:xfrm>
            <a:off x="838200" y="1433384"/>
            <a:ext cx="10703011" cy="522424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5C43894-D590-45A0-9406-BA46B9CB3C8C}"/>
              </a:ext>
            </a:extLst>
          </p:cNvPr>
          <p:cNvSpPr txBox="1"/>
          <p:nvPr/>
        </p:nvSpPr>
        <p:spPr>
          <a:xfrm>
            <a:off x="1414848" y="1828800"/>
            <a:ext cx="22901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蔵書削除</a:t>
            </a:r>
            <a:endParaRPr kumimoji="1" lang="ja-JP" altLang="en-US" sz="2400" dirty="0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97FD598C-C4F4-4127-825E-71067949E2D1}"/>
              </a:ext>
            </a:extLst>
          </p:cNvPr>
          <p:cNvSpPr/>
          <p:nvPr/>
        </p:nvSpPr>
        <p:spPr>
          <a:xfrm>
            <a:off x="7331676" y="1828801"/>
            <a:ext cx="741405" cy="3693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B6C87DA-C10F-40BB-B484-514B88EC41C5}"/>
              </a:ext>
            </a:extLst>
          </p:cNvPr>
          <p:cNvSpPr txBox="1"/>
          <p:nvPr/>
        </p:nvSpPr>
        <p:spPr>
          <a:xfrm>
            <a:off x="7414054" y="1828800"/>
            <a:ext cx="659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削除</a:t>
            </a:r>
            <a:endParaRPr kumimoji="1" lang="ja-JP" altLang="en-US" dirty="0"/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FE5B77C7-1507-4BCE-99B9-59F24F9A2697}"/>
              </a:ext>
            </a:extLst>
          </p:cNvPr>
          <p:cNvSpPr/>
          <p:nvPr/>
        </p:nvSpPr>
        <p:spPr>
          <a:xfrm>
            <a:off x="8382000" y="1828801"/>
            <a:ext cx="1404552" cy="3693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D9F2406D-2DF1-49DF-8184-DE99F9760D5D}"/>
              </a:ext>
            </a:extLst>
          </p:cNvPr>
          <p:cNvSpPr txBox="1"/>
          <p:nvPr/>
        </p:nvSpPr>
        <p:spPr>
          <a:xfrm>
            <a:off x="8464378" y="1828800"/>
            <a:ext cx="1404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キャンセル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451D6212-3466-43C6-AC85-876D547F53BA}"/>
              </a:ext>
            </a:extLst>
          </p:cNvPr>
          <p:cNvSpPr txBox="1"/>
          <p:nvPr/>
        </p:nvSpPr>
        <p:spPr>
          <a:xfrm>
            <a:off x="1729945" y="3429000"/>
            <a:ext cx="1116000" cy="3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書籍名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0141054A-CF0C-432A-816A-1E4A00A4B5FD}"/>
              </a:ext>
            </a:extLst>
          </p:cNvPr>
          <p:cNvSpPr txBox="1"/>
          <p:nvPr/>
        </p:nvSpPr>
        <p:spPr>
          <a:xfrm>
            <a:off x="1729945" y="4580902"/>
            <a:ext cx="1116000" cy="3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著者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50D1F7EE-E60E-44C5-AACD-33BCBA89C21C}"/>
              </a:ext>
            </a:extLst>
          </p:cNvPr>
          <p:cNvSpPr txBox="1"/>
          <p:nvPr/>
        </p:nvSpPr>
        <p:spPr>
          <a:xfrm>
            <a:off x="1729945" y="4004951"/>
            <a:ext cx="1116000" cy="3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簡易説明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DAA222B2-D9CC-4FEA-A610-FBF554A0C55E}"/>
              </a:ext>
            </a:extLst>
          </p:cNvPr>
          <p:cNvSpPr txBox="1"/>
          <p:nvPr/>
        </p:nvSpPr>
        <p:spPr>
          <a:xfrm>
            <a:off x="1729945" y="5721160"/>
            <a:ext cx="1116000" cy="3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登録日</a:t>
            </a:r>
            <a:endParaRPr kumimoji="1" lang="ja-JP" altLang="en-US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E4A474E7-E157-4785-AD82-5193F7C380B0}"/>
              </a:ext>
            </a:extLst>
          </p:cNvPr>
          <p:cNvSpPr txBox="1"/>
          <p:nvPr/>
        </p:nvSpPr>
        <p:spPr>
          <a:xfrm>
            <a:off x="1729945" y="5151031"/>
            <a:ext cx="1116000" cy="3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出版社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DC4BCD3F-A7F4-4D2D-BBB7-E4EDCC2276B4}"/>
              </a:ext>
            </a:extLst>
          </p:cNvPr>
          <p:cNvSpPr txBox="1"/>
          <p:nvPr/>
        </p:nvSpPr>
        <p:spPr>
          <a:xfrm>
            <a:off x="1729945" y="2336094"/>
            <a:ext cx="1116000" cy="3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ISBN</a:t>
            </a:r>
            <a:endParaRPr kumimoji="1" lang="ja-JP" altLang="en-US" dirty="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F3E99EDC-5226-4186-9E3C-17BD2A3D80DC}"/>
              </a:ext>
            </a:extLst>
          </p:cNvPr>
          <p:cNvSpPr txBox="1"/>
          <p:nvPr/>
        </p:nvSpPr>
        <p:spPr>
          <a:xfrm>
            <a:off x="1729945" y="2882547"/>
            <a:ext cx="1116000" cy="3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ID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300620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98</Words>
  <Application>Microsoft Office PowerPoint</Application>
  <PresentationFormat>ワイド画面</PresentationFormat>
  <Paragraphs>60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0" baseType="lpstr">
      <vt:lpstr>游ゴシック</vt:lpstr>
      <vt:lpstr>游ゴシック Light</vt:lpstr>
      <vt:lpstr>Arial</vt:lpstr>
      <vt:lpstr>Office テーマ</vt:lpstr>
      <vt:lpstr>初期画面</vt:lpstr>
      <vt:lpstr>新規登録画面</vt:lpstr>
      <vt:lpstr>ISBN検索画面</vt:lpstr>
      <vt:lpstr>追加登録画面</vt:lpstr>
      <vt:lpstr>編集画面</vt:lpstr>
      <vt:lpstr>削除画面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メニュー画面</dc:title>
  <dc:creator>Fukuda Mikihiro</dc:creator>
  <cp:lastModifiedBy>Fukuda Mikihiro</cp:lastModifiedBy>
  <cp:revision>8</cp:revision>
  <dcterms:created xsi:type="dcterms:W3CDTF">2020-10-23T06:49:27Z</dcterms:created>
  <dcterms:modified xsi:type="dcterms:W3CDTF">2020-10-23T08:43:50Z</dcterms:modified>
</cp:coreProperties>
</file>