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59" r:id="rId4"/>
    <p:sldId id="260" r:id="rId5"/>
    <p:sldId id="261" r:id="rId6"/>
    <p:sldId id="264" r:id="rId7"/>
    <p:sldId id="265" r:id="rId8"/>
    <p:sldId id="266" r:id="rId9"/>
    <p:sldId id="267" r:id="rId10"/>
    <p:sldId id="268" r:id="rId11"/>
    <p:sldId id="269" r:id="rId1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FEC32D-91E3-4766-8F62-6D1C716EFD7C}" type="datetimeFigureOut">
              <a:rPr kumimoji="1" lang="ja-JP" altLang="en-US" smtClean="0"/>
              <a:t>2017/10/12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9351E2-13FF-49AD-A390-EAC2CCB00E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1827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9351E2-13FF-49AD-A390-EAC2CCB00E7C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06054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9351E2-13FF-49AD-A390-EAC2CCB00E7C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20442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F4EFB-0A47-4C24-86CE-EEA8F300E312}" type="datetimeFigureOut">
              <a:rPr kumimoji="1" lang="ja-JP" altLang="en-US" smtClean="0"/>
              <a:t>2017/10/12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9ECFF-EFA0-4A33-9995-67CEC1B7DD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7499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F4EFB-0A47-4C24-86CE-EEA8F300E312}" type="datetimeFigureOut">
              <a:rPr kumimoji="1" lang="ja-JP" altLang="en-US" smtClean="0"/>
              <a:t>2017/10/12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9ECFF-EFA0-4A33-9995-67CEC1B7DD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9364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F4EFB-0A47-4C24-86CE-EEA8F300E312}" type="datetimeFigureOut">
              <a:rPr kumimoji="1" lang="ja-JP" altLang="en-US" smtClean="0"/>
              <a:t>2017/10/12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9ECFF-EFA0-4A33-9995-67CEC1B7DD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590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F4EFB-0A47-4C24-86CE-EEA8F300E312}" type="datetimeFigureOut">
              <a:rPr kumimoji="1" lang="ja-JP" altLang="en-US" smtClean="0"/>
              <a:t>2017/10/12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9ECFF-EFA0-4A33-9995-67CEC1B7DD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0484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F4EFB-0A47-4C24-86CE-EEA8F300E312}" type="datetimeFigureOut">
              <a:rPr kumimoji="1" lang="ja-JP" altLang="en-US" smtClean="0"/>
              <a:t>2017/10/12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9ECFF-EFA0-4A33-9995-67CEC1B7DD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2293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F4EFB-0A47-4C24-86CE-EEA8F300E312}" type="datetimeFigureOut">
              <a:rPr kumimoji="1" lang="ja-JP" altLang="en-US" smtClean="0"/>
              <a:t>2017/10/12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9ECFF-EFA0-4A33-9995-67CEC1B7DD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6336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F4EFB-0A47-4C24-86CE-EEA8F300E312}" type="datetimeFigureOut">
              <a:rPr kumimoji="1" lang="ja-JP" altLang="en-US" smtClean="0"/>
              <a:t>2017/10/12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9ECFF-EFA0-4A33-9995-67CEC1B7DD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6676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F4EFB-0A47-4C24-86CE-EEA8F300E312}" type="datetimeFigureOut">
              <a:rPr kumimoji="1" lang="ja-JP" altLang="en-US" smtClean="0"/>
              <a:t>2017/10/12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9ECFF-EFA0-4A33-9995-67CEC1B7DD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0408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F4EFB-0A47-4C24-86CE-EEA8F300E312}" type="datetimeFigureOut">
              <a:rPr kumimoji="1" lang="ja-JP" altLang="en-US" smtClean="0"/>
              <a:t>2017/10/12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9ECFF-EFA0-4A33-9995-67CEC1B7DD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6385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F4EFB-0A47-4C24-86CE-EEA8F300E312}" type="datetimeFigureOut">
              <a:rPr kumimoji="1" lang="ja-JP" altLang="en-US" smtClean="0"/>
              <a:t>2017/10/12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9ECFF-EFA0-4A33-9995-67CEC1B7DD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4415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F4EFB-0A47-4C24-86CE-EEA8F300E312}" type="datetimeFigureOut">
              <a:rPr kumimoji="1" lang="ja-JP" altLang="en-US" smtClean="0"/>
              <a:t>2017/10/12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9ECFF-EFA0-4A33-9995-67CEC1B7DD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4065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AF4EFB-0A47-4C24-86CE-EEA8F300E312}" type="datetimeFigureOut">
              <a:rPr kumimoji="1" lang="ja-JP" altLang="en-US" smtClean="0"/>
              <a:t>2017/10/12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F9ECFF-EFA0-4A33-9995-67CEC1B7DD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5040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smtClean="0"/>
              <a:t>Magic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Mastery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73797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4007507" y="110924"/>
            <a:ext cx="451662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54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ResultScene</a:t>
            </a:r>
            <a:r>
              <a:rPr lang="ja-JP" alt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　１</a:t>
            </a:r>
            <a:endParaRPr lang="en-US" altLang="ja-JP" sz="54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818606" y="1034254"/>
            <a:ext cx="10894423" cy="53470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317477" y="2033695"/>
            <a:ext cx="1896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なにかしらの背景</a:t>
            </a:r>
            <a:endParaRPr lang="en-US" altLang="ja-JP" dirty="0"/>
          </a:p>
        </p:txBody>
      </p:sp>
      <p:sp>
        <p:nvSpPr>
          <p:cNvPr id="5" name="角丸四角形 4"/>
          <p:cNvSpPr/>
          <p:nvPr/>
        </p:nvSpPr>
        <p:spPr>
          <a:xfrm>
            <a:off x="5223408" y="2638697"/>
            <a:ext cx="2084809" cy="31176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形吹き出し 6"/>
          <p:cNvSpPr/>
          <p:nvPr/>
        </p:nvSpPr>
        <p:spPr>
          <a:xfrm>
            <a:off x="8057654" y="2076072"/>
            <a:ext cx="3280906" cy="1125250"/>
          </a:xfrm>
          <a:prstGeom prst="wedgeEllipseCallout">
            <a:avLst>
              <a:gd name="adj1" fmla="val -63529"/>
              <a:gd name="adj2" fmla="val 493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生き残ったプレイヤー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113040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4007507" y="110924"/>
            <a:ext cx="451662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54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ResultScene</a:t>
            </a:r>
            <a:r>
              <a:rPr lang="ja-JP" alt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　２</a:t>
            </a:r>
            <a:endParaRPr lang="en-US" altLang="ja-JP" sz="54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818606" y="1034254"/>
            <a:ext cx="10894423" cy="53470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317477" y="2033695"/>
            <a:ext cx="1896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なにかしらの背景</a:t>
            </a:r>
            <a:endParaRPr lang="en-US" altLang="ja-JP" dirty="0"/>
          </a:p>
        </p:txBody>
      </p:sp>
      <p:sp>
        <p:nvSpPr>
          <p:cNvPr id="5" name="角丸四角形 4"/>
          <p:cNvSpPr/>
          <p:nvPr/>
        </p:nvSpPr>
        <p:spPr>
          <a:xfrm>
            <a:off x="5223408" y="2638697"/>
            <a:ext cx="2084809" cy="31176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角丸四角形 2"/>
          <p:cNvSpPr/>
          <p:nvPr/>
        </p:nvSpPr>
        <p:spPr>
          <a:xfrm>
            <a:off x="3161211" y="1957584"/>
            <a:ext cx="6339840" cy="3780059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5151962" y="2144611"/>
            <a:ext cx="235833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36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取得した技</a:t>
            </a:r>
            <a:endParaRPr lang="ja-JP" altLang="en-U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5366601" y="3316801"/>
            <a:ext cx="1847549" cy="162013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1" name="グループ化 10"/>
          <p:cNvGrpSpPr/>
          <p:nvPr/>
        </p:nvGrpSpPr>
        <p:grpSpPr>
          <a:xfrm>
            <a:off x="5782685" y="3423315"/>
            <a:ext cx="1146985" cy="1437496"/>
            <a:chOff x="2100997" y="62202"/>
            <a:chExt cx="5022107" cy="6294120"/>
          </a:xfrm>
        </p:grpSpPr>
        <p:grpSp>
          <p:nvGrpSpPr>
            <p:cNvPr id="12" name="グループ化 11"/>
            <p:cNvGrpSpPr/>
            <p:nvPr/>
          </p:nvGrpSpPr>
          <p:grpSpPr>
            <a:xfrm>
              <a:off x="2100997" y="62202"/>
              <a:ext cx="5021580" cy="6294120"/>
              <a:chOff x="2179320" y="30480"/>
              <a:chExt cx="5021580" cy="6294120"/>
            </a:xfrm>
          </p:grpSpPr>
          <p:sp>
            <p:nvSpPr>
              <p:cNvPr id="24" name="フリーフォーム 23"/>
              <p:cNvSpPr/>
              <p:nvPr/>
            </p:nvSpPr>
            <p:spPr>
              <a:xfrm>
                <a:off x="2621280" y="30480"/>
                <a:ext cx="1935480" cy="6278880"/>
              </a:xfrm>
              <a:custGeom>
                <a:avLst/>
                <a:gdLst>
                  <a:gd name="connsiteX0" fmla="*/ 1935480 w 1935480"/>
                  <a:gd name="connsiteY0" fmla="*/ 0 h 6278880"/>
                  <a:gd name="connsiteX1" fmla="*/ 1935480 w 1935480"/>
                  <a:gd name="connsiteY1" fmla="*/ 0 h 6278880"/>
                  <a:gd name="connsiteX2" fmla="*/ 1912620 w 1935480"/>
                  <a:gd name="connsiteY2" fmla="*/ 251460 h 6278880"/>
                  <a:gd name="connsiteX3" fmla="*/ 1874520 w 1935480"/>
                  <a:gd name="connsiteY3" fmla="*/ 297180 h 6278880"/>
                  <a:gd name="connsiteX4" fmla="*/ 1851660 w 1935480"/>
                  <a:gd name="connsiteY4" fmla="*/ 335280 h 6278880"/>
                  <a:gd name="connsiteX5" fmla="*/ 1828800 w 1935480"/>
                  <a:gd name="connsiteY5" fmla="*/ 365760 h 6278880"/>
                  <a:gd name="connsiteX6" fmla="*/ 1775460 w 1935480"/>
                  <a:gd name="connsiteY6" fmla="*/ 449580 h 6278880"/>
                  <a:gd name="connsiteX7" fmla="*/ 1744980 w 1935480"/>
                  <a:gd name="connsiteY7" fmla="*/ 487680 h 6278880"/>
                  <a:gd name="connsiteX8" fmla="*/ 1706880 w 1935480"/>
                  <a:gd name="connsiteY8" fmla="*/ 548640 h 6278880"/>
                  <a:gd name="connsiteX9" fmla="*/ 1661160 w 1935480"/>
                  <a:gd name="connsiteY9" fmla="*/ 609600 h 6278880"/>
                  <a:gd name="connsiteX10" fmla="*/ 1531620 w 1935480"/>
                  <a:gd name="connsiteY10" fmla="*/ 815340 h 6278880"/>
                  <a:gd name="connsiteX11" fmla="*/ 1485900 w 1935480"/>
                  <a:gd name="connsiteY11" fmla="*/ 876300 h 6278880"/>
                  <a:gd name="connsiteX12" fmla="*/ 1440180 w 1935480"/>
                  <a:gd name="connsiteY12" fmla="*/ 960120 h 6278880"/>
                  <a:gd name="connsiteX13" fmla="*/ 1318260 w 1935480"/>
                  <a:gd name="connsiteY13" fmla="*/ 1143000 h 6278880"/>
                  <a:gd name="connsiteX14" fmla="*/ 1280160 w 1935480"/>
                  <a:gd name="connsiteY14" fmla="*/ 1196340 h 6278880"/>
                  <a:gd name="connsiteX15" fmla="*/ 1257300 w 1935480"/>
                  <a:gd name="connsiteY15" fmla="*/ 1234440 h 6278880"/>
                  <a:gd name="connsiteX16" fmla="*/ 1234440 w 1935480"/>
                  <a:gd name="connsiteY16" fmla="*/ 1264920 h 6278880"/>
                  <a:gd name="connsiteX17" fmla="*/ 1211580 w 1935480"/>
                  <a:gd name="connsiteY17" fmla="*/ 1318260 h 6278880"/>
                  <a:gd name="connsiteX18" fmla="*/ 1181100 w 1935480"/>
                  <a:gd name="connsiteY18" fmla="*/ 1402080 h 6278880"/>
                  <a:gd name="connsiteX19" fmla="*/ 1203960 w 1935480"/>
                  <a:gd name="connsiteY19" fmla="*/ 1653540 h 6278880"/>
                  <a:gd name="connsiteX20" fmla="*/ 1226820 w 1935480"/>
                  <a:gd name="connsiteY20" fmla="*/ 1729740 h 6278880"/>
                  <a:gd name="connsiteX21" fmla="*/ 1249680 w 1935480"/>
                  <a:gd name="connsiteY21" fmla="*/ 1813560 h 6278880"/>
                  <a:gd name="connsiteX22" fmla="*/ 1257300 w 1935480"/>
                  <a:gd name="connsiteY22" fmla="*/ 1851660 h 6278880"/>
                  <a:gd name="connsiteX23" fmla="*/ 1272540 w 1935480"/>
                  <a:gd name="connsiteY23" fmla="*/ 1897380 h 6278880"/>
                  <a:gd name="connsiteX24" fmla="*/ 1280160 w 1935480"/>
                  <a:gd name="connsiteY24" fmla="*/ 1958340 h 6278880"/>
                  <a:gd name="connsiteX25" fmla="*/ 1295400 w 1935480"/>
                  <a:gd name="connsiteY25" fmla="*/ 1988820 h 6278880"/>
                  <a:gd name="connsiteX26" fmla="*/ 1310640 w 1935480"/>
                  <a:gd name="connsiteY26" fmla="*/ 2057400 h 6278880"/>
                  <a:gd name="connsiteX27" fmla="*/ 1303020 w 1935480"/>
                  <a:gd name="connsiteY27" fmla="*/ 2278380 h 6278880"/>
                  <a:gd name="connsiteX28" fmla="*/ 1295400 w 1935480"/>
                  <a:gd name="connsiteY28" fmla="*/ 2324100 h 6278880"/>
                  <a:gd name="connsiteX29" fmla="*/ 1287780 w 1935480"/>
                  <a:gd name="connsiteY29" fmla="*/ 2392680 h 6278880"/>
                  <a:gd name="connsiteX30" fmla="*/ 1280160 w 1935480"/>
                  <a:gd name="connsiteY30" fmla="*/ 2453640 h 6278880"/>
                  <a:gd name="connsiteX31" fmla="*/ 1272540 w 1935480"/>
                  <a:gd name="connsiteY31" fmla="*/ 2560320 h 6278880"/>
                  <a:gd name="connsiteX32" fmla="*/ 1249680 w 1935480"/>
                  <a:gd name="connsiteY32" fmla="*/ 2674620 h 6278880"/>
                  <a:gd name="connsiteX33" fmla="*/ 1226820 w 1935480"/>
                  <a:gd name="connsiteY33" fmla="*/ 2697480 h 6278880"/>
                  <a:gd name="connsiteX34" fmla="*/ 1181100 w 1935480"/>
                  <a:gd name="connsiteY34" fmla="*/ 2727960 h 6278880"/>
                  <a:gd name="connsiteX35" fmla="*/ 1188720 w 1935480"/>
                  <a:gd name="connsiteY35" fmla="*/ 2758440 h 6278880"/>
                  <a:gd name="connsiteX36" fmla="*/ 1211580 w 1935480"/>
                  <a:gd name="connsiteY36" fmla="*/ 2781300 h 6278880"/>
                  <a:gd name="connsiteX37" fmla="*/ 1272540 w 1935480"/>
                  <a:gd name="connsiteY37" fmla="*/ 2819400 h 6278880"/>
                  <a:gd name="connsiteX38" fmla="*/ 1325880 w 1935480"/>
                  <a:gd name="connsiteY38" fmla="*/ 2842260 h 6278880"/>
                  <a:gd name="connsiteX39" fmla="*/ 1356360 w 1935480"/>
                  <a:gd name="connsiteY39" fmla="*/ 2857500 h 6278880"/>
                  <a:gd name="connsiteX40" fmla="*/ 1348740 w 1935480"/>
                  <a:gd name="connsiteY40" fmla="*/ 2895600 h 6278880"/>
                  <a:gd name="connsiteX41" fmla="*/ 1333500 w 1935480"/>
                  <a:gd name="connsiteY41" fmla="*/ 2918460 h 6278880"/>
                  <a:gd name="connsiteX42" fmla="*/ 1295400 w 1935480"/>
                  <a:gd name="connsiteY42" fmla="*/ 2971800 h 6278880"/>
                  <a:gd name="connsiteX43" fmla="*/ 1280160 w 1935480"/>
                  <a:gd name="connsiteY43" fmla="*/ 3017520 h 6278880"/>
                  <a:gd name="connsiteX44" fmla="*/ 1303020 w 1935480"/>
                  <a:gd name="connsiteY44" fmla="*/ 3116580 h 6278880"/>
                  <a:gd name="connsiteX45" fmla="*/ 1310640 w 1935480"/>
                  <a:gd name="connsiteY45" fmla="*/ 3139440 h 6278880"/>
                  <a:gd name="connsiteX46" fmla="*/ 1318260 w 1935480"/>
                  <a:gd name="connsiteY46" fmla="*/ 3162300 h 6278880"/>
                  <a:gd name="connsiteX47" fmla="*/ 1333500 w 1935480"/>
                  <a:gd name="connsiteY47" fmla="*/ 3246120 h 6278880"/>
                  <a:gd name="connsiteX48" fmla="*/ 1348740 w 1935480"/>
                  <a:gd name="connsiteY48" fmla="*/ 3307080 h 6278880"/>
                  <a:gd name="connsiteX49" fmla="*/ 1341120 w 1935480"/>
                  <a:gd name="connsiteY49" fmla="*/ 3611880 h 6278880"/>
                  <a:gd name="connsiteX50" fmla="*/ 1333500 w 1935480"/>
                  <a:gd name="connsiteY50" fmla="*/ 3649980 h 6278880"/>
                  <a:gd name="connsiteX51" fmla="*/ 1325880 w 1935480"/>
                  <a:gd name="connsiteY51" fmla="*/ 3741420 h 6278880"/>
                  <a:gd name="connsiteX52" fmla="*/ 1303020 w 1935480"/>
                  <a:gd name="connsiteY52" fmla="*/ 3810000 h 6278880"/>
                  <a:gd name="connsiteX53" fmla="*/ 1264920 w 1935480"/>
                  <a:gd name="connsiteY53" fmla="*/ 3985260 h 6278880"/>
                  <a:gd name="connsiteX54" fmla="*/ 1249680 w 1935480"/>
                  <a:gd name="connsiteY54" fmla="*/ 4038600 h 6278880"/>
                  <a:gd name="connsiteX55" fmla="*/ 1226820 w 1935480"/>
                  <a:gd name="connsiteY55" fmla="*/ 4084320 h 6278880"/>
                  <a:gd name="connsiteX56" fmla="*/ 1211580 w 1935480"/>
                  <a:gd name="connsiteY56" fmla="*/ 4130040 h 6278880"/>
                  <a:gd name="connsiteX57" fmla="*/ 1188720 w 1935480"/>
                  <a:gd name="connsiteY57" fmla="*/ 4175760 h 6278880"/>
                  <a:gd name="connsiteX58" fmla="*/ 1120140 w 1935480"/>
                  <a:gd name="connsiteY58" fmla="*/ 4351020 h 6278880"/>
                  <a:gd name="connsiteX59" fmla="*/ 1112520 w 1935480"/>
                  <a:gd name="connsiteY59" fmla="*/ 4373880 h 6278880"/>
                  <a:gd name="connsiteX60" fmla="*/ 1066800 w 1935480"/>
                  <a:gd name="connsiteY60" fmla="*/ 4465320 h 6278880"/>
                  <a:gd name="connsiteX61" fmla="*/ 1028700 w 1935480"/>
                  <a:gd name="connsiteY61" fmla="*/ 4579620 h 6278880"/>
                  <a:gd name="connsiteX62" fmla="*/ 1005840 w 1935480"/>
                  <a:gd name="connsiteY62" fmla="*/ 4594860 h 6278880"/>
                  <a:gd name="connsiteX63" fmla="*/ 982980 w 1935480"/>
                  <a:gd name="connsiteY63" fmla="*/ 4640580 h 6278880"/>
                  <a:gd name="connsiteX64" fmla="*/ 952500 w 1935480"/>
                  <a:gd name="connsiteY64" fmla="*/ 4693920 h 6278880"/>
                  <a:gd name="connsiteX65" fmla="*/ 937260 w 1935480"/>
                  <a:gd name="connsiteY65" fmla="*/ 4739640 h 6278880"/>
                  <a:gd name="connsiteX66" fmla="*/ 922020 w 1935480"/>
                  <a:gd name="connsiteY66" fmla="*/ 4762500 h 6278880"/>
                  <a:gd name="connsiteX67" fmla="*/ 891540 w 1935480"/>
                  <a:gd name="connsiteY67" fmla="*/ 4815840 h 6278880"/>
                  <a:gd name="connsiteX68" fmla="*/ 883920 w 1935480"/>
                  <a:gd name="connsiteY68" fmla="*/ 4846320 h 6278880"/>
                  <a:gd name="connsiteX69" fmla="*/ 822960 w 1935480"/>
                  <a:gd name="connsiteY69" fmla="*/ 4953000 h 6278880"/>
                  <a:gd name="connsiteX70" fmla="*/ 784860 w 1935480"/>
                  <a:gd name="connsiteY70" fmla="*/ 5013960 h 6278880"/>
                  <a:gd name="connsiteX71" fmla="*/ 716280 w 1935480"/>
                  <a:gd name="connsiteY71" fmla="*/ 5143500 h 6278880"/>
                  <a:gd name="connsiteX72" fmla="*/ 670560 w 1935480"/>
                  <a:gd name="connsiteY72" fmla="*/ 5212080 h 6278880"/>
                  <a:gd name="connsiteX73" fmla="*/ 586740 w 1935480"/>
                  <a:gd name="connsiteY73" fmla="*/ 5364480 h 6278880"/>
                  <a:gd name="connsiteX74" fmla="*/ 548640 w 1935480"/>
                  <a:gd name="connsiteY74" fmla="*/ 5433060 h 6278880"/>
                  <a:gd name="connsiteX75" fmla="*/ 480060 w 1935480"/>
                  <a:gd name="connsiteY75" fmla="*/ 5539740 h 6278880"/>
                  <a:gd name="connsiteX76" fmla="*/ 403860 w 1935480"/>
                  <a:gd name="connsiteY76" fmla="*/ 5661660 h 6278880"/>
                  <a:gd name="connsiteX77" fmla="*/ 373380 w 1935480"/>
                  <a:gd name="connsiteY77" fmla="*/ 5715000 h 6278880"/>
                  <a:gd name="connsiteX78" fmla="*/ 358140 w 1935480"/>
                  <a:gd name="connsiteY78" fmla="*/ 5745480 h 6278880"/>
                  <a:gd name="connsiteX79" fmla="*/ 327660 w 1935480"/>
                  <a:gd name="connsiteY79" fmla="*/ 5791200 h 6278880"/>
                  <a:gd name="connsiteX80" fmla="*/ 274320 w 1935480"/>
                  <a:gd name="connsiteY80" fmla="*/ 5882640 h 6278880"/>
                  <a:gd name="connsiteX81" fmla="*/ 266700 w 1935480"/>
                  <a:gd name="connsiteY81" fmla="*/ 5935980 h 6278880"/>
                  <a:gd name="connsiteX82" fmla="*/ 251460 w 1935480"/>
                  <a:gd name="connsiteY82" fmla="*/ 5966460 h 6278880"/>
                  <a:gd name="connsiteX83" fmla="*/ 243840 w 1935480"/>
                  <a:gd name="connsiteY83" fmla="*/ 5989320 h 6278880"/>
                  <a:gd name="connsiteX84" fmla="*/ 205740 w 1935480"/>
                  <a:gd name="connsiteY84" fmla="*/ 6050280 h 6278880"/>
                  <a:gd name="connsiteX85" fmla="*/ 182880 w 1935480"/>
                  <a:gd name="connsiteY85" fmla="*/ 6073140 h 6278880"/>
                  <a:gd name="connsiteX86" fmla="*/ 152400 w 1935480"/>
                  <a:gd name="connsiteY86" fmla="*/ 6118860 h 6278880"/>
                  <a:gd name="connsiteX87" fmla="*/ 129540 w 1935480"/>
                  <a:gd name="connsiteY87" fmla="*/ 6134100 h 6278880"/>
                  <a:gd name="connsiteX88" fmla="*/ 106680 w 1935480"/>
                  <a:gd name="connsiteY88" fmla="*/ 6164580 h 6278880"/>
                  <a:gd name="connsiteX89" fmla="*/ 91440 w 1935480"/>
                  <a:gd name="connsiteY89" fmla="*/ 6187440 h 6278880"/>
                  <a:gd name="connsiteX90" fmla="*/ 68580 w 1935480"/>
                  <a:gd name="connsiteY90" fmla="*/ 6202680 h 6278880"/>
                  <a:gd name="connsiteX91" fmla="*/ 38100 w 1935480"/>
                  <a:gd name="connsiteY91" fmla="*/ 6210300 h 6278880"/>
                  <a:gd name="connsiteX92" fmla="*/ 15240 w 1935480"/>
                  <a:gd name="connsiteY92" fmla="*/ 6240780 h 6278880"/>
                  <a:gd name="connsiteX93" fmla="*/ 0 w 1935480"/>
                  <a:gd name="connsiteY93" fmla="*/ 6278880 h 6278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</a:cxnLst>
                <a:rect l="l" t="t" r="r" b="b"/>
                <a:pathLst>
                  <a:path w="1935480" h="6278880">
                    <a:moveTo>
                      <a:pt x="1935480" y="0"/>
                    </a:moveTo>
                    <a:lnTo>
                      <a:pt x="1935480" y="0"/>
                    </a:lnTo>
                    <a:cubicBezTo>
                      <a:pt x="1927860" y="83820"/>
                      <a:pt x="1924199" y="168095"/>
                      <a:pt x="1912620" y="251460"/>
                    </a:cubicBezTo>
                    <a:cubicBezTo>
                      <a:pt x="1910601" y="265999"/>
                      <a:pt x="1881265" y="288186"/>
                      <a:pt x="1874520" y="297180"/>
                    </a:cubicBezTo>
                    <a:cubicBezTo>
                      <a:pt x="1865634" y="309028"/>
                      <a:pt x="1859875" y="322957"/>
                      <a:pt x="1851660" y="335280"/>
                    </a:cubicBezTo>
                    <a:cubicBezTo>
                      <a:pt x="1844615" y="345847"/>
                      <a:pt x="1835845" y="355193"/>
                      <a:pt x="1828800" y="365760"/>
                    </a:cubicBezTo>
                    <a:cubicBezTo>
                      <a:pt x="1784761" y="431818"/>
                      <a:pt x="1828693" y="376384"/>
                      <a:pt x="1775460" y="449580"/>
                    </a:cubicBezTo>
                    <a:cubicBezTo>
                      <a:pt x="1765894" y="462733"/>
                      <a:pt x="1754238" y="474308"/>
                      <a:pt x="1744980" y="487680"/>
                    </a:cubicBezTo>
                    <a:cubicBezTo>
                      <a:pt x="1731340" y="507382"/>
                      <a:pt x="1720455" y="528894"/>
                      <a:pt x="1706880" y="548640"/>
                    </a:cubicBezTo>
                    <a:cubicBezTo>
                      <a:pt x="1692490" y="569571"/>
                      <a:pt x="1675249" y="588466"/>
                      <a:pt x="1661160" y="609600"/>
                    </a:cubicBezTo>
                    <a:cubicBezTo>
                      <a:pt x="1590035" y="716288"/>
                      <a:pt x="1629699" y="684568"/>
                      <a:pt x="1531620" y="815340"/>
                    </a:cubicBezTo>
                    <a:cubicBezTo>
                      <a:pt x="1516380" y="835660"/>
                      <a:pt x="1499463" y="854825"/>
                      <a:pt x="1485900" y="876300"/>
                    </a:cubicBezTo>
                    <a:cubicBezTo>
                      <a:pt x="1468905" y="903209"/>
                      <a:pt x="1457117" y="933175"/>
                      <a:pt x="1440180" y="960120"/>
                    </a:cubicBezTo>
                    <a:cubicBezTo>
                      <a:pt x="1401191" y="1022149"/>
                      <a:pt x="1360844" y="1083382"/>
                      <a:pt x="1318260" y="1143000"/>
                    </a:cubicBezTo>
                    <a:cubicBezTo>
                      <a:pt x="1305560" y="1160780"/>
                      <a:pt x="1292280" y="1178160"/>
                      <a:pt x="1280160" y="1196340"/>
                    </a:cubicBezTo>
                    <a:cubicBezTo>
                      <a:pt x="1271945" y="1208663"/>
                      <a:pt x="1265515" y="1222117"/>
                      <a:pt x="1257300" y="1234440"/>
                    </a:cubicBezTo>
                    <a:cubicBezTo>
                      <a:pt x="1250255" y="1245007"/>
                      <a:pt x="1241171" y="1254150"/>
                      <a:pt x="1234440" y="1264920"/>
                    </a:cubicBezTo>
                    <a:cubicBezTo>
                      <a:pt x="1217715" y="1291680"/>
                      <a:pt x="1221302" y="1292334"/>
                      <a:pt x="1211580" y="1318260"/>
                    </a:cubicBezTo>
                    <a:cubicBezTo>
                      <a:pt x="1179771" y="1403085"/>
                      <a:pt x="1213118" y="1306026"/>
                      <a:pt x="1181100" y="1402080"/>
                    </a:cubicBezTo>
                    <a:cubicBezTo>
                      <a:pt x="1192607" y="1689743"/>
                      <a:pt x="1172302" y="1505801"/>
                      <a:pt x="1203960" y="1653540"/>
                    </a:cubicBezTo>
                    <a:cubicBezTo>
                      <a:pt x="1218191" y="1719952"/>
                      <a:pt x="1201183" y="1678466"/>
                      <a:pt x="1226820" y="1729740"/>
                    </a:cubicBezTo>
                    <a:cubicBezTo>
                      <a:pt x="1245385" y="1822565"/>
                      <a:pt x="1220677" y="1707214"/>
                      <a:pt x="1249680" y="1813560"/>
                    </a:cubicBezTo>
                    <a:cubicBezTo>
                      <a:pt x="1253088" y="1826055"/>
                      <a:pt x="1253892" y="1839165"/>
                      <a:pt x="1257300" y="1851660"/>
                    </a:cubicBezTo>
                    <a:cubicBezTo>
                      <a:pt x="1261527" y="1867158"/>
                      <a:pt x="1272540" y="1897380"/>
                      <a:pt x="1272540" y="1897380"/>
                    </a:cubicBezTo>
                    <a:cubicBezTo>
                      <a:pt x="1275080" y="1917700"/>
                      <a:pt x="1275193" y="1938473"/>
                      <a:pt x="1280160" y="1958340"/>
                    </a:cubicBezTo>
                    <a:cubicBezTo>
                      <a:pt x="1282915" y="1969360"/>
                      <a:pt x="1291412" y="1978184"/>
                      <a:pt x="1295400" y="1988820"/>
                    </a:cubicBezTo>
                    <a:cubicBezTo>
                      <a:pt x="1300012" y="2001119"/>
                      <a:pt x="1308571" y="2047054"/>
                      <a:pt x="1310640" y="2057400"/>
                    </a:cubicBezTo>
                    <a:cubicBezTo>
                      <a:pt x="1308100" y="2131060"/>
                      <a:pt x="1307225" y="2204796"/>
                      <a:pt x="1303020" y="2278380"/>
                    </a:cubicBezTo>
                    <a:cubicBezTo>
                      <a:pt x="1302139" y="2293805"/>
                      <a:pt x="1297442" y="2308785"/>
                      <a:pt x="1295400" y="2324100"/>
                    </a:cubicBezTo>
                    <a:cubicBezTo>
                      <a:pt x="1292360" y="2346899"/>
                      <a:pt x="1290467" y="2369837"/>
                      <a:pt x="1287780" y="2392680"/>
                    </a:cubicBezTo>
                    <a:cubicBezTo>
                      <a:pt x="1285387" y="2413018"/>
                      <a:pt x="1282014" y="2433246"/>
                      <a:pt x="1280160" y="2453640"/>
                    </a:cubicBezTo>
                    <a:cubicBezTo>
                      <a:pt x="1276932" y="2489144"/>
                      <a:pt x="1275274" y="2524774"/>
                      <a:pt x="1272540" y="2560320"/>
                    </a:cubicBezTo>
                    <a:cubicBezTo>
                      <a:pt x="1267604" y="2624485"/>
                      <a:pt x="1280854" y="2637211"/>
                      <a:pt x="1249680" y="2674620"/>
                    </a:cubicBezTo>
                    <a:cubicBezTo>
                      <a:pt x="1242781" y="2682899"/>
                      <a:pt x="1235326" y="2690864"/>
                      <a:pt x="1226820" y="2697480"/>
                    </a:cubicBezTo>
                    <a:cubicBezTo>
                      <a:pt x="1212362" y="2708725"/>
                      <a:pt x="1181100" y="2727960"/>
                      <a:pt x="1181100" y="2727960"/>
                    </a:cubicBezTo>
                    <a:cubicBezTo>
                      <a:pt x="1183640" y="2738120"/>
                      <a:pt x="1183524" y="2749347"/>
                      <a:pt x="1188720" y="2758440"/>
                    </a:cubicBezTo>
                    <a:cubicBezTo>
                      <a:pt x="1194067" y="2767796"/>
                      <a:pt x="1202865" y="2774962"/>
                      <a:pt x="1211580" y="2781300"/>
                    </a:cubicBezTo>
                    <a:cubicBezTo>
                      <a:pt x="1230959" y="2795394"/>
                      <a:pt x="1251397" y="2808124"/>
                      <a:pt x="1272540" y="2819400"/>
                    </a:cubicBezTo>
                    <a:cubicBezTo>
                      <a:pt x="1289608" y="2828503"/>
                      <a:pt x="1308270" y="2834255"/>
                      <a:pt x="1325880" y="2842260"/>
                    </a:cubicBezTo>
                    <a:cubicBezTo>
                      <a:pt x="1336221" y="2846960"/>
                      <a:pt x="1346200" y="2852420"/>
                      <a:pt x="1356360" y="2857500"/>
                    </a:cubicBezTo>
                    <a:cubicBezTo>
                      <a:pt x="1353820" y="2870200"/>
                      <a:pt x="1353288" y="2883473"/>
                      <a:pt x="1348740" y="2895600"/>
                    </a:cubicBezTo>
                    <a:cubicBezTo>
                      <a:pt x="1345524" y="2904175"/>
                      <a:pt x="1338823" y="2911008"/>
                      <a:pt x="1333500" y="2918460"/>
                    </a:cubicBezTo>
                    <a:cubicBezTo>
                      <a:pt x="1330189" y="2923096"/>
                      <a:pt x="1299625" y="2962293"/>
                      <a:pt x="1295400" y="2971800"/>
                    </a:cubicBezTo>
                    <a:cubicBezTo>
                      <a:pt x="1288876" y="2986480"/>
                      <a:pt x="1280160" y="3017520"/>
                      <a:pt x="1280160" y="3017520"/>
                    </a:cubicBezTo>
                    <a:cubicBezTo>
                      <a:pt x="1290052" y="3086763"/>
                      <a:pt x="1282100" y="3053821"/>
                      <a:pt x="1303020" y="3116580"/>
                    </a:cubicBezTo>
                    <a:lnTo>
                      <a:pt x="1310640" y="3139440"/>
                    </a:lnTo>
                    <a:lnTo>
                      <a:pt x="1318260" y="3162300"/>
                    </a:lnTo>
                    <a:cubicBezTo>
                      <a:pt x="1331469" y="3254762"/>
                      <a:pt x="1319129" y="3181449"/>
                      <a:pt x="1333500" y="3246120"/>
                    </a:cubicBezTo>
                    <a:cubicBezTo>
                      <a:pt x="1345760" y="3301291"/>
                      <a:pt x="1335123" y="3266230"/>
                      <a:pt x="1348740" y="3307080"/>
                    </a:cubicBezTo>
                    <a:cubicBezTo>
                      <a:pt x="1346200" y="3408680"/>
                      <a:pt x="1345633" y="3510348"/>
                      <a:pt x="1341120" y="3611880"/>
                    </a:cubicBezTo>
                    <a:cubicBezTo>
                      <a:pt x="1340545" y="3624819"/>
                      <a:pt x="1335013" y="3637117"/>
                      <a:pt x="1333500" y="3649980"/>
                    </a:cubicBezTo>
                    <a:cubicBezTo>
                      <a:pt x="1329926" y="3680356"/>
                      <a:pt x="1331603" y="3711375"/>
                      <a:pt x="1325880" y="3741420"/>
                    </a:cubicBezTo>
                    <a:cubicBezTo>
                      <a:pt x="1321371" y="3765091"/>
                      <a:pt x="1303020" y="3810000"/>
                      <a:pt x="1303020" y="3810000"/>
                    </a:cubicBezTo>
                    <a:cubicBezTo>
                      <a:pt x="1291609" y="3889874"/>
                      <a:pt x="1294779" y="3880752"/>
                      <a:pt x="1264920" y="3985260"/>
                    </a:cubicBezTo>
                    <a:cubicBezTo>
                      <a:pt x="1259840" y="4003040"/>
                      <a:pt x="1256318" y="4021341"/>
                      <a:pt x="1249680" y="4038600"/>
                    </a:cubicBezTo>
                    <a:cubicBezTo>
                      <a:pt x="1243563" y="4054503"/>
                      <a:pt x="1233373" y="4068592"/>
                      <a:pt x="1226820" y="4084320"/>
                    </a:cubicBezTo>
                    <a:cubicBezTo>
                      <a:pt x="1220641" y="4099149"/>
                      <a:pt x="1217759" y="4115211"/>
                      <a:pt x="1211580" y="4130040"/>
                    </a:cubicBezTo>
                    <a:cubicBezTo>
                      <a:pt x="1205027" y="4145768"/>
                      <a:pt x="1195640" y="4160190"/>
                      <a:pt x="1188720" y="4175760"/>
                    </a:cubicBezTo>
                    <a:cubicBezTo>
                      <a:pt x="1156912" y="4247329"/>
                      <a:pt x="1145944" y="4278768"/>
                      <a:pt x="1120140" y="4351020"/>
                    </a:cubicBezTo>
                    <a:cubicBezTo>
                      <a:pt x="1117438" y="4358584"/>
                      <a:pt x="1116112" y="4366696"/>
                      <a:pt x="1112520" y="4373880"/>
                    </a:cubicBezTo>
                    <a:cubicBezTo>
                      <a:pt x="1097280" y="4404360"/>
                      <a:pt x="1075065" y="4432260"/>
                      <a:pt x="1066800" y="4465320"/>
                    </a:cubicBezTo>
                    <a:cubicBezTo>
                      <a:pt x="1056968" y="4504646"/>
                      <a:pt x="1048568" y="4542723"/>
                      <a:pt x="1028700" y="4579620"/>
                    </a:cubicBezTo>
                    <a:cubicBezTo>
                      <a:pt x="1024358" y="4587683"/>
                      <a:pt x="1013460" y="4589780"/>
                      <a:pt x="1005840" y="4594860"/>
                    </a:cubicBezTo>
                    <a:cubicBezTo>
                      <a:pt x="998220" y="4610100"/>
                      <a:pt x="991058" y="4625578"/>
                      <a:pt x="982980" y="4640580"/>
                    </a:cubicBezTo>
                    <a:cubicBezTo>
                      <a:pt x="973271" y="4658610"/>
                      <a:pt x="961082" y="4675327"/>
                      <a:pt x="952500" y="4693920"/>
                    </a:cubicBezTo>
                    <a:cubicBezTo>
                      <a:pt x="945768" y="4708506"/>
                      <a:pt x="943784" y="4724960"/>
                      <a:pt x="937260" y="4739640"/>
                    </a:cubicBezTo>
                    <a:cubicBezTo>
                      <a:pt x="933541" y="4748009"/>
                      <a:pt x="926564" y="4754549"/>
                      <a:pt x="922020" y="4762500"/>
                    </a:cubicBezTo>
                    <a:cubicBezTo>
                      <a:pt x="883349" y="4830175"/>
                      <a:pt x="928670" y="4760145"/>
                      <a:pt x="891540" y="4815840"/>
                    </a:cubicBezTo>
                    <a:cubicBezTo>
                      <a:pt x="889000" y="4826000"/>
                      <a:pt x="888604" y="4836953"/>
                      <a:pt x="883920" y="4846320"/>
                    </a:cubicBezTo>
                    <a:cubicBezTo>
                      <a:pt x="865604" y="4882952"/>
                      <a:pt x="843796" y="4917740"/>
                      <a:pt x="822960" y="4953000"/>
                    </a:cubicBezTo>
                    <a:cubicBezTo>
                      <a:pt x="810770" y="4973630"/>
                      <a:pt x="796072" y="4992782"/>
                      <a:pt x="784860" y="5013960"/>
                    </a:cubicBezTo>
                    <a:cubicBezTo>
                      <a:pt x="762000" y="5057140"/>
                      <a:pt x="743381" y="5102848"/>
                      <a:pt x="716280" y="5143500"/>
                    </a:cubicBezTo>
                    <a:cubicBezTo>
                      <a:pt x="701040" y="5166360"/>
                      <a:pt x="684454" y="5188378"/>
                      <a:pt x="670560" y="5212080"/>
                    </a:cubicBezTo>
                    <a:cubicBezTo>
                      <a:pt x="641240" y="5262096"/>
                      <a:pt x="614747" y="5313717"/>
                      <a:pt x="586740" y="5364480"/>
                    </a:cubicBezTo>
                    <a:cubicBezTo>
                      <a:pt x="574107" y="5387377"/>
                      <a:pt x="563840" y="5411780"/>
                      <a:pt x="548640" y="5433060"/>
                    </a:cubicBezTo>
                    <a:cubicBezTo>
                      <a:pt x="474144" y="5537355"/>
                      <a:pt x="544336" y="5435291"/>
                      <a:pt x="480060" y="5539740"/>
                    </a:cubicBezTo>
                    <a:cubicBezTo>
                      <a:pt x="447821" y="5592128"/>
                      <a:pt x="435275" y="5598829"/>
                      <a:pt x="403860" y="5661660"/>
                    </a:cubicBezTo>
                    <a:cubicBezTo>
                      <a:pt x="357806" y="5753768"/>
                      <a:pt x="416462" y="5639607"/>
                      <a:pt x="373380" y="5715000"/>
                    </a:cubicBezTo>
                    <a:cubicBezTo>
                      <a:pt x="367744" y="5724863"/>
                      <a:pt x="363984" y="5735740"/>
                      <a:pt x="358140" y="5745480"/>
                    </a:cubicBezTo>
                    <a:cubicBezTo>
                      <a:pt x="348716" y="5761186"/>
                      <a:pt x="335851" y="5774817"/>
                      <a:pt x="327660" y="5791200"/>
                    </a:cubicBezTo>
                    <a:cubicBezTo>
                      <a:pt x="291500" y="5863519"/>
                      <a:pt x="310811" y="5833985"/>
                      <a:pt x="274320" y="5882640"/>
                    </a:cubicBezTo>
                    <a:cubicBezTo>
                      <a:pt x="271780" y="5900420"/>
                      <a:pt x="271426" y="5918652"/>
                      <a:pt x="266700" y="5935980"/>
                    </a:cubicBezTo>
                    <a:cubicBezTo>
                      <a:pt x="263711" y="5946939"/>
                      <a:pt x="255935" y="5956019"/>
                      <a:pt x="251460" y="5966460"/>
                    </a:cubicBezTo>
                    <a:cubicBezTo>
                      <a:pt x="248296" y="5973843"/>
                      <a:pt x="247432" y="5982136"/>
                      <a:pt x="243840" y="5989320"/>
                    </a:cubicBezTo>
                    <a:cubicBezTo>
                      <a:pt x="241981" y="5993038"/>
                      <a:pt x="213296" y="6041213"/>
                      <a:pt x="205740" y="6050280"/>
                    </a:cubicBezTo>
                    <a:cubicBezTo>
                      <a:pt x="198841" y="6058559"/>
                      <a:pt x="189496" y="6064634"/>
                      <a:pt x="182880" y="6073140"/>
                    </a:cubicBezTo>
                    <a:cubicBezTo>
                      <a:pt x="171635" y="6087598"/>
                      <a:pt x="167640" y="6108700"/>
                      <a:pt x="152400" y="6118860"/>
                    </a:cubicBezTo>
                    <a:cubicBezTo>
                      <a:pt x="144780" y="6123940"/>
                      <a:pt x="136016" y="6127624"/>
                      <a:pt x="129540" y="6134100"/>
                    </a:cubicBezTo>
                    <a:cubicBezTo>
                      <a:pt x="120560" y="6143080"/>
                      <a:pt x="114062" y="6154246"/>
                      <a:pt x="106680" y="6164580"/>
                    </a:cubicBezTo>
                    <a:cubicBezTo>
                      <a:pt x="101357" y="6172032"/>
                      <a:pt x="97916" y="6180964"/>
                      <a:pt x="91440" y="6187440"/>
                    </a:cubicBezTo>
                    <a:cubicBezTo>
                      <a:pt x="84964" y="6193916"/>
                      <a:pt x="76998" y="6199072"/>
                      <a:pt x="68580" y="6202680"/>
                    </a:cubicBezTo>
                    <a:cubicBezTo>
                      <a:pt x="58954" y="6206805"/>
                      <a:pt x="48260" y="6207760"/>
                      <a:pt x="38100" y="6210300"/>
                    </a:cubicBezTo>
                    <a:cubicBezTo>
                      <a:pt x="20867" y="6236149"/>
                      <a:pt x="29336" y="6226684"/>
                      <a:pt x="15240" y="6240780"/>
                    </a:cubicBezTo>
                    <a:lnTo>
                      <a:pt x="0" y="6278880"/>
                    </a:lnTo>
                  </a:path>
                </a:pathLst>
              </a:custGeom>
              <a:noFill/>
              <a:ln w="101600">
                <a:solidFill>
                  <a:srgbClr val="E2B0F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5" name="フリーフォーム 24"/>
              <p:cNvSpPr/>
              <p:nvPr/>
            </p:nvSpPr>
            <p:spPr>
              <a:xfrm>
                <a:off x="3901440" y="518160"/>
                <a:ext cx="2644140" cy="5326380"/>
              </a:xfrm>
              <a:custGeom>
                <a:avLst/>
                <a:gdLst>
                  <a:gd name="connsiteX0" fmla="*/ 464820 w 2644140"/>
                  <a:gd name="connsiteY0" fmla="*/ 0 h 5326380"/>
                  <a:gd name="connsiteX1" fmla="*/ 464820 w 2644140"/>
                  <a:gd name="connsiteY1" fmla="*/ 0 h 5326380"/>
                  <a:gd name="connsiteX2" fmla="*/ 434340 w 2644140"/>
                  <a:gd name="connsiteY2" fmla="*/ 91440 h 5326380"/>
                  <a:gd name="connsiteX3" fmla="*/ 426720 w 2644140"/>
                  <a:gd name="connsiteY3" fmla="*/ 114300 h 5326380"/>
                  <a:gd name="connsiteX4" fmla="*/ 403860 w 2644140"/>
                  <a:gd name="connsiteY4" fmla="*/ 129540 h 5326380"/>
                  <a:gd name="connsiteX5" fmla="*/ 365760 w 2644140"/>
                  <a:gd name="connsiteY5" fmla="*/ 182880 h 5326380"/>
                  <a:gd name="connsiteX6" fmla="*/ 342900 w 2644140"/>
                  <a:gd name="connsiteY6" fmla="*/ 198120 h 5326380"/>
                  <a:gd name="connsiteX7" fmla="*/ 312420 w 2644140"/>
                  <a:gd name="connsiteY7" fmla="*/ 228600 h 5326380"/>
                  <a:gd name="connsiteX8" fmla="*/ 281940 w 2644140"/>
                  <a:gd name="connsiteY8" fmla="*/ 259080 h 5326380"/>
                  <a:gd name="connsiteX9" fmla="*/ 243840 w 2644140"/>
                  <a:gd name="connsiteY9" fmla="*/ 289560 h 5326380"/>
                  <a:gd name="connsiteX10" fmla="*/ 205740 w 2644140"/>
                  <a:gd name="connsiteY10" fmla="*/ 320040 h 5326380"/>
                  <a:gd name="connsiteX11" fmla="*/ 167640 w 2644140"/>
                  <a:gd name="connsiteY11" fmla="*/ 350520 h 5326380"/>
                  <a:gd name="connsiteX12" fmla="*/ 152400 w 2644140"/>
                  <a:gd name="connsiteY12" fmla="*/ 373380 h 5326380"/>
                  <a:gd name="connsiteX13" fmla="*/ 129540 w 2644140"/>
                  <a:gd name="connsiteY13" fmla="*/ 388620 h 5326380"/>
                  <a:gd name="connsiteX14" fmla="*/ 114300 w 2644140"/>
                  <a:gd name="connsiteY14" fmla="*/ 411480 h 5326380"/>
                  <a:gd name="connsiteX15" fmla="*/ 91440 w 2644140"/>
                  <a:gd name="connsiteY15" fmla="*/ 419100 h 5326380"/>
                  <a:gd name="connsiteX16" fmla="*/ 83820 w 2644140"/>
                  <a:gd name="connsiteY16" fmla="*/ 441960 h 5326380"/>
                  <a:gd name="connsiteX17" fmla="*/ 60960 w 2644140"/>
                  <a:gd name="connsiteY17" fmla="*/ 457200 h 5326380"/>
                  <a:gd name="connsiteX18" fmla="*/ 7620 w 2644140"/>
                  <a:gd name="connsiteY18" fmla="*/ 525780 h 5326380"/>
                  <a:gd name="connsiteX19" fmla="*/ 0 w 2644140"/>
                  <a:gd name="connsiteY19" fmla="*/ 548640 h 5326380"/>
                  <a:gd name="connsiteX20" fmla="*/ 7620 w 2644140"/>
                  <a:gd name="connsiteY20" fmla="*/ 655320 h 5326380"/>
                  <a:gd name="connsiteX21" fmla="*/ 53340 w 2644140"/>
                  <a:gd name="connsiteY21" fmla="*/ 731520 h 5326380"/>
                  <a:gd name="connsiteX22" fmla="*/ 60960 w 2644140"/>
                  <a:gd name="connsiteY22" fmla="*/ 754380 h 5326380"/>
                  <a:gd name="connsiteX23" fmla="*/ 83820 w 2644140"/>
                  <a:gd name="connsiteY23" fmla="*/ 769620 h 5326380"/>
                  <a:gd name="connsiteX24" fmla="*/ 144780 w 2644140"/>
                  <a:gd name="connsiteY24" fmla="*/ 838200 h 5326380"/>
                  <a:gd name="connsiteX25" fmla="*/ 213360 w 2644140"/>
                  <a:gd name="connsiteY25" fmla="*/ 891540 h 5326380"/>
                  <a:gd name="connsiteX26" fmla="*/ 251460 w 2644140"/>
                  <a:gd name="connsiteY26" fmla="*/ 922020 h 5326380"/>
                  <a:gd name="connsiteX27" fmla="*/ 304800 w 2644140"/>
                  <a:gd name="connsiteY27" fmla="*/ 975360 h 5326380"/>
                  <a:gd name="connsiteX28" fmla="*/ 327660 w 2644140"/>
                  <a:gd name="connsiteY28" fmla="*/ 998220 h 5326380"/>
                  <a:gd name="connsiteX29" fmla="*/ 365760 w 2644140"/>
                  <a:gd name="connsiteY29" fmla="*/ 1036320 h 5326380"/>
                  <a:gd name="connsiteX30" fmla="*/ 381000 w 2644140"/>
                  <a:gd name="connsiteY30" fmla="*/ 1059180 h 5326380"/>
                  <a:gd name="connsiteX31" fmla="*/ 464820 w 2644140"/>
                  <a:gd name="connsiteY31" fmla="*/ 1135380 h 5326380"/>
                  <a:gd name="connsiteX32" fmla="*/ 525780 w 2644140"/>
                  <a:gd name="connsiteY32" fmla="*/ 1196340 h 5326380"/>
                  <a:gd name="connsiteX33" fmla="*/ 563880 w 2644140"/>
                  <a:gd name="connsiteY33" fmla="*/ 1234440 h 5326380"/>
                  <a:gd name="connsiteX34" fmla="*/ 594360 w 2644140"/>
                  <a:gd name="connsiteY34" fmla="*/ 1280160 h 5326380"/>
                  <a:gd name="connsiteX35" fmla="*/ 617220 w 2644140"/>
                  <a:gd name="connsiteY35" fmla="*/ 1303020 h 5326380"/>
                  <a:gd name="connsiteX36" fmla="*/ 647700 w 2644140"/>
                  <a:gd name="connsiteY36" fmla="*/ 1348740 h 5326380"/>
                  <a:gd name="connsiteX37" fmla="*/ 670560 w 2644140"/>
                  <a:gd name="connsiteY37" fmla="*/ 1379220 h 5326380"/>
                  <a:gd name="connsiteX38" fmla="*/ 708660 w 2644140"/>
                  <a:gd name="connsiteY38" fmla="*/ 1432560 h 5326380"/>
                  <a:gd name="connsiteX39" fmla="*/ 716280 w 2644140"/>
                  <a:gd name="connsiteY39" fmla="*/ 1463040 h 5326380"/>
                  <a:gd name="connsiteX40" fmla="*/ 739140 w 2644140"/>
                  <a:gd name="connsiteY40" fmla="*/ 1485900 h 5326380"/>
                  <a:gd name="connsiteX41" fmla="*/ 769620 w 2644140"/>
                  <a:gd name="connsiteY41" fmla="*/ 1539240 h 5326380"/>
                  <a:gd name="connsiteX42" fmla="*/ 784860 w 2644140"/>
                  <a:gd name="connsiteY42" fmla="*/ 1577340 h 5326380"/>
                  <a:gd name="connsiteX43" fmla="*/ 845820 w 2644140"/>
                  <a:gd name="connsiteY43" fmla="*/ 1668780 h 5326380"/>
                  <a:gd name="connsiteX44" fmla="*/ 868680 w 2644140"/>
                  <a:gd name="connsiteY44" fmla="*/ 1699260 h 5326380"/>
                  <a:gd name="connsiteX45" fmla="*/ 883920 w 2644140"/>
                  <a:gd name="connsiteY45" fmla="*/ 1729740 h 5326380"/>
                  <a:gd name="connsiteX46" fmla="*/ 891540 w 2644140"/>
                  <a:gd name="connsiteY46" fmla="*/ 1752600 h 5326380"/>
                  <a:gd name="connsiteX47" fmla="*/ 944880 w 2644140"/>
                  <a:gd name="connsiteY47" fmla="*/ 1821180 h 5326380"/>
                  <a:gd name="connsiteX48" fmla="*/ 967740 w 2644140"/>
                  <a:gd name="connsiteY48" fmla="*/ 1874520 h 5326380"/>
                  <a:gd name="connsiteX49" fmla="*/ 1005840 w 2644140"/>
                  <a:gd name="connsiteY49" fmla="*/ 1927860 h 5326380"/>
                  <a:gd name="connsiteX50" fmla="*/ 1051560 w 2644140"/>
                  <a:gd name="connsiteY50" fmla="*/ 1981200 h 5326380"/>
                  <a:gd name="connsiteX51" fmla="*/ 1104900 w 2644140"/>
                  <a:gd name="connsiteY51" fmla="*/ 2049780 h 5326380"/>
                  <a:gd name="connsiteX52" fmla="*/ 1158240 w 2644140"/>
                  <a:gd name="connsiteY52" fmla="*/ 2118360 h 5326380"/>
                  <a:gd name="connsiteX53" fmla="*/ 1226820 w 2644140"/>
                  <a:gd name="connsiteY53" fmla="*/ 2186940 h 5326380"/>
                  <a:gd name="connsiteX54" fmla="*/ 1287780 w 2644140"/>
                  <a:gd name="connsiteY54" fmla="*/ 2255520 h 5326380"/>
                  <a:gd name="connsiteX55" fmla="*/ 1394460 w 2644140"/>
                  <a:gd name="connsiteY55" fmla="*/ 2354580 h 5326380"/>
                  <a:gd name="connsiteX56" fmla="*/ 1417320 w 2644140"/>
                  <a:gd name="connsiteY56" fmla="*/ 2385060 h 5326380"/>
                  <a:gd name="connsiteX57" fmla="*/ 1485900 w 2644140"/>
                  <a:gd name="connsiteY57" fmla="*/ 2461260 h 5326380"/>
                  <a:gd name="connsiteX58" fmla="*/ 1524000 w 2644140"/>
                  <a:gd name="connsiteY58" fmla="*/ 2514600 h 5326380"/>
                  <a:gd name="connsiteX59" fmla="*/ 1546860 w 2644140"/>
                  <a:gd name="connsiteY59" fmla="*/ 2560320 h 5326380"/>
                  <a:gd name="connsiteX60" fmla="*/ 1569720 w 2644140"/>
                  <a:gd name="connsiteY60" fmla="*/ 2598420 h 5326380"/>
                  <a:gd name="connsiteX61" fmla="*/ 1584960 w 2644140"/>
                  <a:gd name="connsiteY61" fmla="*/ 2712720 h 5326380"/>
                  <a:gd name="connsiteX62" fmla="*/ 1600200 w 2644140"/>
                  <a:gd name="connsiteY62" fmla="*/ 2811780 h 5326380"/>
                  <a:gd name="connsiteX63" fmla="*/ 1577340 w 2644140"/>
                  <a:gd name="connsiteY63" fmla="*/ 2910840 h 5326380"/>
                  <a:gd name="connsiteX64" fmla="*/ 1569720 w 2644140"/>
                  <a:gd name="connsiteY64" fmla="*/ 2956560 h 5326380"/>
                  <a:gd name="connsiteX65" fmla="*/ 1554480 w 2644140"/>
                  <a:gd name="connsiteY65" fmla="*/ 3055620 h 5326380"/>
                  <a:gd name="connsiteX66" fmla="*/ 1562100 w 2644140"/>
                  <a:gd name="connsiteY66" fmla="*/ 3246120 h 5326380"/>
                  <a:gd name="connsiteX67" fmla="*/ 1569720 w 2644140"/>
                  <a:gd name="connsiteY67" fmla="*/ 3276600 h 5326380"/>
                  <a:gd name="connsiteX68" fmla="*/ 1577340 w 2644140"/>
                  <a:gd name="connsiteY68" fmla="*/ 3322320 h 5326380"/>
                  <a:gd name="connsiteX69" fmla="*/ 1630680 w 2644140"/>
                  <a:gd name="connsiteY69" fmla="*/ 3398520 h 5326380"/>
                  <a:gd name="connsiteX70" fmla="*/ 1653540 w 2644140"/>
                  <a:gd name="connsiteY70" fmla="*/ 3421380 h 5326380"/>
                  <a:gd name="connsiteX71" fmla="*/ 1714500 w 2644140"/>
                  <a:gd name="connsiteY71" fmla="*/ 3451860 h 5326380"/>
                  <a:gd name="connsiteX72" fmla="*/ 1813560 w 2644140"/>
                  <a:gd name="connsiteY72" fmla="*/ 3505200 h 5326380"/>
                  <a:gd name="connsiteX73" fmla="*/ 1935480 w 2644140"/>
                  <a:gd name="connsiteY73" fmla="*/ 3550920 h 5326380"/>
                  <a:gd name="connsiteX74" fmla="*/ 1958340 w 2644140"/>
                  <a:gd name="connsiteY74" fmla="*/ 3573780 h 5326380"/>
                  <a:gd name="connsiteX75" fmla="*/ 1965960 w 2644140"/>
                  <a:gd name="connsiteY75" fmla="*/ 3604260 h 5326380"/>
                  <a:gd name="connsiteX76" fmla="*/ 1981200 w 2644140"/>
                  <a:gd name="connsiteY76" fmla="*/ 3649980 h 5326380"/>
                  <a:gd name="connsiteX77" fmla="*/ 1996440 w 2644140"/>
                  <a:gd name="connsiteY77" fmla="*/ 3771900 h 5326380"/>
                  <a:gd name="connsiteX78" fmla="*/ 2011680 w 2644140"/>
                  <a:gd name="connsiteY78" fmla="*/ 3863340 h 5326380"/>
                  <a:gd name="connsiteX79" fmla="*/ 2019300 w 2644140"/>
                  <a:gd name="connsiteY79" fmla="*/ 3901440 h 5326380"/>
                  <a:gd name="connsiteX80" fmla="*/ 2026920 w 2644140"/>
                  <a:gd name="connsiteY80" fmla="*/ 3931920 h 5326380"/>
                  <a:gd name="connsiteX81" fmla="*/ 2034540 w 2644140"/>
                  <a:gd name="connsiteY81" fmla="*/ 3977640 h 5326380"/>
                  <a:gd name="connsiteX82" fmla="*/ 2042160 w 2644140"/>
                  <a:gd name="connsiteY82" fmla="*/ 4000500 h 5326380"/>
                  <a:gd name="connsiteX83" fmla="*/ 2057400 w 2644140"/>
                  <a:gd name="connsiteY83" fmla="*/ 4053840 h 5326380"/>
                  <a:gd name="connsiteX84" fmla="*/ 2072640 w 2644140"/>
                  <a:gd name="connsiteY84" fmla="*/ 4084320 h 5326380"/>
                  <a:gd name="connsiteX85" fmla="*/ 2080260 w 2644140"/>
                  <a:gd name="connsiteY85" fmla="*/ 4130040 h 5326380"/>
                  <a:gd name="connsiteX86" fmla="*/ 2118360 w 2644140"/>
                  <a:gd name="connsiteY86" fmla="*/ 4206240 h 5326380"/>
                  <a:gd name="connsiteX87" fmla="*/ 2171700 w 2644140"/>
                  <a:gd name="connsiteY87" fmla="*/ 4297680 h 5326380"/>
                  <a:gd name="connsiteX88" fmla="*/ 2194560 w 2644140"/>
                  <a:gd name="connsiteY88" fmla="*/ 4335780 h 5326380"/>
                  <a:gd name="connsiteX89" fmla="*/ 2209800 w 2644140"/>
                  <a:gd name="connsiteY89" fmla="*/ 4358640 h 5326380"/>
                  <a:gd name="connsiteX90" fmla="*/ 2225040 w 2644140"/>
                  <a:gd name="connsiteY90" fmla="*/ 4389120 h 5326380"/>
                  <a:gd name="connsiteX91" fmla="*/ 2232660 w 2644140"/>
                  <a:gd name="connsiteY91" fmla="*/ 4419600 h 5326380"/>
                  <a:gd name="connsiteX92" fmla="*/ 2255520 w 2644140"/>
                  <a:gd name="connsiteY92" fmla="*/ 4442460 h 5326380"/>
                  <a:gd name="connsiteX93" fmla="*/ 2278380 w 2644140"/>
                  <a:gd name="connsiteY93" fmla="*/ 4480560 h 5326380"/>
                  <a:gd name="connsiteX94" fmla="*/ 2301240 w 2644140"/>
                  <a:gd name="connsiteY94" fmla="*/ 4511040 h 5326380"/>
                  <a:gd name="connsiteX95" fmla="*/ 2346960 w 2644140"/>
                  <a:gd name="connsiteY95" fmla="*/ 4610100 h 5326380"/>
                  <a:gd name="connsiteX96" fmla="*/ 2369820 w 2644140"/>
                  <a:gd name="connsiteY96" fmla="*/ 4632960 h 5326380"/>
                  <a:gd name="connsiteX97" fmla="*/ 2377440 w 2644140"/>
                  <a:gd name="connsiteY97" fmla="*/ 4663440 h 5326380"/>
                  <a:gd name="connsiteX98" fmla="*/ 2423160 w 2644140"/>
                  <a:gd name="connsiteY98" fmla="*/ 4739640 h 5326380"/>
                  <a:gd name="connsiteX99" fmla="*/ 2461260 w 2644140"/>
                  <a:gd name="connsiteY99" fmla="*/ 4808220 h 5326380"/>
                  <a:gd name="connsiteX100" fmla="*/ 2476500 w 2644140"/>
                  <a:gd name="connsiteY100" fmla="*/ 4831080 h 5326380"/>
                  <a:gd name="connsiteX101" fmla="*/ 2514600 w 2644140"/>
                  <a:gd name="connsiteY101" fmla="*/ 4899660 h 5326380"/>
                  <a:gd name="connsiteX102" fmla="*/ 2545080 w 2644140"/>
                  <a:gd name="connsiteY102" fmla="*/ 4945380 h 5326380"/>
                  <a:gd name="connsiteX103" fmla="*/ 2560320 w 2644140"/>
                  <a:gd name="connsiteY103" fmla="*/ 4968240 h 5326380"/>
                  <a:gd name="connsiteX104" fmla="*/ 2583180 w 2644140"/>
                  <a:gd name="connsiteY104" fmla="*/ 4998720 h 5326380"/>
                  <a:gd name="connsiteX105" fmla="*/ 2606040 w 2644140"/>
                  <a:gd name="connsiteY105" fmla="*/ 5044440 h 5326380"/>
                  <a:gd name="connsiteX106" fmla="*/ 2613660 w 2644140"/>
                  <a:gd name="connsiteY106" fmla="*/ 5067300 h 5326380"/>
                  <a:gd name="connsiteX107" fmla="*/ 2628900 w 2644140"/>
                  <a:gd name="connsiteY107" fmla="*/ 5090160 h 5326380"/>
                  <a:gd name="connsiteX108" fmla="*/ 2644140 w 2644140"/>
                  <a:gd name="connsiteY108" fmla="*/ 5143500 h 5326380"/>
                  <a:gd name="connsiteX109" fmla="*/ 2628900 w 2644140"/>
                  <a:gd name="connsiteY109" fmla="*/ 5189220 h 5326380"/>
                  <a:gd name="connsiteX110" fmla="*/ 2621280 w 2644140"/>
                  <a:gd name="connsiteY110" fmla="*/ 5212080 h 5326380"/>
                  <a:gd name="connsiteX111" fmla="*/ 2606040 w 2644140"/>
                  <a:gd name="connsiteY111" fmla="*/ 5273040 h 5326380"/>
                  <a:gd name="connsiteX112" fmla="*/ 2613660 w 2644140"/>
                  <a:gd name="connsiteY112" fmla="*/ 5326380 h 5326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</a:cxnLst>
                <a:rect l="l" t="t" r="r" b="b"/>
                <a:pathLst>
                  <a:path w="2644140" h="5326380">
                    <a:moveTo>
                      <a:pt x="464820" y="0"/>
                    </a:moveTo>
                    <a:lnTo>
                      <a:pt x="464820" y="0"/>
                    </a:lnTo>
                    <a:lnTo>
                      <a:pt x="434340" y="91440"/>
                    </a:lnTo>
                    <a:cubicBezTo>
                      <a:pt x="431800" y="99060"/>
                      <a:pt x="433403" y="109845"/>
                      <a:pt x="426720" y="114300"/>
                    </a:cubicBezTo>
                    <a:lnTo>
                      <a:pt x="403860" y="129540"/>
                    </a:lnTo>
                    <a:cubicBezTo>
                      <a:pt x="395207" y="142520"/>
                      <a:pt x="375212" y="173428"/>
                      <a:pt x="365760" y="182880"/>
                    </a:cubicBezTo>
                    <a:cubicBezTo>
                      <a:pt x="359284" y="189356"/>
                      <a:pt x="350520" y="193040"/>
                      <a:pt x="342900" y="198120"/>
                    </a:cubicBezTo>
                    <a:cubicBezTo>
                      <a:pt x="322580" y="259080"/>
                      <a:pt x="353060" y="187960"/>
                      <a:pt x="312420" y="228600"/>
                    </a:cubicBezTo>
                    <a:cubicBezTo>
                      <a:pt x="271780" y="269240"/>
                      <a:pt x="342900" y="238760"/>
                      <a:pt x="281940" y="259080"/>
                    </a:cubicBezTo>
                    <a:cubicBezTo>
                      <a:pt x="238264" y="324594"/>
                      <a:pt x="296420" y="247496"/>
                      <a:pt x="243840" y="289560"/>
                    </a:cubicBezTo>
                    <a:cubicBezTo>
                      <a:pt x="194601" y="328951"/>
                      <a:pt x="263199" y="300887"/>
                      <a:pt x="205740" y="320040"/>
                    </a:cubicBezTo>
                    <a:cubicBezTo>
                      <a:pt x="162064" y="385554"/>
                      <a:pt x="220220" y="308456"/>
                      <a:pt x="167640" y="350520"/>
                    </a:cubicBezTo>
                    <a:cubicBezTo>
                      <a:pt x="160489" y="356241"/>
                      <a:pt x="158876" y="366904"/>
                      <a:pt x="152400" y="373380"/>
                    </a:cubicBezTo>
                    <a:cubicBezTo>
                      <a:pt x="145924" y="379856"/>
                      <a:pt x="137160" y="383540"/>
                      <a:pt x="129540" y="388620"/>
                    </a:cubicBezTo>
                    <a:cubicBezTo>
                      <a:pt x="124460" y="396240"/>
                      <a:pt x="121451" y="405759"/>
                      <a:pt x="114300" y="411480"/>
                    </a:cubicBezTo>
                    <a:cubicBezTo>
                      <a:pt x="108028" y="416498"/>
                      <a:pt x="97120" y="413420"/>
                      <a:pt x="91440" y="419100"/>
                    </a:cubicBezTo>
                    <a:cubicBezTo>
                      <a:pt x="85760" y="424780"/>
                      <a:pt x="88838" y="435688"/>
                      <a:pt x="83820" y="441960"/>
                    </a:cubicBezTo>
                    <a:cubicBezTo>
                      <a:pt x="78099" y="449111"/>
                      <a:pt x="67995" y="451337"/>
                      <a:pt x="60960" y="457200"/>
                    </a:cubicBezTo>
                    <a:cubicBezTo>
                      <a:pt x="42753" y="472372"/>
                      <a:pt x="14156" y="506173"/>
                      <a:pt x="7620" y="525780"/>
                    </a:cubicBezTo>
                    <a:lnTo>
                      <a:pt x="0" y="548640"/>
                    </a:lnTo>
                    <a:cubicBezTo>
                      <a:pt x="2540" y="584200"/>
                      <a:pt x="3455" y="619914"/>
                      <a:pt x="7620" y="655320"/>
                    </a:cubicBezTo>
                    <a:cubicBezTo>
                      <a:pt x="11291" y="686522"/>
                      <a:pt x="39961" y="704761"/>
                      <a:pt x="53340" y="731520"/>
                    </a:cubicBezTo>
                    <a:cubicBezTo>
                      <a:pt x="56932" y="738704"/>
                      <a:pt x="55942" y="748108"/>
                      <a:pt x="60960" y="754380"/>
                    </a:cubicBezTo>
                    <a:cubicBezTo>
                      <a:pt x="66681" y="761531"/>
                      <a:pt x="77344" y="763144"/>
                      <a:pt x="83820" y="769620"/>
                    </a:cubicBezTo>
                    <a:cubicBezTo>
                      <a:pt x="139873" y="825673"/>
                      <a:pt x="88137" y="790271"/>
                      <a:pt x="144780" y="838200"/>
                    </a:cubicBezTo>
                    <a:cubicBezTo>
                      <a:pt x="166888" y="856907"/>
                      <a:pt x="190588" y="873648"/>
                      <a:pt x="213360" y="891540"/>
                    </a:cubicBezTo>
                    <a:cubicBezTo>
                      <a:pt x="226149" y="901588"/>
                      <a:pt x="239960" y="910520"/>
                      <a:pt x="251460" y="922020"/>
                    </a:cubicBezTo>
                    <a:lnTo>
                      <a:pt x="304800" y="975360"/>
                    </a:lnTo>
                    <a:cubicBezTo>
                      <a:pt x="312420" y="982980"/>
                      <a:pt x="321682" y="989254"/>
                      <a:pt x="327660" y="998220"/>
                    </a:cubicBezTo>
                    <a:cubicBezTo>
                      <a:pt x="347980" y="1028700"/>
                      <a:pt x="335280" y="1016000"/>
                      <a:pt x="365760" y="1036320"/>
                    </a:cubicBezTo>
                    <a:cubicBezTo>
                      <a:pt x="370840" y="1043940"/>
                      <a:pt x="374969" y="1052288"/>
                      <a:pt x="381000" y="1059180"/>
                    </a:cubicBezTo>
                    <a:cubicBezTo>
                      <a:pt x="422325" y="1106408"/>
                      <a:pt x="417235" y="1091194"/>
                      <a:pt x="464820" y="1135380"/>
                    </a:cubicBezTo>
                    <a:cubicBezTo>
                      <a:pt x="485878" y="1154934"/>
                      <a:pt x="509840" y="1172430"/>
                      <a:pt x="525780" y="1196340"/>
                    </a:cubicBezTo>
                    <a:cubicBezTo>
                      <a:pt x="546100" y="1226820"/>
                      <a:pt x="533400" y="1214120"/>
                      <a:pt x="563880" y="1234440"/>
                    </a:cubicBezTo>
                    <a:cubicBezTo>
                      <a:pt x="574040" y="1249680"/>
                      <a:pt x="581408" y="1267208"/>
                      <a:pt x="594360" y="1280160"/>
                    </a:cubicBezTo>
                    <a:cubicBezTo>
                      <a:pt x="601980" y="1287780"/>
                      <a:pt x="610604" y="1294514"/>
                      <a:pt x="617220" y="1303020"/>
                    </a:cubicBezTo>
                    <a:cubicBezTo>
                      <a:pt x="628465" y="1317478"/>
                      <a:pt x="636710" y="1334087"/>
                      <a:pt x="647700" y="1348740"/>
                    </a:cubicBezTo>
                    <a:cubicBezTo>
                      <a:pt x="655320" y="1358900"/>
                      <a:pt x="663829" y="1368450"/>
                      <a:pt x="670560" y="1379220"/>
                    </a:cubicBezTo>
                    <a:cubicBezTo>
                      <a:pt x="703992" y="1432711"/>
                      <a:pt x="665081" y="1388981"/>
                      <a:pt x="708660" y="1432560"/>
                    </a:cubicBezTo>
                    <a:cubicBezTo>
                      <a:pt x="711200" y="1442720"/>
                      <a:pt x="711084" y="1453947"/>
                      <a:pt x="716280" y="1463040"/>
                    </a:cubicBezTo>
                    <a:cubicBezTo>
                      <a:pt x="721627" y="1472396"/>
                      <a:pt x="732241" y="1477621"/>
                      <a:pt x="739140" y="1485900"/>
                    </a:cubicBezTo>
                    <a:cubicBezTo>
                      <a:pt x="750815" y="1499910"/>
                      <a:pt x="762522" y="1523269"/>
                      <a:pt x="769620" y="1539240"/>
                    </a:cubicBezTo>
                    <a:cubicBezTo>
                      <a:pt x="775175" y="1551739"/>
                      <a:pt x="777925" y="1565550"/>
                      <a:pt x="784860" y="1577340"/>
                    </a:cubicBezTo>
                    <a:cubicBezTo>
                      <a:pt x="803433" y="1608915"/>
                      <a:pt x="823841" y="1639474"/>
                      <a:pt x="845820" y="1668780"/>
                    </a:cubicBezTo>
                    <a:cubicBezTo>
                      <a:pt x="853440" y="1678940"/>
                      <a:pt x="861949" y="1688490"/>
                      <a:pt x="868680" y="1699260"/>
                    </a:cubicBezTo>
                    <a:cubicBezTo>
                      <a:pt x="874700" y="1708893"/>
                      <a:pt x="879445" y="1719299"/>
                      <a:pt x="883920" y="1729740"/>
                    </a:cubicBezTo>
                    <a:cubicBezTo>
                      <a:pt x="887084" y="1737123"/>
                      <a:pt x="887639" y="1745579"/>
                      <a:pt x="891540" y="1752600"/>
                    </a:cubicBezTo>
                    <a:cubicBezTo>
                      <a:pt x="961522" y="1878568"/>
                      <a:pt x="889344" y="1743430"/>
                      <a:pt x="944880" y="1821180"/>
                    </a:cubicBezTo>
                    <a:cubicBezTo>
                      <a:pt x="971307" y="1858178"/>
                      <a:pt x="951157" y="1841355"/>
                      <a:pt x="967740" y="1874520"/>
                    </a:cubicBezTo>
                    <a:cubicBezTo>
                      <a:pt x="974556" y="1888151"/>
                      <a:pt x="998937" y="1917505"/>
                      <a:pt x="1005840" y="1927860"/>
                    </a:cubicBezTo>
                    <a:cubicBezTo>
                      <a:pt x="1038926" y="1977489"/>
                      <a:pt x="1012967" y="1955471"/>
                      <a:pt x="1051560" y="1981200"/>
                    </a:cubicBezTo>
                    <a:cubicBezTo>
                      <a:pt x="1128596" y="2096754"/>
                      <a:pt x="1045214" y="1978157"/>
                      <a:pt x="1104900" y="2049780"/>
                    </a:cubicBezTo>
                    <a:cubicBezTo>
                      <a:pt x="1123440" y="2072028"/>
                      <a:pt x="1137762" y="2097882"/>
                      <a:pt x="1158240" y="2118360"/>
                    </a:cubicBezTo>
                    <a:cubicBezTo>
                      <a:pt x="1181100" y="2141220"/>
                      <a:pt x="1205342" y="2162777"/>
                      <a:pt x="1226820" y="2186940"/>
                    </a:cubicBezTo>
                    <a:cubicBezTo>
                      <a:pt x="1247140" y="2209800"/>
                      <a:pt x="1266153" y="2233893"/>
                      <a:pt x="1287780" y="2255520"/>
                    </a:cubicBezTo>
                    <a:cubicBezTo>
                      <a:pt x="1326156" y="2293896"/>
                      <a:pt x="1361129" y="2310138"/>
                      <a:pt x="1394460" y="2354580"/>
                    </a:cubicBezTo>
                    <a:cubicBezTo>
                      <a:pt x="1402080" y="2364740"/>
                      <a:pt x="1408883" y="2375568"/>
                      <a:pt x="1417320" y="2385060"/>
                    </a:cubicBezTo>
                    <a:cubicBezTo>
                      <a:pt x="1478261" y="2453618"/>
                      <a:pt x="1433931" y="2391968"/>
                      <a:pt x="1485900" y="2461260"/>
                    </a:cubicBezTo>
                    <a:cubicBezTo>
                      <a:pt x="1499010" y="2478740"/>
                      <a:pt x="1512549" y="2495991"/>
                      <a:pt x="1524000" y="2514600"/>
                    </a:cubicBezTo>
                    <a:cubicBezTo>
                      <a:pt x="1532930" y="2529111"/>
                      <a:pt x="1538701" y="2545362"/>
                      <a:pt x="1546860" y="2560320"/>
                    </a:cubicBezTo>
                    <a:cubicBezTo>
                      <a:pt x="1553952" y="2573322"/>
                      <a:pt x="1562100" y="2585720"/>
                      <a:pt x="1569720" y="2598420"/>
                    </a:cubicBezTo>
                    <a:cubicBezTo>
                      <a:pt x="1584254" y="2685622"/>
                      <a:pt x="1570971" y="2600806"/>
                      <a:pt x="1584960" y="2712720"/>
                    </a:cubicBezTo>
                    <a:cubicBezTo>
                      <a:pt x="1589862" y="2751940"/>
                      <a:pt x="1593845" y="2773648"/>
                      <a:pt x="1600200" y="2811780"/>
                    </a:cubicBezTo>
                    <a:cubicBezTo>
                      <a:pt x="1581400" y="2924580"/>
                      <a:pt x="1606567" y="2784191"/>
                      <a:pt x="1577340" y="2910840"/>
                    </a:cubicBezTo>
                    <a:cubicBezTo>
                      <a:pt x="1573866" y="2925895"/>
                      <a:pt x="1572484" y="2941359"/>
                      <a:pt x="1569720" y="2956560"/>
                    </a:cubicBezTo>
                    <a:cubicBezTo>
                      <a:pt x="1555757" y="3033358"/>
                      <a:pt x="1567386" y="2952371"/>
                      <a:pt x="1554480" y="3055620"/>
                    </a:cubicBezTo>
                    <a:cubicBezTo>
                      <a:pt x="1557020" y="3119120"/>
                      <a:pt x="1557728" y="3182720"/>
                      <a:pt x="1562100" y="3246120"/>
                    </a:cubicBezTo>
                    <a:cubicBezTo>
                      <a:pt x="1562821" y="3256568"/>
                      <a:pt x="1567666" y="3266331"/>
                      <a:pt x="1569720" y="3276600"/>
                    </a:cubicBezTo>
                    <a:cubicBezTo>
                      <a:pt x="1572750" y="3291750"/>
                      <a:pt x="1572060" y="3307800"/>
                      <a:pt x="1577340" y="3322320"/>
                    </a:cubicBezTo>
                    <a:cubicBezTo>
                      <a:pt x="1585106" y="3343676"/>
                      <a:pt x="1616712" y="3382557"/>
                      <a:pt x="1630680" y="3398520"/>
                    </a:cubicBezTo>
                    <a:cubicBezTo>
                      <a:pt x="1637776" y="3406630"/>
                      <a:pt x="1644448" y="3415594"/>
                      <a:pt x="1653540" y="3421380"/>
                    </a:cubicBezTo>
                    <a:cubicBezTo>
                      <a:pt x="1672707" y="3433577"/>
                      <a:pt x="1695019" y="3440171"/>
                      <a:pt x="1714500" y="3451860"/>
                    </a:cubicBezTo>
                    <a:cubicBezTo>
                      <a:pt x="1746619" y="3471132"/>
                      <a:pt x="1778409" y="3491530"/>
                      <a:pt x="1813560" y="3505200"/>
                    </a:cubicBezTo>
                    <a:cubicBezTo>
                      <a:pt x="1870844" y="3527477"/>
                      <a:pt x="1888681" y="3519721"/>
                      <a:pt x="1935480" y="3550920"/>
                    </a:cubicBezTo>
                    <a:cubicBezTo>
                      <a:pt x="1944446" y="3556898"/>
                      <a:pt x="1950720" y="3566160"/>
                      <a:pt x="1958340" y="3573780"/>
                    </a:cubicBezTo>
                    <a:cubicBezTo>
                      <a:pt x="1960880" y="3583940"/>
                      <a:pt x="1962951" y="3594229"/>
                      <a:pt x="1965960" y="3604260"/>
                    </a:cubicBezTo>
                    <a:cubicBezTo>
                      <a:pt x="1970576" y="3619647"/>
                      <a:pt x="1978326" y="3634175"/>
                      <a:pt x="1981200" y="3649980"/>
                    </a:cubicBezTo>
                    <a:cubicBezTo>
                      <a:pt x="1988526" y="3690276"/>
                      <a:pt x="1989707" y="3731501"/>
                      <a:pt x="1996440" y="3771900"/>
                    </a:cubicBezTo>
                    <a:cubicBezTo>
                      <a:pt x="2001520" y="3802380"/>
                      <a:pt x="2005620" y="3833040"/>
                      <a:pt x="2011680" y="3863340"/>
                    </a:cubicBezTo>
                    <a:cubicBezTo>
                      <a:pt x="2014220" y="3876040"/>
                      <a:pt x="2016490" y="3888797"/>
                      <a:pt x="2019300" y="3901440"/>
                    </a:cubicBezTo>
                    <a:cubicBezTo>
                      <a:pt x="2021572" y="3911663"/>
                      <a:pt x="2024866" y="3921651"/>
                      <a:pt x="2026920" y="3931920"/>
                    </a:cubicBezTo>
                    <a:cubicBezTo>
                      <a:pt x="2029950" y="3947070"/>
                      <a:pt x="2031188" y="3962558"/>
                      <a:pt x="2034540" y="3977640"/>
                    </a:cubicBezTo>
                    <a:cubicBezTo>
                      <a:pt x="2036282" y="3985481"/>
                      <a:pt x="2039953" y="3992777"/>
                      <a:pt x="2042160" y="4000500"/>
                    </a:cubicBezTo>
                    <a:cubicBezTo>
                      <a:pt x="2047684" y="4019834"/>
                      <a:pt x="2049570" y="4035570"/>
                      <a:pt x="2057400" y="4053840"/>
                    </a:cubicBezTo>
                    <a:cubicBezTo>
                      <a:pt x="2061875" y="4064281"/>
                      <a:pt x="2067560" y="4074160"/>
                      <a:pt x="2072640" y="4084320"/>
                    </a:cubicBezTo>
                    <a:cubicBezTo>
                      <a:pt x="2075180" y="4099560"/>
                      <a:pt x="2074835" y="4115574"/>
                      <a:pt x="2080260" y="4130040"/>
                    </a:cubicBezTo>
                    <a:cubicBezTo>
                      <a:pt x="2090231" y="4156630"/>
                      <a:pt x="2104051" y="4181710"/>
                      <a:pt x="2118360" y="4206240"/>
                    </a:cubicBezTo>
                    <a:lnTo>
                      <a:pt x="2171700" y="4297680"/>
                    </a:lnTo>
                    <a:cubicBezTo>
                      <a:pt x="2179209" y="4310446"/>
                      <a:pt x="2186345" y="4323457"/>
                      <a:pt x="2194560" y="4335780"/>
                    </a:cubicBezTo>
                    <a:cubicBezTo>
                      <a:pt x="2199640" y="4343400"/>
                      <a:pt x="2205256" y="4350689"/>
                      <a:pt x="2209800" y="4358640"/>
                    </a:cubicBezTo>
                    <a:cubicBezTo>
                      <a:pt x="2215436" y="4368503"/>
                      <a:pt x="2221052" y="4378484"/>
                      <a:pt x="2225040" y="4389120"/>
                    </a:cubicBezTo>
                    <a:cubicBezTo>
                      <a:pt x="2228717" y="4398926"/>
                      <a:pt x="2227464" y="4410507"/>
                      <a:pt x="2232660" y="4419600"/>
                    </a:cubicBezTo>
                    <a:cubicBezTo>
                      <a:pt x="2238007" y="4428956"/>
                      <a:pt x="2249054" y="4433839"/>
                      <a:pt x="2255520" y="4442460"/>
                    </a:cubicBezTo>
                    <a:cubicBezTo>
                      <a:pt x="2264406" y="4454308"/>
                      <a:pt x="2270165" y="4468237"/>
                      <a:pt x="2278380" y="4480560"/>
                    </a:cubicBezTo>
                    <a:cubicBezTo>
                      <a:pt x="2285425" y="4491127"/>
                      <a:pt x="2295072" y="4499938"/>
                      <a:pt x="2301240" y="4511040"/>
                    </a:cubicBezTo>
                    <a:cubicBezTo>
                      <a:pt x="2318092" y="4541374"/>
                      <a:pt x="2321699" y="4584839"/>
                      <a:pt x="2346960" y="4610100"/>
                    </a:cubicBezTo>
                    <a:lnTo>
                      <a:pt x="2369820" y="4632960"/>
                    </a:lnTo>
                    <a:cubicBezTo>
                      <a:pt x="2372360" y="4643120"/>
                      <a:pt x="2372756" y="4654073"/>
                      <a:pt x="2377440" y="4663440"/>
                    </a:cubicBezTo>
                    <a:cubicBezTo>
                      <a:pt x="2431611" y="4771781"/>
                      <a:pt x="2388944" y="4659803"/>
                      <a:pt x="2423160" y="4739640"/>
                    </a:cubicBezTo>
                    <a:cubicBezTo>
                      <a:pt x="2447302" y="4795971"/>
                      <a:pt x="2401857" y="4719116"/>
                      <a:pt x="2461260" y="4808220"/>
                    </a:cubicBezTo>
                    <a:cubicBezTo>
                      <a:pt x="2466340" y="4815840"/>
                      <a:pt x="2473604" y="4822392"/>
                      <a:pt x="2476500" y="4831080"/>
                    </a:cubicBezTo>
                    <a:cubicBezTo>
                      <a:pt x="2489912" y="4871316"/>
                      <a:pt x="2479665" y="4847257"/>
                      <a:pt x="2514600" y="4899660"/>
                    </a:cubicBezTo>
                    <a:lnTo>
                      <a:pt x="2545080" y="4945380"/>
                    </a:lnTo>
                    <a:cubicBezTo>
                      <a:pt x="2550160" y="4953000"/>
                      <a:pt x="2554825" y="4960914"/>
                      <a:pt x="2560320" y="4968240"/>
                    </a:cubicBezTo>
                    <a:lnTo>
                      <a:pt x="2583180" y="4998720"/>
                    </a:lnTo>
                    <a:cubicBezTo>
                      <a:pt x="2602333" y="5056179"/>
                      <a:pt x="2576497" y="4985354"/>
                      <a:pt x="2606040" y="5044440"/>
                    </a:cubicBezTo>
                    <a:cubicBezTo>
                      <a:pt x="2609632" y="5051624"/>
                      <a:pt x="2610068" y="5060116"/>
                      <a:pt x="2613660" y="5067300"/>
                    </a:cubicBezTo>
                    <a:cubicBezTo>
                      <a:pt x="2617756" y="5075491"/>
                      <a:pt x="2624804" y="5081969"/>
                      <a:pt x="2628900" y="5090160"/>
                    </a:cubicBezTo>
                    <a:cubicBezTo>
                      <a:pt x="2634366" y="5101092"/>
                      <a:pt x="2641699" y="5133734"/>
                      <a:pt x="2644140" y="5143500"/>
                    </a:cubicBezTo>
                    <a:lnTo>
                      <a:pt x="2628900" y="5189220"/>
                    </a:lnTo>
                    <a:cubicBezTo>
                      <a:pt x="2626360" y="5196840"/>
                      <a:pt x="2623228" y="5204288"/>
                      <a:pt x="2621280" y="5212080"/>
                    </a:cubicBezTo>
                    <a:lnTo>
                      <a:pt x="2606040" y="5273040"/>
                    </a:lnTo>
                    <a:lnTo>
                      <a:pt x="2613660" y="5326380"/>
                    </a:lnTo>
                  </a:path>
                </a:pathLst>
              </a:custGeom>
              <a:noFill/>
              <a:ln w="101600">
                <a:solidFill>
                  <a:srgbClr val="E2B0F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6" name="フリーフォーム 25"/>
              <p:cNvSpPr/>
              <p:nvPr/>
            </p:nvSpPr>
            <p:spPr>
              <a:xfrm>
                <a:off x="4762500" y="2202180"/>
                <a:ext cx="716341" cy="281940"/>
              </a:xfrm>
              <a:custGeom>
                <a:avLst/>
                <a:gdLst>
                  <a:gd name="connsiteX0" fmla="*/ 0 w 716341"/>
                  <a:gd name="connsiteY0" fmla="*/ 0 h 281940"/>
                  <a:gd name="connsiteX1" fmla="*/ 22860 w 716341"/>
                  <a:gd name="connsiteY1" fmla="*/ 38100 h 281940"/>
                  <a:gd name="connsiteX2" fmla="*/ 45720 w 716341"/>
                  <a:gd name="connsiteY2" fmla="*/ 45720 h 281940"/>
                  <a:gd name="connsiteX3" fmla="*/ 99060 w 716341"/>
                  <a:gd name="connsiteY3" fmla="*/ 83820 h 281940"/>
                  <a:gd name="connsiteX4" fmla="*/ 114300 w 716341"/>
                  <a:gd name="connsiteY4" fmla="*/ 106680 h 281940"/>
                  <a:gd name="connsiteX5" fmla="*/ 190500 w 716341"/>
                  <a:gd name="connsiteY5" fmla="*/ 129540 h 281940"/>
                  <a:gd name="connsiteX6" fmla="*/ 457200 w 716341"/>
                  <a:gd name="connsiteY6" fmla="*/ 152400 h 281940"/>
                  <a:gd name="connsiteX7" fmla="*/ 541020 w 716341"/>
                  <a:gd name="connsiteY7" fmla="*/ 160020 h 281940"/>
                  <a:gd name="connsiteX8" fmla="*/ 579120 w 716341"/>
                  <a:gd name="connsiteY8" fmla="*/ 198120 h 281940"/>
                  <a:gd name="connsiteX9" fmla="*/ 624840 w 716341"/>
                  <a:gd name="connsiteY9" fmla="*/ 228600 h 281940"/>
                  <a:gd name="connsiteX10" fmla="*/ 647700 w 716341"/>
                  <a:gd name="connsiteY10" fmla="*/ 236220 h 281940"/>
                  <a:gd name="connsiteX11" fmla="*/ 693420 w 716341"/>
                  <a:gd name="connsiteY11" fmla="*/ 266700 h 281940"/>
                  <a:gd name="connsiteX12" fmla="*/ 716280 w 716341"/>
                  <a:gd name="connsiteY12" fmla="*/ 281940 h 281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716341" h="281940">
                    <a:moveTo>
                      <a:pt x="0" y="0"/>
                    </a:moveTo>
                    <a:cubicBezTo>
                      <a:pt x="7620" y="12700"/>
                      <a:pt x="12387" y="27627"/>
                      <a:pt x="22860" y="38100"/>
                    </a:cubicBezTo>
                    <a:cubicBezTo>
                      <a:pt x="28540" y="43780"/>
                      <a:pt x="39550" y="40578"/>
                      <a:pt x="45720" y="45720"/>
                    </a:cubicBezTo>
                    <a:cubicBezTo>
                      <a:pt x="99844" y="90823"/>
                      <a:pt x="35660" y="67970"/>
                      <a:pt x="99060" y="83820"/>
                    </a:cubicBezTo>
                    <a:cubicBezTo>
                      <a:pt x="104140" y="91440"/>
                      <a:pt x="106534" y="101826"/>
                      <a:pt x="114300" y="106680"/>
                    </a:cubicBezTo>
                    <a:cubicBezTo>
                      <a:pt x="124288" y="112922"/>
                      <a:pt x="174207" y="126049"/>
                      <a:pt x="190500" y="129540"/>
                    </a:cubicBezTo>
                    <a:cubicBezTo>
                      <a:pt x="317663" y="156789"/>
                      <a:pt x="268673" y="144859"/>
                      <a:pt x="457200" y="152400"/>
                    </a:cubicBezTo>
                    <a:cubicBezTo>
                      <a:pt x="485140" y="154940"/>
                      <a:pt x="513588" y="154142"/>
                      <a:pt x="541020" y="160020"/>
                    </a:cubicBezTo>
                    <a:cubicBezTo>
                      <a:pt x="569852" y="166198"/>
                      <a:pt x="560448" y="181782"/>
                      <a:pt x="579120" y="198120"/>
                    </a:cubicBezTo>
                    <a:cubicBezTo>
                      <a:pt x="592904" y="210181"/>
                      <a:pt x="607464" y="222808"/>
                      <a:pt x="624840" y="228600"/>
                    </a:cubicBezTo>
                    <a:cubicBezTo>
                      <a:pt x="632460" y="231140"/>
                      <a:pt x="640679" y="232319"/>
                      <a:pt x="647700" y="236220"/>
                    </a:cubicBezTo>
                    <a:cubicBezTo>
                      <a:pt x="663711" y="245115"/>
                      <a:pt x="676044" y="260908"/>
                      <a:pt x="693420" y="266700"/>
                    </a:cubicBezTo>
                    <a:cubicBezTo>
                      <a:pt x="718690" y="275123"/>
                      <a:pt x="716280" y="266288"/>
                      <a:pt x="716280" y="281940"/>
                    </a:cubicBezTo>
                  </a:path>
                </a:pathLst>
              </a:custGeom>
              <a:noFill/>
              <a:ln w="76200">
                <a:solidFill>
                  <a:srgbClr val="E2B0F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7" name="フリーフォーム 26"/>
              <p:cNvSpPr/>
              <p:nvPr/>
            </p:nvSpPr>
            <p:spPr>
              <a:xfrm>
                <a:off x="3268980" y="2827020"/>
                <a:ext cx="586740" cy="571500"/>
              </a:xfrm>
              <a:custGeom>
                <a:avLst/>
                <a:gdLst>
                  <a:gd name="connsiteX0" fmla="*/ 586740 w 586740"/>
                  <a:gd name="connsiteY0" fmla="*/ 0 h 571500"/>
                  <a:gd name="connsiteX1" fmla="*/ 525780 w 586740"/>
                  <a:gd name="connsiteY1" fmla="*/ 15240 h 571500"/>
                  <a:gd name="connsiteX2" fmla="*/ 441960 w 586740"/>
                  <a:gd name="connsiteY2" fmla="*/ 68580 h 571500"/>
                  <a:gd name="connsiteX3" fmla="*/ 434340 w 586740"/>
                  <a:gd name="connsiteY3" fmla="*/ 91440 h 571500"/>
                  <a:gd name="connsiteX4" fmla="*/ 381000 w 586740"/>
                  <a:gd name="connsiteY4" fmla="*/ 160020 h 571500"/>
                  <a:gd name="connsiteX5" fmla="*/ 373380 w 586740"/>
                  <a:gd name="connsiteY5" fmla="*/ 182880 h 571500"/>
                  <a:gd name="connsiteX6" fmla="*/ 365760 w 586740"/>
                  <a:gd name="connsiteY6" fmla="*/ 213360 h 571500"/>
                  <a:gd name="connsiteX7" fmla="*/ 327660 w 586740"/>
                  <a:gd name="connsiteY7" fmla="*/ 259080 h 571500"/>
                  <a:gd name="connsiteX8" fmla="*/ 259080 w 586740"/>
                  <a:gd name="connsiteY8" fmla="*/ 342900 h 571500"/>
                  <a:gd name="connsiteX9" fmla="*/ 198120 w 586740"/>
                  <a:gd name="connsiteY9" fmla="*/ 388620 h 571500"/>
                  <a:gd name="connsiteX10" fmla="*/ 129540 w 586740"/>
                  <a:gd name="connsiteY10" fmla="*/ 457200 h 571500"/>
                  <a:gd name="connsiteX11" fmla="*/ 38100 w 586740"/>
                  <a:gd name="connsiteY11" fmla="*/ 533400 h 571500"/>
                  <a:gd name="connsiteX12" fmla="*/ 0 w 586740"/>
                  <a:gd name="connsiteY12" fmla="*/ 571500 h 57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86740" h="571500">
                    <a:moveTo>
                      <a:pt x="586740" y="0"/>
                    </a:moveTo>
                    <a:cubicBezTo>
                      <a:pt x="575563" y="2235"/>
                      <a:pt x="539345" y="7841"/>
                      <a:pt x="525780" y="15240"/>
                    </a:cubicBezTo>
                    <a:cubicBezTo>
                      <a:pt x="502155" y="28126"/>
                      <a:pt x="467521" y="51540"/>
                      <a:pt x="441960" y="68580"/>
                    </a:cubicBezTo>
                    <a:cubicBezTo>
                      <a:pt x="439420" y="76200"/>
                      <a:pt x="438241" y="84419"/>
                      <a:pt x="434340" y="91440"/>
                    </a:cubicBezTo>
                    <a:cubicBezTo>
                      <a:pt x="411554" y="132455"/>
                      <a:pt x="408768" y="132252"/>
                      <a:pt x="381000" y="160020"/>
                    </a:cubicBezTo>
                    <a:cubicBezTo>
                      <a:pt x="378460" y="167640"/>
                      <a:pt x="375587" y="175157"/>
                      <a:pt x="373380" y="182880"/>
                    </a:cubicBezTo>
                    <a:cubicBezTo>
                      <a:pt x="370503" y="192950"/>
                      <a:pt x="371148" y="204380"/>
                      <a:pt x="365760" y="213360"/>
                    </a:cubicBezTo>
                    <a:cubicBezTo>
                      <a:pt x="355553" y="230371"/>
                      <a:pt x="339563" y="243210"/>
                      <a:pt x="327660" y="259080"/>
                    </a:cubicBezTo>
                    <a:cubicBezTo>
                      <a:pt x="289822" y="309530"/>
                      <a:pt x="307577" y="301864"/>
                      <a:pt x="259080" y="342900"/>
                    </a:cubicBezTo>
                    <a:cubicBezTo>
                      <a:pt x="239690" y="359307"/>
                      <a:pt x="216081" y="370659"/>
                      <a:pt x="198120" y="388620"/>
                    </a:cubicBezTo>
                    <a:cubicBezTo>
                      <a:pt x="175260" y="411480"/>
                      <a:pt x="154376" y="436504"/>
                      <a:pt x="129540" y="457200"/>
                    </a:cubicBezTo>
                    <a:cubicBezTo>
                      <a:pt x="99060" y="482600"/>
                      <a:pt x="66155" y="505345"/>
                      <a:pt x="38100" y="533400"/>
                    </a:cubicBezTo>
                    <a:lnTo>
                      <a:pt x="0" y="571500"/>
                    </a:lnTo>
                  </a:path>
                </a:pathLst>
              </a:custGeom>
              <a:noFill/>
              <a:ln w="76200">
                <a:solidFill>
                  <a:srgbClr val="E2B0F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8" name="フリーフォーム 27"/>
              <p:cNvSpPr/>
              <p:nvPr/>
            </p:nvSpPr>
            <p:spPr>
              <a:xfrm>
                <a:off x="3779520" y="4267200"/>
                <a:ext cx="45720" cy="541020"/>
              </a:xfrm>
              <a:custGeom>
                <a:avLst/>
                <a:gdLst>
                  <a:gd name="connsiteX0" fmla="*/ 0 w 45720"/>
                  <a:gd name="connsiteY0" fmla="*/ 0 h 541020"/>
                  <a:gd name="connsiteX1" fmla="*/ 15240 w 45720"/>
                  <a:gd name="connsiteY1" fmla="*/ 38100 h 541020"/>
                  <a:gd name="connsiteX2" fmla="*/ 30480 w 45720"/>
                  <a:gd name="connsiteY2" fmla="*/ 60960 h 541020"/>
                  <a:gd name="connsiteX3" fmla="*/ 38100 w 45720"/>
                  <a:gd name="connsiteY3" fmla="*/ 91440 h 541020"/>
                  <a:gd name="connsiteX4" fmla="*/ 45720 w 45720"/>
                  <a:gd name="connsiteY4" fmla="*/ 114300 h 541020"/>
                  <a:gd name="connsiteX5" fmla="*/ 30480 w 45720"/>
                  <a:gd name="connsiteY5" fmla="*/ 266700 h 541020"/>
                  <a:gd name="connsiteX6" fmla="*/ 15240 w 45720"/>
                  <a:gd name="connsiteY6" fmla="*/ 335280 h 541020"/>
                  <a:gd name="connsiteX7" fmla="*/ 7620 w 45720"/>
                  <a:gd name="connsiteY7" fmla="*/ 373380 h 541020"/>
                  <a:gd name="connsiteX8" fmla="*/ 15240 w 45720"/>
                  <a:gd name="connsiteY8" fmla="*/ 457200 h 541020"/>
                  <a:gd name="connsiteX9" fmla="*/ 30480 w 45720"/>
                  <a:gd name="connsiteY9" fmla="*/ 518160 h 541020"/>
                  <a:gd name="connsiteX10" fmla="*/ 38100 w 45720"/>
                  <a:gd name="connsiteY10" fmla="*/ 541020 h 541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5720" h="541020">
                    <a:moveTo>
                      <a:pt x="0" y="0"/>
                    </a:moveTo>
                    <a:cubicBezTo>
                      <a:pt x="5080" y="12700"/>
                      <a:pt x="9123" y="25866"/>
                      <a:pt x="15240" y="38100"/>
                    </a:cubicBezTo>
                    <a:cubicBezTo>
                      <a:pt x="19336" y="46291"/>
                      <a:pt x="26872" y="52542"/>
                      <a:pt x="30480" y="60960"/>
                    </a:cubicBezTo>
                    <a:cubicBezTo>
                      <a:pt x="34605" y="70586"/>
                      <a:pt x="35223" y="81370"/>
                      <a:pt x="38100" y="91440"/>
                    </a:cubicBezTo>
                    <a:cubicBezTo>
                      <a:pt x="40307" y="99163"/>
                      <a:pt x="43180" y="106680"/>
                      <a:pt x="45720" y="114300"/>
                    </a:cubicBezTo>
                    <a:cubicBezTo>
                      <a:pt x="39963" y="189135"/>
                      <a:pt x="41026" y="203425"/>
                      <a:pt x="30480" y="266700"/>
                    </a:cubicBezTo>
                    <a:cubicBezTo>
                      <a:pt x="22819" y="312664"/>
                      <a:pt x="24373" y="294180"/>
                      <a:pt x="15240" y="335280"/>
                    </a:cubicBezTo>
                    <a:cubicBezTo>
                      <a:pt x="12430" y="347923"/>
                      <a:pt x="10160" y="360680"/>
                      <a:pt x="7620" y="373380"/>
                    </a:cubicBezTo>
                    <a:cubicBezTo>
                      <a:pt x="10160" y="401320"/>
                      <a:pt x="10864" y="429488"/>
                      <a:pt x="15240" y="457200"/>
                    </a:cubicBezTo>
                    <a:cubicBezTo>
                      <a:pt x="18507" y="477889"/>
                      <a:pt x="23856" y="498289"/>
                      <a:pt x="30480" y="518160"/>
                    </a:cubicBezTo>
                    <a:lnTo>
                      <a:pt x="38100" y="541020"/>
                    </a:lnTo>
                  </a:path>
                </a:pathLst>
              </a:custGeom>
              <a:noFill/>
              <a:ln w="76200">
                <a:solidFill>
                  <a:srgbClr val="E2B0F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9" name="フリーフォーム 28"/>
              <p:cNvSpPr/>
              <p:nvPr/>
            </p:nvSpPr>
            <p:spPr>
              <a:xfrm>
                <a:off x="3832860" y="4465320"/>
                <a:ext cx="106680" cy="304800"/>
              </a:xfrm>
              <a:custGeom>
                <a:avLst/>
                <a:gdLst>
                  <a:gd name="connsiteX0" fmla="*/ 0 w 106680"/>
                  <a:gd name="connsiteY0" fmla="*/ 0 h 304800"/>
                  <a:gd name="connsiteX1" fmla="*/ 7620 w 106680"/>
                  <a:gd name="connsiteY1" fmla="*/ 106680 h 304800"/>
                  <a:gd name="connsiteX2" fmla="*/ 45720 w 106680"/>
                  <a:gd name="connsiteY2" fmla="*/ 175260 h 304800"/>
                  <a:gd name="connsiteX3" fmla="*/ 83820 w 106680"/>
                  <a:gd name="connsiteY3" fmla="*/ 220980 h 304800"/>
                  <a:gd name="connsiteX4" fmla="*/ 99060 w 106680"/>
                  <a:gd name="connsiteY4" fmla="*/ 281940 h 304800"/>
                  <a:gd name="connsiteX5" fmla="*/ 106680 w 106680"/>
                  <a:gd name="connsiteY5" fmla="*/ 304800 h 304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6680" h="304800">
                    <a:moveTo>
                      <a:pt x="0" y="0"/>
                    </a:moveTo>
                    <a:cubicBezTo>
                      <a:pt x="2540" y="35560"/>
                      <a:pt x="3455" y="71274"/>
                      <a:pt x="7620" y="106680"/>
                    </a:cubicBezTo>
                    <a:cubicBezTo>
                      <a:pt x="10494" y="131109"/>
                      <a:pt x="34815" y="158903"/>
                      <a:pt x="45720" y="175260"/>
                    </a:cubicBezTo>
                    <a:cubicBezTo>
                      <a:pt x="66938" y="207086"/>
                      <a:pt x="54484" y="191644"/>
                      <a:pt x="83820" y="220980"/>
                    </a:cubicBezTo>
                    <a:cubicBezTo>
                      <a:pt x="101238" y="273235"/>
                      <a:pt x="80670" y="208378"/>
                      <a:pt x="99060" y="281940"/>
                    </a:cubicBezTo>
                    <a:cubicBezTo>
                      <a:pt x="101008" y="289732"/>
                      <a:pt x="106680" y="304800"/>
                      <a:pt x="106680" y="304800"/>
                    </a:cubicBezTo>
                  </a:path>
                </a:pathLst>
              </a:custGeom>
              <a:noFill/>
              <a:ln w="50800">
                <a:solidFill>
                  <a:srgbClr val="E2B0F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0" name="フリーフォーム 29"/>
              <p:cNvSpPr/>
              <p:nvPr/>
            </p:nvSpPr>
            <p:spPr>
              <a:xfrm>
                <a:off x="2179320" y="5593080"/>
                <a:ext cx="914400" cy="731520"/>
              </a:xfrm>
              <a:custGeom>
                <a:avLst/>
                <a:gdLst>
                  <a:gd name="connsiteX0" fmla="*/ 914400 w 914400"/>
                  <a:gd name="connsiteY0" fmla="*/ 0 h 731520"/>
                  <a:gd name="connsiteX1" fmla="*/ 876300 w 914400"/>
                  <a:gd name="connsiteY1" fmla="*/ 7620 h 731520"/>
                  <a:gd name="connsiteX2" fmla="*/ 853440 w 914400"/>
                  <a:gd name="connsiteY2" fmla="*/ 30480 h 731520"/>
                  <a:gd name="connsiteX3" fmla="*/ 739140 w 914400"/>
                  <a:gd name="connsiteY3" fmla="*/ 99060 h 731520"/>
                  <a:gd name="connsiteX4" fmla="*/ 640080 w 914400"/>
                  <a:gd name="connsiteY4" fmla="*/ 144780 h 731520"/>
                  <a:gd name="connsiteX5" fmla="*/ 571500 w 914400"/>
                  <a:gd name="connsiteY5" fmla="*/ 182880 h 731520"/>
                  <a:gd name="connsiteX6" fmla="*/ 426720 w 914400"/>
                  <a:gd name="connsiteY6" fmla="*/ 251460 h 731520"/>
                  <a:gd name="connsiteX7" fmla="*/ 335280 w 914400"/>
                  <a:gd name="connsiteY7" fmla="*/ 304800 h 731520"/>
                  <a:gd name="connsiteX8" fmla="*/ 274320 w 914400"/>
                  <a:gd name="connsiteY8" fmla="*/ 350520 h 731520"/>
                  <a:gd name="connsiteX9" fmla="*/ 259080 w 914400"/>
                  <a:gd name="connsiteY9" fmla="*/ 396240 h 731520"/>
                  <a:gd name="connsiteX10" fmla="*/ 251460 w 914400"/>
                  <a:gd name="connsiteY10" fmla="*/ 419100 h 731520"/>
                  <a:gd name="connsiteX11" fmla="*/ 220980 w 914400"/>
                  <a:gd name="connsiteY11" fmla="*/ 464820 h 731520"/>
                  <a:gd name="connsiteX12" fmla="*/ 205740 w 914400"/>
                  <a:gd name="connsiteY12" fmla="*/ 487680 h 731520"/>
                  <a:gd name="connsiteX13" fmla="*/ 175260 w 914400"/>
                  <a:gd name="connsiteY13" fmla="*/ 518160 h 731520"/>
                  <a:gd name="connsiteX14" fmla="*/ 152400 w 914400"/>
                  <a:gd name="connsiteY14" fmla="*/ 548640 h 731520"/>
                  <a:gd name="connsiteX15" fmla="*/ 106680 w 914400"/>
                  <a:gd name="connsiteY15" fmla="*/ 617220 h 731520"/>
                  <a:gd name="connsiteX16" fmla="*/ 60960 w 914400"/>
                  <a:gd name="connsiteY16" fmla="*/ 685800 h 731520"/>
                  <a:gd name="connsiteX17" fmla="*/ 45720 w 914400"/>
                  <a:gd name="connsiteY17" fmla="*/ 708660 h 731520"/>
                  <a:gd name="connsiteX18" fmla="*/ 22860 w 914400"/>
                  <a:gd name="connsiteY18" fmla="*/ 716280 h 731520"/>
                  <a:gd name="connsiteX19" fmla="*/ 0 w 914400"/>
                  <a:gd name="connsiteY19" fmla="*/ 731520 h 7315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914400" h="731520">
                    <a:moveTo>
                      <a:pt x="914400" y="0"/>
                    </a:moveTo>
                    <a:cubicBezTo>
                      <a:pt x="901700" y="2540"/>
                      <a:pt x="887884" y="1828"/>
                      <a:pt x="876300" y="7620"/>
                    </a:cubicBezTo>
                    <a:cubicBezTo>
                      <a:pt x="866661" y="12439"/>
                      <a:pt x="862406" y="24502"/>
                      <a:pt x="853440" y="30480"/>
                    </a:cubicBezTo>
                    <a:cubicBezTo>
                      <a:pt x="816470" y="55126"/>
                      <a:pt x="779482" y="80440"/>
                      <a:pt x="739140" y="99060"/>
                    </a:cubicBezTo>
                    <a:cubicBezTo>
                      <a:pt x="706120" y="114300"/>
                      <a:pt x="672608" y="128516"/>
                      <a:pt x="640080" y="144780"/>
                    </a:cubicBezTo>
                    <a:cubicBezTo>
                      <a:pt x="616690" y="156475"/>
                      <a:pt x="594890" y="171185"/>
                      <a:pt x="571500" y="182880"/>
                    </a:cubicBezTo>
                    <a:cubicBezTo>
                      <a:pt x="491432" y="222914"/>
                      <a:pt x="497044" y="212782"/>
                      <a:pt x="426720" y="251460"/>
                    </a:cubicBezTo>
                    <a:cubicBezTo>
                      <a:pt x="395801" y="268465"/>
                      <a:pt x="365695" y="286909"/>
                      <a:pt x="335280" y="304800"/>
                    </a:cubicBezTo>
                    <a:cubicBezTo>
                      <a:pt x="289292" y="331852"/>
                      <a:pt x="306669" y="318171"/>
                      <a:pt x="274320" y="350520"/>
                    </a:cubicBezTo>
                    <a:lnTo>
                      <a:pt x="259080" y="396240"/>
                    </a:lnTo>
                    <a:cubicBezTo>
                      <a:pt x="256540" y="403860"/>
                      <a:pt x="255915" y="412417"/>
                      <a:pt x="251460" y="419100"/>
                    </a:cubicBezTo>
                    <a:lnTo>
                      <a:pt x="220980" y="464820"/>
                    </a:lnTo>
                    <a:cubicBezTo>
                      <a:pt x="215900" y="472440"/>
                      <a:pt x="212216" y="481204"/>
                      <a:pt x="205740" y="487680"/>
                    </a:cubicBezTo>
                    <a:cubicBezTo>
                      <a:pt x="195580" y="497840"/>
                      <a:pt x="184722" y="507347"/>
                      <a:pt x="175260" y="518160"/>
                    </a:cubicBezTo>
                    <a:cubicBezTo>
                      <a:pt x="166897" y="527718"/>
                      <a:pt x="159683" y="538236"/>
                      <a:pt x="152400" y="548640"/>
                    </a:cubicBezTo>
                    <a:cubicBezTo>
                      <a:pt x="136645" y="571148"/>
                      <a:pt x="121920" y="594360"/>
                      <a:pt x="106680" y="617220"/>
                    </a:cubicBezTo>
                    <a:lnTo>
                      <a:pt x="60960" y="685800"/>
                    </a:lnTo>
                    <a:cubicBezTo>
                      <a:pt x="55880" y="693420"/>
                      <a:pt x="54408" y="705764"/>
                      <a:pt x="45720" y="708660"/>
                    </a:cubicBezTo>
                    <a:cubicBezTo>
                      <a:pt x="38100" y="711200"/>
                      <a:pt x="30044" y="712688"/>
                      <a:pt x="22860" y="716280"/>
                    </a:cubicBezTo>
                    <a:cubicBezTo>
                      <a:pt x="14669" y="720376"/>
                      <a:pt x="0" y="731520"/>
                      <a:pt x="0" y="731520"/>
                    </a:cubicBezTo>
                  </a:path>
                </a:pathLst>
              </a:custGeom>
              <a:noFill/>
              <a:ln w="76200">
                <a:solidFill>
                  <a:srgbClr val="E2B0F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1" name="フリーフォーム 30"/>
              <p:cNvSpPr/>
              <p:nvPr/>
            </p:nvSpPr>
            <p:spPr>
              <a:xfrm>
                <a:off x="6553200" y="5661660"/>
                <a:ext cx="137189" cy="472440"/>
              </a:xfrm>
              <a:custGeom>
                <a:avLst/>
                <a:gdLst>
                  <a:gd name="connsiteX0" fmla="*/ 0 w 137189"/>
                  <a:gd name="connsiteY0" fmla="*/ 0 h 472440"/>
                  <a:gd name="connsiteX1" fmla="*/ 38100 w 137189"/>
                  <a:gd name="connsiteY1" fmla="*/ 53340 h 472440"/>
                  <a:gd name="connsiteX2" fmla="*/ 68580 w 137189"/>
                  <a:gd name="connsiteY2" fmla="*/ 99060 h 472440"/>
                  <a:gd name="connsiteX3" fmla="*/ 68580 w 137189"/>
                  <a:gd name="connsiteY3" fmla="*/ 213360 h 472440"/>
                  <a:gd name="connsiteX4" fmla="*/ 38100 w 137189"/>
                  <a:gd name="connsiteY4" fmla="*/ 274320 h 472440"/>
                  <a:gd name="connsiteX5" fmla="*/ 15240 w 137189"/>
                  <a:gd name="connsiteY5" fmla="*/ 320040 h 472440"/>
                  <a:gd name="connsiteX6" fmla="*/ 45720 w 137189"/>
                  <a:gd name="connsiteY6" fmla="*/ 350520 h 472440"/>
                  <a:gd name="connsiteX7" fmla="*/ 68580 w 137189"/>
                  <a:gd name="connsiteY7" fmla="*/ 373380 h 472440"/>
                  <a:gd name="connsiteX8" fmla="*/ 91440 w 137189"/>
                  <a:gd name="connsiteY8" fmla="*/ 388620 h 472440"/>
                  <a:gd name="connsiteX9" fmla="*/ 121920 w 137189"/>
                  <a:gd name="connsiteY9" fmla="*/ 441960 h 472440"/>
                  <a:gd name="connsiteX10" fmla="*/ 137160 w 137189"/>
                  <a:gd name="connsiteY10" fmla="*/ 472440 h 472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37189" h="472440">
                    <a:moveTo>
                      <a:pt x="0" y="0"/>
                    </a:moveTo>
                    <a:cubicBezTo>
                      <a:pt x="36586" y="91464"/>
                      <a:pt x="-8155" y="477"/>
                      <a:pt x="38100" y="53340"/>
                    </a:cubicBezTo>
                    <a:cubicBezTo>
                      <a:pt x="50161" y="67124"/>
                      <a:pt x="68580" y="99060"/>
                      <a:pt x="68580" y="99060"/>
                    </a:cubicBezTo>
                    <a:cubicBezTo>
                      <a:pt x="77842" y="145372"/>
                      <a:pt x="84118" y="157422"/>
                      <a:pt x="68580" y="213360"/>
                    </a:cubicBezTo>
                    <a:cubicBezTo>
                      <a:pt x="62500" y="235250"/>
                      <a:pt x="48260" y="254000"/>
                      <a:pt x="38100" y="274320"/>
                    </a:cubicBezTo>
                    <a:lnTo>
                      <a:pt x="15240" y="320040"/>
                    </a:lnTo>
                    <a:cubicBezTo>
                      <a:pt x="29754" y="363583"/>
                      <a:pt x="10886" y="327297"/>
                      <a:pt x="45720" y="350520"/>
                    </a:cubicBezTo>
                    <a:cubicBezTo>
                      <a:pt x="54686" y="356498"/>
                      <a:pt x="60301" y="366481"/>
                      <a:pt x="68580" y="373380"/>
                    </a:cubicBezTo>
                    <a:cubicBezTo>
                      <a:pt x="75615" y="379243"/>
                      <a:pt x="83820" y="383540"/>
                      <a:pt x="91440" y="388620"/>
                    </a:cubicBezTo>
                    <a:cubicBezTo>
                      <a:pt x="103806" y="425717"/>
                      <a:pt x="93087" y="401594"/>
                      <a:pt x="121920" y="441960"/>
                    </a:cubicBezTo>
                    <a:cubicBezTo>
                      <a:pt x="138569" y="465269"/>
                      <a:pt x="137160" y="456124"/>
                      <a:pt x="137160" y="472440"/>
                    </a:cubicBezTo>
                  </a:path>
                </a:pathLst>
              </a:custGeom>
              <a:noFill/>
              <a:ln w="76200">
                <a:solidFill>
                  <a:srgbClr val="E2B0F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2" name="フリーフォーム 31"/>
              <p:cNvSpPr/>
              <p:nvPr/>
            </p:nvSpPr>
            <p:spPr>
              <a:xfrm>
                <a:off x="5875020" y="4114800"/>
                <a:ext cx="1325880" cy="845820"/>
              </a:xfrm>
              <a:custGeom>
                <a:avLst/>
                <a:gdLst>
                  <a:gd name="connsiteX0" fmla="*/ 0 w 1325880"/>
                  <a:gd name="connsiteY0" fmla="*/ 0 h 845820"/>
                  <a:gd name="connsiteX1" fmla="*/ 68580 w 1325880"/>
                  <a:gd name="connsiteY1" fmla="*/ 22860 h 845820"/>
                  <a:gd name="connsiteX2" fmla="*/ 129540 w 1325880"/>
                  <a:gd name="connsiteY2" fmla="*/ 30480 h 845820"/>
                  <a:gd name="connsiteX3" fmla="*/ 160020 w 1325880"/>
                  <a:gd name="connsiteY3" fmla="*/ 38100 h 845820"/>
                  <a:gd name="connsiteX4" fmla="*/ 243840 w 1325880"/>
                  <a:gd name="connsiteY4" fmla="*/ 60960 h 845820"/>
                  <a:gd name="connsiteX5" fmla="*/ 289560 w 1325880"/>
                  <a:gd name="connsiteY5" fmla="*/ 99060 h 845820"/>
                  <a:gd name="connsiteX6" fmla="*/ 320040 w 1325880"/>
                  <a:gd name="connsiteY6" fmla="*/ 121920 h 845820"/>
                  <a:gd name="connsiteX7" fmla="*/ 342900 w 1325880"/>
                  <a:gd name="connsiteY7" fmla="*/ 152400 h 845820"/>
                  <a:gd name="connsiteX8" fmla="*/ 419100 w 1325880"/>
                  <a:gd name="connsiteY8" fmla="*/ 198120 h 845820"/>
                  <a:gd name="connsiteX9" fmla="*/ 441960 w 1325880"/>
                  <a:gd name="connsiteY9" fmla="*/ 220980 h 845820"/>
                  <a:gd name="connsiteX10" fmla="*/ 464820 w 1325880"/>
                  <a:gd name="connsiteY10" fmla="*/ 228600 h 845820"/>
                  <a:gd name="connsiteX11" fmla="*/ 510540 w 1325880"/>
                  <a:gd name="connsiteY11" fmla="*/ 259080 h 845820"/>
                  <a:gd name="connsiteX12" fmla="*/ 609600 w 1325880"/>
                  <a:gd name="connsiteY12" fmla="*/ 289560 h 845820"/>
                  <a:gd name="connsiteX13" fmla="*/ 662940 w 1325880"/>
                  <a:gd name="connsiteY13" fmla="*/ 320040 h 845820"/>
                  <a:gd name="connsiteX14" fmla="*/ 685800 w 1325880"/>
                  <a:gd name="connsiteY14" fmla="*/ 335280 h 845820"/>
                  <a:gd name="connsiteX15" fmla="*/ 739140 w 1325880"/>
                  <a:gd name="connsiteY15" fmla="*/ 358140 h 845820"/>
                  <a:gd name="connsiteX16" fmla="*/ 762000 w 1325880"/>
                  <a:gd name="connsiteY16" fmla="*/ 381000 h 845820"/>
                  <a:gd name="connsiteX17" fmla="*/ 792480 w 1325880"/>
                  <a:gd name="connsiteY17" fmla="*/ 403860 h 845820"/>
                  <a:gd name="connsiteX18" fmla="*/ 845820 w 1325880"/>
                  <a:gd name="connsiteY18" fmla="*/ 457200 h 845820"/>
                  <a:gd name="connsiteX19" fmla="*/ 868680 w 1325880"/>
                  <a:gd name="connsiteY19" fmla="*/ 480060 h 845820"/>
                  <a:gd name="connsiteX20" fmla="*/ 899160 w 1325880"/>
                  <a:gd name="connsiteY20" fmla="*/ 525780 h 845820"/>
                  <a:gd name="connsiteX21" fmla="*/ 922020 w 1325880"/>
                  <a:gd name="connsiteY21" fmla="*/ 571500 h 845820"/>
                  <a:gd name="connsiteX22" fmla="*/ 944880 w 1325880"/>
                  <a:gd name="connsiteY22" fmla="*/ 624840 h 845820"/>
                  <a:gd name="connsiteX23" fmla="*/ 952500 w 1325880"/>
                  <a:gd name="connsiteY23" fmla="*/ 647700 h 845820"/>
                  <a:gd name="connsiteX24" fmla="*/ 1005840 w 1325880"/>
                  <a:gd name="connsiteY24" fmla="*/ 716280 h 845820"/>
                  <a:gd name="connsiteX25" fmla="*/ 1028700 w 1325880"/>
                  <a:gd name="connsiteY25" fmla="*/ 731520 h 845820"/>
                  <a:gd name="connsiteX26" fmla="*/ 1051560 w 1325880"/>
                  <a:gd name="connsiteY26" fmla="*/ 739140 h 845820"/>
                  <a:gd name="connsiteX27" fmla="*/ 1112520 w 1325880"/>
                  <a:gd name="connsiteY27" fmla="*/ 731520 h 845820"/>
                  <a:gd name="connsiteX28" fmla="*/ 1143000 w 1325880"/>
                  <a:gd name="connsiteY28" fmla="*/ 716280 h 845820"/>
                  <a:gd name="connsiteX29" fmla="*/ 1181100 w 1325880"/>
                  <a:gd name="connsiteY29" fmla="*/ 708660 h 845820"/>
                  <a:gd name="connsiteX30" fmla="*/ 1211580 w 1325880"/>
                  <a:gd name="connsiteY30" fmla="*/ 701040 h 845820"/>
                  <a:gd name="connsiteX31" fmla="*/ 1242060 w 1325880"/>
                  <a:gd name="connsiteY31" fmla="*/ 708660 h 845820"/>
                  <a:gd name="connsiteX32" fmla="*/ 1295400 w 1325880"/>
                  <a:gd name="connsiteY32" fmla="*/ 762000 h 845820"/>
                  <a:gd name="connsiteX33" fmla="*/ 1303020 w 1325880"/>
                  <a:gd name="connsiteY33" fmla="*/ 792480 h 845820"/>
                  <a:gd name="connsiteX34" fmla="*/ 1325880 w 1325880"/>
                  <a:gd name="connsiteY34" fmla="*/ 845820 h 8458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1325880" h="845820">
                    <a:moveTo>
                      <a:pt x="0" y="0"/>
                    </a:moveTo>
                    <a:cubicBezTo>
                      <a:pt x="27416" y="10966"/>
                      <a:pt x="40455" y="18173"/>
                      <a:pt x="68580" y="22860"/>
                    </a:cubicBezTo>
                    <a:cubicBezTo>
                      <a:pt x="88780" y="26227"/>
                      <a:pt x="109340" y="27113"/>
                      <a:pt x="129540" y="30480"/>
                    </a:cubicBezTo>
                    <a:cubicBezTo>
                      <a:pt x="139870" y="32202"/>
                      <a:pt x="149797" y="35828"/>
                      <a:pt x="160020" y="38100"/>
                    </a:cubicBezTo>
                    <a:cubicBezTo>
                      <a:pt x="181490" y="42871"/>
                      <a:pt x="225998" y="49066"/>
                      <a:pt x="243840" y="60960"/>
                    </a:cubicBezTo>
                    <a:cubicBezTo>
                      <a:pt x="294364" y="94643"/>
                      <a:pt x="238222" y="55056"/>
                      <a:pt x="289560" y="99060"/>
                    </a:cubicBezTo>
                    <a:cubicBezTo>
                      <a:pt x="299203" y="107325"/>
                      <a:pt x="311060" y="112940"/>
                      <a:pt x="320040" y="121920"/>
                    </a:cubicBezTo>
                    <a:cubicBezTo>
                      <a:pt x="329020" y="130900"/>
                      <a:pt x="333408" y="143963"/>
                      <a:pt x="342900" y="152400"/>
                    </a:cubicBezTo>
                    <a:cubicBezTo>
                      <a:pt x="420590" y="221458"/>
                      <a:pt x="358272" y="154671"/>
                      <a:pt x="419100" y="198120"/>
                    </a:cubicBezTo>
                    <a:cubicBezTo>
                      <a:pt x="427869" y="204384"/>
                      <a:pt x="432994" y="215002"/>
                      <a:pt x="441960" y="220980"/>
                    </a:cubicBezTo>
                    <a:cubicBezTo>
                      <a:pt x="448643" y="225435"/>
                      <a:pt x="457799" y="224699"/>
                      <a:pt x="464820" y="228600"/>
                    </a:cubicBezTo>
                    <a:cubicBezTo>
                      <a:pt x="480831" y="237495"/>
                      <a:pt x="493164" y="253288"/>
                      <a:pt x="510540" y="259080"/>
                    </a:cubicBezTo>
                    <a:cubicBezTo>
                      <a:pt x="589055" y="285252"/>
                      <a:pt x="555743" y="276096"/>
                      <a:pt x="609600" y="289560"/>
                    </a:cubicBezTo>
                    <a:cubicBezTo>
                      <a:pt x="665295" y="326690"/>
                      <a:pt x="595265" y="281369"/>
                      <a:pt x="662940" y="320040"/>
                    </a:cubicBezTo>
                    <a:cubicBezTo>
                      <a:pt x="670891" y="324584"/>
                      <a:pt x="677609" y="331184"/>
                      <a:pt x="685800" y="335280"/>
                    </a:cubicBezTo>
                    <a:cubicBezTo>
                      <a:pt x="718965" y="351863"/>
                      <a:pt x="702142" y="331713"/>
                      <a:pt x="739140" y="358140"/>
                    </a:cubicBezTo>
                    <a:cubicBezTo>
                      <a:pt x="747909" y="364404"/>
                      <a:pt x="753818" y="373987"/>
                      <a:pt x="762000" y="381000"/>
                    </a:cubicBezTo>
                    <a:cubicBezTo>
                      <a:pt x="771643" y="389265"/>
                      <a:pt x="783083" y="395317"/>
                      <a:pt x="792480" y="403860"/>
                    </a:cubicBezTo>
                    <a:cubicBezTo>
                      <a:pt x="811086" y="420774"/>
                      <a:pt x="828040" y="439420"/>
                      <a:pt x="845820" y="457200"/>
                    </a:cubicBezTo>
                    <a:cubicBezTo>
                      <a:pt x="853440" y="464820"/>
                      <a:pt x="862702" y="471094"/>
                      <a:pt x="868680" y="480060"/>
                    </a:cubicBezTo>
                    <a:cubicBezTo>
                      <a:pt x="878840" y="495300"/>
                      <a:pt x="893368" y="508404"/>
                      <a:pt x="899160" y="525780"/>
                    </a:cubicBezTo>
                    <a:cubicBezTo>
                      <a:pt x="909676" y="557328"/>
                      <a:pt x="902325" y="541957"/>
                      <a:pt x="922020" y="571500"/>
                    </a:cubicBezTo>
                    <a:cubicBezTo>
                      <a:pt x="937879" y="634935"/>
                      <a:pt x="918568" y="572217"/>
                      <a:pt x="944880" y="624840"/>
                    </a:cubicBezTo>
                    <a:cubicBezTo>
                      <a:pt x="948472" y="632024"/>
                      <a:pt x="948599" y="640679"/>
                      <a:pt x="952500" y="647700"/>
                    </a:cubicBezTo>
                    <a:cubicBezTo>
                      <a:pt x="967149" y="674068"/>
                      <a:pt x="982860" y="697130"/>
                      <a:pt x="1005840" y="716280"/>
                    </a:cubicBezTo>
                    <a:cubicBezTo>
                      <a:pt x="1012875" y="722143"/>
                      <a:pt x="1020509" y="727424"/>
                      <a:pt x="1028700" y="731520"/>
                    </a:cubicBezTo>
                    <a:cubicBezTo>
                      <a:pt x="1035884" y="735112"/>
                      <a:pt x="1043940" y="736600"/>
                      <a:pt x="1051560" y="739140"/>
                    </a:cubicBezTo>
                    <a:cubicBezTo>
                      <a:pt x="1071880" y="736600"/>
                      <a:pt x="1092653" y="736487"/>
                      <a:pt x="1112520" y="731520"/>
                    </a:cubicBezTo>
                    <a:cubicBezTo>
                      <a:pt x="1123540" y="728765"/>
                      <a:pt x="1132224" y="719872"/>
                      <a:pt x="1143000" y="716280"/>
                    </a:cubicBezTo>
                    <a:cubicBezTo>
                      <a:pt x="1155287" y="712184"/>
                      <a:pt x="1168457" y="711470"/>
                      <a:pt x="1181100" y="708660"/>
                    </a:cubicBezTo>
                    <a:cubicBezTo>
                      <a:pt x="1191323" y="706388"/>
                      <a:pt x="1201420" y="703580"/>
                      <a:pt x="1211580" y="701040"/>
                    </a:cubicBezTo>
                    <a:cubicBezTo>
                      <a:pt x="1221740" y="703580"/>
                      <a:pt x="1232693" y="703976"/>
                      <a:pt x="1242060" y="708660"/>
                    </a:cubicBezTo>
                    <a:cubicBezTo>
                      <a:pt x="1270508" y="722884"/>
                      <a:pt x="1277112" y="737616"/>
                      <a:pt x="1295400" y="762000"/>
                    </a:cubicBezTo>
                    <a:cubicBezTo>
                      <a:pt x="1297940" y="772160"/>
                      <a:pt x="1300011" y="782449"/>
                      <a:pt x="1303020" y="792480"/>
                    </a:cubicBezTo>
                    <a:cubicBezTo>
                      <a:pt x="1317057" y="839268"/>
                      <a:pt x="1307424" y="827364"/>
                      <a:pt x="1325880" y="845820"/>
                    </a:cubicBezTo>
                  </a:path>
                </a:pathLst>
              </a:custGeom>
              <a:noFill/>
              <a:ln w="76200">
                <a:solidFill>
                  <a:srgbClr val="E2B0F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3" name="フリーフォーム 32"/>
              <p:cNvSpPr/>
              <p:nvPr/>
            </p:nvSpPr>
            <p:spPr>
              <a:xfrm>
                <a:off x="6370320" y="4343400"/>
                <a:ext cx="281969" cy="586740"/>
              </a:xfrm>
              <a:custGeom>
                <a:avLst/>
                <a:gdLst>
                  <a:gd name="connsiteX0" fmla="*/ 0 w 281969"/>
                  <a:gd name="connsiteY0" fmla="*/ 0 h 586740"/>
                  <a:gd name="connsiteX1" fmla="*/ 83820 w 281969"/>
                  <a:gd name="connsiteY1" fmla="*/ 60960 h 586740"/>
                  <a:gd name="connsiteX2" fmla="*/ 106680 w 281969"/>
                  <a:gd name="connsiteY2" fmla="*/ 76200 h 586740"/>
                  <a:gd name="connsiteX3" fmla="*/ 114300 w 281969"/>
                  <a:gd name="connsiteY3" fmla="*/ 106680 h 586740"/>
                  <a:gd name="connsiteX4" fmla="*/ 129540 w 281969"/>
                  <a:gd name="connsiteY4" fmla="*/ 259080 h 586740"/>
                  <a:gd name="connsiteX5" fmla="*/ 144780 w 281969"/>
                  <a:gd name="connsiteY5" fmla="*/ 320040 h 586740"/>
                  <a:gd name="connsiteX6" fmla="*/ 167640 w 281969"/>
                  <a:gd name="connsiteY6" fmla="*/ 396240 h 586740"/>
                  <a:gd name="connsiteX7" fmla="*/ 182880 w 281969"/>
                  <a:gd name="connsiteY7" fmla="*/ 419100 h 586740"/>
                  <a:gd name="connsiteX8" fmla="*/ 228600 w 281969"/>
                  <a:gd name="connsiteY8" fmla="*/ 472440 h 586740"/>
                  <a:gd name="connsiteX9" fmla="*/ 243840 w 281969"/>
                  <a:gd name="connsiteY9" fmla="*/ 510540 h 586740"/>
                  <a:gd name="connsiteX10" fmla="*/ 259080 w 281969"/>
                  <a:gd name="connsiteY10" fmla="*/ 533400 h 586740"/>
                  <a:gd name="connsiteX11" fmla="*/ 266700 w 281969"/>
                  <a:gd name="connsiteY11" fmla="*/ 556260 h 586740"/>
                  <a:gd name="connsiteX12" fmla="*/ 281940 w 281969"/>
                  <a:gd name="connsiteY12" fmla="*/ 586740 h 586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81969" h="586740">
                    <a:moveTo>
                      <a:pt x="0" y="0"/>
                    </a:moveTo>
                    <a:cubicBezTo>
                      <a:pt x="52403" y="41922"/>
                      <a:pt x="24568" y="21458"/>
                      <a:pt x="83820" y="60960"/>
                    </a:cubicBezTo>
                    <a:lnTo>
                      <a:pt x="106680" y="76200"/>
                    </a:lnTo>
                    <a:cubicBezTo>
                      <a:pt x="109220" y="86360"/>
                      <a:pt x="112708" y="96329"/>
                      <a:pt x="114300" y="106680"/>
                    </a:cubicBezTo>
                    <a:cubicBezTo>
                      <a:pt x="123063" y="163641"/>
                      <a:pt x="122222" y="200537"/>
                      <a:pt x="129540" y="259080"/>
                    </a:cubicBezTo>
                    <a:cubicBezTo>
                      <a:pt x="134704" y="300393"/>
                      <a:pt x="135564" y="287785"/>
                      <a:pt x="144780" y="320040"/>
                    </a:cubicBezTo>
                    <a:cubicBezTo>
                      <a:pt x="150105" y="338676"/>
                      <a:pt x="158586" y="382659"/>
                      <a:pt x="167640" y="396240"/>
                    </a:cubicBezTo>
                    <a:cubicBezTo>
                      <a:pt x="172720" y="403860"/>
                      <a:pt x="177017" y="412065"/>
                      <a:pt x="182880" y="419100"/>
                    </a:cubicBezTo>
                    <a:cubicBezTo>
                      <a:pt x="205980" y="446820"/>
                      <a:pt x="209575" y="438195"/>
                      <a:pt x="228600" y="472440"/>
                    </a:cubicBezTo>
                    <a:cubicBezTo>
                      <a:pt x="235243" y="484397"/>
                      <a:pt x="237723" y="498306"/>
                      <a:pt x="243840" y="510540"/>
                    </a:cubicBezTo>
                    <a:cubicBezTo>
                      <a:pt x="247936" y="518731"/>
                      <a:pt x="254984" y="525209"/>
                      <a:pt x="259080" y="533400"/>
                    </a:cubicBezTo>
                    <a:cubicBezTo>
                      <a:pt x="262672" y="540584"/>
                      <a:pt x="263108" y="549076"/>
                      <a:pt x="266700" y="556260"/>
                    </a:cubicBezTo>
                    <a:cubicBezTo>
                      <a:pt x="283349" y="589558"/>
                      <a:pt x="281940" y="567653"/>
                      <a:pt x="281940" y="586740"/>
                    </a:cubicBezTo>
                  </a:path>
                </a:pathLst>
              </a:custGeom>
              <a:noFill/>
              <a:ln w="50800">
                <a:solidFill>
                  <a:srgbClr val="E2B0F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3" name="グループ化 12"/>
            <p:cNvGrpSpPr/>
            <p:nvPr/>
          </p:nvGrpSpPr>
          <p:grpSpPr>
            <a:xfrm>
              <a:off x="2101524" y="62202"/>
              <a:ext cx="5021580" cy="6294120"/>
              <a:chOff x="2179320" y="30480"/>
              <a:chExt cx="5021580" cy="6294120"/>
            </a:xfrm>
          </p:grpSpPr>
          <p:sp>
            <p:nvSpPr>
              <p:cNvPr id="14" name="フリーフォーム 13"/>
              <p:cNvSpPr/>
              <p:nvPr/>
            </p:nvSpPr>
            <p:spPr>
              <a:xfrm>
                <a:off x="2621280" y="30480"/>
                <a:ext cx="1935480" cy="6278880"/>
              </a:xfrm>
              <a:custGeom>
                <a:avLst/>
                <a:gdLst>
                  <a:gd name="connsiteX0" fmla="*/ 1935480 w 1935480"/>
                  <a:gd name="connsiteY0" fmla="*/ 0 h 6278880"/>
                  <a:gd name="connsiteX1" fmla="*/ 1935480 w 1935480"/>
                  <a:gd name="connsiteY1" fmla="*/ 0 h 6278880"/>
                  <a:gd name="connsiteX2" fmla="*/ 1912620 w 1935480"/>
                  <a:gd name="connsiteY2" fmla="*/ 251460 h 6278880"/>
                  <a:gd name="connsiteX3" fmla="*/ 1874520 w 1935480"/>
                  <a:gd name="connsiteY3" fmla="*/ 297180 h 6278880"/>
                  <a:gd name="connsiteX4" fmla="*/ 1851660 w 1935480"/>
                  <a:gd name="connsiteY4" fmla="*/ 335280 h 6278880"/>
                  <a:gd name="connsiteX5" fmla="*/ 1828800 w 1935480"/>
                  <a:gd name="connsiteY5" fmla="*/ 365760 h 6278880"/>
                  <a:gd name="connsiteX6" fmla="*/ 1775460 w 1935480"/>
                  <a:gd name="connsiteY6" fmla="*/ 449580 h 6278880"/>
                  <a:gd name="connsiteX7" fmla="*/ 1744980 w 1935480"/>
                  <a:gd name="connsiteY7" fmla="*/ 487680 h 6278880"/>
                  <a:gd name="connsiteX8" fmla="*/ 1706880 w 1935480"/>
                  <a:gd name="connsiteY8" fmla="*/ 548640 h 6278880"/>
                  <a:gd name="connsiteX9" fmla="*/ 1661160 w 1935480"/>
                  <a:gd name="connsiteY9" fmla="*/ 609600 h 6278880"/>
                  <a:gd name="connsiteX10" fmla="*/ 1531620 w 1935480"/>
                  <a:gd name="connsiteY10" fmla="*/ 815340 h 6278880"/>
                  <a:gd name="connsiteX11" fmla="*/ 1485900 w 1935480"/>
                  <a:gd name="connsiteY11" fmla="*/ 876300 h 6278880"/>
                  <a:gd name="connsiteX12" fmla="*/ 1440180 w 1935480"/>
                  <a:gd name="connsiteY12" fmla="*/ 960120 h 6278880"/>
                  <a:gd name="connsiteX13" fmla="*/ 1318260 w 1935480"/>
                  <a:gd name="connsiteY13" fmla="*/ 1143000 h 6278880"/>
                  <a:gd name="connsiteX14" fmla="*/ 1280160 w 1935480"/>
                  <a:gd name="connsiteY14" fmla="*/ 1196340 h 6278880"/>
                  <a:gd name="connsiteX15" fmla="*/ 1257300 w 1935480"/>
                  <a:gd name="connsiteY15" fmla="*/ 1234440 h 6278880"/>
                  <a:gd name="connsiteX16" fmla="*/ 1234440 w 1935480"/>
                  <a:gd name="connsiteY16" fmla="*/ 1264920 h 6278880"/>
                  <a:gd name="connsiteX17" fmla="*/ 1211580 w 1935480"/>
                  <a:gd name="connsiteY17" fmla="*/ 1318260 h 6278880"/>
                  <a:gd name="connsiteX18" fmla="*/ 1181100 w 1935480"/>
                  <a:gd name="connsiteY18" fmla="*/ 1402080 h 6278880"/>
                  <a:gd name="connsiteX19" fmla="*/ 1203960 w 1935480"/>
                  <a:gd name="connsiteY19" fmla="*/ 1653540 h 6278880"/>
                  <a:gd name="connsiteX20" fmla="*/ 1226820 w 1935480"/>
                  <a:gd name="connsiteY20" fmla="*/ 1729740 h 6278880"/>
                  <a:gd name="connsiteX21" fmla="*/ 1249680 w 1935480"/>
                  <a:gd name="connsiteY21" fmla="*/ 1813560 h 6278880"/>
                  <a:gd name="connsiteX22" fmla="*/ 1257300 w 1935480"/>
                  <a:gd name="connsiteY22" fmla="*/ 1851660 h 6278880"/>
                  <a:gd name="connsiteX23" fmla="*/ 1272540 w 1935480"/>
                  <a:gd name="connsiteY23" fmla="*/ 1897380 h 6278880"/>
                  <a:gd name="connsiteX24" fmla="*/ 1280160 w 1935480"/>
                  <a:gd name="connsiteY24" fmla="*/ 1958340 h 6278880"/>
                  <a:gd name="connsiteX25" fmla="*/ 1295400 w 1935480"/>
                  <a:gd name="connsiteY25" fmla="*/ 1988820 h 6278880"/>
                  <a:gd name="connsiteX26" fmla="*/ 1310640 w 1935480"/>
                  <a:gd name="connsiteY26" fmla="*/ 2057400 h 6278880"/>
                  <a:gd name="connsiteX27" fmla="*/ 1303020 w 1935480"/>
                  <a:gd name="connsiteY27" fmla="*/ 2278380 h 6278880"/>
                  <a:gd name="connsiteX28" fmla="*/ 1295400 w 1935480"/>
                  <a:gd name="connsiteY28" fmla="*/ 2324100 h 6278880"/>
                  <a:gd name="connsiteX29" fmla="*/ 1287780 w 1935480"/>
                  <a:gd name="connsiteY29" fmla="*/ 2392680 h 6278880"/>
                  <a:gd name="connsiteX30" fmla="*/ 1280160 w 1935480"/>
                  <a:gd name="connsiteY30" fmla="*/ 2453640 h 6278880"/>
                  <a:gd name="connsiteX31" fmla="*/ 1272540 w 1935480"/>
                  <a:gd name="connsiteY31" fmla="*/ 2560320 h 6278880"/>
                  <a:gd name="connsiteX32" fmla="*/ 1249680 w 1935480"/>
                  <a:gd name="connsiteY32" fmla="*/ 2674620 h 6278880"/>
                  <a:gd name="connsiteX33" fmla="*/ 1226820 w 1935480"/>
                  <a:gd name="connsiteY33" fmla="*/ 2697480 h 6278880"/>
                  <a:gd name="connsiteX34" fmla="*/ 1181100 w 1935480"/>
                  <a:gd name="connsiteY34" fmla="*/ 2727960 h 6278880"/>
                  <a:gd name="connsiteX35" fmla="*/ 1188720 w 1935480"/>
                  <a:gd name="connsiteY35" fmla="*/ 2758440 h 6278880"/>
                  <a:gd name="connsiteX36" fmla="*/ 1211580 w 1935480"/>
                  <a:gd name="connsiteY36" fmla="*/ 2781300 h 6278880"/>
                  <a:gd name="connsiteX37" fmla="*/ 1272540 w 1935480"/>
                  <a:gd name="connsiteY37" fmla="*/ 2819400 h 6278880"/>
                  <a:gd name="connsiteX38" fmla="*/ 1325880 w 1935480"/>
                  <a:gd name="connsiteY38" fmla="*/ 2842260 h 6278880"/>
                  <a:gd name="connsiteX39" fmla="*/ 1356360 w 1935480"/>
                  <a:gd name="connsiteY39" fmla="*/ 2857500 h 6278880"/>
                  <a:gd name="connsiteX40" fmla="*/ 1348740 w 1935480"/>
                  <a:gd name="connsiteY40" fmla="*/ 2895600 h 6278880"/>
                  <a:gd name="connsiteX41" fmla="*/ 1333500 w 1935480"/>
                  <a:gd name="connsiteY41" fmla="*/ 2918460 h 6278880"/>
                  <a:gd name="connsiteX42" fmla="*/ 1295400 w 1935480"/>
                  <a:gd name="connsiteY42" fmla="*/ 2971800 h 6278880"/>
                  <a:gd name="connsiteX43" fmla="*/ 1280160 w 1935480"/>
                  <a:gd name="connsiteY43" fmla="*/ 3017520 h 6278880"/>
                  <a:gd name="connsiteX44" fmla="*/ 1303020 w 1935480"/>
                  <a:gd name="connsiteY44" fmla="*/ 3116580 h 6278880"/>
                  <a:gd name="connsiteX45" fmla="*/ 1310640 w 1935480"/>
                  <a:gd name="connsiteY45" fmla="*/ 3139440 h 6278880"/>
                  <a:gd name="connsiteX46" fmla="*/ 1318260 w 1935480"/>
                  <a:gd name="connsiteY46" fmla="*/ 3162300 h 6278880"/>
                  <a:gd name="connsiteX47" fmla="*/ 1333500 w 1935480"/>
                  <a:gd name="connsiteY47" fmla="*/ 3246120 h 6278880"/>
                  <a:gd name="connsiteX48" fmla="*/ 1348740 w 1935480"/>
                  <a:gd name="connsiteY48" fmla="*/ 3307080 h 6278880"/>
                  <a:gd name="connsiteX49" fmla="*/ 1341120 w 1935480"/>
                  <a:gd name="connsiteY49" fmla="*/ 3611880 h 6278880"/>
                  <a:gd name="connsiteX50" fmla="*/ 1333500 w 1935480"/>
                  <a:gd name="connsiteY50" fmla="*/ 3649980 h 6278880"/>
                  <a:gd name="connsiteX51" fmla="*/ 1325880 w 1935480"/>
                  <a:gd name="connsiteY51" fmla="*/ 3741420 h 6278880"/>
                  <a:gd name="connsiteX52" fmla="*/ 1303020 w 1935480"/>
                  <a:gd name="connsiteY52" fmla="*/ 3810000 h 6278880"/>
                  <a:gd name="connsiteX53" fmla="*/ 1264920 w 1935480"/>
                  <a:gd name="connsiteY53" fmla="*/ 3985260 h 6278880"/>
                  <a:gd name="connsiteX54" fmla="*/ 1249680 w 1935480"/>
                  <a:gd name="connsiteY54" fmla="*/ 4038600 h 6278880"/>
                  <a:gd name="connsiteX55" fmla="*/ 1226820 w 1935480"/>
                  <a:gd name="connsiteY55" fmla="*/ 4084320 h 6278880"/>
                  <a:gd name="connsiteX56" fmla="*/ 1211580 w 1935480"/>
                  <a:gd name="connsiteY56" fmla="*/ 4130040 h 6278880"/>
                  <a:gd name="connsiteX57" fmla="*/ 1188720 w 1935480"/>
                  <a:gd name="connsiteY57" fmla="*/ 4175760 h 6278880"/>
                  <a:gd name="connsiteX58" fmla="*/ 1120140 w 1935480"/>
                  <a:gd name="connsiteY58" fmla="*/ 4351020 h 6278880"/>
                  <a:gd name="connsiteX59" fmla="*/ 1112520 w 1935480"/>
                  <a:gd name="connsiteY59" fmla="*/ 4373880 h 6278880"/>
                  <a:gd name="connsiteX60" fmla="*/ 1066800 w 1935480"/>
                  <a:gd name="connsiteY60" fmla="*/ 4465320 h 6278880"/>
                  <a:gd name="connsiteX61" fmla="*/ 1028700 w 1935480"/>
                  <a:gd name="connsiteY61" fmla="*/ 4579620 h 6278880"/>
                  <a:gd name="connsiteX62" fmla="*/ 1005840 w 1935480"/>
                  <a:gd name="connsiteY62" fmla="*/ 4594860 h 6278880"/>
                  <a:gd name="connsiteX63" fmla="*/ 982980 w 1935480"/>
                  <a:gd name="connsiteY63" fmla="*/ 4640580 h 6278880"/>
                  <a:gd name="connsiteX64" fmla="*/ 952500 w 1935480"/>
                  <a:gd name="connsiteY64" fmla="*/ 4693920 h 6278880"/>
                  <a:gd name="connsiteX65" fmla="*/ 937260 w 1935480"/>
                  <a:gd name="connsiteY65" fmla="*/ 4739640 h 6278880"/>
                  <a:gd name="connsiteX66" fmla="*/ 922020 w 1935480"/>
                  <a:gd name="connsiteY66" fmla="*/ 4762500 h 6278880"/>
                  <a:gd name="connsiteX67" fmla="*/ 891540 w 1935480"/>
                  <a:gd name="connsiteY67" fmla="*/ 4815840 h 6278880"/>
                  <a:gd name="connsiteX68" fmla="*/ 883920 w 1935480"/>
                  <a:gd name="connsiteY68" fmla="*/ 4846320 h 6278880"/>
                  <a:gd name="connsiteX69" fmla="*/ 822960 w 1935480"/>
                  <a:gd name="connsiteY69" fmla="*/ 4953000 h 6278880"/>
                  <a:gd name="connsiteX70" fmla="*/ 784860 w 1935480"/>
                  <a:gd name="connsiteY70" fmla="*/ 5013960 h 6278880"/>
                  <a:gd name="connsiteX71" fmla="*/ 716280 w 1935480"/>
                  <a:gd name="connsiteY71" fmla="*/ 5143500 h 6278880"/>
                  <a:gd name="connsiteX72" fmla="*/ 670560 w 1935480"/>
                  <a:gd name="connsiteY72" fmla="*/ 5212080 h 6278880"/>
                  <a:gd name="connsiteX73" fmla="*/ 586740 w 1935480"/>
                  <a:gd name="connsiteY73" fmla="*/ 5364480 h 6278880"/>
                  <a:gd name="connsiteX74" fmla="*/ 548640 w 1935480"/>
                  <a:gd name="connsiteY74" fmla="*/ 5433060 h 6278880"/>
                  <a:gd name="connsiteX75" fmla="*/ 480060 w 1935480"/>
                  <a:gd name="connsiteY75" fmla="*/ 5539740 h 6278880"/>
                  <a:gd name="connsiteX76" fmla="*/ 403860 w 1935480"/>
                  <a:gd name="connsiteY76" fmla="*/ 5661660 h 6278880"/>
                  <a:gd name="connsiteX77" fmla="*/ 373380 w 1935480"/>
                  <a:gd name="connsiteY77" fmla="*/ 5715000 h 6278880"/>
                  <a:gd name="connsiteX78" fmla="*/ 358140 w 1935480"/>
                  <a:gd name="connsiteY78" fmla="*/ 5745480 h 6278880"/>
                  <a:gd name="connsiteX79" fmla="*/ 327660 w 1935480"/>
                  <a:gd name="connsiteY79" fmla="*/ 5791200 h 6278880"/>
                  <a:gd name="connsiteX80" fmla="*/ 274320 w 1935480"/>
                  <a:gd name="connsiteY80" fmla="*/ 5882640 h 6278880"/>
                  <a:gd name="connsiteX81" fmla="*/ 266700 w 1935480"/>
                  <a:gd name="connsiteY81" fmla="*/ 5935980 h 6278880"/>
                  <a:gd name="connsiteX82" fmla="*/ 251460 w 1935480"/>
                  <a:gd name="connsiteY82" fmla="*/ 5966460 h 6278880"/>
                  <a:gd name="connsiteX83" fmla="*/ 243840 w 1935480"/>
                  <a:gd name="connsiteY83" fmla="*/ 5989320 h 6278880"/>
                  <a:gd name="connsiteX84" fmla="*/ 205740 w 1935480"/>
                  <a:gd name="connsiteY84" fmla="*/ 6050280 h 6278880"/>
                  <a:gd name="connsiteX85" fmla="*/ 182880 w 1935480"/>
                  <a:gd name="connsiteY85" fmla="*/ 6073140 h 6278880"/>
                  <a:gd name="connsiteX86" fmla="*/ 152400 w 1935480"/>
                  <a:gd name="connsiteY86" fmla="*/ 6118860 h 6278880"/>
                  <a:gd name="connsiteX87" fmla="*/ 129540 w 1935480"/>
                  <a:gd name="connsiteY87" fmla="*/ 6134100 h 6278880"/>
                  <a:gd name="connsiteX88" fmla="*/ 106680 w 1935480"/>
                  <a:gd name="connsiteY88" fmla="*/ 6164580 h 6278880"/>
                  <a:gd name="connsiteX89" fmla="*/ 91440 w 1935480"/>
                  <a:gd name="connsiteY89" fmla="*/ 6187440 h 6278880"/>
                  <a:gd name="connsiteX90" fmla="*/ 68580 w 1935480"/>
                  <a:gd name="connsiteY90" fmla="*/ 6202680 h 6278880"/>
                  <a:gd name="connsiteX91" fmla="*/ 38100 w 1935480"/>
                  <a:gd name="connsiteY91" fmla="*/ 6210300 h 6278880"/>
                  <a:gd name="connsiteX92" fmla="*/ 15240 w 1935480"/>
                  <a:gd name="connsiteY92" fmla="*/ 6240780 h 6278880"/>
                  <a:gd name="connsiteX93" fmla="*/ 0 w 1935480"/>
                  <a:gd name="connsiteY93" fmla="*/ 6278880 h 6278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</a:cxnLst>
                <a:rect l="l" t="t" r="r" b="b"/>
                <a:pathLst>
                  <a:path w="1935480" h="6278880">
                    <a:moveTo>
                      <a:pt x="1935480" y="0"/>
                    </a:moveTo>
                    <a:lnTo>
                      <a:pt x="1935480" y="0"/>
                    </a:lnTo>
                    <a:cubicBezTo>
                      <a:pt x="1927860" y="83820"/>
                      <a:pt x="1924199" y="168095"/>
                      <a:pt x="1912620" y="251460"/>
                    </a:cubicBezTo>
                    <a:cubicBezTo>
                      <a:pt x="1910601" y="265999"/>
                      <a:pt x="1881265" y="288186"/>
                      <a:pt x="1874520" y="297180"/>
                    </a:cubicBezTo>
                    <a:cubicBezTo>
                      <a:pt x="1865634" y="309028"/>
                      <a:pt x="1859875" y="322957"/>
                      <a:pt x="1851660" y="335280"/>
                    </a:cubicBezTo>
                    <a:cubicBezTo>
                      <a:pt x="1844615" y="345847"/>
                      <a:pt x="1835845" y="355193"/>
                      <a:pt x="1828800" y="365760"/>
                    </a:cubicBezTo>
                    <a:cubicBezTo>
                      <a:pt x="1784761" y="431818"/>
                      <a:pt x="1828693" y="376384"/>
                      <a:pt x="1775460" y="449580"/>
                    </a:cubicBezTo>
                    <a:cubicBezTo>
                      <a:pt x="1765894" y="462733"/>
                      <a:pt x="1754238" y="474308"/>
                      <a:pt x="1744980" y="487680"/>
                    </a:cubicBezTo>
                    <a:cubicBezTo>
                      <a:pt x="1731340" y="507382"/>
                      <a:pt x="1720455" y="528894"/>
                      <a:pt x="1706880" y="548640"/>
                    </a:cubicBezTo>
                    <a:cubicBezTo>
                      <a:pt x="1692490" y="569571"/>
                      <a:pt x="1675249" y="588466"/>
                      <a:pt x="1661160" y="609600"/>
                    </a:cubicBezTo>
                    <a:cubicBezTo>
                      <a:pt x="1590035" y="716288"/>
                      <a:pt x="1629699" y="684568"/>
                      <a:pt x="1531620" y="815340"/>
                    </a:cubicBezTo>
                    <a:cubicBezTo>
                      <a:pt x="1516380" y="835660"/>
                      <a:pt x="1499463" y="854825"/>
                      <a:pt x="1485900" y="876300"/>
                    </a:cubicBezTo>
                    <a:cubicBezTo>
                      <a:pt x="1468905" y="903209"/>
                      <a:pt x="1457117" y="933175"/>
                      <a:pt x="1440180" y="960120"/>
                    </a:cubicBezTo>
                    <a:cubicBezTo>
                      <a:pt x="1401191" y="1022149"/>
                      <a:pt x="1360844" y="1083382"/>
                      <a:pt x="1318260" y="1143000"/>
                    </a:cubicBezTo>
                    <a:cubicBezTo>
                      <a:pt x="1305560" y="1160780"/>
                      <a:pt x="1292280" y="1178160"/>
                      <a:pt x="1280160" y="1196340"/>
                    </a:cubicBezTo>
                    <a:cubicBezTo>
                      <a:pt x="1271945" y="1208663"/>
                      <a:pt x="1265515" y="1222117"/>
                      <a:pt x="1257300" y="1234440"/>
                    </a:cubicBezTo>
                    <a:cubicBezTo>
                      <a:pt x="1250255" y="1245007"/>
                      <a:pt x="1241171" y="1254150"/>
                      <a:pt x="1234440" y="1264920"/>
                    </a:cubicBezTo>
                    <a:cubicBezTo>
                      <a:pt x="1217715" y="1291680"/>
                      <a:pt x="1221302" y="1292334"/>
                      <a:pt x="1211580" y="1318260"/>
                    </a:cubicBezTo>
                    <a:cubicBezTo>
                      <a:pt x="1179771" y="1403085"/>
                      <a:pt x="1213118" y="1306026"/>
                      <a:pt x="1181100" y="1402080"/>
                    </a:cubicBezTo>
                    <a:cubicBezTo>
                      <a:pt x="1192607" y="1689743"/>
                      <a:pt x="1172302" y="1505801"/>
                      <a:pt x="1203960" y="1653540"/>
                    </a:cubicBezTo>
                    <a:cubicBezTo>
                      <a:pt x="1218191" y="1719952"/>
                      <a:pt x="1201183" y="1678466"/>
                      <a:pt x="1226820" y="1729740"/>
                    </a:cubicBezTo>
                    <a:cubicBezTo>
                      <a:pt x="1245385" y="1822565"/>
                      <a:pt x="1220677" y="1707214"/>
                      <a:pt x="1249680" y="1813560"/>
                    </a:cubicBezTo>
                    <a:cubicBezTo>
                      <a:pt x="1253088" y="1826055"/>
                      <a:pt x="1253892" y="1839165"/>
                      <a:pt x="1257300" y="1851660"/>
                    </a:cubicBezTo>
                    <a:cubicBezTo>
                      <a:pt x="1261527" y="1867158"/>
                      <a:pt x="1272540" y="1897380"/>
                      <a:pt x="1272540" y="1897380"/>
                    </a:cubicBezTo>
                    <a:cubicBezTo>
                      <a:pt x="1275080" y="1917700"/>
                      <a:pt x="1275193" y="1938473"/>
                      <a:pt x="1280160" y="1958340"/>
                    </a:cubicBezTo>
                    <a:cubicBezTo>
                      <a:pt x="1282915" y="1969360"/>
                      <a:pt x="1291412" y="1978184"/>
                      <a:pt x="1295400" y="1988820"/>
                    </a:cubicBezTo>
                    <a:cubicBezTo>
                      <a:pt x="1300012" y="2001119"/>
                      <a:pt x="1308571" y="2047054"/>
                      <a:pt x="1310640" y="2057400"/>
                    </a:cubicBezTo>
                    <a:cubicBezTo>
                      <a:pt x="1308100" y="2131060"/>
                      <a:pt x="1307225" y="2204796"/>
                      <a:pt x="1303020" y="2278380"/>
                    </a:cubicBezTo>
                    <a:cubicBezTo>
                      <a:pt x="1302139" y="2293805"/>
                      <a:pt x="1297442" y="2308785"/>
                      <a:pt x="1295400" y="2324100"/>
                    </a:cubicBezTo>
                    <a:cubicBezTo>
                      <a:pt x="1292360" y="2346899"/>
                      <a:pt x="1290467" y="2369837"/>
                      <a:pt x="1287780" y="2392680"/>
                    </a:cubicBezTo>
                    <a:cubicBezTo>
                      <a:pt x="1285387" y="2413018"/>
                      <a:pt x="1282014" y="2433246"/>
                      <a:pt x="1280160" y="2453640"/>
                    </a:cubicBezTo>
                    <a:cubicBezTo>
                      <a:pt x="1276932" y="2489144"/>
                      <a:pt x="1275274" y="2524774"/>
                      <a:pt x="1272540" y="2560320"/>
                    </a:cubicBezTo>
                    <a:cubicBezTo>
                      <a:pt x="1267604" y="2624485"/>
                      <a:pt x="1280854" y="2637211"/>
                      <a:pt x="1249680" y="2674620"/>
                    </a:cubicBezTo>
                    <a:cubicBezTo>
                      <a:pt x="1242781" y="2682899"/>
                      <a:pt x="1235326" y="2690864"/>
                      <a:pt x="1226820" y="2697480"/>
                    </a:cubicBezTo>
                    <a:cubicBezTo>
                      <a:pt x="1212362" y="2708725"/>
                      <a:pt x="1181100" y="2727960"/>
                      <a:pt x="1181100" y="2727960"/>
                    </a:cubicBezTo>
                    <a:cubicBezTo>
                      <a:pt x="1183640" y="2738120"/>
                      <a:pt x="1183524" y="2749347"/>
                      <a:pt x="1188720" y="2758440"/>
                    </a:cubicBezTo>
                    <a:cubicBezTo>
                      <a:pt x="1194067" y="2767796"/>
                      <a:pt x="1202865" y="2774962"/>
                      <a:pt x="1211580" y="2781300"/>
                    </a:cubicBezTo>
                    <a:cubicBezTo>
                      <a:pt x="1230959" y="2795394"/>
                      <a:pt x="1251397" y="2808124"/>
                      <a:pt x="1272540" y="2819400"/>
                    </a:cubicBezTo>
                    <a:cubicBezTo>
                      <a:pt x="1289608" y="2828503"/>
                      <a:pt x="1308270" y="2834255"/>
                      <a:pt x="1325880" y="2842260"/>
                    </a:cubicBezTo>
                    <a:cubicBezTo>
                      <a:pt x="1336221" y="2846960"/>
                      <a:pt x="1346200" y="2852420"/>
                      <a:pt x="1356360" y="2857500"/>
                    </a:cubicBezTo>
                    <a:cubicBezTo>
                      <a:pt x="1353820" y="2870200"/>
                      <a:pt x="1353288" y="2883473"/>
                      <a:pt x="1348740" y="2895600"/>
                    </a:cubicBezTo>
                    <a:cubicBezTo>
                      <a:pt x="1345524" y="2904175"/>
                      <a:pt x="1338823" y="2911008"/>
                      <a:pt x="1333500" y="2918460"/>
                    </a:cubicBezTo>
                    <a:cubicBezTo>
                      <a:pt x="1330189" y="2923096"/>
                      <a:pt x="1299625" y="2962293"/>
                      <a:pt x="1295400" y="2971800"/>
                    </a:cubicBezTo>
                    <a:cubicBezTo>
                      <a:pt x="1288876" y="2986480"/>
                      <a:pt x="1280160" y="3017520"/>
                      <a:pt x="1280160" y="3017520"/>
                    </a:cubicBezTo>
                    <a:cubicBezTo>
                      <a:pt x="1290052" y="3086763"/>
                      <a:pt x="1282100" y="3053821"/>
                      <a:pt x="1303020" y="3116580"/>
                    </a:cubicBezTo>
                    <a:lnTo>
                      <a:pt x="1310640" y="3139440"/>
                    </a:lnTo>
                    <a:lnTo>
                      <a:pt x="1318260" y="3162300"/>
                    </a:lnTo>
                    <a:cubicBezTo>
                      <a:pt x="1331469" y="3254762"/>
                      <a:pt x="1319129" y="3181449"/>
                      <a:pt x="1333500" y="3246120"/>
                    </a:cubicBezTo>
                    <a:cubicBezTo>
                      <a:pt x="1345760" y="3301291"/>
                      <a:pt x="1335123" y="3266230"/>
                      <a:pt x="1348740" y="3307080"/>
                    </a:cubicBezTo>
                    <a:cubicBezTo>
                      <a:pt x="1346200" y="3408680"/>
                      <a:pt x="1345633" y="3510348"/>
                      <a:pt x="1341120" y="3611880"/>
                    </a:cubicBezTo>
                    <a:cubicBezTo>
                      <a:pt x="1340545" y="3624819"/>
                      <a:pt x="1335013" y="3637117"/>
                      <a:pt x="1333500" y="3649980"/>
                    </a:cubicBezTo>
                    <a:cubicBezTo>
                      <a:pt x="1329926" y="3680356"/>
                      <a:pt x="1331603" y="3711375"/>
                      <a:pt x="1325880" y="3741420"/>
                    </a:cubicBezTo>
                    <a:cubicBezTo>
                      <a:pt x="1321371" y="3765091"/>
                      <a:pt x="1303020" y="3810000"/>
                      <a:pt x="1303020" y="3810000"/>
                    </a:cubicBezTo>
                    <a:cubicBezTo>
                      <a:pt x="1291609" y="3889874"/>
                      <a:pt x="1294779" y="3880752"/>
                      <a:pt x="1264920" y="3985260"/>
                    </a:cubicBezTo>
                    <a:cubicBezTo>
                      <a:pt x="1259840" y="4003040"/>
                      <a:pt x="1256318" y="4021341"/>
                      <a:pt x="1249680" y="4038600"/>
                    </a:cubicBezTo>
                    <a:cubicBezTo>
                      <a:pt x="1243563" y="4054503"/>
                      <a:pt x="1233373" y="4068592"/>
                      <a:pt x="1226820" y="4084320"/>
                    </a:cubicBezTo>
                    <a:cubicBezTo>
                      <a:pt x="1220641" y="4099149"/>
                      <a:pt x="1217759" y="4115211"/>
                      <a:pt x="1211580" y="4130040"/>
                    </a:cubicBezTo>
                    <a:cubicBezTo>
                      <a:pt x="1205027" y="4145768"/>
                      <a:pt x="1195640" y="4160190"/>
                      <a:pt x="1188720" y="4175760"/>
                    </a:cubicBezTo>
                    <a:cubicBezTo>
                      <a:pt x="1156912" y="4247329"/>
                      <a:pt x="1145944" y="4278768"/>
                      <a:pt x="1120140" y="4351020"/>
                    </a:cubicBezTo>
                    <a:cubicBezTo>
                      <a:pt x="1117438" y="4358584"/>
                      <a:pt x="1116112" y="4366696"/>
                      <a:pt x="1112520" y="4373880"/>
                    </a:cubicBezTo>
                    <a:cubicBezTo>
                      <a:pt x="1097280" y="4404360"/>
                      <a:pt x="1075065" y="4432260"/>
                      <a:pt x="1066800" y="4465320"/>
                    </a:cubicBezTo>
                    <a:cubicBezTo>
                      <a:pt x="1056968" y="4504646"/>
                      <a:pt x="1048568" y="4542723"/>
                      <a:pt x="1028700" y="4579620"/>
                    </a:cubicBezTo>
                    <a:cubicBezTo>
                      <a:pt x="1024358" y="4587683"/>
                      <a:pt x="1013460" y="4589780"/>
                      <a:pt x="1005840" y="4594860"/>
                    </a:cubicBezTo>
                    <a:cubicBezTo>
                      <a:pt x="998220" y="4610100"/>
                      <a:pt x="991058" y="4625578"/>
                      <a:pt x="982980" y="4640580"/>
                    </a:cubicBezTo>
                    <a:cubicBezTo>
                      <a:pt x="973271" y="4658610"/>
                      <a:pt x="961082" y="4675327"/>
                      <a:pt x="952500" y="4693920"/>
                    </a:cubicBezTo>
                    <a:cubicBezTo>
                      <a:pt x="945768" y="4708506"/>
                      <a:pt x="943784" y="4724960"/>
                      <a:pt x="937260" y="4739640"/>
                    </a:cubicBezTo>
                    <a:cubicBezTo>
                      <a:pt x="933541" y="4748009"/>
                      <a:pt x="926564" y="4754549"/>
                      <a:pt x="922020" y="4762500"/>
                    </a:cubicBezTo>
                    <a:cubicBezTo>
                      <a:pt x="883349" y="4830175"/>
                      <a:pt x="928670" y="4760145"/>
                      <a:pt x="891540" y="4815840"/>
                    </a:cubicBezTo>
                    <a:cubicBezTo>
                      <a:pt x="889000" y="4826000"/>
                      <a:pt x="888604" y="4836953"/>
                      <a:pt x="883920" y="4846320"/>
                    </a:cubicBezTo>
                    <a:cubicBezTo>
                      <a:pt x="865604" y="4882952"/>
                      <a:pt x="843796" y="4917740"/>
                      <a:pt x="822960" y="4953000"/>
                    </a:cubicBezTo>
                    <a:cubicBezTo>
                      <a:pt x="810770" y="4973630"/>
                      <a:pt x="796072" y="4992782"/>
                      <a:pt x="784860" y="5013960"/>
                    </a:cubicBezTo>
                    <a:cubicBezTo>
                      <a:pt x="762000" y="5057140"/>
                      <a:pt x="743381" y="5102848"/>
                      <a:pt x="716280" y="5143500"/>
                    </a:cubicBezTo>
                    <a:cubicBezTo>
                      <a:pt x="701040" y="5166360"/>
                      <a:pt x="684454" y="5188378"/>
                      <a:pt x="670560" y="5212080"/>
                    </a:cubicBezTo>
                    <a:cubicBezTo>
                      <a:pt x="641240" y="5262096"/>
                      <a:pt x="614747" y="5313717"/>
                      <a:pt x="586740" y="5364480"/>
                    </a:cubicBezTo>
                    <a:cubicBezTo>
                      <a:pt x="574107" y="5387377"/>
                      <a:pt x="563840" y="5411780"/>
                      <a:pt x="548640" y="5433060"/>
                    </a:cubicBezTo>
                    <a:cubicBezTo>
                      <a:pt x="474144" y="5537355"/>
                      <a:pt x="544336" y="5435291"/>
                      <a:pt x="480060" y="5539740"/>
                    </a:cubicBezTo>
                    <a:cubicBezTo>
                      <a:pt x="447821" y="5592128"/>
                      <a:pt x="435275" y="5598829"/>
                      <a:pt x="403860" y="5661660"/>
                    </a:cubicBezTo>
                    <a:cubicBezTo>
                      <a:pt x="357806" y="5753768"/>
                      <a:pt x="416462" y="5639607"/>
                      <a:pt x="373380" y="5715000"/>
                    </a:cubicBezTo>
                    <a:cubicBezTo>
                      <a:pt x="367744" y="5724863"/>
                      <a:pt x="363984" y="5735740"/>
                      <a:pt x="358140" y="5745480"/>
                    </a:cubicBezTo>
                    <a:cubicBezTo>
                      <a:pt x="348716" y="5761186"/>
                      <a:pt x="335851" y="5774817"/>
                      <a:pt x="327660" y="5791200"/>
                    </a:cubicBezTo>
                    <a:cubicBezTo>
                      <a:pt x="291500" y="5863519"/>
                      <a:pt x="310811" y="5833985"/>
                      <a:pt x="274320" y="5882640"/>
                    </a:cubicBezTo>
                    <a:cubicBezTo>
                      <a:pt x="271780" y="5900420"/>
                      <a:pt x="271426" y="5918652"/>
                      <a:pt x="266700" y="5935980"/>
                    </a:cubicBezTo>
                    <a:cubicBezTo>
                      <a:pt x="263711" y="5946939"/>
                      <a:pt x="255935" y="5956019"/>
                      <a:pt x="251460" y="5966460"/>
                    </a:cubicBezTo>
                    <a:cubicBezTo>
                      <a:pt x="248296" y="5973843"/>
                      <a:pt x="247432" y="5982136"/>
                      <a:pt x="243840" y="5989320"/>
                    </a:cubicBezTo>
                    <a:cubicBezTo>
                      <a:pt x="241981" y="5993038"/>
                      <a:pt x="213296" y="6041213"/>
                      <a:pt x="205740" y="6050280"/>
                    </a:cubicBezTo>
                    <a:cubicBezTo>
                      <a:pt x="198841" y="6058559"/>
                      <a:pt x="189496" y="6064634"/>
                      <a:pt x="182880" y="6073140"/>
                    </a:cubicBezTo>
                    <a:cubicBezTo>
                      <a:pt x="171635" y="6087598"/>
                      <a:pt x="167640" y="6108700"/>
                      <a:pt x="152400" y="6118860"/>
                    </a:cubicBezTo>
                    <a:cubicBezTo>
                      <a:pt x="144780" y="6123940"/>
                      <a:pt x="136016" y="6127624"/>
                      <a:pt x="129540" y="6134100"/>
                    </a:cubicBezTo>
                    <a:cubicBezTo>
                      <a:pt x="120560" y="6143080"/>
                      <a:pt x="114062" y="6154246"/>
                      <a:pt x="106680" y="6164580"/>
                    </a:cubicBezTo>
                    <a:cubicBezTo>
                      <a:pt x="101357" y="6172032"/>
                      <a:pt x="97916" y="6180964"/>
                      <a:pt x="91440" y="6187440"/>
                    </a:cubicBezTo>
                    <a:cubicBezTo>
                      <a:pt x="84964" y="6193916"/>
                      <a:pt x="76998" y="6199072"/>
                      <a:pt x="68580" y="6202680"/>
                    </a:cubicBezTo>
                    <a:cubicBezTo>
                      <a:pt x="58954" y="6206805"/>
                      <a:pt x="48260" y="6207760"/>
                      <a:pt x="38100" y="6210300"/>
                    </a:cubicBezTo>
                    <a:cubicBezTo>
                      <a:pt x="20867" y="6236149"/>
                      <a:pt x="29336" y="6226684"/>
                      <a:pt x="15240" y="6240780"/>
                    </a:cubicBezTo>
                    <a:lnTo>
                      <a:pt x="0" y="6278880"/>
                    </a:lnTo>
                  </a:path>
                </a:pathLst>
              </a:custGeom>
              <a:no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" name="フリーフォーム 14"/>
              <p:cNvSpPr/>
              <p:nvPr/>
            </p:nvSpPr>
            <p:spPr>
              <a:xfrm>
                <a:off x="3901440" y="518160"/>
                <a:ext cx="2644140" cy="5326380"/>
              </a:xfrm>
              <a:custGeom>
                <a:avLst/>
                <a:gdLst>
                  <a:gd name="connsiteX0" fmla="*/ 464820 w 2644140"/>
                  <a:gd name="connsiteY0" fmla="*/ 0 h 5326380"/>
                  <a:gd name="connsiteX1" fmla="*/ 464820 w 2644140"/>
                  <a:gd name="connsiteY1" fmla="*/ 0 h 5326380"/>
                  <a:gd name="connsiteX2" fmla="*/ 434340 w 2644140"/>
                  <a:gd name="connsiteY2" fmla="*/ 91440 h 5326380"/>
                  <a:gd name="connsiteX3" fmla="*/ 426720 w 2644140"/>
                  <a:gd name="connsiteY3" fmla="*/ 114300 h 5326380"/>
                  <a:gd name="connsiteX4" fmla="*/ 403860 w 2644140"/>
                  <a:gd name="connsiteY4" fmla="*/ 129540 h 5326380"/>
                  <a:gd name="connsiteX5" fmla="*/ 365760 w 2644140"/>
                  <a:gd name="connsiteY5" fmla="*/ 182880 h 5326380"/>
                  <a:gd name="connsiteX6" fmla="*/ 342900 w 2644140"/>
                  <a:gd name="connsiteY6" fmla="*/ 198120 h 5326380"/>
                  <a:gd name="connsiteX7" fmla="*/ 312420 w 2644140"/>
                  <a:gd name="connsiteY7" fmla="*/ 228600 h 5326380"/>
                  <a:gd name="connsiteX8" fmla="*/ 281940 w 2644140"/>
                  <a:gd name="connsiteY8" fmla="*/ 259080 h 5326380"/>
                  <a:gd name="connsiteX9" fmla="*/ 243840 w 2644140"/>
                  <a:gd name="connsiteY9" fmla="*/ 289560 h 5326380"/>
                  <a:gd name="connsiteX10" fmla="*/ 205740 w 2644140"/>
                  <a:gd name="connsiteY10" fmla="*/ 320040 h 5326380"/>
                  <a:gd name="connsiteX11" fmla="*/ 167640 w 2644140"/>
                  <a:gd name="connsiteY11" fmla="*/ 350520 h 5326380"/>
                  <a:gd name="connsiteX12" fmla="*/ 152400 w 2644140"/>
                  <a:gd name="connsiteY12" fmla="*/ 373380 h 5326380"/>
                  <a:gd name="connsiteX13" fmla="*/ 129540 w 2644140"/>
                  <a:gd name="connsiteY13" fmla="*/ 388620 h 5326380"/>
                  <a:gd name="connsiteX14" fmla="*/ 114300 w 2644140"/>
                  <a:gd name="connsiteY14" fmla="*/ 411480 h 5326380"/>
                  <a:gd name="connsiteX15" fmla="*/ 91440 w 2644140"/>
                  <a:gd name="connsiteY15" fmla="*/ 419100 h 5326380"/>
                  <a:gd name="connsiteX16" fmla="*/ 83820 w 2644140"/>
                  <a:gd name="connsiteY16" fmla="*/ 441960 h 5326380"/>
                  <a:gd name="connsiteX17" fmla="*/ 60960 w 2644140"/>
                  <a:gd name="connsiteY17" fmla="*/ 457200 h 5326380"/>
                  <a:gd name="connsiteX18" fmla="*/ 7620 w 2644140"/>
                  <a:gd name="connsiteY18" fmla="*/ 525780 h 5326380"/>
                  <a:gd name="connsiteX19" fmla="*/ 0 w 2644140"/>
                  <a:gd name="connsiteY19" fmla="*/ 548640 h 5326380"/>
                  <a:gd name="connsiteX20" fmla="*/ 7620 w 2644140"/>
                  <a:gd name="connsiteY20" fmla="*/ 655320 h 5326380"/>
                  <a:gd name="connsiteX21" fmla="*/ 53340 w 2644140"/>
                  <a:gd name="connsiteY21" fmla="*/ 731520 h 5326380"/>
                  <a:gd name="connsiteX22" fmla="*/ 60960 w 2644140"/>
                  <a:gd name="connsiteY22" fmla="*/ 754380 h 5326380"/>
                  <a:gd name="connsiteX23" fmla="*/ 83820 w 2644140"/>
                  <a:gd name="connsiteY23" fmla="*/ 769620 h 5326380"/>
                  <a:gd name="connsiteX24" fmla="*/ 144780 w 2644140"/>
                  <a:gd name="connsiteY24" fmla="*/ 838200 h 5326380"/>
                  <a:gd name="connsiteX25" fmla="*/ 213360 w 2644140"/>
                  <a:gd name="connsiteY25" fmla="*/ 891540 h 5326380"/>
                  <a:gd name="connsiteX26" fmla="*/ 251460 w 2644140"/>
                  <a:gd name="connsiteY26" fmla="*/ 922020 h 5326380"/>
                  <a:gd name="connsiteX27" fmla="*/ 304800 w 2644140"/>
                  <a:gd name="connsiteY27" fmla="*/ 975360 h 5326380"/>
                  <a:gd name="connsiteX28" fmla="*/ 327660 w 2644140"/>
                  <a:gd name="connsiteY28" fmla="*/ 998220 h 5326380"/>
                  <a:gd name="connsiteX29" fmla="*/ 365760 w 2644140"/>
                  <a:gd name="connsiteY29" fmla="*/ 1036320 h 5326380"/>
                  <a:gd name="connsiteX30" fmla="*/ 381000 w 2644140"/>
                  <a:gd name="connsiteY30" fmla="*/ 1059180 h 5326380"/>
                  <a:gd name="connsiteX31" fmla="*/ 464820 w 2644140"/>
                  <a:gd name="connsiteY31" fmla="*/ 1135380 h 5326380"/>
                  <a:gd name="connsiteX32" fmla="*/ 525780 w 2644140"/>
                  <a:gd name="connsiteY32" fmla="*/ 1196340 h 5326380"/>
                  <a:gd name="connsiteX33" fmla="*/ 563880 w 2644140"/>
                  <a:gd name="connsiteY33" fmla="*/ 1234440 h 5326380"/>
                  <a:gd name="connsiteX34" fmla="*/ 594360 w 2644140"/>
                  <a:gd name="connsiteY34" fmla="*/ 1280160 h 5326380"/>
                  <a:gd name="connsiteX35" fmla="*/ 617220 w 2644140"/>
                  <a:gd name="connsiteY35" fmla="*/ 1303020 h 5326380"/>
                  <a:gd name="connsiteX36" fmla="*/ 647700 w 2644140"/>
                  <a:gd name="connsiteY36" fmla="*/ 1348740 h 5326380"/>
                  <a:gd name="connsiteX37" fmla="*/ 670560 w 2644140"/>
                  <a:gd name="connsiteY37" fmla="*/ 1379220 h 5326380"/>
                  <a:gd name="connsiteX38" fmla="*/ 708660 w 2644140"/>
                  <a:gd name="connsiteY38" fmla="*/ 1432560 h 5326380"/>
                  <a:gd name="connsiteX39" fmla="*/ 716280 w 2644140"/>
                  <a:gd name="connsiteY39" fmla="*/ 1463040 h 5326380"/>
                  <a:gd name="connsiteX40" fmla="*/ 739140 w 2644140"/>
                  <a:gd name="connsiteY40" fmla="*/ 1485900 h 5326380"/>
                  <a:gd name="connsiteX41" fmla="*/ 769620 w 2644140"/>
                  <a:gd name="connsiteY41" fmla="*/ 1539240 h 5326380"/>
                  <a:gd name="connsiteX42" fmla="*/ 784860 w 2644140"/>
                  <a:gd name="connsiteY42" fmla="*/ 1577340 h 5326380"/>
                  <a:gd name="connsiteX43" fmla="*/ 845820 w 2644140"/>
                  <a:gd name="connsiteY43" fmla="*/ 1668780 h 5326380"/>
                  <a:gd name="connsiteX44" fmla="*/ 868680 w 2644140"/>
                  <a:gd name="connsiteY44" fmla="*/ 1699260 h 5326380"/>
                  <a:gd name="connsiteX45" fmla="*/ 883920 w 2644140"/>
                  <a:gd name="connsiteY45" fmla="*/ 1729740 h 5326380"/>
                  <a:gd name="connsiteX46" fmla="*/ 891540 w 2644140"/>
                  <a:gd name="connsiteY46" fmla="*/ 1752600 h 5326380"/>
                  <a:gd name="connsiteX47" fmla="*/ 944880 w 2644140"/>
                  <a:gd name="connsiteY47" fmla="*/ 1821180 h 5326380"/>
                  <a:gd name="connsiteX48" fmla="*/ 967740 w 2644140"/>
                  <a:gd name="connsiteY48" fmla="*/ 1874520 h 5326380"/>
                  <a:gd name="connsiteX49" fmla="*/ 1005840 w 2644140"/>
                  <a:gd name="connsiteY49" fmla="*/ 1927860 h 5326380"/>
                  <a:gd name="connsiteX50" fmla="*/ 1051560 w 2644140"/>
                  <a:gd name="connsiteY50" fmla="*/ 1981200 h 5326380"/>
                  <a:gd name="connsiteX51" fmla="*/ 1104900 w 2644140"/>
                  <a:gd name="connsiteY51" fmla="*/ 2049780 h 5326380"/>
                  <a:gd name="connsiteX52" fmla="*/ 1158240 w 2644140"/>
                  <a:gd name="connsiteY52" fmla="*/ 2118360 h 5326380"/>
                  <a:gd name="connsiteX53" fmla="*/ 1226820 w 2644140"/>
                  <a:gd name="connsiteY53" fmla="*/ 2186940 h 5326380"/>
                  <a:gd name="connsiteX54" fmla="*/ 1287780 w 2644140"/>
                  <a:gd name="connsiteY54" fmla="*/ 2255520 h 5326380"/>
                  <a:gd name="connsiteX55" fmla="*/ 1394460 w 2644140"/>
                  <a:gd name="connsiteY55" fmla="*/ 2354580 h 5326380"/>
                  <a:gd name="connsiteX56" fmla="*/ 1417320 w 2644140"/>
                  <a:gd name="connsiteY56" fmla="*/ 2385060 h 5326380"/>
                  <a:gd name="connsiteX57" fmla="*/ 1485900 w 2644140"/>
                  <a:gd name="connsiteY57" fmla="*/ 2461260 h 5326380"/>
                  <a:gd name="connsiteX58" fmla="*/ 1524000 w 2644140"/>
                  <a:gd name="connsiteY58" fmla="*/ 2514600 h 5326380"/>
                  <a:gd name="connsiteX59" fmla="*/ 1546860 w 2644140"/>
                  <a:gd name="connsiteY59" fmla="*/ 2560320 h 5326380"/>
                  <a:gd name="connsiteX60" fmla="*/ 1569720 w 2644140"/>
                  <a:gd name="connsiteY60" fmla="*/ 2598420 h 5326380"/>
                  <a:gd name="connsiteX61" fmla="*/ 1584960 w 2644140"/>
                  <a:gd name="connsiteY61" fmla="*/ 2712720 h 5326380"/>
                  <a:gd name="connsiteX62" fmla="*/ 1600200 w 2644140"/>
                  <a:gd name="connsiteY62" fmla="*/ 2811780 h 5326380"/>
                  <a:gd name="connsiteX63" fmla="*/ 1577340 w 2644140"/>
                  <a:gd name="connsiteY63" fmla="*/ 2910840 h 5326380"/>
                  <a:gd name="connsiteX64" fmla="*/ 1569720 w 2644140"/>
                  <a:gd name="connsiteY64" fmla="*/ 2956560 h 5326380"/>
                  <a:gd name="connsiteX65" fmla="*/ 1554480 w 2644140"/>
                  <a:gd name="connsiteY65" fmla="*/ 3055620 h 5326380"/>
                  <a:gd name="connsiteX66" fmla="*/ 1562100 w 2644140"/>
                  <a:gd name="connsiteY66" fmla="*/ 3246120 h 5326380"/>
                  <a:gd name="connsiteX67" fmla="*/ 1569720 w 2644140"/>
                  <a:gd name="connsiteY67" fmla="*/ 3276600 h 5326380"/>
                  <a:gd name="connsiteX68" fmla="*/ 1577340 w 2644140"/>
                  <a:gd name="connsiteY68" fmla="*/ 3322320 h 5326380"/>
                  <a:gd name="connsiteX69" fmla="*/ 1630680 w 2644140"/>
                  <a:gd name="connsiteY69" fmla="*/ 3398520 h 5326380"/>
                  <a:gd name="connsiteX70" fmla="*/ 1653540 w 2644140"/>
                  <a:gd name="connsiteY70" fmla="*/ 3421380 h 5326380"/>
                  <a:gd name="connsiteX71" fmla="*/ 1714500 w 2644140"/>
                  <a:gd name="connsiteY71" fmla="*/ 3451860 h 5326380"/>
                  <a:gd name="connsiteX72" fmla="*/ 1813560 w 2644140"/>
                  <a:gd name="connsiteY72" fmla="*/ 3505200 h 5326380"/>
                  <a:gd name="connsiteX73" fmla="*/ 1935480 w 2644140"/>
                  <a:gd name="connsiteY73" fmla="*/ 3550920 h 5326380"/>
                  <a:gd name="connsiteX74" fmla="*/ 1958340 w 2644140"/>
                  <a:gd name="connsiteY74" fmla="*/ 3573780 h 5326380"/>
                  <a:gd name="connsiteX75" fmla="*/ 1965960 w 2644140"/>
                  <a:gd name="connsiteY75" fmla="*/ 3604260 h 5326380"/>
                  <a:gd name="connsiteX76" fmla="*/ 1981200 w 2644140"/>
                  <a:gd name="connsiteY76" fmla="*/ 3649980 h 5326380"/>
                  <a:gd name="connsiteX77" fmla="*/ 1996440 w 2644140"/>
                  <a:gd name="connsiteY77" fmla="*/ 3771900 h 5326380"/>
                  <a:gd name="connsiteX78" fmla="*/ 2011680 w 2644140"/>
                  <a:gd name="connsiteY78" fmla="*/ 3863340 h 5326380"/>
                  <a:gd name="connsiteX79" fmla="*/ 2019300 w 2644140"/>
                  <a:gd name="connsiteY79" fmla="*/ 3901440 h 5326380"/>
                  <a:gd name="connsiteX80" fmla="*/ 2026920 w 2644140"/>
                  <a:gd name="connsiteY80" fmla="*/ 3931920 h 5326380"/>
                  <a:gd name="connsiteX81" fmla="*/ 2034540 w 2644140"/>
                  <a:gd name="connsiteY81" fmla="*/ 3977640 h 5326380"/>
                  <a:gd name="connsiteX82" fmla="*/ 2042160 w 2644140"/>
                  <a:gd name="connsiteY82" fmla="*/ 4000500 h 5326380"/>
                  <a:gd name="connsiteX83" fmla="*/ 2057400 w 2644140"/>
                  <a:gd name="connsiteY83" fmla="*/ 4053840 h 5326380"/>
                  <a:gd name="connsiteX84" fmla="*/ 2072640 w 2644140"/>
                  <a:gd name="connsiteY84" fmla="*/ 4084320 h 5326380"/>
                  <a:gd name="connsiteX85" fmla="*/ 2080260 w 2644140"/>
                  <a:gd name="connsiteY85" fmla="*/ 4130040 h 5326380"/>
                  <a:gd name="connsiteX86" fmla="*/ 2118360 w 2644140"/>
                  <a:gd name="connsiteY86" fmla="*/ 4206240 h 5326380"/>
                  <a:gd name="connsiteX87" fmla="*/ 2171700 w 2644140"/>
                  <a:gd name="connsiteY87" fmla="*/ 4297680 h 5326380"/>
                  <a:gd name="connsiteX88" fmla="*/ 2194560 w 2644140"/>
                  <a:gd name="connsiteY88" fmla="*/ 4335780 h 5326380"/>
                  <a:gd name="connsiteX89" fmla="*/ 2209800 w 2644140"/>
                  <a:gd name="connsiteY89" fmla="*/ 4358640 h 5326380"/>
                  <a:gd name="connsiteX90" fmla="*/ 2225040 w 2644140"/>
                  <a:gd name="connsiteY90" fmla="*/ 4389120 h 5326380"/>
                  <a:gd name="connsiteX91" fmla="*/ 2232660 w 2644140"/>
                  <a:gd name="connsiteY91" fmla="*/ 4419600 h 5326380"/>
                  <a:gd name="connsiteX92" fmla="*/ 2255520 w 2644140"/>
                  <a:gd name="connsiteY92" fmla="*/ 4442460 h 5326380"/>
                  <a:gd name="connsiteX93" fmla="*/ 2278380 w 2644140"/>
                  <a:gd name="connsiteY93" fmla="*/ 4480560 h 5326380"/>
                  <a:gd name="connsiteX94" fmla="*/ 2301240 w 2644140"/>
                  <a:gd name="connsiteY94" fmla="*/ 4511040 h 5326380"/>
                  <a:gd name="connsiteX95" fmla="*/ 2346960 w 2644140"/>
                  <a:gd name="connsiteY95" fmla="*/ 4610100 h 5326380"/>
                  <a:gd name="connsiteX96" fmla="*/ 2369820 w 2644140"/>
                  <a:gd name="connsiteY96" fmla="*/ 4632960 h 5326380"/>
                  <a:gd name="connsiteX97" fmla="*/ 2377440 w 2644140"/>
                  <a:gd name="connsiteY97" fmla="*/ 4663440 h 5326380"/>
                  <a:gd name="connsiteX98" fmla="*/ 2423160 w 2644140"/>
                  <a:gd name="connsiteY98" fmla="*/ 4739640 h 5326380"/>
                  <a:gd name="connsiteX99" fmla="*/ 2461260 w 2644140"/>
                  <a:gd name="connsiteY99" fmla="*/ 4808220 h 5326380"/>
                  <a:gd name="connsiteX100" fmla="*/ 2476500 w 2644140"/>
                  <a:gd name="connsiteY100" fmla="*/ 4831080 h 5326380"/>
                  <a:gd name="connsiteX101" fmla="*/ 2514600 w 2644140"/>
                  <a:gd name="connsiteY101" fmla="*/ 4899660 h 5326380"/>
                  <a:gd name="connsiteX102" fmla="*/ 2545080 w 2644140"/>
                  <a:gd name="connsiteY102" fmla="*/ 4945380 h 5326380"/>
                  <a:gd name="connsiteX103" fmla="*/ 2560320 w 2644140"/>
                  <a:gd name="connsiteY103" fmla="*/ 4968240 h 5326380"/>
                  <a:gd name="connsiteX104" fmla="*/ 2583180 w 2644140"/>
                  <a:gd name="connsiteY104" fmla="*/ 4998720 h 5326380"/>
                  <a:gd name="connsiteX105" fmla="*/ 2606040 w 2644140"/>
                  <a:gd name="connsiteY105" fmla="*/ 5044440 h 5326380"/>
                  <a:gd name="connsiteX106" fmla="*/ 2613660 w 2644140"/>
                  <a:gd name="connsiteY106" fmla="*/ 5067300 h 5326380"/>
                  <a:gd name="connsiteX107" fmla="*/ 2628900 w 2644140"/>
                  <a:gd name="connsiteY107" fmla="*/ 5090160 h 5326380"/>
                  <a:gd name="connsiteX108" fmla="*/ 2644140 w 2644140"/>
                  <a:gd name="connsiteY108" fmla="*/ 5143500 h 5326380"/>
                  <a:gd name="connsiteX109" fmla="*/ 2628900 w 2644140"/>
                  <a:gd name="connsiteY109" fmla="*/ 5189220 h 5326380"/>
                  <a:gd name="connsiteX110" fmla="*/ 2621280 w 2644140"/>
                  <a:gd name="connsiteY110" fmla="*/ 5212080 h 5326380"/>
                  <a:gd name="connsiteX111" fmla="*/ 2606040 w 2644140"/>
                  <a:gd name="connsiteY111" fmla="*/ 5273040 h 5326380"/>
                  <a:gd name="connsiteX112" fmla="*/ 2613660 w 2644140"/>
                  <a:gd name="connsiteY112" fmla="*/ 5326380 h 5326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</a:cxnLst>
                <a:rect l="l" t="t" r="r" b="b"/>
                <a:pathLst>
                  <a:path w="2644140" h="5326380">
                    <a:moveTo>
                      <a:pt x="464820" y="0"/>
                    </a:moveTo>
                    <a:lnTo>
                      <a:pt x="464820" y="0"/>
                    </a:lnTo>
                    <a:lnTo>
                      <a:pt x="434340" y="91440"/>
                    </a:lnTo>
                    <a:cubicBezTo>
                      <a:pt x="431800" y="99060"/>
                      <a:pt x="433403" y="109845"/>
                      <a:pt x="426720" y="114300"/>
                    </a:cubicBezTo>
                    <a:lnTo>
                      <a:pt x="403860" y="129540"/>
                    </a:lnTo>
                    <a:cubicBezTo>
                      <a:pt x="395207" y="142520"/>
                      <a:pt x="375212" y="173428"/>
                      <a:pt x="365760" y="182880"/>
                    </a:cubicBezTo>
                    <a:cubicBezTo>
                      <a:pt x="359284" y="189356"/>
                      <a:pt x="350520" y="193040"/>
                      <a:pt x="342900" y="198120"/>
                    </a:cubicBezTo>
                    <a:cubicBezTo>
                      <a:pt x="322580" y="259080"/>
                      <a:pt x="353060" y="187960"/>
                      <a:pt x="312420" y="228600"/>
                    </a:cubicBezTo>
                    <a:cubicBezTo>
                      <a:pt x="271780" y="269240"/>
                      <a:pt x="342900" y="238760"/>
                      <a:pt x="281940" y="259080"/>
                    </a:cubicBezTo>
                    <a:cubicBezTo>
                      <a:pt x="238264" y="324594"/>
                      <a:pt x="296420" y="247496"/>
                      <a:pt x="243840" y="289560"/>
                    </a:cubicBezTo>
                    <a:cubicBezTo>
                      <a:pt x="194601" y="328951"/>
                      <a:pt x="263199" y="300887"/>
                      <a:pt x="205740" y="320040"/>
                    </a:cubicBezTo>
                    <a:cubicBezTo>
                      <a:pt x="162064" y="385554"/>
                      <a:pt x="220220" y="308456"/>
                      <a:pt x="167640" y="350520"/>
                    </a:cubicBezTo>
                    <a:cubicBezTo>
                      <a:pt x="160489" y="356241"/>
                      <a:pt x="158876" y="366904"/>
                      <a:pt x="152400" y="373380"/>
                    </a:cubicBezTo>
                    <a:cubicBezTo>
                      <a:pt x="145924" y="379856"/>
                      <a:pt x="137160" y="383540"/>
                      <a:pt x="129540" y="388620"/>
                    </a:cubicBezTo>
                    <a:cubicBezTo>
                      <a:pt x="124460" y="396240"/>
                      <a:pt x="121451" y="405759"/>
                      <a:pt x="114300" y="411480"/>
                    </a:cubicBezTo>
                    <a:cubicBezTo>
                      <a:pt x="108028" y="416498"/>
                      <a:pt x="97120" y="413420"/>
                      <a:pt x="91440" y="419100"/>
                    </a:cubicBezTo>
                    <a:cubicBezTo>
                      <a:pt x="85760" y="424780"/>
                      <a:pt x="88838" y="435688"/>
                      <a:pt x="83820" y="441960"/>
                    </a:cubicBezTo>
                    <a:cubicBezTo>
                      <a:pt x="78099" y="449111"/>
                      <a:pt x="67995" y="451337"/>
                      <a:pt x="60960" y="457200"/>
                    </a:cubicBezTo>
                    <a:cubicBezTo>
                      <a:pt x="42753" y="472372"/>
                      <a:pt x="14156" y="506173"/>
                      <a:pt x="7620" y="525780"/>
                    </a:cubicBezTo>
                    <a:lnTo>
                      <a:pt x="0" y="548640"/>
                    </a:lnTo>
                    <a:cubicBezTo>
                      <a:pt x="2540" y="584200"/>
                      <a:pt x="3455" y="619914"/>
                      <a:pt x="7620" y="655320"/>
                    </a:cubicBezTo>
                    <a:cubicBezTo>
                      <a:pt x="11291" y="686522"/>
                      <a:pt x="39961" y="704761"/>
                      <a:pt x="53340" y="731520"/>
                    </a:cubicBezTo>
                    <a:cubicBezTo>
                      <a:pt x="56932" y="738704"/>
                      <a:pt x="55942" y="748108"/>
                      <a:pt x="60960" y="754380"/>
                    </a:cubicBezTo>
                    <a:cubicBezTo>
                      <a:pt x="66681" y="761531"/>
                      <a:pt x="77344" y="763144"/>
                      <a:pt x="83820" y="769620"/>
                    </a:cubicBezTo>
                    <a:cubicBezTo>
                      <a:pt x="139873" y="825673"/>
                      <a:pt x="88137" y="790271"/>
                      <a:pt x="144780" y="838200"/>
                    </a:cubicBezTo>
                    <a:cubicBezTo>
                      <a:pt x="166888" y="856907"/>
                      <a:pt x="190588" y="873648"/>
                      <a:pt x="213360" y="891540"/>
                    </a:cubicBezTo>
                    <a:cubicBezTo>
                      <a:pt x="226149" y="901588"/>
                      <a:pt x="239960" y="910520"/>
                      <a:pt x="251460" y="922020"/>
                    </a:cubicBezTo>
                    <a:lnTo>
                      <a:pt x="304800" y="975360"/>
                    </a:lnTo>
                    <a:cubicBezTo>
                      <a:pt x="312420" y="982980"/>
                      <a:pt x="321682" y="989254"/>
                      <a:pt x="327660" y="998220"/>
                    </a:cubicBezTo>
                    <a:cubicBezTo>
                      <a:pt x="347980" y="1028700"/>
                      <a:pt x="335280" y="1016000"/>
                      <a:pt x="365760" y="1036320"/>
                    </a:cubicBezTo>
                    <a:cubicBezTo>
                      <a:pt x="370840" y="1043940"/>
                      <a:pt x="374969" y="1052288"/>
                      <a:pt x="381000" y="1059180"/>
                    </a:cubicBezTo>
                    <a:cubicBezTo>
                      <a:pt x="422325" y="1106408"/>
                      <a:pt x="417235" y="1091194"/>
                      <a:pt x="464820" y="1135380"/>
                    </a:cubicBezTo>
                    <a:cubicBezTo>
                      <a:pt x="485878" y="1154934"/>
                      <a:pt x="509840" y="1172430"/>
                      <a:pt x="525780" y="1196340"/>
                    </a:cubicBezTo>
                    <a:cubicBezTo>
                      <a:pt x="546100" y="1226820"/>
                      <a:pt x="533400" y="1214120"/>
                      <a:pt x="563880" y="1234440"/>
                    </a:cubicBezTo>
                    <a:cubicBezTo>
                      <a:pt x="574040" y="1249680"/>
                      <a:pt x="581408" y="1267208"/>
                      <a:pt x="594360" y="1280160"/>
                    </a:cubicBezTo>
                    <a:cubicBezTo>
                      <a:pt x="601980" y="1287780"/>
                      <a:pt x="610604" y="1294514"/>
                      <a:pt x="617220" y="1303020"/>
                    </a:cubicBezTo>
                    <a:cubicBezTo>
                      <a:pt x="628465" y="1317478"/>
                      <a:pt x="636710" y="1334087"/>
                      <a:pt x="647700" y="1348740"/>
                    </a:cubicBezTo>
                    <a:cubicBezTo>
                      <a:pt x="655320" y="1358900"/>
                      <a:pt x="663829" y="1368450"/>
                      <a:pt x="670560" y="1379220"/>
                    </a:cubicBezTo>
                    <a:cubicBezTo>
                      <a:pt x="703992" y="1432711"/>
                      <a:pt x="665081" y="1388981"/>
                      <a:pt x="708660" y="1432560"/>
                    </a:cubicBezTo>
                    <a:cubicBezTo>
                      <a:pt x="711200" y="1442720"/>
                      <a:pt x="711084" y="1453947"/>
                      <a:pt x="716280" y="1463040"/>
                    </a:cubicBezTo>
                    <a:cubicBezTo>
                      <a:pt x="721627" y="1472396"/>
                      <a:pt x="732241" y="1477621"/>
                      <a:pt x="739140" y="1485900"/>
                    </a:cubicBezTo>
                    <a:cubicBezTo>
                      <a:pt x="750815" y="1499910"/>
                      <a:pt x="762522" y="1523269"/>
                      <a:pt x="769620" y="1539240"/>
                    </a:cubicBezTo>
                    <a:cubicBezTo>
                      <a:pt x="775175" y="1551739"/>
                      <a:pt x="777925" y="1565550"/>
                      <a:pt x="784860" y="1577340"/>
                    </a:cubicBezTo>
                    <a:cubicBezTo>
                      <a:pt x="803433" y="1608915"/>
                      <a:pt x="823841" y="1639474"/>
                      <a:pt x="845820" y="1668780"/>
                    </a:cubicBezTo>
                    <a:cubicBezTo>
                      <a:pt x="853440" y="1678940"/>
                      <a:pt x="861949" y="1688490"/>
                      <a:pt x="868680" y="1699260"/>
                    </a:cubicBezTo>
                    <a:cubicBezTo>
                      <a:pt x="874700" y="1708893"/>
                      <a:pt x="879445" y="1719299"/>
                      <a:pt x="883920" y="1729740"/>
                    </a:cubicBezTo>
                    <a:cubicBezTo>
                      <a:pt x="887084" y="1737123"/>
                      <a:pt x="887639" y="1745579"/>
                      <a:pt x="891540" y="1752600"/>
                    </a:cubicBezTo>
                    <a:cubicBezTo>
                      <a:pt x="961522" y="1878568"/>
                      <a:pt x="889344" y="1743430"/>
                      <a:pt x="944880" y="1821180"/>
                    </a:cubicBezTo>
                    <a:cubicBezTo>
                      <a:pt x="971307" y="1858178"/>
                      <a:pt x="951157" y="1841355"/>
                      <a:pt x="967740" y="1874520"/>
                    </a:cubicBezTo>
                    <a:cubicBezTo>
                      <a:pt x="974556" y="1888151"/>
                      <a:pt x="998937" y="1917505"/>
                      <a:pt x="1005840" y="1927860"/>
                    </a:cubicBezTo>
                    <a:cubicBezTo>
                      <a:pt x="1038926" y="1977489"/>
                      <a:pt x="1012967" y="1955471"/>
                      <a:pt x="1051560" y="1981200"/>
                    </a:cubicBezTo>
                    <a:cubicBezTo>
                      <a:pt x="1128596" y="2096754"/>
                      <a:pt x="1045214" y="1978157"/>
                      <a:pt x="1104900" y="2049780"/>
                    </a:cubicBezTo>
                    <a:cubicBezTo>
                      <a:pt x="1123440" y="2072028"/>
                      <a:pt x="1137762" y="2097882"/>
                      <a:pt x="1158240" y="2118360"/>
                    </a:cubicBezTo>
                    <a:cubicBezTo>
                      <a:pt x="1181100" y="2141220"/>
                      <a:pt x="1205342" y="2162777"/>
                      <a:pt x="1226820" y="2186940"/>
                    </a:cubicBezTo>
                    <a:cubicBezTo>
                      <a:pt x="1247140" y="2209800"/>
                      <a:pt x="1266153" y="2233893"/>
                      <a:pt x="1287780" y="2255520"/>
                    </a:cubicBezTo>
                    <a:cubicBezTo>
                      <a:pt x="1326156" y="2293896"/>
                      <a:pt x="1361129" y="2310138"/>
                      <a:pt x="1394460" y="2354580"/>
                    </a:cubicBezTo>
                    <a:cubicBezTo>
                      <a:pt x="1402080" y="2364740"/>
                      <a:pt x="1408883" y="2375568"/>
                      <a:pt x="1417320" y="2385060"/>
                    </a:cubicBezTo>
                    <a:cubicBezTo>
                      <a:pt x="1478261" y="2453618"/>
                      <a:pt x="1433931" y="2391968"/>
                      <a:pt x="1485900" y="2461260"/>
                    </a:cubicBezTo>
                    <a:cubicBezTo>
                      <a:pt x="1499010" y="2478740"/>
                      <a:pt x="1512549" y="2495991"/>
                      <a:pt x="1524000" y="2514600"/>
                    </a:cubicBezTo>
                    <a:cubicBezTo>
                      <a:pt x="1532930" y="2529111"/>
                      <a:pt x="1538701" y="2545362"/>
                      <a:pt x="1546860" y="2560320"/>
                    </a:cubicBezTo>
                    <a:cubicBezTo>
                      <a:pt x="1553952" y="2573322"/>
                      <a:pt x="1562100" y="2585720"/>
                      <a:pt x="1569720" y="2598420"/>
                    </a:cubicBezTo>
                    <a:cubicBezTo>
                      <a:pt x="1584254" y="2685622"/>
                      <a:pt x="1570971" y="2600806"/>
                      <a:pt x="1584960" y="2712720"/>
                    </a:cubicBezTo>
                    <a:cubicBezTo>
                      <a:pt x="1589862" y="2751940"/>
                      <a:pt x="1593845" y="2773648"/>
                      <a:pt x="1600200" y="2811780"/>
                    </a:cubicBezTo>
                    <a:cubicBezTo>
                      <a:pt x="1581400" y="2924580"/>
                      <a:pt x="1606567" y="2784191"/>
                      <a:pt x="1577340" y="2910840"/>
                    </a:cubicBezTo>
                    <a:cubicBezTo>
                      <a:pt x="1573866" y="2925895"/>
                      <a:pt x="1572484" y="2941359"/>
                      <a:pt x="1569720" y="2956560"/>
                    </a:cubicBezTo>
                    <a:cubicBezTo>
                      <a:pt x="1555757" y="3033358"/>
                      <a:pt x="1567386" y="2952371"/>
                      <a:pt x="1554480" y="3055620"/>
                    </a:cubicBezTo>
                    <a:cubicBezTo>
                      <a:pt x="1557020" y="3119120"/>
                      <a:pt x="1557728" y="3182720"/>
                      <a:pt x="1562100" y="3246120"/>
                    </a:cubicBezTo>
                    <a:cubicBezTo>
                      <a:pt x="1562821" y="3256568"/>
                      <a:pt x="1567666" y="3266331"/>
                      <a:pt x="1569720" y="3276600"/>
                    </a:cubicBezTo>
                    <a:cubicBezTo>
                      <a:pt x="1572750" y="3291750"/>
                      <a:pt x="1572060" y="3307800"/>
                      <a:pt x="1577340" y="3322320"/>
                    </a:cubicBezTo>
                    <a:cubicBezTo>
                      <a:pt x="1585106" y="3343676"/>
                      <a:pt x="1616712" y="3382557"/>
                      <a:pt x="1630680" y="3398520"/>
                    </a:cubicBezTo>
                    <a:cubicBezTo>
                      <a:pt x="1637776" y="3406630"/>
                      <a:pt x="1644448" y="3415594"/>
                      <a:pt x="1653540" y="3421380"/>
                    </a:cubicBezTo>
                    <a:cubicBezTo>
                      <a:pt x="1672707" y="3433577"/>
                      <a:pt x="1695019" y="3440171"/>
                      <a:pt x="1714500" y="3451860"/>
                    </a:cubicBezTo>
                    <a:cubicBezTo>
                      <a:pt x="1746619" y="3471132"/>
                      <a:pt x="1778409" y="3491530"/>
                      <a:pt x="1813560" y="3505200"/>
                    </a:cubicBezTo>
                    <a:cubicBezTo>
                      <a:pt x="1870844" y="3527477"/>
                      <a:pt x="1888681" y="3519721"/>
                      <a:pt x="1935480" y="3550920"/>
                    </a:cubicBezTo>
                    <a:cubicBezTo>
                      <a:pt x="1944446" y="3556898"/>
                      <a:pt x="1950720" y="3566160"/>
                      <a:pt x="1958340" y="3573780"/>
                    </a:cubicBezTo>
                    <a:cubicBezTo>
                      <a:pt x="1960880" y="3583940"/>
                      <a:pt x="1962951" y="3594229"/>
                      <a:pt x="1965960" y="3604260"/>
                    </a:cubicBezTo>
                    <a:cubicBezTo>
                      <a:pt x="1970576" y="3619647"/>
                      <a:pt x="1978326" y="3634175"/>
                      <a:pt x="1981200" y="3649980"/>
                    </a:cubicBezTo>
                    <a:cubicBezTo>
                      <a:pt x="1988526" y="3690276"/>
                      <a:pt x="1989707" y="3731501"/>
                      <a:pt x="1996440" y="3771900"/>
                    </a:cubicBezTo>
                    <a:cubicBezTo>
                      <a:pt x="2001520" y="3802380"/>
                      <a:pt x="2005620" y="3833040"/>
                      <a:pt x="2011680" y="3863340"/>
                    </a:cubicBezTo>
                    <a:cubicBezTo>
                      <a:pt x="2014220" y="3876040"/>
                      <a:pt x="2016490" y="3888797"/>
                      <a:pt x="2019300" y="3901440"/>
                    </a:cubicBezTo>
                    <a:cubicBezTo>
                      <a:pt x="2021572" y="3911663"/>
                      <a:pt x="2024866" y="3921651"/>
                      <a:pt x="2026920" y="3931920"/>
                    </a:cubicBezTo>
                    <a:cubicBezTo>
                      <a:pt x="2029950" y="3947070"/>
                      <a:pt x="2031188" y="3962558"/>
                      <a:pt x="2034540" y="3977640"/>
                    </a:cubicBezTo>
                    <a:cubicBezTo>
                      <a:pt x="2036282" y="3985481"/>
                      <a:pt x="2039953" y="3992777"/>
                      <a:pt x="2042160" y="4000500"/>
                    </a:cubicBezTo>
                    <a:cubicBezTo>
                      <a:pt x="2047684" y="4019834"/>
                      <a:pt x="2049570" y="4035570"/>
                      <a:pt x="2057400" y="4053840"/>
                    </a:cubicBezTo>
                    <a:cubicBezTo>
                      <a:pt x="2061875" y="4064281"/>
                      <a:pt x="2067560" y="4074160"/>
                      <a:pt x="2072640" y="4084320"/>
                    </a:cubicBezTo>
                    <a:cubicBezTo>
                      <a:pt x="2075180" y="4099560"/>
                      <a:pt x="2074835" y="4115574"/>
                      <a:pt x="2080260" y="4130040"/>
                    </a:cubicBezTo>
                    <a:cubicBezTo>
                      <a:pt x="2090231" y="4156630"/>
                      <a:pt x="2104051" y="4181710"/>
                      <a:pt x="2118360" y="4206240"/>
                    </a:cubicBezTo>
                    <a:lnTo>
                      <a:pt x="2171700" y="4297680"/>
                    </a:lnTo>
                    <a:cubicBezTo>
                      <a:pt x="2179209" y="4310446"/>
                      <a:pt x="2186345" y="4323457"/>
                      <a:pt x="2194560" y="4335780"/>
                    </a:cubicBezTo>
                    <a:cubicBezTo>
                      <a:pt x="2199640" y="4343400"/>
                      <a:pt x="2205256" y="4350689"/>
                      <a:pt x="2209800" y="4358640"/>
                    </a:cubicBezTo>
                    <a:cubicBezTo>
                      <a:pt x="2215436" y="4368503"/>
                      <a:pt x="2221052" y="4378484"/>
                      <a:pt x="2225040" y="4389120"/>
                    </a:cubicBezTo>
                    <a:cubicBezTo>
                      <a:pt x="2228717" y="4398926"/>
                      <a:pt x="2227464" y="4410507"/>
                      <a:pt x="2232660" y="4419600"/>
                    </a:cubicBezTo>
                    <a:cubicBezTo>
                      <a:pt x="2238007" y="4428956"/>
                      <a:pt x="2249054" y="4433839"/>
                      <a:pt x="2255520" y="4442460"/>
                    </a:cubicBezTo>
                    <a:cubicBezTo>
                      <a:pt x="2264406" y="4454308"/>
                      <a:pt x="2270165" y="4468237"/>
                      <a:pt x="2278380" y="4480560"/>
                    </a:cubicBezTo>
                    <a:cubicBezTo>
                      <a:pt x="2285425" y="4491127"/>
                      <a:pt x="2295072" y="4499938"/>
                      <a:pt x="2301240" y="4511040"/>
                    </a:cubicBezTo>
                    <a:cubicBezTo>
                      <a:pt x="2318092" y="4541374"/>
                      <a:pt x="2321699" y="4584839"/>
                      <a:pt x="2346960" y="4610100"/>
                    </a:cubicBezTo>
                    <a:lnTo>
                      <a:pt x="2369820" y="4632960"/>
                    </a:lnTo>
                    <a:cubicBezTo>
                      <a:pt x="2372360" y="4643120"/>
                      <a:pt x="2372756" y="4654073"/>
                      <a:pt x="2377440" y="4663440"/>
                    </a:cubicBezTo>
                    <a:cubicBezTo>
                      <a:pt x="2431611" y="4771781"/>
                      <a:pt x="2388944" y="4659803"/>
                      <a:pt x="2423160" y="4739640"/>
                    </a:cubicBezTo>
                    <a:cubicBezTo>
                      <a:pt x="2447302" y="4795971"/>
                      <a:pt x="2401857" y="4719116"/>
                      <a:pt x="2461260" y="4808220"/>
                    </a:cubicBezTo>
                    <a:cubicBezTo>
                      <a:pt x="2466340" y="4815840"/>
                      <a:pt x="2473604" y="4822392"/>
                      <a:pt x="2476500" y="4831080"/>
                    </a:cubicBezTo>
                    <a:cubicBezTo>
                      <a:pt x="2489912" y="4871316"/>
                      <a:pt x="2479665" y="4847257"/>
                      <a:pt x="2514600" y="4899660"/>
                    </a:cubicBezTo>
                    <a:lnTo>
                      <a:pt x="2545080" y="4945380"/>
                    </a:lnTo>
                    <a:cubicBezTo>
                      <a:pt x="2550160" y="4953000"/>
                      <a:pt x="2554825" y="4960914"/>
                      <a:pt x="2560320" y="4968240"/>
                    </a:cubicBezTo>
                    <a:lnTo>
                      <a:pt x="2583180" y="4998720"/>
                    </a:lnTo>
                    <a:cubicBezTo>
                      <a:pt x="2602333" y="5056179"/>
                      <a:pt x="2576497" y="4985354"/>
                      <a:pt x="2606040" y="5044440"/>
                    </a:cubicBezTo>
                    <a:cubicBezTo>
                      <a:pt x="2609632" y="5051624"/>
                      <a:pt x="2610068" y="5060116"/>
                      <a:pt x="2613660" y="5067300"/>
                    </a:cubicBezTo>
                    <a:cubicBezTo>
                      <a:pt x="2617756" y="5075491"/>
                      <a:pt x="2624804" y="5081969"/>
                      <a:pt x="2628900" y="5090160"/>
                    </a:cubicBezTo>
                    <a:cubicBezTo>
                      <a:pt x="2634366" y="5101092"/>
                      <a:pt x="2641699" y="5133734"/>
                      <a:pt x="2644140" y="5143500"/>
                    </a:cubicBezTo>
                    <a:lnTo>
                      <a:pt x="2628900" y="5189220"/>
                    </a:lnTo>
                    <a:cubicBezTo>
                      <a:pt x="2626360" y="5196840"/>
                      <a:pt x="2623228" y="5204288"/>
                      <a:pt x="2621280" y="5212080"/>
                    </a:cubicBezTo>
                    <a:lnTo>
                      <a:pt x="2606040" y="5273040"/>
                    </a:lnTo>
                    <a:lnTo>
                      <a:pt x="2613660" y="5326380"/>
                    </a:lnTo>
                  </a:path>
                </a:pathLst>
              </a:custGeom>
              <a:no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" name="フリーフォーム 15"/>
              <p:cNvSpPr/>
              <p:nvPr/>
            </p:nvSpPr>
            <p:spPr>
              <a:xfrm>
                <a:off x="4762500" y="2202180"/>
                <a:ext cx="716341" cy="281940"/>
              </a:xfrm>
              <a:custGeom>
                <a:avLst/>
                <a:gdLst>
                  <a:gd name="connsiteX0" fmla="*/ 0 w 716341"/>
                  <a:gd name="connsiteY0" fmla="*/ 0 h 281940"/>
                  <a:gd name="connsiteX1" fmla="*/ 22860 w 716341"/>
                  <a:gd name="connsiteY1" fmla="*/ 38100 h 281940"/>
                  <a:gd name="connsiteX2" fmla="*/ 45720 w 716341"/>
                  <a:gd name="connsiteY2" fmla="*/ 45720 h 281940"/>
                  <a:gd name="connsiteX3" fmla="*/ 99060 w 716341"/>
                  <a:gd name="connsiteY3" fmla="*/ 83820 h 281940"/>
                  <a:gd name="connsiteX4" fmla="*/ 114300 w 716341"/>
                  <a:gd name="connsiteY4" fmla="*/ 106680 h 281940"/>
                  <a:gd name="connsiteX5" fmla="*/ 190500 w 716341"/>
                  <a:gd name="connsiteY5" fmla="*/ 129540 h 281940"/>
                  <a:gd name="connsiteX6" fmla="*/ 457200 w 716341"/>
                  <a:gd name="connsiteY6" fmla="*/ 152400 h 281940"/>
                  <a:gd name="connsiteX7" fmla="*/ 541020 w 716341"/>
                  <a:gd name="connsiteY7" fmla="*/ 160020 h 281940"/>
                  <a:gd name="connsiteX8" fmla="*/ 579120 w 716341"/>
                  <a:gd name="connsiteY8" fmla="*/ 198120 h 281940"/>
                  <a:gd name="connsiteX9" fmla="*/ 624840 w 716341"/>
                  <a:gd name="connsiteY9" fmla="*/ 228600 h 281940"/>
                  <a:gd name="connsiteX10" fmla="*/ 647700 w 716341"/>
                  <a:gd name="connsiteY10" fmla="*/ 236220 h 281940"/>
                  <a:gd name="connsiteX11" fmla="*/ 693420 w 716341"/>
                  <a:gd name="connsiteY11" fmla="*/ 266700 h 281940"/>
                  <a:gd name="connsiteX12" fmla="*/ 716280 w 716341"/>
                  <a:gd name="connsiteY12" fmla="*/ 281940 h 281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716341" h="281940">
                    <a:moveTo>
                      <a:pt x="0" y="0"/>
                    </a:moveTo>
                    <a:cubicBezTo>
                      <a:pt x="7620" y="12700"/>
                      <a:pt x="12387" y="27627"/>
                      <a:pt x="22860" y="38100"/>
                    </a:cubicBezTo>
                    <a:cubicBezTo>
                      <a:pt x="28540" y="43780"/>
                      <a:pt x="39550" y="40578"/>
                      <a:pt x="45720" y="45720"/>
                    </a:cubicBezTo>
                    <a:cubicBezTo>
                      <a:pt x="99844" y="90823"/>
                      <a:pt x="35660" y="67970"/>
                      <a:pt x="99060" y="83820"/>
                    </a:cubicBezTo>
                    <a:cubicBezTo>
                      <a:pt x="104140" y="91440"/>
                      <a:pt x="106534" y="101826"/>
                      <a:pt x="114300" y="106680"/>
                    </a:cubicBezTo>
                    <a:cubicBezTo>
                      <a:pt x="124288" y="112922"/>
                      <a:pt x="174207" y="126049"/>
                      <a:pt x="190500" y="129540"/>
                    </a:cubicBezTo>
                    <a:cubicBezTo>
                      <a:pt x="317663" y="156789"/>
                      <a:pt x="268673" y="144859"/>
                      <a:pt x="457200" y="152400"/>
                    </a:cubicBezTo>
                    <a:cubicBezTo>
                      <a:pt x="485140" y="154940"/>
                      <a:pt x="513588" y="154142"/>
                      <a:pt x="541020" y="160020"/>
                    </a:cubicBezTo>
                    <a:cubicBezTo>
                      <a:pt x="569852" y="166198"/>
                      <a:pt x="560448" y="181782"/>
                      <a:pt x="579120" y="198120"/>
                    </a:cubicBezTo>
                    <a:cubicBezTo>
                      <a:pt x="592904" y="210181"/>
                      <a:pt x="607464" y="222808"/>
                      <a:pt x="624840" y="228600"/>
                    </a:cubicBezTo>
                    <a:cubicBezTo>
                      <a:pt x="632460" y="231140"/>
                      <a:pt x="640679" y="232319"/>
                      <a:pt x="647700" y="236220"/>
                    </a:cubicBezTo>
                    <a:cubicBezTo>
                      <a:pt x="663711" y="245115"/>
                      <a:pt x="676044" y="260908"/>
                      <a:pt x="693420" y="266700"/>
                    </a:cubicBezTo>
                    <a:cubicBezTo>
                      <a:pt x="718690" y="275123"/>
                      <a:pt x="716280" y="266288"/>
                      <a:pt x="716280" y="281940"/>
                    </a:cubicBezTo>
                  </a:path>
                </a:pathLst>
              </a:custGeom>
              <a:no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" name="フリーフォーム 16"/>
              <p:cNvSpPr/>
              <p:nvPr/>
            </p:nvSpPr>
            <p:spPr>
              <a:xfrm>
                <a:off x="3268980" y="2827020"/>
                <a:ext cx="586740" cy="571500"/>
              </a:xfrm>
              <a:custGeom>
                <a:avLst/>
                <a:gdLst>
                  <a:gd name="connsiteX0" fmla="*/ 586740 w 586740"/>
                  <a:gd name="connsiteY0" fmla="*/ 0 h 571500"/>
                  <a:gd name="connsiteX1" fmla="*/ 525780 w 586740"/>
                  <a:gd name="connsiteY1" fmla="*/ 15240 h 571500"/>
                  <a:gd name="connsiteX2" fmla="*/ 441960 w 586740"/>
                  <a:gd name="connsiteY2" fmla="*/ 68580 h 571500"/>
                  <a:gd name="connsiteX3" fmla="*/ 434340 w 586740"/>
                  <a:gd name="connsiteY3" fmla="*/ 91440 h 571500"/>
                  <a:gd name="connsiteX4" fmla="*/ 381000 w 586740"/>
                  <a:gd name="connsiteY4" fmla="*/ 160020 h 571500"/>
                  <a:gd name="connsiteX5" fmla="*/ 373380 w 586740"/>
                  <a:gd name="connsiteY5" fmla="*/ 182880 h 571500"/>
                  <a:gd name="connsiteX6" fmla="*/ 365760 w 586740"/>
                  <a:gd name="connsiteY6" fmla="*/ 213360 h 571500"/>
                  <a:gd name="connsiteX7" fmla="*/ 327660 w 586740"/>
                  <a:gd name="connsiteY7" fmla="*/ 259080 h 571500"/>
                  <a:gd name="connsiteX8" fmla="*/ 259080 w 586740"/>
                  <a:gd name="connsiteY8" fmla="*/ 342900 h 571500"/>
                  <a:gd name="connsiteX9" fmla="*/ 198120 w 586740"/>
                  <a:gd name="connsiteY9" fmla="*/ 388620 h 571500"/>
                  <a:gd name="connsiteX10" fmla="*/ 129540 w 586740"/>
                  <a:gd name="connsiteY10" fmla="*/ 457200 h 571500"/>
                  <a:gd name="connsiteX11" fmla="*/ 38100 w 586740"/>
                  <a:gd name="connsiteY11" fmla="*/ 533400 h 571500"/>
                  <a:gd name="connsiteX12" fmla="*/ 0 w 586740"/>
                  <a:gd name="connsiteY12" fmla="*/ 571500 h 57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86740" h="571500">
                    <a:moveTo>
                      <a:pt x="586740" y="0"/>
                    </a:moveTo>
                    <a:cubicBezTo>
                      <a:pt x="575563" y="2235"/>
                      <a:pt x="539345" y="7841"/>
                      <a:pt x="525780" y="15240"/>
                    </a:cubicBezTo>
                    <a:cubicBezTo>
                      <a:pt x="502155" y="28126"/>
                      <a:pt x="467521" y="51540"/>
                      <a:pt x="441960" y="68580"/>
                    </a:cubicBezTo>
                    <a:cubicBezTo>
                      <a:pt x="439420" y="76200"/>
                      <a:pt x="438241" y="84419"/>
                      <a:pt x="434340" y="91440"/>
                    </a:cubicBezTo>
                    <a:cubicBezTo>
                      <a:pt x="411554" y="132455"/>
                      <a:pt x="408768" y="132252"/>
                      <a:pt x="381000" y="160020"/>
                    </a:cubicBezTo>
                    <a:cubicBezTo>
                      <a:pt x="378460" y="167640"/>
                      <a:pt x="375587" y="175157"/>
                      <a:pt x="373380" y="182880"/>
                    </a:cubicBezTo>
                    <a:cubicBezTo>
                      <a:pt x="370503" y="192950"/>
                      <a:pt x="371148" y="204380"/>
                      <a:pt x="365760" y="213360"/>
                    </a:cubicBezTo>
                    <a:cubicBezTo>
                      <a:pt x="355553" y="230371"/>
                      <a:pt x="339563" y="243210"/>
                      <a:pt x="327660" y="259080"/>
                    </a:cubicBezTo>
                    <a:cubicBezTo>
                      <a:pt x="289822" y="309530"/>
                      <a:pt x="307577" y="301864"/>
                      <a:pt x="259080" y="342900"/>
                    </a:cubicBezTo>
                    <a:cubicBezTo>
                      <a:pt x="239690" y="359307"/>
                      <a:pt x="216081" y="370659"/>
                      <a:pt x="198120" y="388620"/>
                    </a:cubicBezTo>
                    <a:cubicBezTo>
                      <a:pt x="175260" y="411480"/>
                      <a:pt x="154376" y="436504"/>
                      <a:pt x="129540" y="457200"/>
                    </a:cubicBezTo>
                    <a:cubicBezTo>
                      <a:pt x="99060" y="482600"/>
                      <a:pt x="66155" y="505345"/>
                      <a:pt x="38100" y="533400"/>
                    </a:cubicBezTo>
                    <a:lnTo>
                      <a:pt x="0" y="571500"/>
                    </a:lnTo>
                  </a:path>
                </a:pathLst>
              </a:custGeom>
              <a:no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" name="フリーフォーム 17"/>
              <p:cNvSpPr/>
              <p:nvPr/>
            </p:nvSpPr>
            <p:spPr>
              <a:xfrm>
                <a:off x="3779520" y="4267200"/>
                <a:ext cx="45720" cy="541020"/>
              </a:xfrm>
              <a:custGeom>
                <a:avLst/>
                <a:gdLst>
                  <a:gd name="connsiteX0" fmla="*/ 0 w 45720"/>
                  <a:gd name="connsiteY0" fmla="*/ 0 h 541020"/>
                  <a:gd name="connsiteX1" fmla="*/ 15240 w 45720"/>
                  <a:gd name="connsiteY1" fmla="*/ 38100 h 541020"/>
                  <a:gd name="connsiteX2" fmla="*/ 30480 w 45720"/>
                  <a:gd name="connsiteY2" fmla="*/ 60960 h 541020"/>
                  <a:gd name="connsiteX3" fmla="*/ 38100 w 45720"/>
                  <a:gd name="connsiteY3" fmla="*/ 91440 h 541020"/>
                  <a:gd name="connsiteX4" fmla="*/ 45720 w 45720"/>
                  <a:gd name="connsiteY4" fmla="*/ 114300 h 541020"/>
                  <a:gd name="connsiteX5" fmla="*/ 30480 w 45720"/>
                  <a:gd name="connsiteY5" fmla="*/ 266700 h 541020"/>
                  <a:gd name="connsiteX6" fmla="*/ 15240 w 45720"/>
                  <a:gd name="connsiteY6" fmla="*/ 335280 h 541020"/>
                  <a:gd name="connsiteX7" fmla="*/ 7620 w 45720"/>
                  <a:gd name="connsiteY7" fmla="*/ 373380 h 541020"/>
                  <a:gd name="connsiteX8" fmla="*/ 15240 w 45720"/>
                  <a:gd name="connsiteY8" fmla="*/ 457200 h 541020"/>
                  <a:gd name="connsiteX9" fmla="*/ 30480 w 45720"/>
                  <a:gd name="connsiteY9" fmla="*/ 518160 h 541020"/>
                  <a:gd name="connsiteX10" fmla="*/ 38100 w 45720"/>
                  <a:gd name="connsiteY10" fmla="*/ 541020 h 541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5720" h="541020">
                    <a:moveTo>
                      <a:pt x="0" y="0"/>
                    </a:moveTo>
                    <a:cubicBezTo>
                      <a:pt x="5080" y="12700"/>
                      <a:pt x="9123" y="25866"/>
                      <a:pt x="15240" y="38100"/>
                    </a:cubicBezTo>
                    <a:cubicBezTo>
                      <a:pt x="19336" y="46291"/>
                      <a:pt x="26872" y="52542"/>
                      <a:pt x="30480" y="60960"/>
                    </a:cubicBezTo>
                    <a:cubicBezTo>
                      <a:pt x="34605" y="70586"/>
                      <a:pt x="35223" y="81370"/>
                      <a:pt x="38100" y="91440"/>
                    </a:cubicBezTo>
                    <a:cubicBezTo>
                      <a:pt x="40307" y="99163"/>
                      <a:pt x="43180" y="106680"/>
                      <a:pt x="45720" y="114300"/>
                    </a:cubicBezTo>
                    <a:cubicBezTo>
                      <a:pt x="39963" y="189135"/>
                      <a:pt x="41026" y="203425"/>
                      <a:pt x="30480" y="266700"/>
                    </a:cubicBezTo>
                    <a:cubicBezTo>
                      <a:pt x="22819" y="312664"/>
                      <a:pt x="24373" y="294180"/>
                      <a:pt x="15240" y="335280"/>
                    </a:cubicBezTo>
                    <a:cubicBezTo>
                      <a:pt x="12430" y="347923"/>
                      <a:pt x="10160" y="360680"/>
                      <a:pt x="7620" y="373380"/>
                    </a:cubicBezTo>
                    <a:cubicBezTo>
                      <a:pt x="10160" y="401320"/>
                      <a:pt x="10864" y="429488"/>
                      <a:pt x="15240" y="457200"/>
                    </a:cubicBezTo>
                    <a:cubicBezTo>
                      <a:pt x="18507" y="477889"/>
                      <a:pt x="23856" y="498289"/>
                      <a:pt x="30480" y="518160"/>
                    </a:cubicBezTo>
                    <a:lnTo>
                      <a:pt x="38100" y="541020"/>
                    </a:lnTo>
                  </a:path>
                </a:pathLst>
              </a:custGeom>
              <a:no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" name="フリーフォーム 18"/>
              <p:cNvSpPr/>
              <p:nvPr/>
            </p:nvSpPr>
            <p:spPr>
              <a:xfrm>
                <a:off x="3832860" y="4465320"/>
                <a:ext cx="106680" cy="304800"/>
              </a:xfrm>
              <a:custGeom>
                <a:avLst/>
                <a:gdLst>
                  <a:gd name="connsiteX0" fmla="*/ 0 w 106680"/>
                  <a:gd name="connsiteY0" fmla="*/ 0 h 304800"/>
                  <a:gd name="connsiteX1" fmla="*/ 7620 w 106680"/>
                  <a:gd name="connsiteY1" fmla="*/ 106680 h 304800"/>
                  <a:gd name="connsiteX2" fmla="*/ 45720 w 106680"/>
                  <a:gd name="connsiteY2" fmla="*/ 175260 h 304800"/>
                  <a:gd name="connsiteX3" fmla="*/ 83820 w 106680"/>
                  <a:gd name="connsiteY3" fmla="*/ 220980 h 304800"/>
                  <a:gd name="connsiteX4" fmla="*/ 99060 w 106680"/>
                  <a:gd name="connsiteY4" fmla="*/ 281940 h 304800"/>
                  <a:gd name="connsiteX5" fmla="*/ 106680 w 106680"/>
                  <a:gd name="connsiteY5" fmla="*/ 304800 h 304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6680" h="304800">
                    <a:moveTo>
                      <a:pt x="0" y="0"/>
                    </a:moveTo>
                    <a:cubicBezTo>
                      <a:pt x="2540" y="35560"/>
                      <a:pt x="3455" y="71274"/>
                      <a:pt x="7620" y="106680"/>
                    </a:cubicBezTo>
                    <a:cubicBezTo>
                      <a:pt x="10494" y="131109"/>
                      <a:pt x="34815" y="158903"/>
                      <a:pt x="45720" y="175260"/>
                    </a:cubicBezTo>
                    <a:cubicBezTo>
                      <a:pt x="66938" y="207086"/>
                      <a:pt x="54484" y="191644"/>
                      <a:pt x="83820" y="220980"/>
                    </a:cubicBezTo>
                    <a:cubicBezTo>
                      <a:pt x="101238" y="273235"/>
                      <a:pt x="80670" y="208378"/>
                      <a:pt x="99060" y="281940"/>
                    </a:cubicBezTo>
                    <a:cubicBezTo>
                      <a:pt x="101008" y="289732"/>
                      <a:pt x="106680" y="304800"/>
                      <a:pt x="106680" y="304800"/>
                    </a:cubicBezTo>
                  </a:path>
                </a:pathLst>
              </a:custGeom>
              <a:noFill/>
              <a:ln w="158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" name="フリーフォーム 19"/>
              <p:cNvSpPr/>
              <p:nvPr/>
            </p:nvSpPr>
            <p:spPr>
              <a:xfrm>
                <a:off x="2179320" y="5593080"/>
                <a:ext cx="914400" cy="731520"/>
              </a:xfrm>
              <a:custGeom>
                <a:avLst/>
                <a:gdLst>
                  <a:gd name="connsiteX0" fmla="*/ 914400 w 914400"/>
                  <a:gd name="connsiteY0" fmla="*/ 0 h 731520"/>
                  <a:gd name="connsiteX1" fmla="*/ 876300 w 914400"/>
                  <a:gd name="connsiteY1" fmla="*/ 7620 h 731520"/>
                  <a:gd name="connsiteX2" fmla="*/ 853440 w 914400"/>
                  <a:gd name="connsiteY2" fmla="*/ 30480 h 731520"/>
                  <a:gd name="connsiteX3" fmla="*/ 739140 w 914400"/>
                  <a:gd name="connsiteY3" fmla="*/ 99060 h 731520"/>
                  <a:gd name="connsiteX4" fmla="*/ 640080 w 914400"/>
                  <a:gd name="connsiteY4" fmla="*/ 144780 h 731520"/>
                  <a:gd name="connsiteX5" fmla="*/ 571500 w 914400"/>
                  <a:gd name="connsiteY5" fmla="*/ 182880 h 731520"/>
                  <a:gd name="connsiteX6" fmla="*/ 426720 w 914400"/>
                  <a:gd name="connsiteY6" fmla="*/ 251460 h 731520"/>
                  <a:gd name="connsiteX7" fmla="*/ 335280 w 914400"/>
                  <a:gd name="connsiteY7" fmla="*/ 304800 h 731520"/>
                  <a:gd name="connsiteX8" fmla="*/ 274320 w 914400"/>
                  <a:gd name="connsiteY8" fmla="*/ 350520 h 731520"/>
                  <a:gd name="connsiteX9" fmla="*/ 259080 w 914400"/>
                  <a:gd name="connsiteY9" fmla="*/ 396240 h 731520"/>
                  <a:gd name="connsiteX10" fmla="*/ 251460 w 914400"/>
                  <a:gd name="connsiteY10" fmla="*/ 419100 h 731520"/>
                  <a:gd name="connsiteX11" fmla="*/ 220980 w 914400"/>
                  <a:gd name="connsiteY11" fmla="*/ 464820 h 731520"/>
                  <a:gd name="connsiteX12" fmla="*/ 205740 w 914400"/>
                  <a:gd name="connsiteY12" fmla="*/ 487680 h 731520"/>
                  <a:gd name="connsiteX13" fmla="*/ 175260 w 914400"/>
                  <a:gd name="connsiteY13" fmla="*/ 518160 h 731520"/>
                  <a:gd name="connsiteX14" fmla="*/ 152400 w 914400"/>
                  <a:gd name="connsiteY14" fmla="*/ 548640 h 731520"/>
                  <a:gd name="connsiteX15" fmla="*/ 106680 w 914400"/>
                  <a:gd name="connsiteY15" fmla="*/ 617220 h 731520"/>
                  <a:gd name="connsiteX16" fmla="*/ 60960 w 914400"/>
                  <a:gd name="connsiteY16" fmla="*/ 685800 h 731520"/>
                  <a:gd name="connsiteX17" fmla="*/ 45720 w 914400"/>
                  <a:gd name="connsiteY17" fmla="*/ 708660 h 731520"/>
                  <a:gd name="connsiteX18" fmla="*/ 22860 w 914400"/>
                  <a:gd name="connsiteY18" fmla="*/ 716280 h 731520"/>
                  <a:gd name="connsiteX19" fmla="*/ 0 w 914400"/>
                  <a:gd name="connsiteY19" fmla="*/ 731520 h 7315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914400" h="731520">
                    <a:moveTo>
                      <a:pt x="914400" y="0"/>
                    </a:moveTo>
                    <a:cubicBezTo>
                      <a:pt x="901700" y="2540"/>
                      <a:pt x="887884" y="1828"/>
                      <a:pt x="876300" y="7620"/>
                    </a:cubicBezTo>
                    <a:cubicBezTo>
                      <a:pt x="866661" y="12439"/>
                      <a:pt x="862406" y="24502"/>
                      <a:pt x="853440" y="30480"/>
                    </a:cubicBezTo>
                    <a:cubicBezTo>
                      <a:pt x="816470" y="55126"/>
                      <a:pt x="779482" y="80440"/>
                      <a:pt x="739140" y="99060"/>
                    </a:cubicBezTo>
                    <a:cubicBezTo>
                      <a:pt x="706120" y="114300"/>
                      <a:pt x="672608" y="128516"/>
                      <a:pt x="640080" y="144780"/>
                    </a:cubicBezTo>
                    <a:cubicBezTo>
                      <a:pt x="616690" y="156475"/>
                      <a:pt x="594890" y="171185"/>
                      <a:pt x="571500" y="182880"/>
                    </a:cubicBezTo>
                    <a:cubicBezTo>
                      <a:pt x="491432" y="222914"/>
                      <a:pt x="497044" y="212782"/>
                      <a:pt x="426720" y="251460"/>
                    </a:cubicBezTo>
                    <a:cubicBezTo>
                      <a:pt x="395801" y="268465"/>
                      <a:pt x="365695" y="286909"/>
                      <a:pt x="335280" y="304800"/>
                    </a:cubicBezTo>
                    <a:cubicBezTo>
                      <a:pt x="289292" y="331852"/>
                      <a:pt x="306669" y="318171"/>
                      <a:pt x="274320" y="350520"/>
                    </a:cubicBezTo>
                    <a:lnTo>
                      <a:pt x="259080" y="396240"/>
                    </a:lnTo>
                    <a:cubicBezTo>
                      <a:pt x="256540" y="403860"/>
                      <a:pt x="255915" y="412417"/>
                      <a:pt x="251460" y="419100"/>
                    </a:cubicBezTo>
                    <a:lnTo>
                      <a:pt x="220980" y="464820"/>
                    </a:lnTo>
                    <a:cubicBezTo>
                      <a:pt x="215900" y="472440"/>
                      <a:pt x="212216" y="481204"/>
                      <a:pt x="205740" y="487680"/>
                    </a:cubicBezTo>
                    <a:cubicBezTo>
                      <a:pt x="195580" y="497840"/>
                      <a:pt x="184722" y="507347"/>
                      <a:pt x="175260" y="518160"/>
                    </a:cubicBezTo>
                    <a:cubicBezTo>
                      <a:pt x="166897" y="527718"/>
                      <a:pt x="159683" y="538236"/>
                      <a:pt x="152400" y="548640"/>
                    </a:cubicBezTo>
                    <a:cubicBezTo>
                      <a:pt x="136645" y="571148"/>
                      <a:pt x="121920" y="594360"/>
                      <a:pt x="106680" y="617220"/>
                    </a:cubicBezTo>
                    <a:lnTo>
                      <a:pt x="60960" y="685800"/>
                    </a:lnTo>
                    <a:cubicBezTo>
                      <a:pt x="55880" y="693420"/>
                      <a:pt x="54408" y="705764"/>
                      <a:pt x="45720" y="708660"/>
                    </a:cubicBezTo>
                    <a:cubicBezTo>
                      <a:pt x="38100" y="711200"/>
                      <a:pt x="30044" y="712688"/>
                      <a:pt x="22860" y="716280"/>
                    </a:cubicBezTo>
                    <a:cubicBezTo>
                      <a:pt x="14669" y="720376"/>
                      <a:pt x="0" y="731520"/>
                      <a:pt x="0" y="731520"/>
                    </a:cubicBezTo>
                  </a:path>
                </a:pathLst>
              </a:custGeom>
              <a:no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フリーフォーム 20"/>
              <p:cNvSpPr/>
              <p:nvPr/>
            </p:nvSpPr>
            <p:spPr>
              <a:xfrm>
                <a:off x="6553200" y="5661660"/>
                <a:ext cx="137189" cy="472440"/>
              </a:xfrm>
              <a:custGeom>
                <a:avLst/>
                <a:gdLst>
                  <a:gd name="connsiteX0" fmla="*/ 0 w 137189"/>
                  <a:gd name="connsiteY0" fmla="*/ 0 h 472440"/>
                  <a:gd name="connsiteX1" fmla="*/ 38100 w 137189"/>
                  <a:gd name="connsiteY1" fmla="*/ 53340 h 472440"/>
                  <a:gd name="connsiteX2" fmla="*/ 68580 w 137189"/>
                  <a:gd name="connsiteY2" fmla="*/ 99060 h 472440"/>
                  <a:gd name="connsiteX3" fmla="*/ 68580 w 137189"/>
                  <a:gd name="connsiteY3" fmla="*/ 213360 h 472440"/>
                  <a:gd name="connsiteX4" fmla="*/ 38100 w 137189"/>
                  <a:gd name="connsiteY4" fmla="*/ 274320 h 472440"/>
                  <a:gd name="connsiteX5" fmla="*/ 15240 w 137189"/>
                  <a:gd name="connsiteY5" fmla="*/ 320040 h 472440"/>
                  <a:gd name="connsiteX6" fmla="*/ 45720 w 137189"/>
                  <a:gd name="connsiteY6" fmla="*/ 350520 h 472440"/>
                  <a:gd name="connsiteX7" fmla="*/ 68580 w 137189"/>
                  <a:gd name="connsiteY7" fmla="*/ 373380 h 472440"/>
                  <a:gd name="connsiteX8" fmla="*/ 91440 w 137189"/>
                  <a:gd name="connsiteY8" fmla="*/ 388620 h 472440"/>
                  <a:gd name="connsiteX9" fmla="*/ 121920 w 137189"/>
                  <a:gd name="connsiteY9" fmla="*/ 441960 h 472440"/>
                  <a:gd name="connsiteX10" fmla="*/ 137160 w 137189"/>
                  <a:gd name="connsiteY10" fmla="*/ 472440 h 472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37189" h="472440">
                    <a:moveTo>
                      <a:pt x="0" y="0"/>
                    </a:moveTo>
                    <a:cubicBezTo>
                      <a:pt x="36586" y="91464"/>
                      <a:pt x="-8155" y="477"/>
                      <a:pt x="38100" y="53340"/>
                    </a:cubicBezTo>
                    <a:cubicBezTo>
                      <a:pt x="50161" y="67124"/>
                      <a:pt x="68580" y="99060"/>
                      <a:pt x="68580" y="99060"/>
                    </a:cubicBezTo>
                    <a:cubicBezTo>
                      <a:pt x="77842" y="145372"/>
                      <a:pt x="84118" y="157422"/>
                      <a:pt x="68580" y="213360"/>
                    </a:cubicBezTo>
                    <a:cubicBezTo>
                      <a:pt x="62500" y="235250"/>
                      <a:pt x="48260" y="254000"/>
                      <a:pt x="38100" y="274320"/>
                    </a:cubicBezTo>
                    <a:lnTo>
                      <a:pt x="15240" y="320040"/>
                    </a:lnTo>
                    <a:cubicBezTo>
                      <a:pt x="29754" y="363583"/>
                      <a:pt x="10886" y="327297"/>
                      <a:pt x="45720" y="350520"/>
                    </a:cubicBezTo>
                    <a:cubicBezTo>
                      <a:pt x="54686" y="356498"/>
                      <a:pt x="60301" y="366481"/>
                      <a:pt x="68580" y="373380"/>
                    </a:cubicBezTo>
                    <a:cubicBezTo>
                      <a:pt x="75615" y="379243"/>
                      <a:pt x="83820" y="383540"/>
                      <a:pt x="91440" y="388620"/>
                    </a:cubicBezTo>
                    <a:cubicBezTo>
                      <a:pt x="103806" y="425717"/>
                      <a:pt x="93087" y="401594"/>
                      <a:pt x="121920" y="441960"/>
                    </a:cubicBezTo>
                    <a:cubicBezTo>
                      <a:pt x="138569" y="465269"/>
                      <a:pt x="137160" y="456124"/>
                      <a:pt x="137160" y="472440"/>
                    </a:cubicBezTo>
                  </a:path>
                </a:pathLst>
              </a:custGeom>
              <a:no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" name="フリーフォーム 21"/>
              <p:cNvSpPr/>
              <p:nvPr/>
            </p:nvSpPr>
            <p:spPr>
              <a:xfrm>
                <a:off x="5875020" y="4114800"/>
                <a:ext cx="1325880" cy="845820"/>
              </a:xfrm>
              <a:custGeom>
                <a:avLst/>
                <a:gdLst>
                  <a:gd name="connsiteX0" fmla="*/ 0 w 1325880"/>
                  <a:gd name="connsiteY0" fmla="*/ 0 h 845820"/>
                  <a:gd name="connsiteX1" fmla="*/ 68580 w 1325880"/>
                  <a:gd name="connsiteY1" fmla="*/ 22860 h 845820"/>
                  <a:gd name="connsiteX2" fmla="*/ 129540 w 1325880"/>
                  <a:gd name="connsiteY2" fmla="*/ 30480 h 845820"/>
                  <a:gd name="connsiteX3" fmla="*/ 160020 w 1325880"/>
                  <a:gd name="connsiteY3" fmla="*/ 38100 h 845820"/>
                  <a:gd name="connsiteX4" fmla="*/ 243840 w 1325880"/>
                  <a:gd name="connsiteY4" fmla="*/ 60960 h 845820"/>
                  <a:gd name="connsiteX5" fmla="*/ 289560 w 1325880"/>
                  <a:gd name="connsiteY5" fmla="*/ 99060 h 845820"/>
                  <a:gd name="connsiteX6" fmla="*/ 320040 w 1325880"/>
                  <a:gd name="connsiteY6" fmla="*/ 121920 h 845820"/>
                  <a:gd name="connsiteX7" fmla="*/ 342900 w 1325880"/>
                  <a:gd name="connsiteY7" fmla="*/ 152400 h 845820"/>
                  <a:gd name="connsiteX8" fmla="*/ 419100 w 1325880"/>
                  <a:gd name="connsiteY8" fmla="*/ 198120 h 845820"/>
                  <a:gd name="connsiteX9" fmla="*/ 441960 w 1325880"/>
                  <a:gd name="connsiteY9" fmla="*/ 220980 h 845820"/>
                  <a:gd name="connsiteX10" fmla="*/ 464820 w 1325880"/>
                  <a:gd name="connsiteY10" fmla="*/ 228600 h 845820"/>
                  <a:gd name="connsiteX11" fmla="*/ 510540 w 1325880"/>
                  <a:gd name="connsiteY11" fmla="*/ 259080 h 845820"/>
                  <a:gd name="connsiteX12" fmla="*/ 609600 w 1325880"/>
                  <a:gd name="connsiteY12" fmla="*/ 289560 h 845820"/>
                  <a:gd name="connsiteX13" fmla="*/ 662940 w 1325880"/>
                  <a:gd name="connsiteY13" fmla="*/ 320040 h 845820"/>
                  <a:gd name="connsiteX14" fmla="*/ 685800 w 1325880"/>
                  <a:gd name="connsiteY14" fmla="*/ 335280 h 845820"/>
                  <a:gd name="connsiteX15" fmla="*/ 739140 w 1325880"/>
                  <a:gd name="connsiteY15" fmla="*/ 358140 h 845820"/>
                  <a:gd name="connsiteX16" fmla="*/ 762000 w 1325880"/>
                  <a:gd name="connsiteY16" fmla="*/ 381000 h 845820"/>
                  <a:gd name="connsiteX17" fmla="*/ 792480 w 1325880"/>
                  <a:gd name="connsiteY17" fmla="*/ 403860 h 845820"/>
                  <a:gd name="connsiteX18" fmla="*/ 845820 w 1325880"/>
                  <a:gd name="connsiteY18" fmla="*/ 457200 h 845820"/>
                  <a:gd name="connsiteX19" fmla="*/ 868680 w 1325880"/>
                  <a:gd name="connsiteY19" fmla="*/ 480060 h 845820"/>
                  <a:gd name="connsiteX20" fmla="*/ 899160 w 1325880"/>
                  <a:gd name="connsiteY20" fmla="*/ 525780 h 845820"/>
                  <a:gd name="connsiteX21" fmla="*/ 922020 w 1325880"/>
                  <a:gd name="connsiteY21" fmla="*/ 571500 h 845820"/>
                  <a:gd name="connsiteX22" fmla="*/ 944880 w 1325880"/>
                  <a:gd name="connsiteY22" fmla="*/ 624840 h 845820"/>
                  <a:gd name="connsiteX23" fmla="*/ 952500 w 1325880"/>
                  <a:gd name="connsiteY23" fmla="*/ 647700 h 845820"/>
                  <a:gd name="connsiteX24" fmla="*/ 1005840 w 1325880"/>
                  <a:gd name="connsiteY24" fmla="*/ 716280 h 845820"/>
                  <a:gd name="connsiteX25" fmla="*/ 1028700 w 1325880"/>
                  <a:gd name="connsiteY25" fmla="*/ 731520 h 845820"/>
                  <a:gd name="connsiteX26" fmla="*/ 1051560 w 1325880"/>
                  <a:gd name="connsiteY26" fmla="*/ 739140 h 845820"/>
                  <a:gd name="connsiteX27" fmla="*/ 1112520 w 1325880"/>
                  <a:gd name="connsiteY27" fmla="*/ 731520 h 845820"/>
                  <a:gd name="connsiteX28" fmla="*/ 1143000 w 1325880"/>
                  <a:gd name="connsiteY28" fmla="*/ 716280 h 845820"/>
                  <a:gd name="connsiteX29" fmla="*/ 1181100 w 1325880"/>
                  <a:gd name="connsiteY29" fmla="*/ 708660 h 845820"/>
                  <a:gd name="connsiteX30" fmla="*/ 1211580 w 1325880"/>
                  <a:gd name="connsiteY30" fmla="*/ 701040 h 845820"/>
                  <a:gd name="connsiteX31" fmla="*/ 1242060 w 1325880"/>
                  <a:gd name="connsiteY31" fmla="*/ 708660 h 845820"/>
                  <a:gd name="connsiteX32" fmla="*/ 1295400 w 1325880"/>
                  <a:gd name="connsiteY32" fmla="*/ 762000 h 845820"/>
                  <a:gd name="connsiteX33" fmla="*/ 1303020 w 1325880"/>
                  <a:gd name="connsiteY33" fmla="*/ 792480 h 845820"/>
                  <a:gd name="connsiteX34" fmla="*/ 1325880 w 1325880"/>
                  <a:gd name="connsiteY34" fmla="*/ 845820 h 8458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1325880" h="845820">
                    <a:moveTo>
                      <a:pt x="0" y="0"/>
                    </a:moveTo>
                    <a:cubicBezTo>
                      <a:pt x="27416" y="10966"/>
                      <a:pt x="40455" y="18173"/>
                      <a:pt x="68580" y="22860"/>
                    </a:cubicBezTo>
                    <a:cubicBezTo>
                      <a:pt x="88780" y="26227"/>
                      <a:pt x="109340" y="27113"/>
                      <a:pt x="129540" y="30480"/>
                    </a:cubicBezTo>
                    <a:cubicBezTo>
                      <a:pt x="139870" y="32202"/>
                      <a:pt x="149797" y="35828"/>
                      <a:pt x="160020" y="38100"/>
                    </a:cubicBezTo>
                    <a:cubicBezTo>
                      <a:pt x="181490" y="42871"/>
                      <a:pt x="225998" y="49066"/>
                      <a:pt x="243840" y="60960"/>
                    </a:cubicBezTo>
                    <a:cubicBezTo>
                      <a:pt x="294364" y="94643"/>
                      <a:pt x="238222" y="55056"/>
                      <a:pt x="289560" y="99060"/>
                    </a:cubicBezTo>
                    <a:cubicBezTo>
                      <a:pt x="299203" y="107325"/>
                      <a:pt x="311060" y="112940"/>
                      <a:pt x="320040" y="121920"/>
                    </a:cubicBezTo>
                    <a:cubicBezTo>
                      <a:pt x="329020" y="130900"/>
                      <a:pt x="333408" y="143963"/>
                      <a:pt x="342900" y="152400"/>
                    </a:cubicBezTo>
                    <a:cubicBezTo>
                      <a:pt x="420590" y="221458"/>
                      <a:pt x="358272" y="154671"/>
                      <a:pt x="419100" y="198120"/>
                    </a:cubicBezTo>
                    <a:cubicBezTo>
                      <a:pt x="427869" y="204384"/>
                      <a:pt x="432994" y="215002"/>
                      <a:pt x="441960" y="220980"/>
                    </a:cubicBezTo>
                    <a:cubicBezTo>
                      <a:pt x="448643" y="225435"/>
                      <a:pt x="457799" y="224699"/>
                      <a:pt x="464820" y="228600"/>
                    </a:cubicBezTo>
                    <a:cubicBezTo>
                      <a:pt x="480831" y="237495"/>
                      <a:pt x="493164" y="253288"/>
                      <a:pt x="510540" y="259080"/>
                    </a:cubicBezTo>
                    <a:cubicBezTo>
                      <a:pt x="589055" y="285252"/>
                      <a:pt x="555743" y="276096"/>
                      <a:pt x="609600" y="289560"/>
                    </a:cubicBezTo>
                    <a:cubicBezTo>
                      <a:pt x="665295" y="326690"/>
                      <a:pt x="595265" y="281369"/>
                      <a:pt x="662940" y="320040"/>
                    </a:cubicBezTo>
                    <a:cubicBezTo>
                      <a:pt x="670891" y="324584"/>
                      <a:pt x="677609" y="331184"/>
                      <a:pt x="685800" y="335280"/>
                    </a:cubicBezTo>
                    <a:cubicBezTo>
                      <a:pt x="718965" y="351863"/>
                      <a:pt x="702142" y="331713"/>
                      <a:pt x="739140" y="358140"/>
                    </a:cubicBezTo>
                    <a:cubicBezTo>
                      <a:pt x="747909" y="364404"/>
                      <a:pt x="753818" y="373987"/>
                      <a:pt x="762000" y="381000"/>
                    </a:cubicBezTo>
                    <a:cubicBezTo>
                      <a:pt x="771643" y="389265"/>
                      <a:pt x="783083" y="395317"/>
                      <a:pt x="792480" y="403860"/>
                    </a:cubicBezTo>
                    <a:cubicBezTo>
                      <a:pt x="811086" y="420774"/>
                      <a:pt x="828040" y="439420"/>
                      <a:pt x="845820" y="457200"/>
                    </a:cubicBezTo>
                    <a:cubicBezTo>
                      <a:pt x="853440" y="464820"/>
                      <a:pt x="862702" y="471094"/>
                      <a:pt x="868680" y="480060"/>
                    </a:cubicBezTo>
                    <a:cubicBezTo>
                      <a:pt x="878840" y="495300"/>
                      <a:pt x="893368" y="508404"/>
                      <a:pt x="899160" y="525780"/>
                    </a:cubicBezTo>
                    <a:cubicBezTo>
                      <a:pt x="909676" y="557328"/>
                      <a:pt x="902325" y="541957"/>
                      <a:pt x="922020" y="571500"/>
                    </a:cubicBezTo>
                    <a:cubicBezTo>
                      <a:pt x="937879" y="634935"/>
                      <a:pt x="918568" y="572217"/>
                      <a:pt x="944880" y="624840"/>
                    </a:cubicBezTo>
                    <a:cubicBezTo>
                      <a:pt x="948472" y="632024"/>
                      <a:pt x="948599" y="640679"/>
                      <a:pt x="952500" y="647700"/>
                    </a:cubicBezTo>
                    <a:cubicBezTo>
                      <a:pt x="967149" y="674068"/>
                      <a:pt x="982860" y="697130"/>
                      <a:pt x="1005840" y="716280"/>
                    </a:cubicBezTo>
                    <a:cubicBezTo>
                      <a:pt x="1012875" y="722143"/>
                      <a:pt x="1020509" y="727424"/>
                      <a:pt x="1028700" y="731520"/>
                    </a:cubicBezTo>
                    <a:cubicBezTo>
                      <a:pt x="1035884" y="735112"/>
                      <a:pt x="1043940" y="736600"/>
                      <a:pt x="1051560" y="739140"/>
                    </a:cubicBezTo>
                    <a:cubicBezTo>
                      <a:pt x="1071880" y="736600"/>
                      <a:pt x="1092653" y="736487"/>
                      <a:pt x="1112520" y="731520"/>
                    </a:cubicBezTo>
                    <a:cubicBezTo>
                      <a:pt x="1123540" y="728765"/>
                      <a:pt x="1132224" y="719872"/>
                      <a:pt x="1143000" y="716280"/>
                    </a:cubicBezTo>
                    <a:cubicBezTo>
                      <a:pt x="1155287" y="712184"/>
                      <a:pt x="1168457" y="711470"/>
                      <a:pt x="1181100" y="708660"/>
                    </a:cubicBezTo>
                    <a:cubicBezTo>
                      <a:pt x="1191323" y="706388"/>
                      <a:pt x="1201420" y="703580"/>
                      <a:pt x="1211580" y="701040"/>
                    </a:cubicBezTo>
                    <a:cubicBezTo>
                      <a:pt x="1221740" y="703580"/>
                      <a:pt x="1232693" y="703976"/>
                      <a:pt x="1242060" y="708660"/>
                    </a:cubicBezTo>
                    <a:cubicBezTo>
                      <a:pt x="1270508" y="722884"/>
                      <a:pt x="1277112" y="737616"/>
                      <a:pt x="1295400" y="762000"/>
                    </a:cubicBezTo>
                    <a:cubicBezTo>
                      <a:pt x="1297940" y="772160"/>
                      <a:pt x="1300011" y="782449"/>
                      <a:pt x="1303020" y="792480"/>
                    </a:cubicBezTo>
                    <a:cubicBezTo>
                      <a:pt x="1317057" y="839268"/>
                      <a:pt x="1307424" y="827364"/>
                      <a:pt x="1325880" y="845820"/>
                    </a:cubicBezTo>
                  </a:path>
                </a:pathLst>
              </a:custGeom>
              <a:no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" name="フリーフォーム 22"/>
              <p:cNvSpPr/>
              <p:nvPr/>
            </p:nvSpPr>
            <p:spPr>
              <a:xfrm>
                <a:off x="6370320" y="4343400"/>
                <a:ext cx="281969" cy="586740"/>
              </a:xfrm>
              <a:custGeom>
                <a:avLst/>
                <a:gdLst>
                  <a:gd name="connsiteX0" fmla="*/ 0 w 281969"/>
                  <a:gd name="connsiteY0" fmla="*/ 0 h 586740"/>
                  <a:gd name="connsiteX1" fmla="*/ 83820 w 281969"/>
                  <a:gd name="connsiteY1" fmla="*/ 60960 h 586740"/>
                  <a:gd name="connsiteX2" fmla="*/ 106680 w 281969"/>
                  <a:gd name="connsiteY2" fmla="*/ 76200 h 586740"/>
                  <a:gd name="connsiteX3" fmla="*/ 114300 w 281969"/>
                  <a:gd name="connsiteY3" fmla="*/ 106680 h 586740"/>
                  <a:gd name="connsiteX4" fmla="*/ 129540 w 281969"/>
                  <a:gd name="connsiteY4" fmla="*/ 259080 h 586740"/>
                  <a:gd name="connsiteX5" fmla="*/ 144780 w 281969"/>
                  <a:gd name="connsiteY5" fmla="*/ 320040 h 586740"/>
                  <a:gd name="connsiteX6" fmla="*/ 167640 w 281969"/>
                  <a:gd name="connsiteY6" fmla="*/ 396240 h 586740"/>
                  <a:gd name="connsiteX7" fmla="*/ 182880 w 281969"/>
                  <a:gd name="connsiteY7" fmla="*/ 419100 h 586740"/>
                  <a:gd name="connsiteX8" fmla="*/ 228600 w 281969"/>
                  <a:gd name="connsiteY8" fmla="*/ 472440 h 586740"/>
                  <a:gd name="connsiteX9" fmla="*/ 243840 w 281969"/>
                  <a:gd name="connsiteY9" fmla="*/ 510540 h 586740"/>
                  <a:gd name="connsiteX10" fmla="*/ 259080 w 281969"/>
                  <a:gd name="connsiteY10" fmla="*/ 533400 h 586740"/>
                  <a:gd name="connsiteX11" fmla="*/ 266700 w 281969"/>
                  <a:gd name="connsiteY11" fmla="*/ 556260 h 586740"/>
                  <a:gd name="connsiteX12" fmla="*/ 281940 w 281969"/>
                  <a:gd name="connsiteY12" fmla="*/ 586740 h 586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81969" h="586740">
                    <a:moveTo>
                      <a:pt x="0" y="0"/>
                    </a:moveTo>
                    <a:cubicBezTo>
                      <a:pt x="52403" y="41922"/>
                      <a:pt x="24568" y="21458"/>
                      <a:pt x="83820" y="60960"/>
                    </a:cubicBezTo>
                    <a:lnTo>
                      <a:pt x="106680" y="76200"/>
                    </a:lnTo>
                    <a:cubicBezTo>
                      <a:pt x="109220" y="86360"/>
                      <a:pt x="112708" y="96329"/>
                      <a:pt x="114300" y="106680"/>
                    </a:cubicBezTo>
                    <a:cubicBezTo>
                      <a:pt x="123063" y="163641"/>
                      <a:pt x="122222" y="200537"/>
                      <a:pt x="129540" y="259080"/>
                    </a:cubicBezTo>
                    <a:cubicBezTo>
                      <a:pt x="134704" y="300393"/>
                      <a:pt x="135564" y="287785"/>
                      <a:pt x="144780" y="320040"/>
                    </a:cubicBezTo>
                    <a:cubicBezTo>
                      <a:pt x="150105" y="338676"/>
                      <a:pt x="158586" y="382659"/>
                      <a:pt x="167640" y="396240"/>
                    </a:cubicBezTo>
                    <a:cubicBezTo>
                      <a:pt x="172720" y="403860"/>
                      <a:pt x="177017" y="412065"/>
                      <a:pt x="182880" y="419100"/>
                    </a:cubicBezTo>
                    <a:cubicBezTo>
                      <a:pt x="205980" y="446820"/>
                      <a:pt x="209575" y="438195"/>
                      <a:pt x="228600" y="472440"/>
                    </a:cubicBezTo>
                    <a:cubicBezTo>
                      <a:pt x="235243" y="484397"/>
                      <a:pt x="237723" y="498306"/>
                      <a:pt x="243840" y="510540"/>
                    </a:cubicBezTo>
                    <a:cubicBezTo>
                      <a:pt x="247936" y="518731"/>
                      <a:pt x="254984" y="525209"/>
                      <a:pt x="259080" y="533400"/>
                    </a:cubicBezTo>
                    <a:cubicBezTo>
                      <a:pt x="262672" y="540584"/>
                      <a:pt x="263108" y="549076"/>
                      <a:pt x="266700" y="556260"/>
                    </a:cubicBezTo>
                    <a:cubicBezTo>
                      <a:pt x="283349" y="589558"/>
                      <a:pt x="281940" y="567653"/>
                      <a:pt x="281940" y="586740"/>
                    </a:cubicBezTo>
                  </a:path>
                </a:pathLst>
              </a:custGeom>
              <a:noFill/>
              <a:ln w="158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16641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4319611" y="110924"/>
            <a:ext cx="389241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54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TitleScene</a:t>
            </a:r>
            <a:r>
              <a:rPr lang="ja-JP" alt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　</a:t>
            </a:r>
            <a:r>
              <a:rPr lang="en-US" altLang="ja-JP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4" name="正方形/長方形 3"/>
          <p:cNvSpPr/>
          <p:nvPr/>
        </p:nvSpPr>
        <p:spPr>
          <a:xfrm>
            <a:off x="818606" y="1034254"/>
            <a:ext cx="10894423" cy="53470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4040077" y="3246120"/>
            <a:ext cx="445147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54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Magic Mastery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317479" y="1588252"/>
            <a:ext cx="1896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なにかしらの背景</a:t>
            </a:r>
            <a:endParaRPr lang="en-US" altLang="ja-JP" dirty="0"/>
          </a:p>
        </p:txBody>
      </p:sp>
      <p:sp>
        <p:nvSpPr>
          <p:cNvPr id="7" name="円形吹き出し 6"/>
          <p:cNvSpPr/>
          <p:nvPr/>
        </p:nvSpPr>
        <p:spPr>
          <a:xfrm>
            <a:off x="8064137" y="1833878"/>
            <a:ext cx="2239830" cy="1219200"/>
          </a:xfrm>
          <a:prstGeom prst="wedgeEllipseCallout">
            <a:avLst>
              <a:gd name="adj1" fmla="val -88709"/>
              <a:gd name="adj2" fmla="val 81786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 smtClean="0">
                <a:solidFill>
                  <a:schemeClr val="tx1"/>
                </a:solidFill>
              </a:rPr>
              <a:t>タイトル表示</a:t>
            </a:r>
            <a:endParaRPr kumimoji="1" lang="ja-JP" altLang="en-US" sz="2000" b="1" dirty="0">
              <a:solidFill>
                <a:schemeClr val="tx1"/>
              </a:solidFill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5187634" y="5196376"/>
            <a:ext cx="215636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28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PUSH</a:t>
            </a:r>
            <a:r>
              <a:rPr lang="ja-JP" altLang="en-US" sz="28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　</a:t>
            </a:r>
            <a:r>
              <a:rPr lang="en-US" altLang="ja-JP" sz="28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STAR</a:t>
            </a:r>
            <a:r>
              <a:rPr lang="en-US" altLang="ja-JP" sz="2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</a:t>
            </a:r>
            <a:endParaRPr lang="ja-JP" altLang="en-US" sz="28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8" name="円形吹き出し 7"/>
          <p:cNvSpPr/>
          <p:nvPr/>
        </p:nvSpPr>
        <p:spPr>
          <a:xfrm>
            <a:off x="8425542" y="3845443"/>
            <a:ext cx="2695303" cy="1219200"/>
          </a:xfrm>
          <a:prstGeom prst="wedgeEllipseCallout">
            <a:avLst>
              <a:gd name="adj1" fmla="val -95707"/>
              <a:gd name="adj2" fmla="val 72500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b="1" dirty="0" smtClean="0">
                <a:solidFill>
                  <a:schemeClr val="tx1"/>
                </a:solidFill>
              </a:rPr>
              <a:t>フェードイン</a:t>
            </a:r>
            <a:endParaRPr lang="en-US" altLang="ja-JP" sz="2000" b="1" dirty="0" smtClean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2000" b="1" dirty="0">
                <a:solidFill>
                  <a:schemeClr val="tx1"/>
                </a:solidFill>
              </a:rPr>
              <a:t>フェードアウト</a:t>
            </a:r>
          </a:p>
        </p:txBody>
      </p:sp>
    </p:spTree>
    <p:extLst>
      <p:ext uri="{BB962C8B-B14F-4D97-AF65-F5344CB8AC3E}">
        <p14:creationId xmlns:p14="http://schemas.microsoft.com/office/powerpoint/2010/main" val="2897317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4319611" y="110924"/>
            <a:ext cx="389241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54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TitleScene</a:t>
            </a:r>
            <a:r>
              <a:rPr lang="ja-JP" alt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　</a:t>
            </a:r>
            <a:r>
              <a:rPr lang="en-US" altLang="ja-JP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4" name="正方形/長方形 3"/>
          <p:cNvSpPr/>
          <p:nvPr/>
        </p:nvSpPr>
        <p:spPr>
          <a:xfrm>
            <a:off x="818606" y="1034254"/>
            <a:ext cx="10894423" cy="53470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4040077" y="3246120"/>
            <a:ext cx="445147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54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Magic Mastery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317479" y="1588252"/>
            <a:ext cx="1896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なにかしらの背景</a:t>
            </a:r>
            <a:endParaRPr lang="en-US" altLang="ja-JP" dirty="0"/>
          </a:p>
        </p:txBody>
      </p:sp>
      <p:sp>
        <p:nvSpPr>
          <p:cNvPr id="9" name="角丸四角形 8"/>
          <p:cNvSpPr/>
          <p:nvPr/>
        </p:nvSpPr>
        <p:spPr>
          <a:xfrm>
            <a:off x="3117665" y="2377440"/>
            <a:ext cx="6296298" cy="33789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正方形/長方形 9"/>
          <p:cNvSpPr/>
          <p:nvPr/>
        </p:nvSpPr>
        <p:spPr>
          <a:xfrm>
            <a:off x="5391214" y="2898159"/>
            <a:ext cx="174919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ログイン</a:t>
            </a:r>
            <a:r>
              <a:rPr lang="en-US" altLang="ja-JP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ID</a:t>
            </a:r>
            <a:endParaRPr lang="ja-JP" alt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3814349" y="3689501"/>
            <a:ext cx="4902926" cy="8708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/>
        </p:nvSpPr>
        <p:spPr>
          <a:xfrm>
            <a:off x="5814406" y="4896752"/>
            <a:ext cx="90281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完了</a:t>
            </a:r>
            <a:endParaRPr lang="ja-JP" alt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円形吹き出し 12"/>
          <p:cNvSpPr/>
          <p:nvPr/>
        </p:nvSpPr>
        <p:spPr>
          <a:xfrm>
            <a:off x="7585166" y="2229394"/>
            <a:ext cx="3317965" cy="930375"/>
          </a:xfrm>
          <a:prstGeom prst="wedgeEllipseCallout">
            <a:avLst>
              <a:gd name="adj1" fmla="val -44193"/>
              <a:gd name="adj2" fmla="val 88709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入力する所</a:t>
            </a:r>
            <a:endParaRPr kumimoji="1" lang="ja-JP" altLang="en-US" dirty="0"/>
          </a:p>
        </p:txBody>
      </p:sp>
      <p:sp>
        <p:nvSpPr>
          <p:cNvPr id="14" name="円形吹き出し 13"/>
          <p:cNvSpPr/>
          <p:nvPr/>
        </p:nvSpPr>
        <p:spPr>
          <a:xfrm>
            <a:off x="7519498" y="4169450"/>
            <a:ext cx="3317965" cy="930375"/>
          </a:xfrm>
          <a:prstGeom prst="wedgeEllipseCallout">
            <a:avLst>
              <a:gd name="adj1" fmla="val -73327"/>
              <a:gd name="adj2" fmla="val 54076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完了ボタン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99137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4319611" y="110924"/>
            <a:ext cx="389241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54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TitleScene</a:t>
            </a:r>
            <a:r>
              <a:rPr lang="ja-JP" alt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　</a:t>
            </a:r>
            <a:r>
              <a:rPr lang="en-US" altLang="ja-JP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en-US" altLang="ja-JP" sz="54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818606" y="1034254"/>
            <a:ext cx="10894423" cy="53470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4040077" y="3246120"/>
            <a:ext cx="445147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54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Magic Mastery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317479" y="1588252"/>
            <a:ext cx="1896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なにかしらの背景</a:t>
            </a:r>
            <a:endParaRPr lang="en-US" altLang="ja-JP" dirty="0"/>
          </a:p>
        </p:txBody>
      </p:sp>
      <p:sp>
        <p:nvSpPr>
          <p:cNvPr id="9" name="角丸四角形 8"/>
          <p:cNvSpPr/>
          <p:nvPr/>
        </p:nvSpPr>
        <p:spPr>
          <a:xfrm>
            <a:off x="3117665" y="2377440"/>
            <a:ext cx="6296298" cy="33789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" name="正方形/長方形 11"/>
          <p:cNvSpPr/>
          <p:nvPr/>
        </p:nvSpPr>
        <p:spPr>
          <a:xfrm>
            <a:off x="5032143" y="3039160"/>
            <a:ext cx="2467342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ログイン</a:t>
            </a:r>
            <a:r>
              <a:rPr lang="en-US" altLang="ja-JP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ID</a:t>
            </a:r>
            <a:r>
              <a:rPr lang="ja-JP" alt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確認</a:t>
            </a:r>
            <a:endParaRPr lang="ja-JP" alt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5262733" y="4114800"/>
            <a:ext cx="198003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・・・・・・・・・</a:t>
            </a:r>
            <a:r>
              <a:rPr lang="ja-JP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・</a:t>
            </a:r>
            <a:endParaRPr lang="ja-JP" alt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円形吹き出し 15"/>
          <p:cNvSpPr/>
          <p:nvPr/>
        </p:nvSpPr>
        <p:spPr>
          <a:xfrm>
            <a:off x="7411694" y="1747078"/>
            <a:ext cx="4301328" cy="930375"/>
          </a:xfrm>
          <a:prstGeom prst="wedgeEllipseCallout">
            <a:avLst>
              <a:gd name="adj1" fmla="val -57849"/>
              <a:gd name="adj2" fmla="val 207584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確認している感じにしておく</a:t>
            </a:r>
            <a:endParaRPr lang="en-US" altLang="ja-JP" dirty="0" smtClean="0"/>
          </a:p>
          <a:p>
            <a:pPr algn="ctr"/>
            <a:r>
              <a:rPr kumimoji="1" lang="ja-JP" altLang="en-US" dirty="0" smtClean="0"/>
              <a:t>（適当に時間がたてば移動）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2153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4495942" y="110924"/>
            <a:ext cx="353975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54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SelectScene</a:t>
            </a:r>
            <a:endParaRPr lang="en-US" altLang="ja-JP" sz="54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818606" y="1034254"/>
            <a:ext cx="10894423" cy="53470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317477" y="2033695"/>
            <a:ext cx="1896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なにかしらの背景</a:t>
            </a:r>
            <a:endParaRPr lang="en-US" altLang="ja-JP" dirty="0"/>
          </a:p>
        </p:txBody>
      </p:sp>
      <p:sp>
        <p:nvSpPr>
          <p:cNvPr id="3" name="正方形/長方形 2"/>
          <p:cNvSpPr/>
          <p:nvPr/>
        </p:nvSpPr>
        <p:spPr>
          <a:xfrm>
            <a:off x="4790090" y="3104608"/>
            <a:ext cx="2951449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一人</a:t>
            </a:r>
            <a:r>
              <a:rPr lang="ja-JP" altLang="en-US" sz="4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で遊ぶ</a:t>
            </a:r>
            <a:endParaRPr lang="ja-JP" altLang="en-US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4546433" y="4251632"/>
            <a:ext cx="3438762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4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みんなで遊ぶ</a:t>
            </a:r>
            <a:endParaRPr lang="ja-JP" altLang="en-US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47728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537997" y="1417782"/>
            <a:ext cx="8028516" cy="488632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18000">
                <a:schemeClr val="accent1">
                  <a:tint val="44500"/>
                  <a:satMod val="160000"/>
                </a:schemeClr>
              </a:gs>
              <a:gs pos="38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6" name="正方形/長方形 105"/>
          <p:cNvSpPr/>
          <p:nvPr/>
        </p:nvSpPr>
        <p:spPr>
          <a:xfrm>
            <a:off x="6939140" y="2763475"/>
            <a:ext cx="1531738" cy="134319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84" name="グループ化 183"/>
          <p:cNvGrpSpPr/>
          <p:nvPr/>
        </p:nvGrpSpPr>
        <p:grpSpPr>
          <a:xfrm>
            <a:off x="6897734" y="2807721"/>
            <a:ext cx="1365607" cy="974685"/>
            <a:chOff x="7037071" y="3068978"/>
            <a:chExt cx="1365607" cy="974685"/>
          </a:xfrm>
        </p:grpSpPr>
        <p:grpSp>
          <p:nvGrpSpPr>
            <p:cNvPr id="176" name="グループ化 175"/>
            <p:cNvGrpSpPr/>
            <p:nvPr/>
          </p:nvGrpSpPr>
          <p:grpSpPr>
            <a:xfrm rot="2022375">
              <a:off x="7905041" y="3068978"/>
              <a:ext cx="497637" cy="974685"/>
              <a:chOff x="1398871" y="5522663"/>
              <a:chExt cx="181414" cy="355321"/>
            </a:xfrm>
          </p:grpSpPr>
          <p:sp>
            <p:nvSpPr>
              <p:cNvPr id="177" name="二等辺三角形 50"/>
              <p:cNvSpPr/>
              <p:nvPr/>
            </p:nvSpPr>
            <p:spPr>
              <a:xfrm>
                <a:off x="1457989" y="5650629"/>
                <a:ext cx="106482" cy="227355"/>
              </a:xfrm>
              <a:custGeom>
                <a:avLst/>
                <a:gdLst>
                  <a:gd name="connsiteX0" fmla="*/ 0 w 259309"/>
                  <a:gd name="connsiteY0" fmla="*/ 338415 h 338415"/>
                  <a:gd name="connsiteX1" fmla="*/ 129655 w 259309"/>
                  <a:gd name="connsiteY1" fmla="*/ 0 h 338415"/>
                  <a:gd name="connsiteX2" fmla="*/ 259309 w 259309"/>
                  <a:gd name="connsiteY2" fmla="*/ 338415 h 338415"/>
                  <a:gd name="connsiteX3" fmla="*/ 0 w 259309"/>
                  <a:gd name="connsiteY3" fmla="*/ 338415 h 338415"/>
                  <a:gd name="connsiteX0" fmla="*/ 0 w 187959"/>
                  <a:gd name="connsiteY0" fmla="*/ 419629 h 419629"/>
                  <a:gd name="connsiteX1" fmla="*/ 58305 w 187959"/>
                  <a:gd name="connsiteY1" fmla="*/ 0 h 419629"/>
                  <a:gd name="connsiteX2" fmla="*/ 187959 w 187959"/>
                  <a:gd name="connsiteY2" fmla="*/ 338415 h 419629"/>
                  <a:gd name="connsiteX3" fmla="*/ 0 w 187959"/>
                  <a:gd name="connsiteY3" fmla="*/ 419629 h 419629"/>
                  <a:gd name="connsiteX0" fmla="*/ 0 w 196535"/>
                  <a:gd name="connsiteY0" fmla="*/ 419629 h 419629"/>
                  <a:gd name="connsiteX1" fmla="*/ 58305 w 196535"/>
                  <a:gd name="connsiteY1" fmla="*/ 0 h 419629"/>
                  <a:gd name="connsiteX2" fmla="*/ 196535 w 196535"/>
                  <a:gd name="connsiteY2" fmla="*/ 304070 h 419629"/>
                  <a:gd name="connsiteX3" fmla="*/ 0 w 196535"/>
                  <a:gd name="connsiteY3" fmla="*/ 419629 h 419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6535" h="419629">
                    <a:moveTo>
                      <a:pt x="0" y="419629"/>
                    </a:moveTo>
                    <a:lnTo>
                      <a:pt x="58305" y="0"/>
                    </a:lnTo>
                    <a:lnTo>
                      <a:pt x="196535" y="304070"/>
                    </a:lnTo>
                    <a:lnTo>
                      <a:pt x="0" y="419629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8" name="円/楕円 177"/>
              <p:cNvSpPr/>
              <p:nvPr/>
            </p:nvSpPr>
            <p:spPr>
              <a:xfrm>
                <a:off x="1426307" y="5603423"/>
                <a:ext cx="126542" cy="132170"/>
              </a:xfrm>
              <a:prstGeom prst="ellipse">
                <a:avLst/>
              </a:prstGeom>
              <a:solidFill>
                <a:srgbClr val="FFCC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9" name="二等辺三角形 178"/>
              <p:cNvSpPr/>
              <p:nvPr/>
            </p:nvSpPr>
            <p:spPr>
              <a:xfrm rot="20248836">
                <a:off x="1428585" y="5522663"/>
                <a:ext cx="87278" cy="113903"/>
              </a:xfrm>
              <a:prstGeom prst="triangl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0" name="円/楕円 179"/>
              <p:cNvSpPr/>
              <p:nvPr/>
            </p:nvSpPr>
            <p:spPr>
              <a:xfrm>
                <a:off x="1398871" y="5612638"/>
                <a:ext cx="181414" cy="60756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bg2">
                    <a:lumMod val="1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cxnSp>
          <p:nvCxnSpPr>
            <p:cNvPr id="182" name="直線コネクタ 181"/>
            <p:cNvCxnSpPr/>
            <p:nvPr/>
          </p:nvCxnSpPr>
          <p:spPr>
            <a:xfrm flipH="1">
              <a:off x="7037071" y="3614782"/>
              <a:ext cx="878792" cy="14521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5" name="正方形/長方形 104"/>
          <p:cNvSpPr/>
          <p:nvPr/>
        </p:nvSpPr>
        <p:spPr>
          <a:xfrm>
            <a:off x="618388" y="2748414"/>
            <a:ext cx="1531738" cy="134319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68" name="グループ化 167"/>
          <p:cNvGrpSpPr/>
          <p:nvPr/>
        </p:nvGrpSpPr>
        <p:grpSpPr>
          <a:xfrm>
            <a:off x="731231" y="2983808"/>
            <a:ext cx="990638" cy="990638"/>
            <a:chOff x="907842" y="5304714"/>
            <a:chExt cx="412728" cy="412728"/>
          </a:xfrm>
        </p:grpSpPr>
        <p:grpSp>
          <p:nvGrpSpPr>
            <p:cNvPr id="169" name="グループ化 168"/>
            <p:cNvGrpSpPr/>
            <p:nvPr/>
          </p:nvGrpSpPr>
          <p:grpSpPr>
            <a:xfrm>
              <a:off x="1048283" y="5363926"/>
              <a:ext cx="139502" cy="255122"/>
              <a:chOff x="1398871" y="5502212"/>
              <a:chExt cx="181414" cy="331770"/>
            </a:xfrm>
          </p:grpSpPr>
          <p:sp>
            <p:nvSpPr>
              <p:cNvPr id="171" name="二等辺三角形 170"/>
              <p:cNvSpPr/>
              <p:nvPr/>
            </p:nvSpPr>
            <p:spPr>
              <a:xfrm>
                <a:off x="1419331" y="5650629"/>
                <a:ext cx="140494" cy="183353"/>
              </a:xfrm>
              <a:prstGeom prst="triangl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2" name="円/楕円 171"/>
              <p:cNvSpPr/>
              <p:nvPr/>
            </p:nvSpPr>
            <p:spPr>
              <a:xfrm>
                <a:off x="1426307" y="5603423"/>
                <a:ext cx="126542" cy="132170"/>
              </a:xfrm>
              <a:prstGeom prst="ellipse">
                <a:avLst/>
              </a:prstGeom>
              <a:solidFill>
                <a:srgbClr val="FFCC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3" name="二等辺三角形 172"/>
              <p:cNvSpPr/>
              <p:nvPr/>
            </p:nvSpPr>
            <p:spPr>
              <a:xfrm>
                <a:off x="1445939" y="5502212"/>
                <a:ext cx="87278" cy="113903"/>
              </a:xfrm>
              <a:prstGeom prst="triangl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4" name="円/楕円 173"/>
              <p:cNvSpPr/>
              <p:nvPr/>
            </p:nvSpPr>
            <p:spPr>
              <a:xfrm>
                <a:off x="1398871" y="5612638"/>
                <a:ext cx="181414" cy="60756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bg2">
                    <a:lumMod val="1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70" name="円/楕円 169"/>
            <p:cNvSpPr/>
            <p:nvPr/>
          </p:nvSpPr>
          <p:spPr>
            <a:xfrm>
              <a:off x="907842" y="5304714"/>
              <a:ext cx="412728" cy="412728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50000">
                  <a:schemeClr val="accent1">
                    <a:tint val="44500"/>
                    <a:satMod val="160000"/>
                    <a:alpha val="70000"/>
                  </a:schemeClr>
                </a:gs>
                <a:gs pos="100000">
                  <a:schemeClr val="accent1">
                    <a:tint val="23500"/>
                    <a:satMod val="160000"/>
                    <a:alpha val="41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03" name="正方形/長方形 102"/>
          <p:cNvSpPr/>
          <p:nvPr/>
        </p:nvSpPr>
        <p:spPr>
          <a:xfrm>
            <a:off x="1444280" y="2609812"/>
            <a:ext cx="1847549" cy="162013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4" name="正方形/長方形 103"/>
          <p:cNvSpPr/>
          <p:nvPr/>
        </p:nvSpPr>
        <p:spPr>
          <a:xfrm>
            <a:off x="5856486" y="2609812"/>
            <a:ext cx="1847549" cy="162013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84" name="グループ化 83"/>
          <p:cNvGrpSpPr/>
          <p:nvPr/>
        </p:nvGrpSpPr>
        <p:grpSpPr>
          <a:xfrm>
            <a:off x="1244294" y="4356053"/>
            <a:ext cx="685557" cy="685557"/>
            <a:chOff x="2467043" y="325834"/>
            <a:chExt cx="685557" cy="685557"/>
          </a:xfrm>
        </p:grpSpPr>
        <p:sp>
          <p:nvSpPr>
            <p:cNvPr id="85" name="円/楕円 84"/>
            <p:cNvSpPr/>
            <p:nvPr/>
          </p:nvSpPr>
          <p:spPr>
            <a:xfrm>
              <a:off x="2467043" y="325834"/>
              <a:ext cx="685557" cy="68555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6" name="円/楕円 85"/>
            <p:cNvSpPr/>
            <p:nvPr/>
          </p:nvSpPr>
          <p:spPr>
            <a:xfrm>
              <a:off x="2544503" y="403294"/>
              <a:ext cx="530635" cy="53063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88" name="グループ化 87"/>
          <p:cNvGrpSpPr/>
          <p:nvPr/>
        </p:nvGrpSpPr>
        <p:grpSpPr>
          <a:xfrm>
            <a:off x="1852389" y="4930355"/>
            <a:ext cx="685557" cy="685557"/>
            <a:chOff x="2467043" y="325834"/>
            <a:chExt cx="685557" cy="685557"/>
          </a:xfrm>
        </p:grpSpPr>
        <p:sp>
          <p:nvSpPr>
            <p:cNvPr id="89" name="円/楕円 88"/>
            <p:cNvSpPr/>
            <p:nvPr/>
          </p:nvSpPr>
          <p:spPr>
            <a:xfrm>
              <a:off x="2467043" y="325834"/>
              <a:ext cx="685557" cy="68555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0" name="円/楕円 89"/>
            <p:cNvSpPr/>
            <p:nvPr/>
          </p:nvSpPr>
          <p:spPr>
            <a:xfrm>
              <a:off x="2544503" y="403294"/>
              <a:ext cx="530635" cy="53063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91" name="グループ化 90"/>
          <p:cNvGrpSpPr/>
          <p:nvPr/>
        </p:nvGrpSpPr>
        <p:grpSpPr>
          <a:xfrm>
            <a:off x="636073" y="4930353"/>
            <a:ext cx="685557" cy="685557"/>
            <a:chOff x="2467043" y="325834"/>
            <a:chExt cx="685557" cy="685557"/>
          </a:xfrm>
        </p:grpSpPr>
        <p:sp>
          <p:nvSpPr>
            <p:cNvPr id="92" name="円/楕円 91"/>
            <p:cNvSpPr/>
            <p:nvPr/>
          </p:nvSpPr>
          <p:spPr>
            <a:xfrm>
              <a:off x="2467043" y="325834"/>
              <a:ext cx="685557" cy="68555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3" name="円/楕円 92"/>
            <p:cNvSpPr/>
            <p:nvPr/>
          </p:nvSpPr>
          <p:spPr>
            <a:xfrm>
              <a:off x="2544503" y="403294"/>
              <a:ext cx="530635" cy="53063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94" name="グループ化 93"/>
          <p:cNvGrpSpPr/>
          <p:nvPr/>
        </p:nvGrpSpPr>
        <p:grpSpPr>
          <a:xfrm>
            <a:off x="1243439" y="5546067"/>
            <a:ext cx="685557" cy="685557"/>
            <a:chOff x="2467043" y="325834"/>
            <a:chExt cx="685557" cy="685557"/>
          </a:xfrm>
        </p:grpSpPr>
        <p:sp>
          <p:nvSpPr>
            <p:cNvPr id="95" name="円/楕円 94"/>
            <p:cNvSpPr/>
            <p:nvPr/>
          </p:nvSpPr>
          <p:spPr>
            <a:xfrm>
              <a:off x="2467043" y="325834"/>
              <a:ext cx="685557" cy="68555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6" name="円/楕円 95"/>
            <p:cNvSpPr/>
            <p:nvPr/>
          </p:nvSpPr>
          <p:spPr>
            <a:xfrm>
              <a:off x="2544503" y="403294"/>
              <a:ext cx="530635" cy="53063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6" name="グループ化 45"/>
          <p:cNvGrpSpPr/>
          <p:nvPr/>
        </p:nvGrpSpPr>
        <p:grpSpPr>
          <a:xfrm>
            <a:off x="1436822" y="4513920"/>
            <a:ext cx="304987" cy="341731"/>
            <a:chOff x="1598836" y="4973688"/>
            <a:chExt cx="304987" cy="341731"/>
          </a:xfrm>
        </p:grpSpPr>
        <p:grpSp>
          <p:nvGrpSpPr>
            <p:cNvPr id="47" name="グループ化 46"/>
            <p:cNvGrpSpPr/>
            <p:nvPr/>
          </p:nvGrpSpPr>
          <p:grpSpPr>
            <a:xfrm>
              <a:off x="1606294" y="4976867"/>
              <a:ext cx="297529" cy="334384"/>
              <a:chOff x="2179320" y="30480"/>
              <a:chExt cx="5021580" cy="6294120"/>
            </a:xfrm>
          </p:grpSpPr>
          <p:sp>
            <p:nvSpPr>
              <p:cNvPr id="59" name="フリーフォーム 58"/>
              <p:cNvSpPr/>
              <p:nvPr/>
            </p:nvSpPr>
            <p:spPr>
              <a:xfrm>
                <a:off x="2621280" y="30480"/>
                <a:ext cx="1935480" cy="6278880"/>
              </a:xfrm>
              <a:custGeom>
                <a:avLst/>
                <a:gdLst>
                  <a:gd name="connsiteX0" fmla="*/ 1935480 w 1935480"/>
                  <a:gd name="connsiteY0" fmla="*/ 0 h 6278880"/>
                  <a:gd name="connsiteX1" fmla="*/ 1935480 w 1935480"/>
                  <a:gd name="connsiteY1" fmla="*/ 0 h 6278880"/>
                  <a:gd name="connsiteX2" fmla="*/ 1912620 w 1935480"/>
                  <a:gd name="connsiteY2" fmla="*/ 251460 h 6278880"/>
                  <a:gd name="connsiteX3" fmla="*/ 1874520 w 1935480"/>
                  <a:gd name="connsiteY3" fmla="*/ 297180 h 6278880"/>
                  <a:gd name="connsiteX4" fmla="*/ 1851660 w 1935480"/>
                  <a:gd name="connsiteY4" fmla="*/ 335280 h 6278880"/>
                  <a:gd name="connsiteX5" fmla="*/ 1828800 w 1935480"/>
                  <a:gd name="connsiteY5" fmla="*/ 365760 h 6278880"/>
                  <a:gd name="connsiteX6" fmla="*/ 1775460 w 1935480"/>
                  <a:gd name="connsiteY6" fmla="*/ 449580 h 6278880"/>
                  <a:gd name="connsiteX7" fmla="*/ 1744980 w 1935480"/>
                  <a:gd name="connsiteY7" fmla="*/ 487680 h 6278880"/>
                  <a:gd name="connsiteX8" fmla="*/ 1706880 w 1935480"/>
                  <a:gd name="connsiteY8" fmla="*/ 548640 h 6278880"/>
                  <a:gd name="connsiteX9" fmla="*/ 1661160 w 1935480"/>
                  <a:gd name="connsiteY9" fmla="*/ 609600 h 6278880"/>
                  <a:gd name="connsiteX10" fmla="*/ 1531620 w 1935480"/>
                  <a:gd name="connsiteY10" fmla="*/ 815340 h 6278880"/>
                  <a:gd name="connsiteX11" fmla="*/ 1485900 w 1935480"/>
                  <a:gd name="connsiteY11" fmla="*/ 876300 h 6278880"/>
                  <a:gd name="connsiteX12" fmla="*/ 1440180 w 1935480"/>
                  <a:gd name="connsiteY12" fmla="*/ 960120 h 6278880"/>
                  <a:gd name="connsiteX13" fmla="*/ 1318260 w 1935480"/>
                  <a:gd name="connsiteY13" fmla="*/ 1143000 h 6278880"/>
                  <a:gd name="connsiteX14" fmla="*/ 1280160 w 1935480"/>
                  <a:gd name="connsiteY14" fmla="*/ 1196340 h 6278880"/>
                  <a:gd name="connsiteX15" fmla="*/ 1257300 w 1935480"/>
                  <a:gd name="connsiteY15" fmla="*/ 1234440 h 6278880"/>
                  <a:gd name="connsiteX16" fmla="*/ 1234440 w 1935480"/>
                  <a:gd name="connsiteY16" fmla="*/ 1264920 h 6278880"/>
                  <a:gd name="connsiteX17" fmla="*/ 1211580 w 1935480"/>
                  <a:gd name="connsiteY17" fmla="*/ 1318260 h 6278880"/>
                  <a:gd name="connsiteX18" fmla="*/ 1181100 w 1935480"/>
                  <a:gd name="connsiteY18" fmla="*/ 1402080 h 6278880"/>
                  <a:gd name="connsiteX19" fmla="*/ 1203960 w 1935480"/>
                  <a:gd name="connsiteY19" fmla="*/ 1653540 h 6278880"/>
                  <a:gd name="connsiteX20" fmla="*/ 1226820 w 1935480"/>
                  <a:gd name="connsiteY20" fmla="*/ 1729740 h 6278880"/>
                  <a:gd name="connsiteX21" fmla="*/ 1249680 w 1935480"/>
                  <a:gd name="connsiteY21" fmla="*/ 1813560 h 6278880"/>
                  <a:gd name="connsiteX22" fmla="*/ 1257300 w 1935480"/>
                  <a:gd name="connsiteY22" fmla="*/ 1851660 h 6278880"/>
                  <a:gd name="connsiteX23" fmla="*/ 1272540 w 1935480"/>
                  <a:gd name="connsiteY23" fmla="*/ 1897380 h 6278880"/>
                  <a:gd name="connsiteX24" fmla="*/ 1280160 w 1935480"/>
                  <a:gd name="connsiteY24" fmla="*/ 1958340 h 6278880"/>
                  <a:gd name="connsiteX25" fmla="*/ 1295400 w 1935480"/>
                  <a:gd name="connsiteY25" fmla="*/ 1988820 h 6278880"/>
                  <a:gd name="connsiteX26" fmla="*/ 1310640 w 1935480"/>
                  <a:gd name="connsiteY26" fmla="*/ 2057400 h 6278880"/>
                  <a:gd name="connsiteX27" fmla="*/ 1303020 w 1935480"/>
                  <a:gd name="connsiteY27" fmla="*/ 2278380 h 6278880"/>
                  <a:gd name="connsiteX28" fmla="*/ 1295400 w 1935480"/>
                  <a:gd name="connsiteY28" fmla="*/ 2324100 h 6278880"/>
                  <a:gd name="connsiteX29" fmla="*/ 1287780 w 1935480"/>
                  <a:gd name="connsiteY29" fmla="*/ 2392680 h 6278880"/>
                  <a:gd name="connsiteX30" fmla="*/ 1280160 w 1935480"/>
                  <a:gd name="connsiteY30" fmla="*/ 2453640 h 6278880"/>
                  <a:gd name="connsiteX31" fmla="*/ 1272540 w 1935480"/>
                  <a:gd name="connsiteY31" fmla="*/ 2560320 h 6278880"/>
                  <a:gd name="connsiteX32" fmla="*/ 1249680 w 1935480"/>
                  <a:gd name="connsiteY32" fmla="*/ 2674620 h 6278880"/>
                  <a:gd name="connsiteX33" fmla="*/ 1226820 w 1935480"/>
                  <a:gd name="connsiteY33" fmla="*/ 2697480 h 6278880"/>
                  <a:gd name="connsiteX34" fmla="*/ 1181100 w 1935480"/>
                  <a:gd name="connsiteY34" fmla="*/ 2727960 h 6278880"/>
                  <a:gd name="connsiteX35" fmla="*/ 1188720 w 1935480"/>
                  <a:gd name="connsiteY35" fmla="*/ 2758440 h 6278880"/>
                  <a:gd name="connsiteX36" fmla="*/ 1211580 w 1935480"/>
                  <a:gd name="connsiteY36" fmla="*/ 2781300 h 6278880"/>
                  <a:gd name="connsiteX37" fmla="*/ 1272540 w 1935480"/>
                  <a:gd name="connsiteY37" fmla="*/ 2819400 h 6278880"/>
                  <a:gd name="connsiteX38" fmla="*/ 1325880 w 1935480"/>
                  <a:gd name="connsiteY38" fmla="*/ 2842260 h 6278880"/>
                  <a:gd name="connsiteX39" fmla="*/ 1356360 w 1935480"/>
                  <a:gd name="connsiteY39" fmla="*/ 2857500 h 6278880"/>
                  <a:gd name="connsiteX40" fmla="*/ 1348740 w 1935480"/>
                  <a:gd name="connsiteY40" fmla="*/ 2895600 h 6278880"/>
                  <a:gd name="connsiteX41" fmla="*/ 1333500 w 1935480"/>
                  <a:gd name="connsiteY41" fmla="*/ 2918460 h 6278880"/>
                  <a:gd name="connsiteX42" fmla="*/ 1295400 w 1935480"/>
                  <a:gd name="connsiteY42" fmla="*/ 2971800 h 6278880"/>
                  <a:gd name="connsiteX43" fmla="*/ 1280160 w 1935480"/>
                  <a:gd name="connsiteY43" fmla="*/ 3017520 h 6278880"/>
                  <a:gd name="connsiteX44" fmla="*/ 1303020 w 1935480"/>
                  <a:gd name="connsiteY44" fmla="*/ 3116580 h 6278880"/>
                  <a:gd name="connsiteX45" fmla="*/ 1310640 w 1935480"/>
                  <a:gd name="connsiteY45" fmla="*/ 3139440 h 6278880"/>
                  <a:gd name="connsiteX46" fmla="*/ 1318260 w 1935480"/>
                  <a:gd name="connsiteY46" fmla="*/ 3162300 h 6278880"/>
                  <a:gd name="connsiteX47" fmla="*/ 1333500 w 1935480"/>
                  <a:gd name="connsiteY47" fmla="*/ 3246120 h 6278880"/>
                  <a:gd name="connsiteX48" fmla="*/ 1348740 w 1935480"/>
                  <a:gd name="connsiteY48" fmla="*/ 3307080 h 6278880"/>
                  <a:gd name="connsiteX49" fmla="*/ 1341120 w 1935480"/>
                  <a:gd name="connsiteY49" fmla="*/ 3611880 h 6278880"/>
                  <a:gd name="connsiteX50" fmla="*/ 1333500 w 1935480"/>
                  <a:gd name="connsiteY50" fmla="*/ 3649980 h 6278880"/>
                  <a:gd name="connsiteX51" fmla="*/ 1325880 w 1935480"/>
                  <a:gd name="connsiteY51" fmla="*/ 3741420 h 6278880"/>
                  <a:gd name="connsiteX52" fmla="*/ 1303020 w 1935480"/>
                  <a:gd name="connsiteY52" fmla="*/ 3810000 h 6278880"/>
                  <a:gd name="connsiteX53" fmla="*/ 1264920 w 1935480"/>
                  <a:gd name="connsiteY53" fmla="*/ 3985260 h 6278880"/>
                  <a:gd name="connsiteX54" fmla="*/ 1249680 w 1935480"/>
                  <a:gd name="connsiteY54" fmla="*/ 4038600 h 6278880"/>
                  <a:gd name="connsiteX55" fmla="*/ 1226820 w 1935480"/>
                  <a:gd name="connsiteY55" fmla="*/ 4084320 h 6278880"/>
                  <a:gd name="connsiteX56" fmla="*/ 1211580 w 1935480"/>
                  <a:gd name="connsiteY56" fmla="*/ 4130040 h 6278880"/>
                  <a:gd name="connsiteX57" fmla="*/ 1188720 w 1935480"/>
                  <a:gd name="connsiteY57" fmla="*/ 4175760 h 6278880"/>
                  <a:gd name="connsiteX58" fmla="*/ 1120140 w 1935480"/>
                  <a:gd name="connsiteY58" fmla="*/ 4351020 h 6278880"/>
                  <a:gd name="connsiteX59" fmla="*/ 1112520 w 1935480"/>
                  <a:gd name="connsiteY59" fmla="*/ 4373880 h 6278880"/>
                  <a:gd name="connsiteX60" fmla="*/ 1066800 w 1935480"/>
                  <a:gd name="connsiteY60" fmla="*/ 4465320 h 6278880"/>
                  <a:gd name="connsiteX61" fmla="*/ 1028700 w 1935480"/>
                  <a:gd name="connsiteY61" fmla="*/ 4579620 h 6278880"/>
                  <a:gd name="connsiteX62" fmla="*/ 1005840 w 1935480"/>
                  <a:gd name="connsiteY62" fmla="*/ 4594860 h 6278880"/>
                  <a:gd name="connsiteX63" fmla="*/ 982980 w 1935480"/>
                  <a:gd name="connsiteY63" fmla="*/ 4640580 h 6278880"/>
                  <a:gd name="connsiteX64" fmla="*/ 952500 w 1935480"/>
                  <a:gd name="connsiteY64" fmla="*/ 4693920 h 6278880"/>
                  <a:gd name="connsiteX65" fmla="*/ 937260 w 1935480"/>
                  <a:gd name="connsiteY65" fmla="*/ 4739640 h 6278880"/>
                  <a:gd name="connsiteX66" fmla="*/ 922020 w 1935480"/>
                  <a:gd name="connsiteY66" fmla="*/ 4762500 h 6278880"/>
                  <a:gd name="connsiteX67" fmla="*/ 891540 w 1935480"/>
                  <a:gd name="connsiteY67" fmla="*/ 4815840 h 6278880"/>
                  <a:gd name="connsiteX68" fmla="*/ 883920 w 1935480"/>
                  <a:gd name="connsiteY68" fmla="*/ 4846320 h 6278880"/>
                  <a:gd name="connsiteX69" fmla="*/ 822960 w 1935480"/>
                  <a:gd name="connsiteY69" fmla="*/ 4953000 h 6278880"/>
                  <a:gd name="connsiteX70" fmla="*/ 784860 w 1935480"/>
                  <a:gd name="connsiteY70" fmla="*/ 5013960 h 6278880"/>
                  <a:gd name="connsiteX71" fmla="*/ 716280 w 1935480"/>
                  <a:gd name="connsiteY71" fmla="*/ 5143500 h 6278880"/>
                  <a:gd name="connsiteX72" fmla="*/ 670560 w 1935480"/>
                  <a:gd name="connsiteY72" fmla="*/ 5212080 h 6278880"/>
                  <a:gd name="connsiteX73" fmla="*/ 586740 w 1935480"/>
                  <a:gd name="connsiteY73" fmla="*/ 5364480 h 6278880"/>
                  <a:gd name="connsiteX74" fmla="*/ 548640 w 1935480"/>
                  <a:gd name="connsiteY74" fmla="*/ 5433060 h 6278880"/>
                  <a:gd name="connsiteX75" fmla="*/ 480060 w 1935480"/>
                  <a:gd name="connsiteY75" fmla="*/ 5539740 h 6278880"/>
                  <a:gd name="connsiteX76" fmla="*/ 403860 w 1935480"/>
                  <a:gd name="connsiteY76" fmla="*/ 5661660 h 6278880"/>
                  <a:gd name="connsiteX77" fmla="*/ 373380 w 1935480"/>
                  <a:gd name="connsiteY77" fmla="*/ 5715000 h 6278880"/>
                  <a:gd name="connsiteX78" fmla="*/ 358140 w 1935480"/>
                  <a:gd name="connsiteY78" fmla="*/ 5745480 h 6278880"/>
                  <a:gd name="connsiteX79" fmla="*/ 327660 w 1935480"/>
                  <a:gd name="connsiteY79" fmla="*/ 5791200 h 6278880"/>
                  <a:gd name="connsiteX80" fmla="*/ 274320 w 1935480"/>
                  <a:gd name="connsiteY80" fmla="*/ 5882640 h 6278880"/>
                  <a:gd name="connsiteX81" fmla="*/ 266700 w 1935480"/>
                  <a:gd name="connsiteY81" fmla="*/ 5935980 h 6278880"/>
                  <a:gd name="connsiteX82" fmla="*/ 251460 w 1935480"/>
                  <a:gd name="connsiteY82" fmla="*/ 5966460 h 6278880"/>
                  <a:gd name="connsiteX83" fmla="*/ 243840 w 1935480"/>
                  <a:gd name="connsiteY83" fmla="*/ 5989320 h 6278880"/>
                  <a:gd name="connsiteX84" fmla="*/ 205740 w 1935480"/>
                  <a:gd name="connsiteY84" fmla="*/ 6050280 h 6278880"/>
                  <a:gd name="connsiteX85" fmla="*/ 182880 w 1935480"/>
                  <a:gd name="connsiteY85" fmla="*/ 6073140 h 6278880"/>
                  <a:gd name="connsiteX86" fmla="*/ 152400 w 1935480"/>
                  <a:gd name="connsiteY86" fmla="*/ 6118860 h 6278880"/>
                  <a:gd name="connsiteX87" fmla="*/ 129540 w 1935480"/>
                  <a:gd name="connsiteY87" fmla="*/ 6134100 h 6278880"/>
                  <a:gd name="connsiteX88" fmla="*/ 106680 w 1935480"/>
                  <a:gd name="connsiteY88" fmla="*/ 6164580 h 6278880"/>
                  <a:gd name="connsiteX89" fmla="*/ 91440 w 1935480"/>
                  <a:gd name="connsiteY89" fmla="*/ 6187440 h 6278880"/>
                  <a:gd name="connsiteX90" fmla="*/ 68580 w 1935480"/>
                  <a:gd name="connsiteY90" fmla="*/ 6202680 h 6278880"/>
                  <a:gd name="connsiteX91" fmla="*/ 38100 w 1935480"/>
                  <a:gd name="connsiteY91" fmla="*/ 6210300 h 6278880"/>
                  <a:gd name="connsiteX92" fmla="*/ 15240 w 1935480"/>
                  <a:gd name="connsiteY92" fmla="*/ 6240780 h 6278880"/>
                  <a:gd name="connsiteX93" fmla="*/ 0 w 1935480"/>
                  <a:gd name="connsiteY93" fmla="*/ 6278880 h 6278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</a:cxnLst>
                <a:rect l="l" t="t" r="r" b="b"/>
                <a:pathLst>
                  <a:path w="1935480" h="6278880">
                    <a:moveTo>
                      <a:pt x="1935480" y="0"/>
                    </a:moveTo>
                    <a:lnTo>
                      <a:pt x="1935480" y="0"/>
                    </a:lnTo>
                    <a:cubicBezTo>
                      <a:pt x="1927860" y="83820"/>
                      <a:pt x="1924199" y="168095"/>
                      <a:pt x="1912620" y="251460"/>
                    </a:cubicBezTo>
                    <a:cubicBezTo>
                      <a:pt x="1910601" y="265999"/>
                      <a:pt x="1881265" y="288186"/>
                      <a:pt x="1874520" y="297180"/>
                    </a:cubicBezTo>
                    <a:cubicBezTo>
                      <a:pt x="1865634" y="309028"/>
                      <a:pt x="1859875" y="322957"/>
                      <a:pt x="1851660" y="335280"/>
                    </a:cubicBezTo>
                    <a:cubicBezTo>
                      <a:pt x="1844615" y="345847"/>
                      <a:pt x="1835845" y="355193"/>
                      <a:pt x="1828800" y="365760"/>
                    </a:cubicBezTo>
                    <a:cubicBezTo>
                      <a:pt x="1784761" y="431818"/>
                      <a:pt x="1828693" y="376384"/>
                      <a:pt x="1775460" y="449580"/>
                    </a:cubicBezTo>
                    <a:cubicBezTo>
                      <a:pt x="1765894" y="462733"/>
                      <a:pt x="1754238" y="474308"/>
                      <a:pt x="1744980" y="487680"/>
                    </a:cubicBezTo>
                    <a:cubicBezTo>
                      <a:pt x="1731340" y="507382"/>
                      <a:pt x="1720455" y="528894"/>
                      <a:pt x="1706880" y="548640"/>
                    </a:cubicBezTo>
                    <a:cubicBezTo>
                      <a:pt x="1692490" y="569571"/>
                      <a:pt x="1675249" y="588466"/>
                      <a:pt x="1661160" y="609600"/>
                    </a:cubicBezTo>
                    <a:cubicBezTo>
                      <a:pt x="1590035" y="716288"/>
                      <a:pt x="1629699" y="684568"/>
                      <a:pt x="1531620" y="815340"/>
                    </a:cubicBezTo>
                    <a:cubicBezTo>
                      <a:pt x="1516380" y="835660"/>
                      <a:pt x="1499463" y="854825"/>
                      <a:pt x="1485900" y="876300"/>
                    </a:cubicBezTo>
                    <a:cubicBezTo>
                      <a:pt x="1468905" y="903209"/>
                      <a:pt x="1457117" y="933175"/>
                      <a:pt x="1440180" y="960120"/>
                    </a:cubicBezTo>
                    <a:cubicBezTo>
                      <a:pt x="1401191" y="1022149"/>
                      <a:pt x="1360844" y="1083382"/>
                      <a:pt x="1318260" y="1143000"/>
                    </a:cubicBezTo>
                    <a:cubicBezTo>
                      <a:pt x="1305560" y="1160780"/>
                      <a:pt x="1292280" y="1178160"/>
                      <a:pt x="1280160" y="1196340"/>
                    </a:cubicBezTo>
                    <a:cubicBezTo>
                      <a:pt x="1271945" y="1208663"/>
                      <a:pt x="1265515" y="1222117"/>
                      <a:pt x="1257300" y="1234440"/>
                    </a:cubicBezTo>
                    <a:cubicBezTo>
                      <a:pt x="1250255" y="1245007"/>
                      <a:pt x="1241171" y="1254150"/>
                      <a:pt x="1234440" y="1264920"/>
                    </a:cubicBezTo>
                    <a:cubicBezTo>
                      <a:pt x="1217715" y="1291680"/>
                      <a:pt x="1221302" y="1292334"/>
                      <a:pt x="1211580" y="1318260"/>
                    </a:cubicBezTo>
                    <a:cubicBezTo>
                      <a:pt x="1179771" y="1403085"/>
                      <a:pt x="1213118" y="1306026"/>
                      <a:pt x="1181100" y="1402080"/>
                    </a:cubicBezTo>
                    <a:cubicBezTo>
                      <a:pt x="1192607" y="1689743"/>
                      <a:pt x="1172302" y="1505801"/>
                      <a:pt x="1203960" y="1653540"/>
                    </a:cubicBezTo>
                    <a:cubicBezTo>
                      <a:pt x="1218191" y="1719952"/>
                      <a:pt x="1201183" y="1678466"/>
                      <a:pt x="1226820" y="1729740"/>
                    </a:cubicBezTo>
                    <a:cubicBezTo>
                      <a:pt x="1245385" y="1822565"/>
                      <a:pt x="1220677" y="1707214"/>
                      <a:pt x="1249680" y="1813560"/>
                    </a:cubicBezTo>
                    <a:cubicBezTo>
                      <a:pt x="1253088" y="1826055"/>
                      <a:pt x="1253892" y="1839165"/>
                      <a:pt x="1257300" y="1851660"/>
                    </a:cubicBezTo>
                    <a:cubicBezTo>
                      <a:pt x="1261527" y="1867158"/>
                      <a:pt x="1272540" y="1897380"/>
                      <a:pt x="1272540" y="1897380"/>
                    </a:cubicBezTo>
                    <a:cubicBezTo>
                      <a:pt x="1275080" y="1917700"/>
                      <a:pt x="1275193" y="1938473"/>
                      <a:pt x="1280160" y="1958340"/>
                    </a:cubicBezTo>
                    <a:cubicBezTo>
                      <a:pt x="1282915" y="1969360"/>
                      <a:pt x="1291412" y="1978184"/>
                      <a:pt x="1295400" y="1988820"/>
                    </a:cubicBezTo>
                    <a:cubicBezTo>
                      <a:pt x="1300012" y="2001119"/>
                      <a:pt x="1308571" y="2047054"/>
                      <a:pt x="1310640" y="2057400"/>
                    </a:cubicBezTo>
                    <a:cubicBezTo>
                      <a:pt x="1308100" y="2131060"/>
                      <a:pt x="1307225" y="2204796"/>
                      <a:pt x="1303020" y="2278380"/>
                    </a:cubicBezTo>
                    <a:cubicBezTo>
                      <a:pt x="1302139" y="2293805"/>
                      <a:pt x="1297442" y="2308785"/>
                      <a:pt x="1295400" y="2324100"/>
                    </a:cubicBezTo>
                    <a:cubicBezTo>
                      <a:pt x="1292360" y="2346899"/>
                      <a:pt x="1290467" y="2369837"/>
                      <a:pt x="1287780" y="2392680"/>
                    </a:cubicBezTo>
                    <a:cubicBezTo>
                      <a:pt x="1285387" y="2413018"/>
                      <a:pt x="1282014" y="2433246"/>
                      <a:pt x="1280160" y="2453640"/>
                    </a:cubicBezTo>
                    <a:cubicBezTo>
                      <a:pt x="1276932" y="2489144"/>
                      <a:pt x="1275274" y="2524774"/>
                      <a:pt x="1272540" y="2560320"/>
                    </a:cubicBezTo>
                    <a:cubicBezTo>
                      <a:pt x="1267604" y="2624485"/>
                      <a:pt x="1280854" y="2637211"/>
                      <a:pt x="1249680" y="2674620"/>
                    </a:cubicBezTo>
                    <a:cubicBezTo>
                      <a:pt x="1242781" y="2682899"/>
                      <a:pt x="1235326" y="2690864"/>
                      <a:pt x="1226820" y="2697480"/>
                    </a:cubicBezTo>
                    <a:cubicBezTo>
                      <a:pt x="1212362" y="2708725"/>
                      <a:pt x="1181100" y="2727960"/>
                      <a:pt x="1181100" y="2727960"/>
                    </a:cubicBezTo>
                    <a:cubicBezTo>
                      <a:pt x="1183640" y="2738120"/>
                      <a:pt x="1183524" y="2749347"/>
                      <a:pt x="1188720" y="2758440"/>
                    </a:cubicBezTo>
                    <a:cubicBezTo>
                      <a:pt x="1194067" y="2767796"/>
                      <a:pt x="1202865" y="2774962"/>
                      <a:pt x="1211580" y="2781300"/>
                    </a:cubicBezTo>
                    <a:cubicBezTo>
                      <a:pt x="1230959" y="2795394"/>
                      <a:pt x="1251397" y="2808124"/>
                      <a:pt x="1272540" y="2819400"/>
                    </a:cubicBezTo>
                    <a:cubicBezTo>
                      <a:pt x="1289608" y="2828503"/>
                      <a:pt x="1308270" y="2834255"/>
                      <a:pt x="1325880" y="2842260"/>
                    </a:cubicBezTo>
                    <a:cubicBezTo>
                      <a:pt x="1336221" y="2846960"/>
                      <a:pt x="1346200" y="2852420"/>
                      <a:pt x="1356360" y="2857500"/>
                    </a:cubicBezTo>
                    <a:cubicBezTo>
                      <a:pt x="1353820" y="2870200"/>
                      <a:pt x="1353288" y="2883473"/>
                      <a:pt x="1348740" y="2895600"/>
                    </a:cubicBezTo>
                    <a:cubicBezTo>
                      <a:pt x="1345524" y="2904175"/>
                      <a:pt x="1338823" y="2911008"/>
                      <a:pt x="1333500" y="2918460"/>
                    </a:cubicBezTo>
                    <a:cubicBezTo>
                      <a:pt x="1330189" y="2923096"/>
                      <a:pt x="1299625" y="2962293"/>
                      <a:pt x="1295400" y="2971800"/>
                    </a:cubicBezTo>
                    <a:cubicBezTo>
                      <a:pt x="1288876" y="2986480"/>
                      <a:pt x="1280160" y="3017520"/>
                      <a:pt x="1280160" y="3017520"/>
                    </a:cubicBezTo>
                    <a:cubicBezTo>
                      <a:pt x="1290052" y="3086763"/>
                      <a:pt x="1282100" y="3053821"/>
                      <a:pt x="1303020" y="3116580"/>
                    </a:cubicBezTo>
                    <a:lnTo>
                      <a:pt x="1310640" y="3139440"/>
                    </a:lnTo>
                    <a:lnTo>
                      <a:pt x="1318260" y="3162300"/>
                    </a:lnTo>
                    <a:cubicBezTo>
                      <a:pt x="1331469" y="3254762"/>
                      <a:pt x="1319129" y="3181449"/>
                      <a:pt x="1333500" y="3246120"/>
                    </a:cubicBezTo>
                    <a:cubicBezTo>
                      <a:pt x="1345760" y="3301291"/>
                      <a:pt x="1335123" y="3266230"/>
                      <a:pt x="1348740" y="3307080"/>
                    </a:cubicBezTo>
                    <a:cubicBezTo>
                      <a:pt x="1346200" y="3408680"/>
                      <a:pt x="1345633" y="3510348"/>
                      <a:pt x="1341120" y="3611880"/>
                    </a:cubicBezTo>
                    <a:cubicBezTo>
                      <a:pt x="1340545" y="3624819"/>
                      <a:pt x="1335013" y="3637117"/>
                      <a:pt x="1333500" y="3649980"/>
                    </a:cubicBezTo>
                    <a:cubicBezTo>
                      <a:pt x="1329926" y="3680356"/>
                      <a:pt x="1331603" y="3711375"/>
                      <a:pt x="1325880" y="3741420"/>
                    </a:cubicBezTo>
                    <a:cubicBezTo>
                      <a:pt x="1321371" y="3765091"/>
                      <a:pt x="1303020" y="3810000"/>
                      <a:pt x="1303020" y="3810000"/>
                    </a:cubicBezTo>
                    <a:cubicBezTo>
                      <a:pt x="1291609" y="3889874"/>
                      <a:pt x="1294779" y="3880752"/>
                      <a:pt x="1264920" y="3985260"/>
                    </a:cubicBezTo>
                    <a:cubicBezTo>
                      <a:pt x="1259840" y="4003040"/>
                      <a:pt x="1256318" y="4021341"/>
                      <a:pt x="1249680" y="4038600"/>
                    </a:cubicBezTo>
                    <a:cubicBezTo>
                      <a:pt x="1243563" y="4054503"/>
                      <a:pt x="1233373" y="4068592"/>
                      <a:pt x="1226820" y="4084320"/>
                    </a:cubicBezTo>
                    <a:cubicBezTo>
                      <a:pt x="1220641" y="4099149"/>
                      <a:pt x="1217759" y="4115211"/>
                      <a:pt x="1211580" y="4130040"/>
                    </a:cubicBezTo>
                    <a:cubicBezTo>
                      <a:pt x="1205027" y="4145768"/>
                      <a:pt x="1195640" y="4160190"/>
                      <a:pt x="1188720" y="4175760"/>
                    </a:cubicBezTo>
                    <a:cubicBezTo>
                      <a:pt x="1156912" y="4247329"/>
                      <a:pt x="1145944" y="4278768"/>
                      <a:pt x="1120140" y="4351020"/>
                    </a:cubicBezTo>
                    <a:cubicBezTo>
                      <a:pt x="1117438" y="4358584"/>
                      <a:pt x="1116112" y="4366696"/>
                      <a:pt x="1112520" y="4373880"/>
                    </a:cubicBezTo>
                    <a:cubicBezTo>
                      <a:pt x="1097280" y="4404360"/>
                      <a:pt x="1075065" y="4432260"/>
                      <a:pt x="1066800" y="4465320"/>
                    </a:cubicBezTo>
                    <a:cubicBezTo>
                      <a:pt x="1056968" y="4504646"/>
                      <a:pt x="1048568" y="4542723"/>
                      <a:pt x="1028700" y="4579620"/>
                    </a:cubicBezTo>
                    <a:cubicBezTo>
                      <a:pt x="1024358" y="4587683"/>
                      <a:pt x="1013460" y="4589780"/>
                      <a:pt x="1005840" y="4594860"/>
                    </a:cubicBezTo>
                    <a:cubicBezTo>
                      <a:pt x="998220" y="4610100"/>
                      <a:pt x="991058" y="4625578"/>
                      <a:pt x="982980" y="4640580"/>
                    </a:cubicBezTo>
                    <a:cubicBezTo>
                      <a:pt x="973271" y="4658610"/>
                      <a:pt x="961082" y="4675327"/>
                      <a:pt x="952500" y="4693920"/>
                    </a:cubicBezTo>
                    <a:cubicBezTo>
                      <a:pt x="945768" y="4708506"/>
                      <a:pt x="943784" y="4724960"/>
                      <a:pt x="937260" y="4739640"/>
                    </a:cubicBezTo>
                    <a:cubicBezTo>
                      <a:pt x="933541" y="4748009"/>
                      <a:pt x="926564" y="4754549"/>
                      <a:pt x="922020" y="4762500"/>
                    </a:cubicBezTo>
                    <a:cubicBezTo>
                      <a:pt x="883349" y="4830175"/>
                      <a:pt x="928670" y="4760145"/>
                      <a:pt x="891540" y="4815840"/>
                    </a:cubicBezTo>
                    <a:cubicBezTo>
                      <a:pt x="889000" y="4826000"/>
                      <a:pt x="888604" y="4836953"/>
                      <a:pt x="883920" y="4846320"/>
                    </a:cubicBezTo>
                    <a:cubicBezTo>
                      <a:pt x="865604" y="4882952"/>
                      <a:pt x="843796" y="4917740"/>
                      <a:pt x="822960" y="4953000"/>
                    </a:cubicBezTo>
                    <a:cubicBezTo>
                      <a:pt x="810770" y="4973630"/>
                      <a:pt x="796072" y="4992782"/>
                      <a:pt x="784860" y="5013960"/>
                    </a:cubicBezTo>
                    <a:cubicBezTo>
                      <a:pt x="762000" y="5057140"/>
                      <a:pt x="743381" y="5102848"/>
                      <a:pt x="716280" y="5143500"/>
                    </a:cubicBezTo>
                    <a:cubicBezTo>
                      <a:pt x="701040" y="5166360"/>
                      <a:pt x="684454" y="5188378"/>
                      <a:pt x="670560" y="5212080"/>
                    </a:cubicBezTo>
                    <a:cubicBezTo>
                      <a:pt x="641240" y="5262096"/>
                      <a:pt x="614747" y="5313717"/>
                      <a:pt x="586740" y="5364480"/>
                    </a:cubicBezTo>
                    <a:cubicBezTo>
                      <a:pt x="574107" y="5387377"/>
                      <a:pt x="563840" y="5411780"/>
                      <a:pt x="548640" y="5433060"/>
                    </a:cubicBezTo>
                    <a:cubicBezTo>
                      <a:pt x="474144" y="5537355"/>
                      <a:pt x="544336" y="5435291"/>
                      <a:pt x="480060" y="5539740"/>
                    </a:cubicBezTo>
                    <a:cubicBezTo>
                      <a:pt x="447821" y="5592128"/>
                      <a:pt x="435275" y="5598829"/>
                      <a:pt x="403860" y="5661660"/>
                    </a:cubicBezTo>
                    <a:cubicBezTo>
                      <a:pt x="357806" y="5753768"/>
                      <a:pt x="416462" y="5639607"/>
                      <a:pt x="373380" y="5715000"/>
                    </a:cubicBezTo>
                    <a:cubicBezTo>
                      <a:pt x="367744" y="5724863"/>
                      <a:pt x="363984" y="5735740"/>
                      <a:pt x="358140" y="5745480"/>
                    </a:cubicBezTo>
                    <a:cubicBezTo>
                      <a:pt x="348716" y="5761186"/>
                      <a:pt x="335851" y="5774817"/>
                      <a:pt x="327660" y="5791200"/>
                    </a:cubicBezTo>
                    <a:cubicBezTo>
                      <a:pt x="291500" y="5863519"/>
                      <a:pt x="310811" y="5833985"/>
                      <a:pt x="274320" y="5882640"/>
                    </a:cubicBezTo>
                    <a:cubicBezTo>
                      <a:pt x="271780" y="5900420"/>
                      <a:pt x="271426" y="5918652"/>
                      <a:pt x="266700" y="5935980"/>
                    </a:cubicBezTo>
                    <a:cubicBezTo>
                      <a:pt x="263711" y="5946939"/>
                      <a:pt x="255935" y="5956019"/>
                      <a:pt x="251460" y="5966460"/>
                    </a:cubicBezTo>
                    <a:cubicBezTo>
                      <a:pt x="248296" y="5973843"/>
                      <a:pt x="247432" y="5982136"/>
                      <a:pt x="243840" y="5989320"/>
                    </a:cubicBezTo>
                    <a:cubicBezTo>
                      <a:pt x="241981" y="5993038"/>
                      <a:pt x="213296" y="6041213"/>
                      <a:pt x="205740" y="6050280"/>
                    </a:cubicBezTo>
                    <a:cubicBezTo>
                      <a:pt x="198841" y="6058559"/>
                      <a:pt x="189496" y="6064634"/>
                      <a:pt x="182880" y="6073140"/>
                    </a:cubicBezTo>
                    <a:cubicBezTo>
                      <a:pt x="171635" y="6087598"/>
                      <a:pt x="167640" y="6108700"/>
                      <a:pt x="152400" y="6118860"/>
                    </a:cubicBezTo>
                    <a:cubicBezTo>
                      <a:pt x="144780" y="6123940"/>
                      <a:pt x="136016" y="6127624"/>
                      <a:pt x="129540" y="6134100"/>
                    </a:cubicBezTo>
                    <a:cubicBezTo>
                      <a:pt x="120560" y="6143080"/>
                      <a:pt x="114062" y="6154246"/>
                      <a:pt x="106680" y="6164580"/>
                    </a:cubicBezTo>
                    <a:cubicBezTo>
                      <a:pt x="101357" y="6172032"/>
                      <a:pt x="97916" y="6180964"/>
                      <a:pt x="91440" y="6187440"/>
                    </a:cubicBezTo>
                    <a:cubicBezTo>
                      <a:pt x="84964" y="6193916"/>
                      <a:pt x="76998" y="6199072"/>
                      <a:pt x="68580" y="6202680"/>
                    </a:cubicBezTo>
                    <a:cubicBezTo>
                      <a:pt x="58954" y="6206805"/>
                      <a:pt x="48260" y="6207760"/>
                      <a:pt x="38100" y="6210300"/>
                    </a:cubicBezTo>
                    <a:cubicBezTo>
                      <a:pt x="20867" y="6236149"/>
                      <a:pt x="29336" y="6226684"/>
                      <a:pt x="15240" y="6240780"/>
                    </a:cubicBezTo>
                    <a:lnTo>
                      <a:pt x="0" y="6278880"/>
                    </a:lnTo>
                  </a:path>
                </a:pathLst>
              </a:custGeom>
              <a:noFill/>
              <a:ln w="101600">
                <a:solidFill>
                  <a:srgbClr val="E2B0F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0" name="フリーフォーム 59"/>
              <p:cNvSpPr/>
              <p:nvPr/>
            </p:nvSpPr>
            <p:spPr>
              <a:xfrm>
                <a:off x="3901440" y="518160"/>
                <a:ext cx="2644140" cy="5326380"/>
              </a:xfrm>
              <a:custGeom>
                <a:avLst/>
                <a:gdLst>
                  <a:gd name="connsiteX0" fmla="*/ 464820 w 2644140"/>
                  <a:gd name="connsiteY0" fmla="*/ 0 h 5326380"/>
                  <a:gd name="connsiteX1" fmla="*/ 464820 w 2644140"/>
                  <a:gd name="connsiteY1" fmla="*/ 0 h 5326380"/>
                  <a:gd name="connsiteX2" fmla="*/ 434340 w 2644140"/>
                  <a:gd name="connsiteY2" fmla="*/ 91440 h 5326380"/>
                  <a:gd name="connsiteX3" fmla="*/ 426720 w 2644140"/>
                  <a:gd name="connsiteY3" fmla="*/ 114300 h 5326380"/>
                  <a:gd name="connsiteX4" fmla="*/ 403860 w 2644140"/>
                  <a:gd name="connsiteY4" fmla="*/ 129540 h 5326380"/>
                  <a:gd name="connsiteX5" fmla="*/ 365760 w 2644140"/>
                  <a:gd name="connsiteY5" fmla="*/ 182880 h 5326380"/>
                  <a:gd name="connsiteX6" fmla="*/ 342900 w 2644140"/>
                  <a:gd name="connsiteY6" fmla="*/ 198120 h 5326380"/>
                  <a:gd name="connsiteX7" fmla="*/ 312420 w 2644140"/>
                  <a:gd name="connsiteY7" fmla="*/ 228600 h 5326380"/>
                  <a:gd name="connsiteX8" fmla="*/ 281940 w 2644140"/>
                  <a:gd name="connsiteY8" fmla="*/ 259080 h 5326380"/>
                  <a:gd name="connsiteX9" fmla="*/ 243840 w 2644140"/>
                  <a:gd name="connsiteY9" fmla="*/ 289560 h 5326380"/>
                  <a:gd name="connsiteX10" fmla="*/ 205740 w 2644140"/>
                  <a:gd name="connsiteY10" fmla="*/ 320040 h 5326380"/>
                  <a:gd name="connsiteX11" fmla="*/ 167640 w 2644140"/>
                  <a:gd name="connsiteY11" fmla="*/ 350520 h 5326380"/>
                  <a:gd name="connsiteX12" fmla="*/ 152400 w 2644140"/>
                  <a:gd name="connsiteY12" fmla="*/ 373380 h 5326380"/>
                  <a:gd name="connsiteX13" fmla="*/ 129540 w 2644140"/>
                  <a:gd name="connsiteY13" fmla="*/ 388620 h 5326380"/>
                  <a:gd name="connsiteX14" fmla="*/ 114300 w 2644140"/>
                  <a:gd name="connsiteY14" fmla="*/ 411480 h 5326380"/>
                  <a:gd name="connsiteX15" fmla="*/ 91440 w 2644140"/>
                  <a:gd name="connsiteY15" fmla="*/ 419100 h 5326380"/>
                  <a:gd name="connsiteX16" fmla="*/ 83820 w 2644140"/>
                  <a:gd name="connsiteY16" fmla="*/ 441960 h 5326380"/>
                  <a:gd name="connsiteX17" fmla="*/ 60960 w 2644140"/>
                  <a:gd name="connsiteY17" fmla="*/ 457200 h 5326380"/>
                  <a:gd name="connsiteX18" fmla="*/ 7620 w 2644140"/>
                  <a:gd name="connsiteY18" fmla="*/ 525780 h 5326380"/>
                  <a:gd name="connsiteX19" fmla="*/ 0 w 2644140"/>
                  <a:gd name="connsiteY19" fmla="*/ 548640 h 5326380"/>
                  <a:gd name="connsiteX20" fmla="*/ 7620 w 2644140"/>
                  <a:gd name="connsiteY20" fmla="*/ 655320 h 5326380"/>
                  <a:gd name="connsiteX21" fmla="*/ 53340 w 2644140"/>
                  <a:gd name="connsiteY21" fmla="*/ 731520 h 5326380"/>
                  <a:gd name="connsiteX22" fmla="*/ 60960 w 2644140"/>
                  <a:gd name="connsiteY22" fmla="*/ 754380 h 5326380"/>
                  <a:gd name="connsiteX23" fmla="*/ 83820 w 2644140"/>
                  <a:gd name="connsiteY23" fmla="*/ 769620 h 5326380"/>
                  <a:gd name="connsiteX24" fmla="*/ 144780 w 2644140"/>
                  <a:gd name="connsiteY24" fmla="*/ 838200 h 5326380"/>
                  <a:gd name="connsiteX25" fmla="*/ 213360 w 2644140"/>
                  <a:gd name="connsiteY25" fmla="*/ 891540 h 5326380"/>
                  <a:gd name="connsiteX26" fmla="*/ 251460 w 2644140"/>
                  <a:gd name="connsiteY26" fmla="*/ 922020 h 5326380"/>
                  <a:gd name="connsiteX27" fmla="*/ 304800 w 2644140"/>
                  <a:gd name="connsiteY27" fmla="*/ 975360 h 5326380"/>
                  <a:gd name="connsiteX28" fmla="*/ 327660 w 2644140"/>
                  <a:gd name="connsiteY28" fmla="*/ 998220 h 5326380"/>
                  <a:gd name="connsiteX29" fmla="*/ 365760 w 2644140"/>
                  <a:gd name="connsiteY29" fmla="*/ 1036320 h 5326380"/>
                  <a:gd name="connsiteX30" fmla="*/ 381000 w 2644140"/>
                  <a:gd name="connsiteY30" fmla="*/ 1059180 h 5326380"/>
                  <a:gd name="connsiteX31" fmla="*/ 464820 w 2644140"/>
                  <a:gd name="connsiteY31" fmla="*/ 1135380 h 5326380"/>
                  <a:gd name="connsiteX32" fmla="*/ 525780 w 2644140"/>
                  <a:gd name="connsiteY32" fmla="*/ 1196340 h 5326380"/>
                  <a:gd name="connsiteX33" fmla="*/ 563880 w 2644140"/>
                  <a:gd name="connsiteY33" fmla="*/ 1234440 h 5326380"/>
                  <a:gd name="connsiteX34" fmla="*/ 594360 w 2644140"/>
                  <a:gd name="connsiteY34" fmla="*/ 1280160 h 5326380"/>
                  <a:gd name="connsiteX35" fmla="*/ 617220 w 2644140"/>
                  <a:gd name="connsiteY35" fmla="*/ 1303020 h 5326380"/>
                  <a:gd name="connsiteX36" fmla="*/ 647700 w 2644140"/>
                  <a:gd name="connsiteY36" fmla="*/ 1348740 h 5326380"/>
                  <a:gd name="connsiteX37" fmla="*/ 670560 w 2644140"/>
                  <a:gd name="connsiteY37" fmla="*/ 1379220 h 5326380"/>
                  <a:gd name="connsiteX38" fmla="*/ 708660 w 2644140"/>
                  <a:gd name="connsiteY38" fmla="*/ 1432560 h 5326380"/>
                  <a:gd name="connsiteX39" fmla="*/ 716280 w 2644140"/>
                  <a:gd name="connsiteY39" fmla="*/ 1463040 h 5326380"/>
                  <a:gd name="connsiteX40" fmla="*/ 739140 w 2644140"/>
                  <a:gd name="connsiteY40" fmla="*/ 1485900 h 5326380"/>
                  <a:gd name="connsiteX41" fmla="*/ 769620 w 2644140"/>
                  <a:gd name="connsiteY41" fmla="*/ 1539240 h 5326380"/>
                  <a:gd name="connsiteX42" fmla="*/ 784860 w 2644140"/>
                  <a:gd name="connsiteY42" fmla="*/ 1577340 h 5326380"/>
                  <a:gd name="connsiteX43" fmla="*/ 845820 w 2644140"/>
                  <a:gd name="connsiteY43" fmla="*/ 1668780 h 5326380"/>
                  <a:gd name="connsiteX44" fmla="*/ 868680 w 2644140"/>
                  <a:gd name="connsiteY44" fmla="*/ 1699260 h 5326380"/>
                  <a:gd name="connsiteX45" fmla="*/ 883920 w 2644140"/>
                  <a:gd name="connsiteY45" fmla="*/ 1729740 h 5326380"/>
                  <a:gd name="connsiteX46" fmla="*/ 891540 w 2644140"/>
                  <a:gd name="connsiteY46" fmla="*/ 1752600 h 5326380"/>
                  <a:gd name="connsiteX47" fmla="*/ 944880 w 2644140"/>
                  <a:gd name="connsiteY47" fmla="*/ 1821180 h 5326380"/>
                  <a:gd name="connsiteX48" fmla="*/ 967740 w 2644140"/>
                  <a:gd name="connsiteY48" fmla="*/ 1874520 h 5326380"/>
                  <a:gd name="connsiteX49" fmla="*/ 1005840 w 2644140"/>
                  <a:gd name="connsiteY49" fmla="*/ 1927860 h 5326380"/>
                  <a:gd name="connsiteX50" fmla="*/ 1051560 w 2644140"/>
                  <a:gd name="connsiteY50" fmla="*/ 1981200 h 5326380"/>
                  <a:gd name="connsiteX51" fmla="*/ 1104900 w 2644140"/>
                  <a:gd name="connsiteY51" fmla="*/ 2049780 h 5326380"/>
                  <a:gd name="connsiteX52" fmla="*/ 1158240 w 2644140"/>
                  <a:gd name="connsiteY52" fmla="*/ 2118360 h 5326380"/>
                  <a:gd name="connsiteX53" fmla="*/ 1226820 w 2644140"/>
                  <a:gd name="connsiteY53" fmla="*/ 2186940 h 5326380"/>
                  <a:gd name="connsiteX54" fmla="*/ 1287780 w 2644140"/>
                  <a:gd name="connsiteY54" fmla="*/ 2255520 h 5326380"/>
                  <a:gd name="connsiteX55" fmla="*/ 1394460 w 2644140"/>
                  <a:gd name="connsiteY55" fmla="*/ 2354580 h 5326380"/>
                  <a:gd name="connsiteX56" fmla="*/ 1417320 w 2644140"/>
                  <a:gd name="connsiteY56" fmla="*/ 2385060 h 5326380"/>
                  <a:gd name="connsiteX57" fmla="*/ 1485900 w 2644140"/>
                  <a:gd name="connsiteY57" fmla="*/ 2461260 h 5326380"/>
                  <a:gd name="connsiteX58" fmla="*/ 1524000 w 2644140"/>
                  <a:gd name="connsiteY58" fmla="*/ 2514600 h 5326380"/>
                  <a:gd name="connsiteX59" fmla="*/ 1546860 w 2644140"/>
                  <a:gd name="connsiteY59" fmla="*/ 2560320 h 5326380"/>
                  <a:gd name="connsiteX60" fmla="*/ 1569720 w 2644140"/>
                  <a:gd name="connsiteY60" fmla="*/ 2598420 h 5326380"/>
                  <a:gd name="connsiteX61" fmla="*/ 1584960 w 2644140"/>
                  <a:gd name="connsiteY61" fmla="*/ 2712720 h 5326380"/>
                  <a:gd name="connsiteX62" fmla="*/ 1600200 w 2644140"/>
                  <a:gd name="connsiteY62" fmla="*/ 2811780 h 5326380"/>
                  <a:gd name="connsiteX63" fmla="*/ 1577340 w 2644140"/>
                  <a:gd name="connsiteY63" fmla="*/ 2910840 h 5326380"/>
                  <a:gd name="connsiteX64" fmla="*/ 1569720 w 2644140"/>
                  <a:gd name="connsiteY64" fmla="*/ 2956560 h 5326380"/>
                  <a:gd name="connsiteX65" fmla="*/ 1554480 w 2644140"/>
                  <a:gd name="connsiteY65" fmla="*/ 3055620 h 5326380"/>
                  <a:gd name="connsiteX66" fmla="*/ 1562100 w 2644140"/>
                  <a:gd name="connsiteY66" fmla="*/ 3246120 h 5326380"/>
                  <a:gd name="connsiteX67" fmla="*/ 1569720 w 2644140"/>
                  <a:gd name="connsiteY67" fmla="*/ 3276600 h 5326380"/>
                  <a:gd name="connsiteX68" fmla="*/ 1577340 w 2644140"/>
                  <a:gd name="connsiteY68" fmla="*/ 3322320 h 5326380"/>
                  <a:gd name="connsiteX69" fmla="*/ 1630680 w 2644140"/>
                  <a:gd name="connsiteY69" fmla="*/ 3398520 h 5326380"/>
                  <a:gd name="connsiteX70" fmla="*/ 1653540 w 2644140"/>
                  <a:gd name="connsiteY70" fmla="*/ 3421380 h 5326380"/>
                  <a:gd name="connsiteX71" fmla="*/ 1714500 w 2644140"/>
                  <a:gd name="connsiteY71" fmla="*/ 3451860 h 5326380"/>
                  <a:gd name="connsiteX72" fmla="*/ 1813560 w 2644140"/>
                  <a:gd name="connsiteY72" fmla="*/ 3505200 h 5326380"/>
                  <a:gd name="connsiteX73" fmla="*/ 1935480 w 2644140"/>
                  <a:gd name="connsiteY73" fmla="*/ 3550920 h 5326380"/>
                  <a:gd name="connsiteX74" fmla="*/ 1958340 w 2644140"/>
                  <a:gd name="connsiteY74" fmla="*/ 3573780 h 5326380"/>
                  <a:gd name="connsiteX75" fmla="*/ 1965960 w 2644140"/>
                  <a:gd name="connsiteY75" fmla="*/ 3604260 h 5326380"/>
                  <a:gd name="connsiteX76" fmla="*/ 1981200 w 2644140"/>
                  <a:gd name="connsiteY76" fmla="*/ 3649980 h 5326380"/>
                  <a:gd name="connsiteX77" fmla="*/ 1996440 w 2644140"/>
                  <a:gd name="connsiteY77" fmla="*/ 3771900 h 5326380"/>
                  <a:gd name="connsiteX78" fmla="*/ 2011680 w 2644140"/>
                  <a:gd name="connsiteY78" fmla="*/ 3863340 h 5326380"/>
                  <a:gd name="connsiteX79" fmla="*/ 2019300 w 2644140"/>
                  <a:gd name="connsiteY79" fmla="*/ 3901440 h 5326380"/>
                  <a:gd name="connsiteX80" fmla="*/ 2026920 w 2644140"/>
                  <a:gd name="connsiteY80" fmla="*/ 3931920 h 5326380"/>
                  <a:gd name="connsiteX81" fmla="*/ 2034540 w 2644140"/>
                  <a:gd name="connsiteY81" fmla="*/ 3977640 h 5326380"/>
                  <a:gd name="connsiteX82" fmla="*/ 2042160 w 2644140"/>
                  <a:gd name="connsiteY82" fmla="*/ 4000500 h 5326380"/>
                  <a:gd name="connsiteX83" fmla="*/ 2057400 w 2644140"/>
                  <a:gd name="connsiteY83" fmla="*/ 4053840 h 5326380"/>
                  <a:gd name="connsiteX84" fmla="*/ 2072640 w 2644140"/>
                  <a:gd name="connsiteY84" fmla="*/ 4084320 h 5326380"/>
                  <a:gd name="connsiteX85" fmla="*/ 2080260 w 2644140"/>
                  <a:gd name="connsiteY85" fmla="*/ 4130040 h 5326380"/>
                  <a:gd name="connsiteX86" fmla="*/ 2118360 w 2644140"/>
                  <a:gd name="connsiteY86" fmla="*/ 4206240 h 5326380"/>
                  <a:gd name="connsiteX87" fmla="*/ 2171700 w 2644140"/>
                  <a:gd name="connsiteY87" fmla="*/ 4297680 h 5326380"/>
                  <a:gd name="connsiteX88" fmla="*/ 2194560 w 2644140"/>
                  <a:gd name="connsiteY88" fmla="*/ 4335780 h 5326380"/>
                  <a:gd name="connsiteX89" fmla="*/ 2209800 w 2644140"/>
                  <a:gd name="connsiteY89" fmla="*/ 4358640 h 5326380"/>
                  <a:gd name="connsiteX90" fmla="*/ 2225040 w 2644140"/>
                  <a:gd name="connsiteY90" fmla="*/ 4389120 h 5326380"/>
                  <a:gd name="connsiteX91" fmla="*/ 2232660 w 2644140"/>
                  <a:gd name="connsiteY91" fmla="*/ 4419600 h 5326380"/>
                  <a:gd name="connsiteX92" fmla="*/ 2255520 w 2644140"/>
                  <a:gd name="connsiteY92" fmla="*/ 4442460 h 5326380"/>
                  <a:gd name="connsiteX93" fmla="*/ 2278380 w 2644140"/>
                  <a:gd name="connsiteY93" fmla="*/ 4480560 h 5326380"/>
                  <a:gd name="connsiteX94" fmla="*/ 2301240 w 2644140"/>
                  <a:gd name="connsiteY94" fmla="*/ 4511040 h 5326380"/>
                  <a:gd name="connsiteX95" fmla="*/ 2346960 w 2644140"/>
                  <a:gd name="connsiteY95" fmla="*/ 4610100 h 5326380"/>
                  <a:gd name="connsiteX96" fmla="*/ 2369820 w 2644140"/>
                  <a:gd name="connsiteY96" fmla="*/ 4632960 h 5326380"/>
                  <a:gd name="connsiteX97" fmla="*/ 2377440 w 2644140"/>
                  <a:gd name="connsiteY97" fmla="*/ 4663440 h 5326380"/>
                  <a:gd name="connsiteX98" fmla="*/ 2423160 w 2644140"/>
                  <a:gd name="connsiteY98" fmla="*/ 4739640 h 5326380"/>
                  <a:gd name="connsiteX99" fmla="*/ 2461260 w 2644140"/>
                  <a:gd name="connsiteY99" fmla="*/ 4808220 h 5326380"/>
                  <a:gd name="connsiteX100" fmla="*/ 2476500 w 2644140"/>
                  <a:gd name="connsiteY100" fmla="*/ 4831080 h 5326380"/>
                  <a:gd name="connsiteX101" fmla="*/ 2514600 w 2644140"/>
                  <a:gd name="connsiteY101" fmla="*/ 4899660 h 5326380"/>
                  <a:gd name="connsiteX102" fmla="*/ 2545080 w 2644140"/>
                  <a:gd name="connsiteY102" fmla="*/ 4945380 h 5326380"/>
                  <a:gd name="connsiteX103" fmla="*/ 2560320 w 2644140"/>
                  <a:gd name="connsiteY103" fmla="*/ 4968240 h 5326380"/>
                  <a:gd name="connsiteX104" fmla="*/ 2583180 w 2644140"/>
                  <a:gd name="connsiteY104" fmla="*/ 4998720 h 5326380"/>
                  <a:gd name="connsiteX105" fmla="*/ 2606040 w 2644140"/>
                  <a:gd name="connsiteY105" fmla="*/ 5044440 h 5326380"/>
                  <a:gd name="connsiteX106" fmla="*/ 2613660 w 2644140"/>
                  <a:gd name="connsiteY106" fmla="*/ 5067300 h 5326380"/>
                  <a:gd name="connsiteX107" fmla="*/ 2628900 w 2644140"/>
                  <a:gd name="connsiteY107" fmla="*/ 5090160 h 5326380"/>
                  <a:gd name="connsiteX108" fmla="*/ 2644140 w 2644140"/>
                  <a:gd name="connsiteY108" fmla="*/ 5143500 h 5326380"/>
                  <a:gd name="connsiteX109" fmla="*/ 2628900 w 2644140"/>
                  <a:gd name="connsiteY109" fmla="*/ 5189220 h 5326380"/>
                  <a:gd name="connsiteX110" fmla="*/ 2621280 w 2644140"/>
                  <a:gd name="connsiteY110" fmla="*/ 5212080 h 5326380"/>
                  <a:gd name="connsiteX111" fmla="*/ 2606040 w 2644140"/>
                  <a:gd name="connsiteY111" fmla="*/ 5273040 h 5326380"/>
                  <a:gd name="connsiteX112" fmla="*/ 2613660 w 2644140"/>
                  <a:gd name="connsiteY112" fmla="*/ 5326380 h 5326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</a:cxnLst>
                <a:rect l="l" t="t" r="r" b="b"/>
                <a:pathLst>
                  <a:path w="2644140" h="5326380">
                    <a:moveTo>
                      <a:pt x="464820" y="0"/>
                    </a:moveTo>
                    <a:lnTo>
                      <a:pt x="464820" y="0"/>
                    </a:lnTo>
                    <a:lnTo>
                      <a:pt x="434340" y="91440"/>
                    </a:lnTo>
                    <a:cubicBezTo>
                      <a:pt x="431800" y="99060"/>
                      <a:pt x="433403" y="109845"/>
                      <a:pt x="426720" y="114300"/>
                    </a:cubicBezTo>
                    <a:lnTo>
                      <a:pt x="403860" y="129540"/>
                    </a:lnTo>
                    <a:cubicBezTo>
                      <a:pt x="395207" y="142520"/>
                      <a:pt x="375212" y="173428"/>
                      <a:pt x="365760" y="182880"/>
                    </a:cubicBezTo>
                    <a:cubicBezTo>
                      <a:pt x="359284" y="189356"/>
                      <a:pt x="350520" y="193040"/>
                      <a:pt x="342900" y="198120"/>
                    </a:cubicBezTo>
                    <a:cubicBezTo>
                      <a:pt x="322580" y="259080"/>
                      <a:pt x="353060" y="187960"/>
                      <a:pt x="312420" y="228600"/>
                    </a:cubicBezTo>
                    <a:cubicBezTo>
                      <a:pt x="271780" y="269240"/>
                      <a:pt x="342900" y="238760"/>
                      <a:pt x="281940" y="259080"/>
                    </a:cubicBezTo>
                    <a:cubicBezTo>
                      <a:pt x="238264" y="324594"/>
                      <a:pt x="296420" y="247496"/>
                      <a:pt x="243840" y="289560"/>
                    </a:cubicBezTo>
                    <a:cubicBezTo>
                      <a:pt x="194601" y="328951"/>
                      <a:pt x="263199" y="300887"/>
                      <a:pt x="205740" y="320040"/>
                    </a:cubicBezTo>
                    <a:cubicBezTo>
                      <a:pt x="162064" y="385554"/>
                      <a:pt x="220220" y="308456"/>
                      <a:pt x="167640" y="350520"/>
                    </a:cubicBezTo>
                    <a:cubicBezTo>
                      <a:pt x="160489" y="356241"/>
                      <a:pt x="158876" y="366904"/>
                      <a:pt x="152400" y="373380"/>
                    </a:cubicBezTo>
                    <a:cubicBezTo>
                      <a:pt x="145924" y="379856"/>
                      <a:pt x="137160" y="383540"/>
                      <a:pt x="129540" y="388620"/>
                    </a:cubicBezTo>
                    <a:cubicBezTo>
                      <a:pt x="124460" y="396240"/>
                      <a:pt x="121451" y="405759"/>
                      <a:pt x="114300" y="411480"/>
                    </a:cubicBezTo>
                    <a:cubicBezTo>
                      <a:pt x="108028" y="416498"/>
                      <a:pt x="97120" y="413420"/>
                      <a:pt x="91440" y="419100"/>
                    </a:cubicBezTo>
                    <a:cubicBezTo>
                      <a:pt x="85760" y="424780"/>
                      <a:pt x="88838" y="435688"/>
                      <a:pt x="83820" y="441960"/>
                    </a:cubicBezTo>
                    <a:cubicBezTo>
                      <a:pt x="78099" y="449111"/>
                      <a:pt x="67995" y="451337"/>
                      <a:pt x="60960" y="457200"/>
                    </a:cubicBezTo>
                    <a:cubicBezTo>
                      <a:pt x="42753" y="472372"/>
                      <a:pt x="14156" y="506173"/>
                      <a:pt x="7620" y="525780"/>
                    </a:cubicBezTo>
                    <a:lnTo>
                      <a:pt x="0" y="548640"/>
                    </a:lnTo>
                    <a:cubicBezTo>
                      <a:pt x="2540" y="584200"/>
                      <a:pt x="3455" y="619914"/>
                      <a:pt x="7620" y="655320"/>
                    </a:cubicBezTo>
                    <a:cubicBezTo>
                      <a:pt x="11291" y="686522"/>
                      <a:pt x="39961" y="704761"/>
                      <a:pt x="53340" y="731520"/>
                    </a:cubicBezTo>
                    <a:cubicBezTo>
                      <a:pt x="56932" y="738704"/>
                      <a:pt x="55942" y="748108"/>
                      <a:pt x="60960" y="754380"/>
                    </a:cubicBezTo>
                    <a:cubicBezTo>
                      <a:pt x="66681" y="761531"/>
                      <a:pt x="77344" y="763144"/>
                      <a:pt x="83820" y="769620"/>
                    </a:cubicBezTo>
                    <a:cubicBezTo>
                      <a:pt x="139873" y="825673"/>
                      <a:pt x="88137" y="790271"/>
                      <a:pt x="144780" y="838200"/>
                    </a:cubicBezTo>
                    <a:cubicBezTo>
                      <a:pt x="166888" y="856907"/>
                      <a:pt x="190588" y="873648"/>
                      <a:pt x="213360" y="891540"/>
                    </a:cubicBezTo>
                    <a:cubicBezTo>
                      <a:pt x="226149" y="901588"/>
                      <a:pt x="239960" y="910520"/>
                      <a:pt x="251460" y="922020"/>
                    </a:cubicBezTo>
                    <a:lnTo>
                      <a:pt x="304800" y="975360"/>
                    </a:lnTo>
                    <a:cubicBezTo>
                      <a:pt x="312420" y="982980"/>
                      <a:pt x="321682" y="989254"/>
                      <a:pt x="327660" y="998220"/>
                    </a:cubicBezTo>
                    <a:cubicBezTo>
                      <a:pt x="347980" y="1028700"/>
                      <a:pt x="335280" y="1016000"/>
                      <a:pt x="365760" y="1036320"/>
                    </a:cubicBezTo>
                    <a:cubicBezTo>
                      <a:pt x="370840" y="1043940"/>
                      <a:pt x="374969" y="1052288"/>
                      <a:pt x="381000" y="1059180"/>
                    </a:cubicBezTo>
                    <a:cubicBezTo>
                      <a:pt x="422325" y="1106408"/>
                      <a:pt x="417235" y="1091194"/>
                      <a:pt x="464820" y="1135380"/>
                    </a:cubicBezTo>
                    <a:cubicBezTo>
                      <a:pt x="485878" y="1154934"/>
                      <a:pt x="509840" y="1172430"/>
                      <a:pt x="525780" y="1196340"/>
                    </a:cubicBezTo>
                    <a:cubicBezTo>
                      <a:pt x="546100" y="1226820"/>
                      <a:pt x="533400" y="1214120"/>
                      <a:pt x="563880" y="1234440"/>
                    </a:cubicBezTo>
                    <a:cubicBezTo>
                      <a:pt x="574040" y="1249680"/>
                      <a:pt x="581408" y="1267208"/>
                      <a:pt x="594360" y="1280160"/>
                    </a:cubicBezTo>
                    <a:cubicBezTo>
                      <a:pt x="601980" y="1287780"/>
                      <a:pt x="610604" y="1294514"/>
                      <a:pt x="617220" y="1303020"/>
                    </a:cubicBezTo>
                    <a:cubicBezTo>
                      <a:pt x="628465" y="1317478"/>
                      <a:pt x="636710" y="1334087"/>
                      <a:pt x="647700" y="1348740"/>
                    </a:cubicBezTo>
                    <a:cubicBezTo>
                      <a:pt x="655320" y="1358900"/>
                      <a:pt x="663829" y="1368450"/>
                      <a:pt x="670560" y="1379220"/>
                    </a:cubicBezTo>
                    <a:cubicBezTo>
                      <a:pt x="703992" y="1432711"/>
                      <a:pt x="665081" y="1388981"/>
                      <a:pt x="708660" y="1432560"/>
                    </a:cubicBezTo>
                    <a:cubicBezTo>
                      <a:pt x="711200" y="1442720"/>
                      <a:pt x="711084" y="1453947"/>
                      <a:pt x="716280" y="1463040"/>
                    </a:cubicBezTo>
                    <a:cubicBezTo>
                      <a:pt x="721627" y="1472396"/>
                      <a:pt x="732241" y="1477621"/>
                      <a:pt x="739140" y="1485900"/>
                    </a:cubicBezTo>
                    <a:cubicBezTo>
                      <a:pt x="750815" y="1499910"/>
                      <a:pt x="762522" y="1523269"/>
                      <a:pt x="769620" y="1539240"/>
                    </a:cubicBezTo>
                    <a:cubicBezTo>
                      <a:pt x="775175" y="1551739"/>
                      <a:pt x="777925" y="1565550"/>
                      <a:pt x="784860" y="1577340"/>
                    </a:cubicBezTo>
                    <a:cubicBezTo>
                      <a:pt x="803433" y="1608915"/>
                      <a:pt x="823841" y="1639474"/>
                      <a:pt x="845820" y="1668780"/>
                    </a:cubicBezTo>
                    <a:cubicBezTo>
                      <a:pt x="853440" y="1678940"/>
                      <a:pt x="861949" y="1688490"/>
                      <a:pt x="868680" y="1699260"/>
                    </a:cubicBezTo>
                    <a:cubicBezTo>
                      <a:pt x="874700" y="1708893"/>
                      <a:pt x="879445" y="1719299"/>
                      <a:pt x="883920" y="1729740"/>
                    </a:cubicBezTo>
                    <a:cubicBezTo>
                      <a:pt x="887084" y="1737123"/>
                      <a:pt x="887639" y="1745579"/>
                      <a:pt x="891540" y="1752600"/>
                    </a:cubicBezTo>
                    <a:cubicBezTo>
                      <a:pt x="961522" y="1878568"/>
                      <a:pt x="889344" y="1743430"/>
                      <a:pt x="944880" y="1821180"/>
                    </a:cubicBezTo>
                    <a:cubicBezTo>
                      <a:pt x="971307" y="1858178"/>
                      <a:pt x="951157" y="1841355"/>
                      <a:pt x="967740" y="1874520"/>
                    </a:cubicBezTo>
                    <a:cubicBezTo>
                      <a:pt x="974556" y="1888151"/>
                      <a:pt x="998937" y="1917505"/>
                      <a:pt x="1005840" y="1927860"/>
                    </a:cubicBezTo>
                    <a:cubicBezTo>
                      <a:pt x="1038926" y="1977489"/>
                      <a:pt x="1012967" y="1955471"/>
                      <a:pt x="1051560" y="1981200"/>
                    </a:cubicBezTo>
                    <a:cubicBezTo>
                      <a:pt x="1128596" y="2096754"/>
                      <a:pt x="1045214" y="1978157"/>
                      <a:pt x="1104900" y="2049780"/>
                    </a:cubicBezTo>
                    <a:cubicBezTo>
                      <a:pt x="1123440" y="2072028"/>
                      <a:pt x="1137762" y="2097882"/>
                      <a:pt x="1158240" y="2118360"/>
                    </a:cubicBezTo>
                    <a:cubicBezTo>
                      <a:pt x="1181100" y="2141220"/>
                      <a:pt x="1205342" y="2162777"/>
                      <a:pt x="1226820" y="2186940"/>
                    </a:cubicBezTo>
                    <a:cubicBezTo>
                      <a:pt x="1247140" y="2209800"/>
                      <a:pt x="1266153" y="2233893"/>
                      <a:pt x="1287780" y="2255520"/>
                    </a:cubicBezTo>
                    <a:cubicBezTo>
                      <a:pt x="1326156" y="2293896"/>
                      <a:pt x="1361129" y="2310138"/>
                      <a:pt x="1394460" y="2354580"/>
                    </a:cubicBezTo>
                    <a:cubicBezTo>
                      <a:pt x="1402080" y="2364740"/>
                      <a:pt x="1408883" y="2375568"/>
                      <a:pt x="1417320" y="2385060"/>
                    </a:cubicBezTo>
                    <a:cubicBezTo>
                      <a:pt x="1478261" y="2453618"/>
                      <a:pt x="1433931" y="2391968"/>
                      <a:pt x="1485900" y="2461260"/>
                    </a:cubicBezTo>
                    <a:cubicBezTo>
                      <a:pt x="1499010" y="2478740"/>
                      <a:pt x="1512549" y="2495991"/>
                      <a:pt x="1524000" y="2514600"/>
                    </a:cubicBezTo>
                    <a:cubicBezTo>
                      <a:pt x="1532930" y="2529111"/>
                      <a:pt x="1538701" y="2545362"/>
                      <a:pt x="1546860" y="2560320"/>
                    </a:cubicBezTo>
                    <a:cubicBezTo>
                      <a:pt x="1553952" y="2573322"/>
                      <a:pt x="1562100" y="2585720"/>
                      <a:pt x="1569720" y="2598420"/>
                    </a:cubicBezTo>
                    <a:cubicBezTo>
                      <a:pt x="1584254" y="2685622"/>
                      <a:pt x="1570971" y="2600806"/>
                      <a:pt x="1584960" y="2712720"/>
                    </a:cubicBezTo>
                    <a:cubicBezTo>
                      <a:pt x="1589862" y="2751940"/>
                      <a:pt x="1593845" y="2773648"/>
                      <a:pt x="1600200" y="2811780"/>
                    </a:cubicBezTo>
                    <a:cubicBezTo>
                      <a:pt x="1581400" y="2924580"/>
                      <a:pt x="1606567" y="2784191"/>
                      <a:pt x="1577340" y="2910840"/>
                    </a:cubicBezTo>
                    <a:cubicBezTo>
                      <a:pt x="1573866" y="2925895"/>
                      <a:pt x="1572484" y="2941359"/>
                      <a:pt x="1569720" y="2956560"/>
                    </a:cubicBezTo>
                    <a:cubicBezTo>
                      <a:pt x="1555757" y="3033358"/>
                      <a:pt x="1567386" y="2952371"/>
                      <a:pt x="1554480" y="3055620"/>
                    </a:cubicBezTo>
                    <a:cubicBezTo>
                      <a:pt x="1557020" y="3119120"/>
                      <a:pt x="1557728" y="3182720"/>
                      <a:pt x="1562100" y="3246120"/>
                    </a:cubicBezTo>
                    <a:cubicBezTo>
                      <a:pt x="1562821" y="3256568"/>
                      <a:pt x="1567666" y="3266331"/>
                      <a:pt x="1569720" y="3276600"/>
                    </a:cubicBezTo>
                    <a:cubicBezTo>
                      <a:pt x="1572750" y="3291750"/>
                      <a:pt x="1572060" y="3307800"/>
                      <a:pt x="1577340" y="3322320"/>
                    </a:cubicBezTo>
                    <a:cubicBezTo>
                      <a:pt x="1585106" y="3343676"/>
                      <a:pt x="1616712" y="3382557"/>
                      <a:pt x="1630680" y="3398520"/>
                    </a:cubicBezTo>
                    <a:cubicBezTo>
                      <a:pt x="1637776" y="3406630"/>
                      <a:pt x="1644448" y="3415594"/>
                      <a:pt x="1653540" y="3421380"/>
                    </a:cubicBezTo>
                    <a:cubicBezTo>
                      <a:pt x="1672707" y="3433577"/>
                      <a:pt x="1695019" y="3440171"/>
                      <a:pt x="1714500" y="3451860"/>
                    </a:cubicBezTo>
                    <a:cubicBezTo>
                      <a:pt x="1746619" y="3471132"/>
                      <a:pt x="1778409" y="3491530"/>
                      <a:pt x="1813560" y="3505200"/>
                    </a:cubicBezTo>
                    <a:cubicBezTo>
                      <a:pt x="1870844" y="3527477"/>
                      <a:pt x="1888681" y="3519721"/>
                      <a:pt x="1935480" y="3550920"/>
                    </a:cubicBezTo>
                    <a:cubicBezTo>
                      <a:pt x="1944446" y="3556898"/>
                      <a:pt x="1950720" y="3566160"/>
                      <a:pt x="1958340" y="3573780"/>
                    </a:cubicBezTo>
                    <a:cubicBezTo>
                      <a:pt x="1960880" y="3583940"/>
                      <a:pt x="1962951" y="3594229"/>
                      <a:pt x="1965960" y="3604260"/>
                    </a:cubicBezTo>
                    <a:cubicBezTo>
                      <a:pt x="1970576" y="3619647"/>
                      <a:pt x="1978326" y="3634175"/>
                      <a:pt x="1981200" y="3649980"/>
                    </a:cubicBezTo>
                    <a:cubicBezTo>
                      <a:pt x="1988526" y="3690276"/>
                      <a:pt x="1989707" y="3731501"/>
                      <a:pt x="1996440" y="3771900"/>
                    </a:cubicBezTo>
                    <a:cubicBezTo>
                      <a:pt x="2001520" y="3802380"/>
                      <a:pt x="2005620" y="3833040"/>
                      <a:pt x="2011680" y="3863340"/>
                    </a:cubicBezTo>
                    <a:cubicBezTo>
                      <a:pt x="2014220" y="3876040"/>
                      <a:pt x="2016490" y="3888797"/>
                      <a:pt x="2019300" y="3901440"/>
                    </a:cubicBezTo>
                    <a:cubicBezTo>
                      <a:pt x="2021572" y="3911663"/>
                      <a:pt x="2024866" y="3921651"/>
                      <a:pt x="2026920" y="3931920"/>
                    </a:cubicBezTo>
                    <a:cubicBezTo>
                      <a:pt x="2029950" y="3947070"/>
                      <a:pt x="2031188" y="3962558"/>
                      <a:pt x="2034540" y="3977640"/>
                    </a:cubicBezTo>
                    <a:cubicBezTo>
                      <a:pt x="2036282" y="3985481"/>
                      <a:pt x="2039953" y="3992777"/>
                      <a:pt x="2042160" y="4000500"/>
                    </a:cubicBezTo>
                    <a:cubicBezTo>
                      <a:pt x="2047684" y="4019834"/>
                      <a:pt x="2049570" y="4035570"/>
                      <a:pt x="2057400" y="4053840"/>
                    </a:cubicBezTo>
                    <a:cubicBezTo>
                      <a:pt x="2061875" y="4064281"/>
                      <a:pt x="2067560" y="4074160"/>
                      <a:pt x="2072640" y="4084320"/>
                    </a:cubicBezTo>
                    <a:cubicBezTo>
                      <a:pt x="2075180" y="4099560"/>
                      <a:pt x="2074835" y="4115574"/>
                      <a:pt x="2080260" y="4130040"/>
                    </a:cubicBezTo>
                    <a:cubicBezTo>
                      <a:pt x="2090231" y="4156630"/>
                      <a:pt x="2104051" y="4181710"/>
                      <a:pt x="2118360" y="4206240"/>
                    </a:cubicBezTo>
                    <a:lnTo>
                      <a:pt x="2171700" y="4297680"/>
                    </a:lnTo>
                    <a:cubicBezTo>
                      <a:pt x="2179209" y="4310446"/>
                      <a:pt x="2186345" y="4323457"/>
                      <a:pt x="2194560" y="4335780"/>
                    </a:cubicBezTo>
                    <a:cubicBezTo>
                      <a:pt x="2199640" y="4343400"/>
                      <a:pt x="2205256" y="4350689"/>
                      <a:pt x="2209800" y="4358640"/>
                    </a:cubicBezTo>
                    <a:cubicBezTo>
                      <a:pt x="2215436" y="4368503"/>
                      <a:pt x="2221052" y="4378484"/>
                      <a:pt x="2225040" y="4389120"/>
                    </a:cubicBezTo>
                    <a:cubicBezTo>
                      <a:pt x="2228717" y="4398926"/>
                      <a:pt x="2227464" y="4410507"/>
                      <a:pt x="2232660" y="4419600"/>
                    </a:cubicBezTo>
                    <a:cubicBezTo>
                      <a:pt x="2238007" y="4428956"/>
                      <a:pt x="2249054" y="4433839"/>
                      <a:pt x="2255520" y="4442460"/>
                    </a:cubicBezTo>
                    <a:cubicBezTo>
                      <a:pt x="2264406" y="4454308"/>
                      <a:pt x="2270165" y="4468237"/>
                      <a:pt x="2278380" y="4480560"/>
                    </a:cubicBezTo>
                    <a:cubicBezTo>
                      <a:pt x="2285425" y="4491127"/>
                      <a:pt x="2295072" y="4499938"/>
                      <a:pt x="2301240" y="4511040"/>
                    </a:cubicBezTo>
                    <a:cubicBezTo>
                      <a:pt x="2318092" y="4541374"/>
                      <a:pt x="2321699" y="4584839"/>
                      <a:pt x="2346960" y="4610100"/>
                    </a:cubicBezTo>
                    <a:lnTo>
                      <a:pt x="2369820" y="4632960"/>
                    </a:lnTo>
                    <a:cubicBezTo>
                      <a:pt x="2372360" y="4643120"/>
                      <a:pt x="2372756" y="4654073"/>
                      <a:pt x="2377440" y="4663440"/>
                    </a:cubicBezTo>
                    <a:cubicBezTo>
                      <a:pt x="2431611" y="4771781"/>
                      <a:pt x="2388944" y="4659803"/>
                      <a:pt x="2423160" y="4739640"/>
                    </a:cubicBezTo>
                    <a:cubicBezTo>
                      <a:pt x="2447302" y="4795971"/>
                      <a:pt x="2401857" y="4719116"/>
                      <a:pt x="2461260" y="4808220"/>
                    </a:cubicBezTo>
                    <a:cubicBezTo>
                      <a:pt x="2466340" y="4815840"/>
                      <a:pt x="2473604" y="4822392"/>
                      <a:pt x="2476500" y="4831080"/>
                    </a:cubicBezTo>
                    <a:cubicBezTo>
                      <a:pt x="2489912" y="4871316"/>
                      <a:pt x="2479665" y="4847257"/>
                      <a:pt x="2514600" y="4899660"/>
                    </a:cubicBezTo>
                    <a:lnTo>
                      <a:pt x="2545080" y="4945380"/>
                    </a:lnTo>
                    <a:cubicBezTo>
                      <a:pt x="2550160" y="4953000"/>
                      <a:pt x="2554825" y="4960914"/>
                      <a:pt x="2560320" y="4968240"/>
                    </a:cubicBezTo>
                    <a:lnTo>
                      <a:pt x="2583180" y="4998720"/>
                    </a:lnTo>
                    <a:cubicBezTo>
                      <a:pt x="2602333" y="5056179"/>
                      <a:pt x="2576497" y="4985354"/>
                      <a:pt x="2606040" y="5044440"/>
                    </a:cubicBezTo>
                    <a:cubicBezTo>
                      <a:pt x="2609632" y="5051624"/>
                      <a:pt x="2610068" y="5060116"/>
                      <a:pt x="2613660" y="5067300"/>
                    </a:cubicBezTo>
                    <a:cubicBezTo>
                      <a:pt x="2617756" y="5075491"/>
                      <a:pt x="2624804" y="5081969"/>
                      <a:pt x="2628900" y="5090160"/>
                    </a:cubicBezTo>
                    <a:cubicBezTo>
                      <a:pt x="2634366" y="5101092"/>
                      <a:pt x="2641699" y="5133734"/>
                      <a:pt x="2644140" y="5143500"/>
                    </a:cubicBezTo>
                    <a:lnTo>
                      <a:pt x="2628900" y="5189220"/>
                    </a:lnTo>
                    <a:cubicBezTo>
                      <a:pt x="2626360" y="5196840"/>
                      <a:pt x="2623228" y="5204288"/>
                      <a:pt x="2621280" y="5212080"/>
                    </a:cubicBezTo>
                    <a:lnTo>
                      <a:pt x="2606040" y="5273040"/>
                    </a:lnTo>
                    <a:lnTo>
                      <a:pt x="2613660" y="5326380"/>
                    </a:lnTo>
                  </a:path>
                </a:pathLst>
              </a:custGeom>
              <a:noFill/>
              <a:ln w="101600">
                <a:solidFill>
                  <a:srgbClr val="E2B0F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1" name="フリーフォーム 60"/>
              <p:cNvSpPr/>
              <p:nvPr/>
            </p:nvSpPr>
            <p:spPr>
              <a:xfrm>
                <a:off x="4762500" y="2202180"/>
                <a:ext cx="716341" cy="281940"/>
              </a:xfrm>
              <a:custGeom>
                <a:avLst/>
                <a:gdLst>
                  <a:gd name="connsiteX0" fmla="*/ 0 w 716341"/>
                  <a:gd name="connsiteY0" fmla="*/ 0 h 281940"/>
                  <a:gd name="connsiteX1" fmla="*/ 22860 w 716341"/>
                  <a:gd name="connsiteY1" fmla="*/ 38100 h 281940"/>
                  <a:gd name="connsiteX2" fmla="*/ 45720 w 716341"/>
                  <a:gd name="connsiteY2" fmla="*/ 45720 h 281940"/>
                  <a:gd name="connsiteX3" fmla="*/ 99060 w 716341"/>
                  <a:gd name="connsiteY3" fmla="*/ 83820 h 281940"/>
                  <a:gd name="connsiteX4" fmla="*/ 114300 w 716341"/>
                  <a:gd name="connsiteY4" fmla="*/ 106680 h 281940"/>
                  <a:gd name="connsiteX5" fmla="*/ 190500 w 716341"/>
                  <a:gd name="connsiteY5" fmla="*/ 129540 h 281940"/>
                  <a:gd name="connsiteX6" fmla="*/ 457200 w 716341"/>
                  <a:gd name="connsiteY6" fmla="*/ 152400 h 281940"/>
                  <a:gd name="connsiteX7" fmla="*/ 541020 w 716341"/>
                  <a:gd name="connsiteY7" fmla="*/ 160020 h 281940"/>
                  <a:gd name="connsiteX8" fmla="*/ 579120 w 716341"/>
                  <a:gd name="connsiteY8" fmla="*/ 198120 h 281940"/>
                  <a:gd name="connsiteX9" fmla="*/ 624840 w 716341"/>
                  <a:gd name="connsiteY9" fmla="*/ 228600 h 281940"/>
                  <a:gd name="connsiteX10" fmla="*/ 647700 w 716341"/>
                  <a:gd name="connsiteY10" fmla="*/ 236220 h 281940"/>
                  <a:gd name="connsiteX11" fmla="*/ 693420 w 716341"/>
                  <a:gd name="connsiteY11" fmla="*/ 266700 h 281940"/>
                  <a:gd name="connsiteX12" fmla="*/ 716280 w 716341"/>
                  <a:gd name="connsiteY12" fmla="*/ 281940 h 281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716341" h="281940">
                    <a:moveTo>
                      <a:pt x="0" y="0"/>
                    </a:moveTo>
                    <a:cubicBezTo>
                      <a:pt x="7620" y="12700"/>
                      <a:pt x="12387" y="27627"/>
                      <a:pt x="22860" y="38100"/>
                    </a:cubicBezTo>
                    <a:cubicBezTo>
                      <a:pt x="28540" y="43780"/>
                      <a:pt x="39550" y="40578"/>
                      <a:pt x="45720" y="45720"/>
                    </a:cubicBezTo>
                    <a:cubicBezTo>
                      <a:pt x="99844" y="90823"/>
                      <a:pt x="35660" y="67970"/>
                      <a:pt x="99060" y="83820"/>
                    </a:cubicBezTo>
                    <a:cubicBezTo>
                      <a:pt x="104140" y="91440"/>
                      <a:pt x="106534" y="101826"/>
                      <a:pt x="114300" y="106680"/>
                    </a:cubicBezTo>
                    <a:cubicBezTo>
                      <a:pt x="124288" y="112922"/>
                      <a:pt x="174207" y="126049"/>
                      <a:pt x="190500" y="129540"/>
                    </a:cubicBezTo>
                    <a:cubicBezTo>
                      <a:pt x="317663" y="156789"/>
                      <a:pt x="268673" y="144859"/>
                      <a:pt x="457200" y="152400"/>
                    </a:cubicBezTo>
                    <a:cubicBezTo>
                      <a:pt x="485140" y="154940"/>
                      <a:pt x="513588" y="154142"/>
                      <a:pt x="541020" y="160020"/>
                    </a:cubicBezTo>
                    <a:cubicBezTo>
                      <a:pt x="569852" y="166198"/>
                      <a:pt x="560448" y="181782"/>
                      <a:pt x="579120" y="198120"/>
                    </a:cubicBezTo>
                    <a:cubicBezTo>
                      <a:pt x="592904" y="210181"/>
                      <a:pt x="607464" y="222808"/>
                      <a:pt x="624840" y="228600"/>
                    </a:cubicBezTo>
                    <a:cubicBezTo>
                      <a:pt x="632460" y="231140"/>
                      <a:pt x="640679" y="232319"/>
                      <a:pt x="647700" y="236220"/>
                    </a:cubicBezTo>
                    <a:cubicBezTo>
                      <a:pt x="663711" y="245115"/>
                      <a:pt x="676044" y="260908"/>
                      <a:pt x="693420" y="266700"/>
                    </a:cubicBezTo>
                    <a:cubicBezTo>
                      <a:pt x="718690" y="275123"/>
                      <a:pt x="716280" y="266288"/>
                      <a:pt x="716280" y="281940"/>
                    </a:cubicBezTo>
                  </a:path>
                </a:pathLst>
              </a:custGeom>
              <a:noFill/>
              <a:ln w="76200">
                <a:solidFill>
                  <a:srgbClr val="E2B0F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2" name="フリーフォーム 61"/>
              <p:cNvSpPr/>
              <p:nvPr/>
            </p:nvSpPr>
            <p:spPr>
              <a:xfrm>
                <a:off x="3268980" y="2827020"/>
                <a:ext cx="586740" cy="571500"/>
              </a:xfrm>
              <a:custGeom>
                <a:avLst/>
                <a:gdLst>
                  <a:gd name="connsiteX0" fmla="*/ 586740 w 586740"/>
                  <a:gd name="connsiteY0" fmla="*/ 0 h 571500"/>
                  <a:gd name="connsiteX1" fmla="*/ 525780 w 586740"/>
                  <a:gd name="connsiteY1" fmla="*/ 15240 h 571500"/>
                  <a:gd name="connsiteX2" fmla="*/ 441960 w 586740"/>
                  <a:gd name="connsiteY2" fmla="*/ 68580 h 571500"/>
                  <a:gd name="connsiteX3" fmla="*/ 434340 w 586740"/>
                  <a:gd name="connsiteY3" fmla="*/ 91440 h 571500"/>
                  <a:gd name="connsiteX4" fmla="*/ 381000 w 586740"/>
                  <a:gd name="connsiteY4" fmla="*/ 160020 h 571500"/>
                  <a:gd name="connsiteX5" fmla="*/ 373380 w 586740"/>
                  <a:gd name="connsiteY5" fmla="*/ 182880 h 571500"/>
                  <a:gd name="connsiteX6" fmla="*/ 365760 w 586740"/>
                  <a:gd name="connsiteY6" fmla="*/ 213360 h 571500"/>
                  <a:gd name="connsiteX7" fmla="*/ 327660 w 586740"/>
                  <a:gd name="connsiteY7" fmla="*/ 259080 h 571500"/>
                  <a:gd name="connsiteX8" fmla="*/ 259080 w 586740"/>
                  <a:gd name="connsiteY8" fmla="*/ 342900 h 571500"/>
                  <a:gd name="connsiteX9" fmla="*/ 198120 w 586740"/>
                  <a:gd name="connsiteY9" fmla="*/ 388620 h 571500"/>
                  <a:gd name="connsiteX10" fmla="*/ 129540 w 586740"/>
                  <a:gd name="connsiteY10" fmla="*/ 457200 h 571500"/>
                  <a:gd name="connsiteX11" fmla="*/ 38100 w 586740"/>
                  <a:gd name="connsiteY11" fmla="*/ 533400 h 571500"/>
                  <a:gd name="connsiteX12" fmla="*/ 0 w 586740"/>
                  <a:gd name="connsiteY12" fmla="*/ 571500 h 57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86740" h="571500">
                    <a:moveTo>
                      <a:pt x="586740" y="0"/>
                    </a:moveTo>
                    <a:cubicBezTo>
                      <a:pt x="575563" y="2235"/>
                      <a:pt x="539345" y="7841"/>
                      <a:pt x="525780" y="15240"/>
                    </a:cubicBezTo>
                    <a:cubicBezTo>
                      <a:pt x="502155" y="28126"/>
                      <a:pt x="467521" y="51540"/>
                      <a:pt x="441960" y="68580"/>
                    </a:cubicBezTo>
                    <a:cubicBezTo>
                      <a:pt x="439420" y="76200"/>
                      <a:pt x="438241" y="84419"/>
                      <a:pt x="434340" y="91440"/>
                    </a:cubicBezTo>
                    <a:cubicBezTo>
                      <a:pt x="411554" y="132455"/>
                      <a:pt x="408768" y="132252"/>
                      <a:pt x="381000" y="160020"/>
                    </a:cubicBezTo>
                    <a:cubicBezTo>
                      <a:pt x="378460" y="167640"/>
                      <a:pt x="375587" y="175157"/>
                      <a:pt x="373380" y="182880"/>
                    </a:cubicBezTo>
                    <a:cubicBezTo>
                      <a:pt x="370503" y="192950"/>
                      <a:pt x="371148" y="204380"/>
                      <a:pt x="365760" y="213360"/>
                    </a:cubicBezTo>
                    <a:cubicBezTo>
                      <a:pt x="355553" y="230371"/>
                      <a:pt x="339563" y="243210"/>
                      <a:pt x="327660" y="259080"/>
                    </a:cubicBezTo>
                    <a:cubicBezTo>
                      <a:pt x="289822" y="309530"/>
                      <a:pt x="307577" y="301864"/>
                      <a:pt x="259080" y="342900"/>
                    </a:cubicBezTo>
                    <a:cubicBezTo>
                      <a:pt x="239690" y="359307"/>
                      <a:pt x="216081" y="370659"/>
                      <a:pt x="198120" y="388620"/>
                    </a:cubicBezTo>
                    <a:cubicBezTo>
                      <a:pt x="175260" y="411480"/>
                      <a:pt x="154376" y="436504"/>
                      <a:pt x="129540" y="457200"/>
                    </a:cubicBezTo>
                    <a:cubicBezTo>
                      <a:pt x="99060" y="482600"/>
                      <a:pt x="66155" y="505345"/>
                      <a:pt x="38100" y="533400"/>
                    </a:cubicBezTo>
                    <a:lnTo>
                      <a:pt x="0" y="571500"/>
                    </a:lnTo>
                  </a:path>
                </a:pathLst>
              </a:custGeom>
              <a:noFill/>
              <a:ln w="76200">
                <a:solidFill>
                  <a:srgbClr val="E2B0F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3" name="フリーフォーム 62"/>
              <p:cNvSpPr/>
              <p:nvPr/>
            </p:nvSpPr>
            <p:spPr>
              <a:xfrm>
                <a:off x="3779520" y="4267200"/>
                <a:ext cx="45720" cy="541020"/>
              </a:xfrm>
              <a:custGeom>
                <a:avLst/>
                <a:gdLst>
                  <a:gd name="connsiteX0" fmla="*/ 0 w 45720"/>
                  <a:gd name="connsiteY0" fmla="*/ 0 h 541020"/>
                  <a:gd name="connsiteX1" fmla="*/ 15240 w 45720"/>
                  <a:gd name="connsiteY1" fmla="*/ 38100 h 541020"/>
                  <a:gd name="connsiteX2" fmla="*/ 30480 w 45720"/>
                  <a:gd name="connsiteY2" fmla="*/ 60960 h 541020"/>
                  <a:gd name="connsiteX3" fmla="*/ 38100 w 45720"/>
                  <a:gd name="connsiteY3" fmla="*/ 91440 h 541020"/>
                  <a:gd name="connsiteX4" fmla="*/ 45720 w 45720"/>
                  <a:gd name="connsiteY4" fmla="*/ 114300 h 541020"/>
                  <a:gd name="connsiteX5" fmla="*/ 30480 w 45720"/>
                  <a:gd name="connsiteY5" fmla="*/ 266700 h 541020"/>
                  <a:gd name="connsiteX6" fmla="*/ 15240 w 45720"/>
                  <a:gd name="connsiteY6" fmla="*/ 335280 h 541020"/>
                  <a:gd name="connsiteX7" fmla="*/ 7620 w 45720"/>
                  <a:gd name="connsiteY7" fmla="*/ 373380 h 541020"/>
                  <a:gd name="connsiteX8" fmla="*/ 15240 w 45720"/>
                  <a:gd name="connsiteY8" fmla="*/ 457200 h 541020"/>
                  <a:gd name="connsiteX9" fmla="*/ 30480 w 45720"/>
                  <a:gd name="connsiteY9" fmla="*/ 518160 h 541020"/>
                  <a:gd name="connsiteX10" fmla="*/ 38100 w 45720"/>
                  <a:gd name="connsiteY10" fmla="*/ 541020 h 541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5720" h="541020">
                    <a:moveTo>
                      <a:pt x="0" y="0"/>
                    </a:moveTo>
                    <a:cubicBezTo>
                      <a:pt x="5080" y="12700"/>
                      <a:pt x="9123" y="25866"/>
                      <a:pt x="15240" y="38100"/>
                    </a:cubicBezTo>
                    <a:cubicBezTo>
                      <a:pt x="19336" y="46291"/>
                      <a:pt x="26872" y="52542"/>
                      <a:pt x="30480" y="60960"/>
                    </a:cubicBezTo>
                    <a:cubicBezTo>
                      <a:pt x="34605" y="70586"/>
                      <a:pt x="35223" y="81370"/>
                      <a:pt x="38100" y="91440"/>
                    </a:cubicBezTo>
                    <a:cubicBezTo>
                      <a:pt x="40307" y="99163"/>
                      <a:pt x="43180" y="106680"/>
                      <a:pt x="45720" y="114300"/>
                    </a:cubicBezTo>
                    <a:cubicBezTo>
                      <a:pt x="39963" y="189135"/>
                      <a:pt x="41026" y="203425"/>
                      <a:pt x="30480" y="266700"/>
                    </a:cubicBezTo>
                    <a:cubicBezTo>
                      <a:pt x="22819" y="312664"/>
                      <a:pt x="24373" y="294180"/>
                      <a:pt x="15240" y="335280"/>
                    </a:cubicBezTo>
                    <a:cubicBezTo>
                      <a:pt x="12430" y="347923"/>
                      <a:pt x="10160" y="360680"/>
                      <a:pt x="7620" y="373380"/>
                    </a:cubicBezTo>
                    <a:cubicBezTo>
                      <a:pt x="10160" y="401320"/>
                      <a:pt x="10864" y="429488"/>
                      <a:pt x="15240" y="457200"/>
                    </a:cubicBezTo>
                    <a:cubicBezTo>
                      <a:pt x="18507" y="477889"/>
                      <a:pt x="23856" y="498289"/>
                      <a:pt x="30480" y="518160"/>
                    </a:cubicBezTo>
                    <a:lnTo>
                      <a:pt x="38100" y="541020"/>
                    </a:lnTo>
                  </a:path>
                </a:pathLst>
              </a:custGeom>
              <a:noFill/>
              <a:ln w="76200">
                <a:solidFill>
                  <a:srgbClr val="E2B0F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4" name="フリーフォーム 63"/>
              <p:cNvSpPr/>
              <p:nvPr/>
            </p:nvSpPr>
            <p:spPr>
              <a:xfrm>
                <a:off x="3832860" y="4465320"/>
                <a:ext cx="106680" cy="304800"/>
              </a:xfrm>
              <a:custGeom>
                <a:avLst/>
                <a:gdLst>
                  <a:gd name="connsiteX0" fmla="*/ 0 w 106680"/>
                  <a:gd name="connsiteY0" fmla="*/ 0 h 304800"/>
                  <a:gd name="connsiteX1" fmla="*/ 7620 w 106680"/>
                  <a:gd name="connsiteY1" fmla="*/ 106680 h 304800"/>
                  <a:gd name="connsiteX2" fmla="*/ 45720 w 106680"/>
                  <a:gd name="connsiteY2" fmla="*/ 175260 h 304800"/>
                  <a:gd name="connsiteX3" fmla="*/ 83820 w 106680"/>
                  <a:gd name="connsiteY3" fmla="*/ 220980 h 304800"/>
                  <a:gd name="connsiteX4" fmla="*/ 99060 w 106680"/>
                  <a:gd name="connsiteY4" fmla="*/ 281940 h 304800"/>
                  <a:gd name="connsiteX5" fmla="*/ 106680 w 106680"/>
                  <a:gd name="connsiteY5" fmla="*/ 304800 h 304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6680" h="304800">
                    <a:moveTo>
                      <a:pt x="0" y="0"/>
                    </a:moveTo>
                    <a:cubicBezTo>
                      <a:pt x="2540" y="35560"/>
                      <a:pt x="3455" y="71274"/>
                      <a:pt x="7620" y="106680"/>
                    </a:cubicBezTo>
                    <a:cubicBezTo>
                      <a:pt x="10494" y="131109"/>
                      <a:pt x="34815" y="158903"/>
                      <a:pt x="45720" y="175260"/>
                    </a:cubicBezTo>
                    <a:cubicBezTo>
                      <a:pt x="66938" y="207086"/>
                      <a:pt x="54484" y="191644"/>
                      <a:pt x="83820" y="220980"/>
                    </a:cubicBezTo>
                    <a:cubicBezTo>
                      <a:pt x="101238" y="273235"/>
                      <a:pt x="80670" y="208378"/>
                      <a:pt x="99060" y="281940"/>
                    </a:cubicBezTo>
                    <a:cubicBezTo>
                      <a:pt x="101008" y="289732"/>
                      <a:pt x="106680" y="304800"/>
                      <a:pt x="106680" y="304800"/>
                    </a:cubicBezTo>
                  </a:path>
                </a:pathLst>
              </a:custGeom>
              <a:noFill/>
              <a:ln w="50800">
                <a:solidFill>
                  <a:srgbClr val="E2B0F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5" name="フリーフォーム 64"/>
              <p:cNvSpPr/>
              <p:nvPr/>
            </p:nvSpPr>
            <p:spPr>
              <a:xfrm>
                <a:off x="2179320" y="5593080"/>
                <a:ext cx="914400" cy="731520"/>
              </a:xfrm>
              <a:custGeom>
                <a:avLst/>
                <a:gdLst>
                  <a:gd name="connsiteX0" fmla="*/ 914400 w 914400"/>
                  <a:gd name="connsiteY0" fmla="*/ 0 h 731520"/>
                  <a:gd name="connsiteX1" fmla="*/ 876300 w 914400"/>
                  <a:gd name="connsiteY1" fmla="*/ 7620 h 731520"/>
                  <a:gd name="connsiteX2" fmla="*/ 853440 w 914400"/>
                  <a:gd name="connsiteY2" fmla="*/ 30480 h 731520"/>
                  <a:gd name="connsiteX3" fmla="*/ 739140 w 914400"/>
                  <a:gd name="connsiteY3" fmla="*/ 99060 h 731520"/>
                  <a:gd name="connsiteX4" fmla="*/ 640080 w 914400"/>
                  <a:gd name="connsiteY4" fmla="*/ 144780 h 731520"/>
                  <a:gd name="connsiteX5" fmla="*/ 571500 w 914400"/>
                  <a:gd name="connsiteY5" fmla="*/ 182880 h 731520"/>
                  <a:gd name="connsiteX6" fmla="*/ 426720 w 914400"/>
                  <a:gd name="connsiteY6" fmla="*/ 251460 h 731520"/>
                  <a:gd name="connsiteX7" fmla="*/ 335280 w 914400"/>
                  <a:gd name="connsiteY7" fmla="*/ 304800 h 731520"/>
                  <a:gd name="connsiteX8" fmla="*/ 274320 w 914400"/>
                  <a:gd name="connsiteY8" fmla="*/ 350520 h 731520"/>
                  <a:gd name="connsiteX9" fmla="*/ 259080 w 914400"/>
                  <a:gd name="connsiteY9" fmla="*/ 396240 h 731520"/>
                  <a:gd name="connsiteX10" fmla="*/ 251460 w 914400"/>
                  <a:gd name="connsiteY10" fmla="*/ 419100 h 731520"/>
                  <a:gd name="connsiteX11" fmla="*/ 220980 w 914400"/>
                  <a:gd name="connsiteY11" fmla="*/ 464820 h 731520"/>
                  <a:gd name="connsiteX12" fmla="*/ 205740 w 914400"/>
                  <a:gd name="connsiteY12" fmla="*/ 487680 h 731520"/>
                  <a:gd name="connsiteX13" fmla="*/ 175260 w 914400"/>
                  <a:gd name="connsiteY13" fmla="*/ 518160 h 731520"/>
                  <a:gd name="connsiteX14" fmla="*/ 152400 w 914400"/>
                  <a:gd name="connsiteY14" fmla="*/ 548640 h 731520"/>
                  <a:gd name="connsiteX15" fmla="*/ 106680 w 914400"/>
                  <a:gd name="connsiteY15" fmla="*/ 617220 h 731520"/>
                  <a:gd name="connsiteX16" fmla="*/ 60960 w 914400"/>
                  <a:gd name="connsiteY16" fmla="*/ 685800 h 731520"/>
                  <a:gd name="connsiteX17" fmla="*/ 45720 w 914400"/>
                  <a:gd name="connsiteY17" fmla="*/ 708660 h 731520"/>
                  <a:gd name="connsiteX18" fmla="*/ 22860 w 914400"/>
                  <a:gd name="connsiteY18" fmla="*/ 716280 h 731520"/>
                  <a:gd name="connsiteX19" fmla="*/ 0 w 914400"/>
                  <a:gd name="connsiteY19" fmla="*/ 731520 h 7315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914400" h="731520">
                    <a:moveTo>
                      <a:pt x="914400" y="0"/>
                    </a:moveTo>
                    <a:cubicBezTo>
                      <a:pt x="901700" y="2540"/>
                      <a:pt x="887884" y="1828"/>
                      <a:pt x="876300" y="7620"/>
                    </a:cubicBezTo>
                    <a:cubicBezTo>
                      <a:pt x="866661" y="12439"/>
                      <a:pt x="862406" y="24502"/>
                      <a:pt x="853440" y="30480"/>
                    </a:cubicBezTo>
                    <a:cubicBezTo>
                      <a:pt x="816470" y="55126"/>
                      <a:pt x="779482" y="80440"/>
                      <a:pt x="739140" y="99060"/>
                    </a:cubicBezTo>
                    <a:cubicBezTo>
                      <a:pt x="706120" y="114300"/>
                      <a:pt x="672608" y="128516"/>
                      <a:pt x="640080" y="144780"/>
                    </a:cubicBezTo>
                    <a:cubicBezTo>
                      <a:pt x="616690" y="156475"/>
                      <a:pt x="594890" y="171185"/>
                      <a:pt x="571500" y="182880"/>
                    </a:cubicBezTo>
                    <a:cubicBezTo>
                      <a:pt x="491432" y="222914"/>
                      <a:pt x="497044" y="212782"/>
                      <a:pt x="426720" y="251460"/>
                    </a:cubicBezTo>
                    <a:cubicBezTo>
                      <a:pt x="395801" y="268465"/>
                      <a:pt x="365695" y="286909"/>
                      <a:pt x="335280" y="304800"/>
                    </a:cubicBezTo>
                    <a:cubicBezTo>
                      <a:pt x="289292" y="331852"/>
                      <a:pt x="306669" y="318171"/>
                      <a:pt x="274320" y="350520"/>
                    </a:cubicBezTo>
                    <a:lnTo>
                      <a:pt x="259080" y="396240"/>
                    </a:lnTo>
                    <a:cubicBezTo>
                      <a:pt x="256540" y="403860"/>
                      <a:pt x="255915" y="412417"/>
                      <a:pt x="251460" y="419100"/>
                    </a:cubicBezTo>
                    <a:lnTo>
                      <a:pt x="220980" y="464820"/>
                    </a:lnTo>
                    <a:cubicBezTo>
                      <a:pt x="215900" y="472440"/>
                      <a:pt x="212216" y="481204"/>
                      <a:pt x="205740" y="487680"/>
                    </a:cubicBezTo>
                    <a:cubicBezTo>
                      <a:pt x="195580" y="497840"/>
                      <a:pt x="184722" y="507347"/>
                      <a:pt x="175260" y="518160"/>
                    </a:cubicBezTo>
                    <a:cubicBezTo>
                      <a:pt x="166897" y="527718"/>
                      <a:pt x="159683" y="538236"/>
                      <a:pt x="152400" y="548640"/>
                    </a:cubicBezTo>
                    <a:cubicBezTo>
                      <a:pt x="136645" y="571148"/>
                      <a:pt x="121920" y="594360"/>
                      <a:pt x="106680" y="617220"/>
                    </a:cubicBezTo>
                    <a:lnTo>
                      <a:pt x="60960" y="685800"/>
                    </a:lnTo>
                    <a:cubicBezTo>
                      <a:pt x="55880" y="693420"/>
                      <a:pt x="54408" y="705764"/>
                      <a:pt x="45720" y="708660"/>
                    </a:cubicBezTo>
                    <a:cubicBezTo>
                      <a:pt x="38100" y="711200"/>
                      <a:pt x="30044" y="712688"/>
                      <a:pt x="22860" y="716280"/>
                    </a:cubicBezTo>
                    <a:cubicBezTo>
                      <a:pt x="14669" y="720376"/>
                      <a:pt x="0" y="731520"/>
                      <a:pt x="0" y="731520"/>
                    </a:cubicBezTo>
                  </a:path>
                </a:pathLst>
              </a:custGeom>
              <a:noFill/>
              <a:ln w="76200">
                <a:solidFill>
                  <a:srgbClr val="E2B0F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6" name="フリーフォーム 65"/>
              <p:cNvSpPr/>
              <p:nvPr/>
            </p:nvSpPr>
            <p:spPr>
              <a:xfrm>
                <a:off x="6553200" y="5661660"/>
                <a:ext cx="137189" cy="472440"/>
              </a:xfrm>
              <a:custGeom>
                <a:avLst/>
                <a:gdLst>
                  <a:gd name="connsiteX0" fmla="*/ 0 w 137189"/>
                  <a:gd name="connsiteY0" fmla="*/ 0 h 472440"/>
                  <a:gd name="connsiteX1" fmla="*/ 38100 w 137189"/>
                  <a:gd name="connsiteY1" fmla="*/ 53340 h 472440"/>
                  <a:gd name="connsiteX2" fmla="*/ 68580 w 137189"/>
                  <a:gd name="connsiteY2" fmla="*/ 99060 h 472440"/>
                  <a:gd name="connsiteX3" fmla="*/ 68580 w 137189"/>
                  <a:gd name="connsiteY3" fmla="*/ 213360 h 472440"/>
                  <a:gd name="connsiteX4" fmla="*/ 38100 w 137189"/>
                  <a:gd name="connsiteY4" fmla="*/ 274320 h 472440"/>
                  <a:gd name="connsiteX5" fmla="*/ 15240 w 137189"/>
                  <a:gd name="connsiteY5" fmla="*/ 320040 h 472440"/>
                  <a:gd name="connsiteX6" fmla="*/ 45720 w 137189"/>
                  <a:gd name="connsiteY6" fmla="*/ 350520 h 472440"/>
                  <a:gd name="connsiteX7" fmla="*/ 68580 w 137189"/>
                  <a:gd name="connsiteY7" fmla="*/ 373380 h 472440"/>
                  <a:gd name="connsiteX8" fmla="*/ 91440 w 137189"/>
                  <a:gd name="connsiteY8" fmla="*/ 388620 h 472440"/>
                  <a:gd name="connsiteX9" fmla="*/ 121920 w 137189"/>
                  <a:gd name="connsiteY9" fmla="*/ 441960 h 472440"/>
                  <a:gd name="connsiteX10" fmla="*/ 137160 w 137189"/>
                  <a:gd name="connsiteY10" fmla="*/ 472440 h 472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37189" h="472440">
                    <a:moveTo>
                      <a:pt x="0" y="0"/>
                    </a:moveTo>
                    <a:cubicBezTo>
                      <a:pt x="36586" y="91464"/>
                      <a:pt x="-8155" y="477"/>
                      <a:pt x="38100" y="53340"/>
                    </a:cubicBezTo>
                    <a:cubicBezTo>
                      <a:pt x="50161" y="67124"/>
                      <a:pt x="68580" y="99060"/>
                      <a:pt x="68580" y="99060"/>
                    </a:cubicBezTo>
                    <a:cubicBezTo>
                      <a:pt x="77842" y="145372"/>
                      <a:pt x="84118" y="157422"/>
                      <a:pt x="68580" y="213360"/>
                    </a:cubicBezTo>
                    <a:cubicBezTo>
                      <a:pt x="62500" y="235250"/>
                      <a:pt x="48260" y="254000"/>
                      <a:pt x="38100" y="274320"/>
                    </a:cubicBezTo>
                    <a:lnTo>
                      <a:pt x="15240" y="320040"/>
                    </a:lnTo>
                    <a:cubicBezTo>
                      <a:pt x="29754" y="363583"/>
                      <a:pt x="10886" y="327297"/>
                      <a:pt x="45720" y="350520"/>
                    </a:cubicBezTo>
                    <a:cubicBezTo>
                      <a:pt x="54686" y="356498"/>
                      <a:pt x="60301" y="366481"/>
                      <a:pt x="68580" y="373380"/>
                    </a:cubicBezTo>
                    <a:cubicBezTo>
                      <a:pt x="75615" y="379243"/>
                      <a:pt x="83820" y="383540"/>
                      <a:pt x="91440" y="388620"/>
                    </a:cubicBezTo>
                    <a:cubicBezTo>
                      <a:pt x="103806" y="425717"/>
                      <a:pt x="93087" y="401594"/>
                      <a:pt x="121920" y="441960"/>
                    </a:cubicBezTo>
                    <a:cubicBezTo>
                      <a:pt x="138569" y="465269"/>
                      <a:pt x="137160" y="456124"/>
                      <a:pt x="137160" y="472440"/>
                    </a:cubicBezTo>
                  </a:path>
                </a:pathLst>
              </a:custGeom>
              <a:noFill/>
              <a:ln w="76200">
                <a:solidFill>
                  <a:srgbClr val="E2B0F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7" name="フリーフォーム 66"/>
              <p:cNvSpPr/>
              <p:nvPr/>
            </p:nvSpPr>
            <p:spPr>
              <a:xfrm>
                <a:off x="5875020" y="4114800"/>
                <a:ext cx="1325880" cy="845820"/>
              </a:xfrm>
              <a:custGeom>
                <a:avLst/>
                <a:gdLst>
                  <a:gd name="connsiteX0" fmla="*/ 0 w 1325880"/>
                  <a:gd name="connsiteY0" fmla="*/ 0 h 845820"/>
                  <a:gd name="connsiteX1" fmla="*/ 68580 w 1325880"/>
                  <a:gd name="connsiteY1" fmla="*/ 22860 h 845820"/>
                  <a:gd name="connsiteX2" fmla="*/ 129540 w 1325880"/>
                  <a:gd name="connsiteY2" fmla="*/ 30480 h 845820"/>
                  <a:gd name="connsiteX3" fmla="*/ 160020 w 1325880"/>
                  <a:gd name="connsiteY3" fmla="*/ 38100 h 845820"/>
                  <a:gd name="connsiteX4" fmla="*/ 243840 w 1325880"/>
                  <a:gd name="connsiteY4" fmla="*/ 60960 h 845820"/>
                  <a:gd name="connsiteX5" fmla="*/ 289560 w 1325880"/>
                  <a:gd name="connsiteY5" fmla="*/ 99060 h 845820"/>
                  <a:gd name="connsiteX6" fmla="*/ 320040 w 1325880"/>
                  <a:gd name="connsiteY6" fmla="*/ 121920 h 845820"/>
                  <a:gd name="connsiteX7" fmla="*/ 342900 w 1325880"/>
                  <a:gd name="connsiteY7" fmla="*/ 152400 h 845820"/>
                  <a:gd name="connsiteX8" fmla="*/ 419100 w 1325880"/>
                  <a:gd name="connsiteY8" fmla="*/ 198120 h 845820"/>
                  <a:gd name="connsiteX9" fmla="*/ 441960 w 1325880"/>
                  <a:gd name="connsiteY9" fmla="*/ 220980 h 845820"/>
                  <a:gd name="connsiteX10" fmla="*/ 464820 w 1325880"/>
                  <a:gd name="connsiteY10" fmla="*/ 228600 h 845820"/>
                  <a:gd name="connsiteX11" fmla="*/ 510540 w 1325880"/>
                  <a:gd name="connsiteY11" fmla="*/ 259080 h 845820"/>
                  <a:gd name="connsiteX12" fmla="*/ 609600 w 1325880"/>
                  <a:gd name="connsiteY12" fmla="*/ 289560 h 845820"/>
                  <a:gd name="connsiteX13" fmla="*/ 662940 w 1325880"/>
                  <a:gd name="connsiteY13" fmla="*/ 320040 h 845820"/>
                  <a:gd name="connsiteX14" fmla="*/ 685800 w 1325880"/>
                  <a:gd name="connsiteY14" fmla="*/ 335280 h 845820"/>
                  <a:gd name="connsiteX15" fmla="*/ 739140 w 1325880"/>
                  <a:gd name="connsiteY15" fmla="*/ 358140 h 845820"/>
                  <a:gd name="connsiteX16" fmla="*/ 762000 w 1325880"/>
                  <a:gd name="connsiteY16" fmla="*/ 381000 h 845820"/>
                  <a:gd name="connsiteX17" fmla="*/ 792480 w 1325880"/>
                  <a:gd name="connsiteY17" fmla="*/ 403860 h 845820"/>
                  <a:gd name="connsiteX18" fmla="*/ 845820 w 1325880"/>
                  <a:gd name="connsiteY18" fmla="*/ 457200 h 845820"/>
                  <a:gd name="connsiteX19" fmla="*/ 868680 w 1325880"/>
                  <a:gd name="connsiteY19" fmla="*/ 480060 h 845820"/>
                  <a:gd name="connsiteX20" fmla="*/ 899160 w 1325880"/>
                  <a:gd name="connsiteY20" fmla="*/ 525780 h 845820"/>
                  <a:gd name="connsiteX21" fmla="*/ 922020 w 1325880"/>
                  <a:gd name="connsiteY21" fmla="*/ 571500 h 845820"/>
                  <a:gd name="connsiteX22" fmla="*/ 944880 w 1325880"/>
                  <a:gd name="connsiteY22" fmla="*/ 624840 h 845820"/>
                  <a:gd name="connsiteX23" fmla="*/ 952500 w 1325880"/>
                  <a:gd name="connsiteY23" fmla="*/ 647700 h 845820"/>
                  <a:gd name="connsiteX24" fmla="*/ 1005840 w 1325880"/>
                  <a:gd name="connsiteY24" fmla="*/ 716280 h 845820"/>
                  <a:gd name="connsiteX25" fmla="*/ 1028700 w 1325880"/>
                  <a:gd name="connsiteY25" fmla="*/ 731520 h 845820"/>
                  <a:gd name="connsiteX26" fmla="*/ 1051560 w 1325880"/>
                  <a:gd name="connsiteY26" fmla="*/ 739140 h 845820"/>
                  <a:gd name="connsiteX27" fmla="*/ 1112520 w 1325880"/>
                  <a:gd name="connsiteY27" fmla="*/ 731520 h 845820"/>
                  <a:gd name="connsiteX28" fmla="*/ 1143000 w 1325880"/>
                  <a:gd name="connsiteY28" fmla="*/ 716280 h 845820"/>
                  <a:gd name="connsiteX29" fmla="*/ 1181100 w 1325880"/>
                  <a:gd name="connsiteY29" fmla="*/ 708660 h 845820"/>
                  <a:gd name="connsiteX30" fmla="*/ 1211580 w 1325880"/>
                  <a:gd name="connsiteY30" fmla="*/ 701040 h 845820"/>
                  <a:gd name="connsiteX31" fmla="*/ 1242060 w 1325880"/>
                  <a:gd name="connsiteY31" fmla="*/ 708660 h 845820"/>
                  <a:gd name="connsiteX32" fmla="*/ 1295400 w 1325880"/>
                  <a:gd name="connsiteY32" fmla="*/ 762000 h 845820"/>
                  <a:gd name="connsiteX33" fmla="*/ 1303020 w 1325880"/>
                  <a:gd name="connsiteY33" fmla="*/ 792480 h 845820"/>
                  <a:gd name="connsiteX34" fmla="*/ 1325880 w 1325880"/>
                  <a:gd name="connsiteY34" fmla="*/ 845820 h 8458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1325880" h="845820">
                    <a:moveTo>
                      <a:pt x="0" y="0"/>
                    </a:moveTo>
                    <a:cubicBezTo>
                      <a:pt x="27416" y="10966"/>
                      <a:pt x="40455" y="18173"/>
                      <a:pt x="68580" y="22860"/>
                    </a:cubicBezTo>
                    <a:cubicBezTo>
                      <a:pt x="88780" y="26227"/>
                      <a:pt x="109340" y="27113"/>
                      <a:pt x="129540" y="30480"/>
                    </a:cubicBezTo>
                    <a:cubicBezTo>
                      <a:pt x="139870" y="32202"/>
                      <a:pt x="149797" y="35828"/>
                      <a:pt x="160020" y="38100"/>
                    </a:cubicBezTo>
                    <a:cubicBezTo>
                      <a:pt x="181490" y="42871"/>
                      <a:pt x="225998" y="49066"/>
                      <a:pt x="243840" y="60960"/>
                    </a:cubicBezTo>
                    <a:cubicBezTo>
                      <a:pt x="294364" y="94643"/>
                      <a:pt x="238222" y="55056"/>
                      <a:pt x="289560" y="99060"/>
                    </a:cubicBezTo>
                    <a:cubicBezTo>
                      <a:pt x="299203" y="107325"/>
                      <a:pt x="311060" y="112940"/>
                      <a:pt x="320040" y="121920"/>
                    </a:cubicBezTo>
                    <a:cubicBezTo>
                      <a:pt x="329020" y="130900"/>
                      <a:pt x="333408" y="143963"/>
                      <a:pt x="342900" y="152400"/>
                    </a:cubicBezTo>
                    <a:cubicBezTo>
                      <a:pt x="420590" y="221458"/>
                      <a:pt x="358272" y="154671"/>
                      <a:pt x="419100" y="198120"/>
                    </a:cubicBezTo>
                    <a:cubicBezTo>
                      <a:pt x="427869" y="204384"/>
                      <a:pt x="432994" y="215002"/>
                      <a:pt x="441960" y="220980"/>
                    </a:cubicBezTo>
                    <a:cubicBezTo>
                      <a:pt x="448643" y="225435"/>
                      <a:pt x="457799" y="224699"/>
                      <a:pt x="464820" y="228600"/>
                    </a:cubicBezTo>
                    <a:cubicBezTo>
                      <a:pt x="480831" y="237495"/>
                      <a:pt x="493164" y="253288"/>
                      <a:pt x="510540" y="259080"/>
                    </a:cubicBezTo>
                    <a:cubicBezTo>
                      <a:pt x="589055" y="285252"/>
                      <a:pt x="555743" y="276096"/>
                      <a:pt x="609600" y="289560"/>
                    </a:cubicBezTo>
                    <a:cubicBezTo>
                      <a:pt x="665295" y="326690"/>
                      <a:pt x="595265" y="281369"/>
                      <a:pt x="662940" y="320040"/>
                    </a:cubicBezTo>
                    <a:cubicBezTo>
                      <a:pt x="670891" y="324584"/>
                      <a:pt x="677609" y="331184"/>
                      <a:pt x="685800" y="335280"/>
                    </a:cubicBezTo>
                    <a:cubicBezTo>
                      <a:pt x="718965" y="351863"/>
                      <a:pt x="702142" y="331713"/>
                      <a:pt x="739140" y="358140"/>
                    </a:cubicBezTo>
                    <a:cubicBezTo>
                      <a:pt x="747909" y="364404"/>
                      <a:pt x="753818" y="373987"/>
                      <a:pt x="762000" y="381000"/>
                    </a:cubicBezTo>
                    <a:cubicBezTo>
                      <a:pt x="771643" y="389265"/>
                      <a:pt x="783083" y="395317"/>
                      <a:pt x="792480" y="403860"/>
                    </a:cubicBezTo>
                    <a:cubicBezTo>
                      <a:pt x="811086" y="420774"/>
                      <a:pt x="828040" y="439420"/>
                      <a:pt x="845820" y="457200"/>
                    </a:cubicBezTo>
                    <a:cubicBezTo>
                      <a:pt x="853440" y="464820"/>
                      <a:pt x="862702" y="471094"/>
                      <a:pt x="868680" y="480060"/>
                    </a:cubicBezTo>
                    <a:cubicBezTo>
                      <a:pt x="878840" y="495300"/>
                      <a:pt x="893368" y="508404"/>
                      <a:pt x="899160" y="525780"/>
                    </a:cubicBezTo>
                    <a:cubicBezTo>
                      <a:pt x="909676" y="557328"/>
                      <a:pt x="902325" y="541957"/>
                      <a:pt x="922020" y="571500"/>
                    </a:cubicBezTo>
                    <a:cubicBezTo>
                      <a:pt x="937879" y="634935"/>
                      <a:pt x="918568" y="572217"/>
                      <a:pt x="944880" y="624840"/>
                    </a:cubicBezTo>
                    <a:cubicBezTo>
                      <a:pt x="948472" y="632024"/>
                      <a:pt x="948599" y="640679"/>
                      <a:pt x="952500" y="647700"/>
                    </a:cubicBezTo>
                    <a:cubicBezTo>
                      <a:pt x="967149" y="674068"/>
                      <a:pt x="982860" y="697130"/>
                      <a:pt x="1005840" y="716280"/>
                    </a:cubicBezTo>
                    <a:cubicBezTo>
                      <a:pt x="1012875" y="722143"/>
                      <a:pt x="1020509" y="727424"/>
                      <a:pt x="1028700" y="731520"/>
                    </a:cubicBezTo>
                    <a:cubicBezTo>
                      <a:pt x="1035884" y="735112"/>
                      <a:pt x="1043940" y="736600"/>
                      <a:pt x="1051560" y="739140"/>
                    </a:cubicBezTo>
                    <a:cubicBezTo>
                      <a:pt x="1071880" y="736600"/>
                      <a:pt x="1092653" y="736487"/>
                      <a:pt x="1112520" y="731520"/>
                    </a:cubicBezTo>
                    <a:cubicBezTo>
                      <a:pt x="1123540" y="728765"/>
                      <a:pt x="1132224" y="719872"/>
                      <a:pt x="1143000" y="716280"/>
                    </a:cubicBezTo>
                    <a:cubicBezTo>
                      <a:pt x="1155287" y="712184"/>
                      <a:pt x="1168457" y="711470"/>
                      <a:pt x="1181100" y="708660"/>
                    </a:cubicBezTo>
                    <a:cubicBezTo>
                      <a:pt x="1191323" y="706388"/>
                      <a:pt x="1201420" y="703580"/>
                      <a:pt x="1211580" y="701040"/>
                    </a:cubicBezTo>
                    <a:cubicBezTo>
                      <a:pt x="1221740" y="703580"/>
                      <a:pt x="1232693" y="703976"/>
                      <a:pt x="1242060" y="708660"/>
                    </a:cubicBezTo>
                    <a:cubicBezTo>
                      <a:pt x="1270508" y="722884"/>
                      <a:pt x="1277112" y="737616"/>
                      <a:pt x="1295400" y="762000"/>
                    </a:cubicBezTo>
                    <a:cubicBezTo>
                      <a:pt x="1297940" y="772160"/>
                      <a:pt x="1300011" y="782449"/>
                      <a:pt x="1303020" y="792480"/>
                    </a:cubicBezTo>
                    <a:cubicBezTo>
                      <a:pt x="1317057" y="839268"/>
                      <a:pt x="1307424" y="827364"/>
                      <a:pt x="1325880" y="845820"/>
                    </a:cubicBezTo>
                  </a:path>
                </a:pathLst>
              </a:custGeom>
              <a:noFill/>
              <a:ln w="76200">
                <a:solidFill>
                  <a:srgbClr val="E2B0F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8" name="フリーフォーム 67"/>
              <p:cNvSpPr/>
              <p:nvPr/>
            </p:nvSpPr>
            <p:spPr>
              <a:xfrm>
                <a:off x="6370320" y="4343400"/>
                <a:ext cx="281969" cy="586740"/>
              </a:xfrm>
              <a:custGeom>
                <a:avLst/>
                <a:gdLst>
                  <a:gd name="connsiteX0" fmla="*/ 0 w 281969"/>
                  <a:gd name="connsiteY0" fmla="*/ 0 h 586740"/>
                  <a:gd name="connsiteX1" fmla="*/ 83820 w 281969"/>
                  <a:gd name="connsiteY1" fmla="*/ 60960 h 586740"/>
                  <a:gd name="connsiteX2" fmla="*/ 106680 w 281969"/>
                  <a:gd name="connsiteY2" fmla="*/ 76200 h 586740"/>
                  <a:gd name="connsiteX3" fmla="*/ 114300 w 281969"/>
                  <a:gd name="connsiteY3" fmla="*/ 106680 h 586740"/>
                  <a:gd name="connsiteX4" fmla="*/ 129540 w 281969"/>
                  <a:gd name="connsiteY4" fmla="*/ 259080 h 586740"/>
                  <a:gd name="connsiteX5" fmla="*/ 144780 w 281969"/>
                  <a:gd name="connsiteY5" fmla="*/ 320040 h 586740"/>
                  <a:gd name="connsiteX6" fmla="*/ 167640 w 281969"/>
                  <a:gd name="connsiteY6" fmla="*/ 396240 h 586740"/>
                  <a:gd name="connsiteX7" fmla="*/ 182880 w 281969"/>
                  <a:gd name="connsiteY7" fmla="*/ 419100 h 586740"/>
                  <a:gd name="connsiteX8" fmla="*/ 228600 w 281969"/>
                  <a:gd name="connsiteY8" fmla="*/ 472440 h 586740"/>
                  <a:gd name="connsiteX9" fmla="*/ 243840 w 281969"/>
                  <a:gd name="connsiteY9" fmla="*/ 510540 h 586740"/>
                  <a:gd name="connsiteX10" fmla="*/ 259080 w 281969"/>
                  <a:gd name="connsiteY10" fmla="*/ 533400 h 586740"/>
                  <a:gd name="connsiteX11" fmla="*/ 266700 w 281969"/>
                  <a:gd name="connsiteY11" fmla="*/ 556260 h 586740"/>
                  <a:gd name="connsiteX12" fmla="*/ 281940 w 281969"/>
                  <a:gd name="connsiteY12" fmla="*/ 586740 h 586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81969" h="586740">
                    <a:moveTo>
                      <a:pt x="0" y="0"/>
                    </a:moveTo>
                    <a:cubicBezTo>
                      <a:pt x="52403" y="41922"/>
                      <a:pt x="24568" y="21458"/>
                      <a:pt x="83820" y="60960"/>
                    </a:cubicBezTo>
                    <a:lnTo>
                      <a:pt x="106680" y="76200"/>
                    </a:lnTo>
                    <a:cubicBezTo>
                      <a:pt x="109220" y="86360"/>
                      <a:pt x="112708" y="96329"/>
                      <a:pt x="114300" y="106680"/>
                    </a:cubicBezTo>
                    <a:cubicBezTo>
                      <a:pt x="123063" y="163641"/>
                      <a:pt x="122222" y="200537"/>
                      <a:pt x="129540" y="259080"/>
                    </a:cubicBezTo>
                    <a:cubicBezTo>
                      <a:pt x="134704" y="300393"/>
                      <a:pt x="135564" y="287785"/>
                      <a:pt x="144780" y="320040"/>
                    </a:cubicBezTo>
                    <a:cubicBezTo>
                      <a:pt x="150105" y="338676"/>
                      <a:pt x="158586" y="382659"/>
                      <a:pt x="167640" y="396240"/>
                    </a:cubicBezTo>
                    <a:cubicBezTo>
                      <a:pt x="172720" y="403860"/>
                      <a:pt x="177017" y="412065"/>
                      <a:pt x="182880" y="419100"/>
                    </a:cubicBezTo>
                    <a:cubicBezTo>
                      <a:pt x="205980" y="446820"/>
                      <a:pt x="209575" y="438195"/>
                      <a:pt x="228600" y="472440"/>
                    </a:cubicBezTo>
                    <a:cubicBezTo>
                      <a:pt x="235243" y="484397"/>
                      <a:pt x="237723" y="498306"/>
                      <a:pt x="243840" y="510540"/>
                    </a:cubicBezTo>
                    <a:cubicBezTo>
                      <a:pt x="247936" y="518731"/>
                      <a:pt x="254984" y="525209"/>
                      <a:pt x="259080" y="533400"/>
                    </a:cubicBezTo>
                    <a:cubicBezTo>
                      <a:pt x="262672" y="540584"/>
                      <a:pt x="263108" y="549076"/>
                      <a:pt x="266700" y="556260"/>
                    </a:cubicBezTo>
                    <a:cubicBezTo>
                      <a:pt x="283349" y="589558"/>
                      <a:pt x="281940" y="567653"/>
                      <a:pt x="281940" y="586740"/>
                    </a:cubicBezTo>
                  </a:path>
                </a:pathLst>
              </a:custGeom>
              <a:noFill/>
              <a:ln w="50800">
                <a:solidFill>
                  <a:srgbClr val="E2B0F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48" name="グループ化 47"/>
            <p:cNvGrpSpPr/>
            <p:nvPr/>
          </p:nvGrpSpPr>
          <p:grpSpPr>
            <a:xfrm>
              <a:off x="1598836" y="4973688"/>
              <a:ext cx="304067" cy="341731"/>
              <a:chOff x="2179320" y="30480"/>
              <a:chExt cx="5021580" cy="6294120"/>
            </a:xfrm>
          </p:grpSpPr>
          <p:sp>
            <p:nvSpPr>
              <p:cNvPr id="49" name="フリーフォーム 48"/>
              <p:cNvSpPr/>
              <p:nvPr/>
            </p:nvSpPr>
            <p:spPr>
              <a:xfrm>
                <a:off x="2621280" y="30480"/>
                <a:ext cx="1935480" cy="6278880"/>
              </a:xfrm>
              <a:custGeom>
                <a:avLst/>
                <a:gdLst>
                  <a:gd name="connsiteX0" fmla="*/ 1935480 w 1935480"/>
                  <a:gd name="connsiteY0" fmla="*/ 0 h 6278880"/>
                  <a:gd name="connsiteX1" fmla="*/ 1935480 w 1935480"/>
                  <a:gd name="connsiteY1" fmla="*/ 0 h 6278880"/>
                  <a:gd name="connsiteX2" fmla="*/ 1912620 w 1935480"/>
                  <a:gd name="connsiteY2" fmla="*/ 251460 h 6278880"/>
                  <a:gd name="connsiteX3" fmla="*/ 1874520 w 1935480"/>
                  <a:gd name="connsiteY3" fmla="*/ 297180 h 6278880"/>
                  <a:gd name="connsiteX4" fmla="*/ 1851660 w 1935480"/>
                  <a:gd name="connsiteY4" fmla="*/ 335280 h 6278880"/>
                  <a:gd name="connsiteX5" fmla="*/ 1828800 w 1935480"/>
                  <a:gd name="connsiteY5" fmla="*/ 365760 h 6278880"/>
                  <a:gd name="connsiteX6" fmla="*/ 1775460 w 1935480"/>
                  <a:gd name="connsiteY6" fmla="*/ 449580 h 6278880"/>
                  <a:gd name="connsiteX7" fmla="*/ 1744980 w 1935480"/>
                  <a:gd name="connsiteY7" fmla="*/ 487680 h 6278880"/>
                  <a:gd name="connsiteX8" fmla="*/ 1706880 w 1935480"/>
                  <a:gd name="connsiteY8" fmla="*/ 548640 h 6278880"/>
                  <a:gd name="connsiteX9" fmla="*/ 1661160 w 1935480"/>
                  <a:gd name="connsiteY9" fmla="*/ 609600 h 6278880"/>
                  <a:gd name="connsiteX10" fmla="*/ 1531620 w 1935480"/>
                  <a:gd name="connsiteY10" fmla="*/ 815340 h 6278880"/>
                  <a:gd name="connsiteX11" fmla="*/ 1485900 w 1935480"/>
                  <a:gd name="connsiteY11" fmla="*/ 876300 h 6278880"/>
                  <a:gd name="connsiteX12" fmla="*/ 1440180 w 1935480"/>
                  <a:gd name="connsiteY12" fmla="*/ 960120 h 6278880"/>
                  <a:gd name="connsiteX13" fmla="*/ 1318260 w 1935480"/>
                  <a:gd name="connsiteY13" fmla="*/ 1143000 h 6278880"/>
                  <a:gd name="connsiteX14" fmla="*/ 1280160 w 1935480"/>
                  <a:gd name="connsiteY14" fmla="*/ 1196340 h 6278880"/>
                  <a:gd name="connsiteX15" fmla="*/ 1257300 w 1935480"/>
                  <a:gd name="connsiteY15" fmla="*/ 1234440 h 6278880"/>
                  <a:gd name="connsiteX16" fmla="*/ 1234440 w 1935480"/>
                  <a:gd name="connsiteY16" fmla="*/ 1264920 h 6278880"/>
                  <a:gd name="connsiteX17" fmla="*/ 1211580 w 1935480"/>
                  <a:gd name="connsiteY17" fmla="*/ 1318260 h 6278880"/>
                  <a:gd name="connsiteX18" fmla="*/ 1181100 w 1935480"/>
                  <a:gd name="connsiteY18" fmla="*/ 1402080 h 6278880"/>
                  <a:gd name="connsiteX19" fmla="*/ 1203960 w 1935480"/>
                  <a:gd name="connsiteY19" fmla="*/ 1653540 h 6278880"/>
                  <a:gd name="connsiteX20" fmla="*/ 1226820 w 1935480"/>
                  <a:gd name="connsiteY20" fmla="*/ 1729740 h 6278880"/>
                  <a:gd name="connsiteX21" fmla="*/ 1249680 w 1935480"/>
                  <a:gd name="connsiteY21" fmla="*/ 1813560 h 6278880"/>
                  <a:gd name="connsiteX22" fmla="*/ 1257300 w 1935480"/>
                  <a:gd name="connsiteY22" fmla="*/ 1851660 h 6278880"/>
                  <a:gd name="connsiteX23" fmla="*/ 1272540 w 1935480"/>
                  <a:gd name="connsiteY23" fmla="*/ 1897380 h 6278880"/>
                  <a:gd name="connsiteX24" fmla="*/ 1280160 w 1935480"/>
                  <a:gd name="connsiteY24" fmla="*/ 1958340 h 6278880"/>
                  <a:gd name="connsiteX25" fmla="*/ 1295400 w 1935480"/>
                  <a:gd name="connsiteY25" fmla="*/ 1988820 h 6278880"/>
                  <a:gd name="connsiteX26" fmla="*/ 1310640 w 1935480"/>
                  <a:gd name="connsiteY26" fmla="*/ 2057400 h 6278880"/>
                  <a:gd name="connsiteX27" fmla="*/ 1303020 w 1935480"/>
                  <a:gd name="connsiteY27" fmla="*/ 2278380 h 6278880"/>
                  <a:gd name="connsiteX28" fmla="*/ 1295400 w 1935480"/>
                  <a:gd name="connsiteY28" fmla="*/ 2324100 h 6278880"/>
                  <a:gd name="connsiteX29" fmla="*/ 1287780 w 1935480"/>
                  <a:gd name="connsiteY29" fmla="*/ 2392680 h 6278880"/>
                  <a:gd name="connsiteX30" fmla="*/ 1280160 w 1935480"/>
                  <a:gd name="connsiteY30" fmla="*/ 2453640 h 6278880"/>
                  <a:gd name="connsiteX31" fmla="*/ 1272540 w 1935480"/>
                  <a:gd name="connsiteY31" fmla="*/ 2560320 h 6278880"/>
                  <a:gd name="connsiteX32" fmla="*/ 1249680 w 1935480"/>
                  <a:gd name="connsiteY32" fmla="*/ 2674620 h 6278880"/>
                  <a:gd name="connsiteX33" fmla="*/ 1226820 w 1935480"/>
                  <a:gd name="connsiteY33" fmla="*/ 2697480 h 6278880"/>
                  <a:gd name="connsiteX34" fmla="*/ 1181100 w 1935480"/>
                  <a:gd name="connsiteY34" fmla="*/ 2727960 h 6278880"/>
                  <a:gd name="connsiteX35" fmla="*/ 1188720 w 1935480"/>
                  <a:gd name="connsiteY35" fmla="*/ 2758440 h 6278880"/>
                  <a:gd name="connsiteX36" fmla="*/ 1211580 w 1935480"/>
                  <a:gd name="connsiteY36" fmla="*/ 2781300 h 6278880"/>
                  <a:gd name="connsiteX37" fmla="*/ 1272540 w 1935480"/>
                  <a:gd name="connsiteY37" fmla="*/ 2819400 h 6278880"/>
                  <a:gd name="connsiteX38" fmla="*/ 1325880 w 1935480"/>
                  <a:gd name="connsiteY38" fmla="*/ 2842260 h 6278880"/>
                  <a:gd name="connsiteX39" fmla="*/ 1356360 w 1935480"/>
                  <a:gd name="connsiteY39" fmla="*/ 2857500 h 6278880"/>
                  <a:gd name="connsiteX40" fmla="*/ 1348740 w 1935480"/>
                  <a:gd name="connsiteY40" fmla="*/ 2895600 h 6278880"/>
                  <a:gd name="connsiteX41" fmla="*/ 1333500 w 1935480"/>
                  <a:gd name="connsiteY41" fmla="*/ 2918460 h 6278880"/>
                  <a:gd name="connsiteX42" fmla="*/ 1295400 w 1935480"/>
                  <a:gd name="connsiteY42" fmla="*/ 2971800 h 6278880"/>
                  <a:gd name="connsiteX43" fmla="*/ 1280160 w 1935480"/>
                  <a:gd name="connsiteY43" fmla="*/ 3017520 h 6278880"/>
                  <a:gd name="connsiteX44" fmla="*/ 1303020 w 1935480"/>
                  <a:gd name="connsiteY44" fmla="*/ 3116580 h 6278880"/>
                  <a:gd name="connsiteX45" fmla="*/ 1310640 w 1935480"/>
                  <a:gd name="connsiteY45" fmla="*/ 3139440 h 6278880"/>
                  <a:gd name="connsiteX46" fmla="*/ 1318260 w 1935480"/>
                  <a:gd name="connsiteY46" fmla="*/ 3162300 h 6278880"/>
                  <a:gd name="connsiteX47" fmla="*/ 1333500 w 1935480"/>
                  <a:gd name="connsiteY47" fmla="*/ 3246120 h 6278880"/>
                  <a:gd name="connsiteX48" fmla="*/ 1348740 w 1935480"/>
                  <a:gd name="connsiteY48" fmla="*/ 3307080 h 6278880"/>
                  <a:gd name="connsiteX49" fmla="*/ 1341120 w 1935480"/>
                  <a:gd name="connsiteY49" fmla="*/ 3611880 h 6278880"/>
                  <a:gd name="connsiteX50" fmla="*/ 1333500 w 1935480"/>
                  <a:gd name="connsiteY50" fmla="*/ 3649980 h 6278880"/>
                  <a:gd name="connsiteX51" fmla="*/ 1325880 w 1935480"/>
                  <a:gd name="connsiteY51" fmla="*/ 3741420 h 6278880"/>
                  <a:gd name="connsiteX52" fmla="*/ 1303020 w 1935480"/>
                  <a:gd name="connsiteY52" fmla="*/ 3810000 h 6278880"/>
                  <a:gd name="connsiteX53" fmla="*/ 1264920 w 1935480"/>
                  <a:gd name="connsiteY53" fmla="*/ 3985260 h 6278880"/>
                  <a:gd name="connsiteX54" fmla="*/ 1249680 w 1935480"/>
                  <a:gd name="connsiteY54" fmla="*/ 4038600 h 6278880"/>
                  <a:gd name="connsiteX55" fmla="*/ 1226820 w 1935480"/>
                  <a:gd name="connsiteY55" fmla="*/ 4084320 h 6278880"/>
                  <a:gd name="connsiteX56" fmla="*/ 1211580 w 1935480"/>
                  <a:gd name="connsiteY56" fmla="*/ 4130040 h 6278880"/>
                  <a:gd name="connsiteX57" fmla="*/ 1188720 w 1935480"/>
                  <a:gd name="connsiteY57" fmla="*/ 4175760 h 6278880"/>
                  <a:gd name="connsiteX58" fmla="*/ 1120140 w 1935480"/>
                  <a:gd name="connsiteY58" fmla="*/ 4351020 h 6278880"/>
                  <a:gd name="connsiteX59" fmla="*/ 1112520 w 1935480"/>
                  <a:gd name="connsiteY59" fmla="*/ 4373880 h 6278880"/>
                  <a:gd name="connsiteX60" fmla="*/ 1066800 w 1935480"/>
                  <a:gd name="connsiteY60" fmla="*/ 4465320 h 6278880"/>
                  <a:gd name="connsiteX61" fmla="*/ 1028700 w 1935480"/>
                  <a:gd name="connsiteY61" fmla="*/ 4579620 h 6278880"/>
                  <a:gd name="connsiteX62" fmla="*/ 1005840 w 1935480"/>
                  <a:gd name="connsiteY62" fmla="*/ 4594860 h 6278880"/>
                  <a:gd name="connsiteX63" fmla="*/ 982980 w 1935480"/>
                  <a:gd name="connsiteY63" fmla="*/ 4640580 h 6278880"/>
                  <a:gd name="connsiteX64" fmla="*/ 952500 w 1935480"/>
                  <a:gd name="connsiteY64" fmla="*/ 4693920 h 6278880"/>
                  <a:gd name="connsiteX65" fmla="*/ 937260 w 1935480"/>
                  <a:gd name="connsiteY65" fmla="*/ 4739640 h 6278880"/>
                  <a:gd name="connsiteX66" fmla="*/ 922020 w 1935480"/>
                  <a:gd name="connsiteY66" fmla="*/ 4762500 h 6278880"/>
                  <a:gd name="connsiteX67" fmla="*/ 891540 w 1935480"/>
                  <a:gd name="connsiteY67" fmla="*/ 4815840 h 6278880"/>
                  <a:gd name="connsiteX68" fmla="*/ 883920 w 1935480"/>
                  <a:gd name="connsiteY68" fmla="*/ 4846320 h 6278880"/>
                  <a:gd name="connsiteX69" fmla="*/ 822960 w 1935480"/>
                  <a:gd name="connsiteY69" fmla="*/ 4953000 h 6278880"/>
                  <a:gd name="connsiteX70" fmla="*/ 784860 w 1935480"/>
                  <a:gd name="connsiteY70" fmla="*/ 5013960 h 6278880"/>
                  <a:gd name="connsiteX71" fmla="*/ 716280 w 1935480"/>
                  <a:gd name="connsiteY71" fmla="*/ 5143500 h 6278880"/>
                  <a:gd name="connsiteX72" fmla="*/ 670560 w 1935480"/>
                  <a:gd name="connsiteY72" fmla="*/ 5212080 h 6278880"/>
                  <a:gd name="connsiteX73" fmla="*/ 586740 w 1935480"/>
                  <a:gd name="connsiteY73" fmla="*/ 5364480 h 6278880"/>
                  <a:gd name="connsiteX74" fmla="*/ 548640 w 1935480"/>
                  <a:gd name="connsiteY74" fmla="*/ 5433060 h 6278880"/>
                  <a:gd name="connsiteX75" fmla="*/ 480060 w 1935480"/>
                  <a:gd name="connsiteY75" fmla="*/ 5539740 h 6278880"/>
                  <a:gd name="connsiteX76" fmla="*/ 403860 w 1935480"/>
                  <a:gd name="connsiteY76" fmla="*/ 5661660 h 6278880"/>
                  <a:gd name="connsiteX77" fmla="*/ 373380 w 1935480"/>
                  <a:gd name="connsiteY77" fmla="*/ 5715000 h 6278880"/>
                  <a:gd name="connsiteX78" fmla="*/ 358140 w 1935480"/>
                  <a:gd name="connsiteY78" fmla="*/ 5745480 h 6278880"/>
                  <a:gd name="connsiteX79" fmla="*/ 327660 w 1935480"/>
                  <a:gd name="connsiteY79" fmla="*/ 5791200 h 6278880"/>
                  <a:gd name="connsiteX80" fmla="*/ 274320 w 1935480"/>
                  <a:gd name="connsiteY80" fmla="*/ 5882640 h 6278880"/>
                  <a:gd name="connsiteX81" fmla="*/ 266700 w 1935480"/>
                  <a:gd name="connsiteY81" fmla="*/ 5935980 h 6278880"/>
                  <a:gd name="connsiteX82" fmla="*/ 251460 w 1935480"/>
                  <a:gd name="connsiteY82" fmla="*/ 5966460 h 6278880"/>
                  <a:gd name="connsiteX83" fmla="*/ 243840 w 1935480"/>
                  <a:gd name="connsiteY83" fmla="*/ 5989320 h 6278880"/>
                  <a:gd name="connsiteX84" fmla="*/ 205740 w 1935480"/>
                  <a:gd name="connsiteY84" fmla="*/ 6050280 h 6278880"/>
                  <a:gd name="connsiteX85" fmla="*/ 182880 w 1935480"/>
                  <a:gd name="connsiteY85" fmla="*/ 6073140 h 6278880"/>
                  <a:gd name="connsiteX86" fmla="*/ 152400 w 1935480"/>
                  <a:gd name="connsiteY86" fmla="*/ 6118860 h 6278880"/>
                  <a:gd name="connsiteX87" fmla="*/ 129540 w 1935480"/>
                  <a:gd name="connsiteY87" fmla="*/ 6134100 h 6278880"/>
                  <a:gd name="connsiteX88" fmla="*/ 106680 w 1935480"/>
                  <a:gd name="connsiteY88" fmla="*/ 6164580 h 6278880"/>
                  <a:gd name="connsiteX89" fmla="*/ 91440 w 1935480"/>
                  <a:gd name="connsiteY89" fmla="*/ 6187440 h 6278880"/>
                  <a:gd name="connsiteX90" fmla="*/ 68580 w 1935480"/>
                  <a:gd name="connsiteY90" fmla="*/ 6202680 h 6278880"/>
                  <a:gd name="connsiteX91" fmla="*/ 38100 w 1935480"/>
                  <a:gd name="connsiteY91" fmla="*/ 6210300 h 6278880"/>
                  <a:gd name="connsiteX92" fmla="*/ 15240 w 1935480"/>
                  <a:gd name="connsiteY92" fmla="*/ 6240780 h 6278880"/>
                  <a:gd name="connsiteX93" fmla="*/ 0 w 1935480"/>
                  <a:gd name="connsiteY93" fmla="*/ 6278880 h 6278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</a:cxnLst>
                <a:rect l="l" t="t" r="r" b="b"/>
                <a:pathLst>
                  <a:path w="1935480" h="6278880">
                    <a:moveTo>
                      <a:pt x="1935480" y="0"/>
                    </a:moveTo>
                    <a:lnTo>
                      <a:pt x="1935480" y="0"/>
                    </a:lnTo>
                    <a:cubicBezTo>
                      <a:pt x="1927860" y="83820"/>
                      <a:pt x="1924199" y="168095"/>
                      <a:pt x="1912620" y="251460"/>
                    </a:cubicBezTo>
                    <a:cubicBezTo>
                      <a:pt x="1910601" y="265999"/>
                      <a:pt x="1881265" y="288186"/>
                      <a:pt x="1874520" y="297180"/>
                    </a:cubicBezTo>
                    <a:cubicBezTo>
                      <a:pt x="1865634" y="309028"/>
                      <a:pt x="1859875" y="322957"/>
                      <a:pt x="1851660" y="335280"/>
                    </a:cubicBezTo>
                    <a:cubicBezTo>
                      <a:pt x="1844615" y="345847"/>
                      <a:pt x="1835845" y="355193"/>
                      <a:pt x="1828800" y="365760"/>
                    </a:cubicBezTo>
                    <a:cubicBezTo>
                      <a:pt x="1784761" y="431818"/>
                      <a:pt x="1828693" y="376384"/>
                      <a:pt x="1775460" y="449580"/>
                    </a:cubicBezTo>
                    <a:cubicBezTo>
                      <a:pt x="1765894" y="462733"/>
                      <a:pt x="1754238" y="474308"/>
                      <a:pt x="1744980" y="487680"/>
                    </a:cubicBezTo>
                    <a:cubicBezTo>
                      <a:pt x="1731340" y="507382"/>
                      <a:pt x="1720455" y="528894"/>
                      <a:pt x="1706880" y="548640"/>
                    </a:cubicBezTo>
                    <a:cubicBezTo>
                      <a:pt x="1692490" y="569571"/>
                      <a:pt x="1675249" y="588466"/>
                      <a:pt x="1661160" y="609600"/>
                    </a:cubicBezTo>
                    <a:cubicBezTo>
                      <a:pt x="1590035" y="716288"/>
                      <a:pt x="1629699" y="684568"/>
                      <a:pt x="1531620" y="815340"/>
                    </a:cubicBezTo>
                    <a:cubicBezTo>
                      <a:pt x="1516380" y="835660"/>
                      <a:pt x="1499463" y="854825"/>
                      <a:pt x="1485900" y="876300"/>
                    </a:cubicBezTo>
                    <a:cubicBezTo>
                      <a:pt x="1468905" y="903209"/>
                      <a:pt x="1457117" y="933175"/>
                      <a:pt x="1440180" y="960120"/>
                    </a:cubicBezTo>
                    <a:cubicBezTo>
                      <a:pt x="1401191" y="1022149"/>
                      <a:pt x="1360844" y="1083382"/>
                      <a:pt x="1318260" y="1143000"/>
                    </a:cubicBezTo>
                    <a:cubicBezTo>
                      <a:pt x="1305560" y="1160780"/>
                      <a:pt x="1292280" y="1178160"/>
                      <a:pt x="1280160" y="1196340"/>
                    </a:cubicBezTo>
                    <a:cubicBezTo>
                      <a:pt x="1271945" y="1208663"/>
                      <a:pt x="1265515" y="1222117"/>
                      <a:pt x="1257300" y="1234440"/>
                    </a:cubicBezTo>
                    <a:cubicBezTo>
                      <a:pt x="1250255" y="1245007"/>
                      <a:pt x="1241171" y="1254150"/>
                      <a:pt x="1234440" y="1264920"/>
                    </a:cubicBezTo>
                    <a:cubicBezTo>
                      <a:pt x="1217715" y="1291680"/>
                      <a:pt x="1221302" y="1292334"/>
                      <a:pt x="1211580" y="1318260"/>
                    </a:cubicBezTo>
                    <a:cubicBezTo>
                      <a:pt x="1179771" y="1403085"/>
                      <a:pt x="1213118" y="1306026"/>
                      <a:pt x="1181100" y="1402080"/>
                    </a:cubicBezTo>
                    <a:cubicBezTo>
                      <a:pt x="1192607" y="1689743"/>
                      <a:pt x="1172302" y="1505801"/>
                      <a:pt x="1203960" y="1653540"/>
                    </a:cubicBezTo>
                    <a:cubicBezTo>
                      <a:pt x="1218191" y="1719952"/>
                      <a:pt x="1201183" y="1678466"/>
                      <a:pt x="1226820" y="1729740"/>
                    </a:cubicBezTo>
                    <a:cubicBezTo>
                      <a:pt x="1245385" y="1822565"/>
                      <a:pt x="1220677" y="1707214"/>
                      <a:pt x="1249680" y="1813560"/>
                    </a:cubicBezTo>
                    <a:cubicBezTo>
                      <a:pt x="1253088" y="1826055"/>
                      <a:pt x="1253892" y="1839165"/>
                      <a:pt x="1257300" y="1851660"/>
                    </a:cubicBezTo>
                    <a:cubicBezTo>
                      <a:pt x="1261527" y="1867158"/>
                      <a:pt x="1272540" y="1897380"/>
                      <a:pt x="1272540" y="1897380"/>
                    </a:cubicBezTo>
                    <a:cubicBezTo>
                      <a:pt x="1275080" y="1917700"/>
                      <a:pt x="1275193" y="1938473"/>
                      <a:pt x="1280160" y="1958340"/>
                    </a:cubicBezTo>
                    <a:cubicBezTo>
                      <a:pt x="1282915" y="1969360"/>
                      <a:pt x="1291412" y="1978184"/>
                      <a:pt x="1295400" y="1988820"/>
                    </a:cubicBezTo>
                    <a:cubicBezTo>
                      <a:pt x="1300012" y="2001119"/>
                      <a:pt x="1308571" y="2047054"/>
                      <a:pt x="1310640" y="2057400"/>
                    </a:cubicBezTo>
                    <a:cubicBezTo>
                      <a:pt x="1308100" y="2131060"/>
                      <a:pt x="1307225" y="2204796"/>
                      <a:pt x="1303020" y="2278380"/>
                    </a:cubicBezTo>
                    <a:cubicBezTo>
                      <a:pt x="1302139" y="2293805"/>
                      <a:pt x="1297442" y="2308785"/>
                      <a:pt x="1295400" y="2324100"/>
                    </a:cubicBezTo>
                    <a:cubicBezTo>
                      <a:pt x="1292360" y="2346899"/>
                      <a:pt x="1290467" y="2369837"/>
                      <a:pt x="1287780" y="2392680"/>
                    </a:cubicBezTo>
                    <a:cubicBezTo>
                      <a:pt x="1285387" y="2413018"/>
                      <a:pt x="1282014" y="2433246"/>
                      <a:pt x="1280160" y="2453640"/>
                    </a:cubicBezTo>
                    <a:cubicBezTo>
                      <a:pt x="1276932" y="2489144"/>
                      <a:pt x="1275274" y="2524774"/>
                      <a:pt x="1272540" y="2560320"/>
                    </a:cubicBezTo>
                    <a:cubicBezTo>
                      <a:pt x="1267604" y="2624485"/>
                      <a:pt x="1280854" y="2637211"/>
                      <a:pt x="1249680" y="2674620"/>
                    </a:cubicBezTo>
                    <a:cubicBezTo>
                      <a:pt x="1242781" y="2682899"/>
                      <a:pt x="1235326" y="2690864"/>
                      <a:pt x="1226820" y="2697480"/>
                    </a:cubicBezTo>
                    <a:cubicBezTo>
                      <a:pt x="1212362" y="2708725"/>
                      <a:pt x="1181100" y="2727960"/>
                      <a:pt x="1181100" y="2727960"/>
                    </a:cubicBezTo>
                    <a:cubicBezTo>
                      <a:pt x="1183640" y="2738120"/>
                      <a:pt x="1183524" y="2749347"/>
                      <a:pt x="1188720" y="2758440"/>
                    </a:cubicBezTo>
                    <a:cubicBezTo>
                      <a:pt x="1194067" y="2767796"/>
                      <a:pt x="1202865" y="2774962"/>
                      <a:pt x="1211580" y="2781300"/>
                    </a:cubicBezTo>
                    <a:cubicBezTo>
                      <a:pt x="1230959" y="2795394"/>
                      <a:pt x="1251397" y="2808124"/>
                      <a:pt x="1272540" y="2819400"/>
                    </a:cubicBezTo>
                    <a:cubicBezTo>
                      <a:pt x="1289608" y="2828503"/>
                      <a:pt x="1308270" y="2834255"/>
                      <a:pt x="1325880" y="2842260"/>
                    </a:cubicBezTo>
                    <a:cubicBezTo>
                      <a:pt x="1336221" y="2846960"/>
                      <a:pt x="1346200" y="2852420"/>
                      <a:pt x="1356360" y="2857500"/>
                    </a:cubicBezTo>
                    <a:cubicBezTo>
                      <a:pt x="1353820" y="2870200"/>
                      <a:pt x="1353288" y="2883473"/>
                      <a:pt x="1348740" y="2895600"/>
                    </a:cubicBezTo>
                    <a:cubicBezTo>
                      <a:pt x="1345524" y="2904175"/>
                      <a:pt x="1338823" y="2911008"/>
                      <a:pt x="1333500" y="2918460"/>
                    </a:cubicBezTo>
                    <a:cubicBezTo>
                      <a:pt x="1330189" y="2923096"/>
                      <a:pt x="1299625" y="2962293"/>
                      <a:pt x="1295400" y="2971800"/>
                    </a:cubicBezTo>
                    <a:cubicBezTo>
                      <a:pt x="1288876" y="2986480"/>
                      <a:pt x="1280160" y="3017520"/>
                      <a:pt x="1280160" y="3017520"/>
                    </a:cubicBezTo>
                    <a:cubicBezTo>
                      <a:pt x="1290052" y="3086763"/>
                      <a:pt x="1282100" y="3053821"/>
                      <a:pt x="1303020" y="3116580"/>
                    </a:cubicBezTo>
                    <a:lnTo>
                      <a:pt x="1310640" y="3139440"/>
                    </a:lnTo>
                    <a:lnTo>
                      <a:pt x="1318260" y="3162300"/>
                    </a:lnTo>
                    <a:cubicBezTo>
                      <a:pt x="1331469" y="3254762"/>
                      <a:pt x="1319129" y="3181449"/>
                      <a:pt x="1333500" y="3246120"/>
                    </a:cubicBezTo>
                    <a:cubicBezTo>
                      <a:pt x="1345760" y="3301291"/>
                      <a:pt x="1335123" y="3266230"/>
                      <a:pt x="1348740" y="3307080"/>
                    </a:cubicBezTo>
                    <a:cubicBezTo>
                      <a:pt x="1346200" y="3408680"/>
                      <a:pt x="1345633" y="3510348"/>
                      <a:pt x="1341120" y="3611880"/>
                    </a:cubicBezTo>
                    <a:cubicBezTo>
                      <a:pt x="1340545" y="3624819"/>
                      <a:pt x="1335013" y="3637117"/>
                      <a:pt x="1333500" y="3649980"/>
                    </a:cubicBezTo>
                    <a:cubicBezTo>
                      <a:pt x="1329926" y="3680356"/>
                      <a:pt x="1331603" y="3711375"/>
                      <a:pt x="1325880" y="3741420"/>
                    </a:cubicBezTo>
                    <a:cubicBezTo>
                      <a:pt x="1321371" y="3765091"/>
                      <a:pt x="1303020" y="3810000"/>
                      <a:pt x="1303020" y="3810000"/>
                    </a:cubicBezTo>
                    <a:cubicBezTo>
                      <a:pt x="1291609" y="3889874"/>
                      <a:pt x="1294779" y="3880752"/>
                      <a:pt x="1264920" y="3985260"/>
                    </a:cubicBezTo>
                    <a:cubicBezTo>
                      <a:pt x="1259840" y="4003040"/>
                      <a:pt x="1256318" y="4021341"/>
                      <a:pt x="1249680" y="4038600"/>
                    </a:cubicBezTo>
                    <a:cubicBezTo>
                      <a:pt x="1243563" y="4054503"/>
                      <a:pt x="1233373" y="4068592"/>
                      <a:pt x="1226820" y="4084320"/>
                    </a:cubicBezTo>
                    <a:cubicBezTo>
                      <a:pt x="1220641" y="4099149"/>
                      <a:pt x="1217759" y="4115211"/>
                      <a:pt x="1211580" y="4130040"/>
                    </a:cubicBezTo>
                    <a:cubicBezTo>
                      <a:pt x="1205027" y="4145768"/>
                      <a:pt x="1195640" y="4160190"/>
                      <a:pt x="1188720" y="4175760"/>
                    </a:cubicBezTo>
                    <a:cubicBezTo>
                      <a:pt x="1156912" y="4247329"/>
                      <a:pt x="1145944" y="4278768"/>
                      <a:pt x="1120140" y="4351020"/>
                    </a:cubicBezTo>
                    <a:cubicBezTo>
                      <a:pt x="1117438" y="4358584"/>
                      <a:pt x="1116112" y="4366696"/>
                      <a:pt x="1112520" y="4373880"/>
                    </a:cubicBezTo>
                    <a:cubicBezTo>
                      <a:pt x="1097280" y="4404360"/>
                      <a:pt x="1075065" y="4432260"/>
                      <a:pt x="1066800" y="4465320"/>
                    </a:cubicBezTo>
                    <a:cubicBezTo>
                      <a:pt x="1056968" y="4504646"/>
                      <a:pt x="1048568" y="4542723"/>
                      <a:pt x="1028700" y="4579620"/>
                    </a:cubicBezTo>
                    <a:cubicBezTo>
                      <a:pt x="1024358" y="4587683"/>
                      <a:pt x="1013460" y="4589780"/>
                      <a:pt x="1005840" y="4594860"/>
                    </a:cubicBezTo>
                    <a:cubicBezTo>
                      <a:pt x="998220" y="4610100"/>
                      <a:pt x="991058" y="4625578"/>
                      <a:pt x="982980" y="4640580"/>
                    </a:cubicBezTo>
                    <a:cubicBezTo>
                      <a:pt x="973271" y="4658610"/>
                      <a:pt x="961082" y="4675327"/>
                      <a:pt x="952500" y="4693920"/>
                    </a:cubicBezTo>
                    <a:cubicBezTo>
                      <a:pt x="945768" y="4708506"/>
                      <a:pt x="943784" y="4724960"/>
                      <a:pt x="937260" y="4739640"/>
                    </a:cubicBezTo>
                    <a:cubicBezTo>
                      <a:pt x="933541" y="4748009"/>
                      <a:pt x="926564" y="4754549"/>
                      <a:pt x="922020" y="4762500"/>
                    </a:cubicBezTo>
                    <a:cubicBezTo>
                      <a:pt x="883349" y="4830175"/>
                      <a:pt x="928670" y="4760145"/>
                      <a:pt x="891540" y="4815840"/>
                    </a:cubicBezTo>
                    <a:cubicBezTo>
                      <a:pt x="889000" y="4826000"/>
                      <a:pt x="888604" y="4836953"/>
                      <a:pt x="883920" y="4846320"/>
                    </a:cubicBezTo>
                    <a:cubicBezTo>
                      <a:pt x="865604" y="4882952"/>
                      <a:pt x="843796" y="4917740"/>
                      <a:pt x="822960" y="4953000"/>
                    </a:cubicBezTo>
                    <a:cubicBezTo>
                      <a:pt x="810770" y="4973630"/>
                      <a:pt x="796072" y="4992782"/>
                      <a:pt x="784860" y="5013960"/>
                    </a:cubicBezTo>
                    <a:cubicBezTo>
                      <a:pt x="762000" y="5057140"/>
                      <a:pt x="743381" y="5102848"/>
                      <a:pt x="716280" y="5143500"/>
                    </a:cubicBezTo>
                    <a:cubicBezTo>
                      <a:pt x="701040" y="5166360"/>
                      <a:pt x="684454" y="5188378"/>
                      <a:pt x="670560" y="5212080"/>
                    </a:cubicBezTo>
                    <a:cubicBezTo>
                      <a:pt x="641240" y="5262096"/>
                      <a:pt x="614747" y="5313717"/>
                      <a:pt x="586740" y="5364480"/>
                    </a:cubicBezTo>
                    <a:cubicBezTo>
                      <a:pt x="574107" y="5387377"/>
                      <a:pt x="563840" y="5411780"/>
                      <a:pt x="548640" y="5433060"/>
                    </a:cubicBezTo>
                    <a:cubicBezTo>
                      <a:pt x="474144" y="5537355"/>
                      <a:pt x="544336" y="5435291"/>
                      <a:pt x="480060" y="5539740"/>
                    </a:cubicBezTo>
                    <a:cubicBezTo>
                      <a:pt x="447821" y="5592128"/>
                      <a:pt x="435275" y="5598829"/>
                      <a:pt x="403860" y="5661660"/>
                    </a:cubicBezTo>
                    <a:cubicBezTo>
                      <a:pt x="357806" y="5753768"/>
                      <a:pt x="416462" y="5639607"/>
                      <a:pt x="373380" y="5715000"/>
                    </a:cubicBezTo>
                    <a:cubicBezTo>
                      <a:pt x="367744" y="5724863"/>
                      <a:pt x="363984" y="5735740"/>
                      <a:pt x="358140" y="5745480"/>
                    </a:cubicBezTo>
                    <a:cubicBezTo>
                      <a:pt x="348716" y="5761186"/>
                      <a:pt x="335851" y="5774817"/>
                      <a:pt x="327660" y="5791200"/>
                    </a:cubicBezTo>
                    <a:cubicBezTo>
                      <a:pt x="291500" y="5863519"/>
                      <a:pt x="310811" y="5833985"/>
                      <a:pt x="274320" y="5882640"/>
                    </a:cubicBezTo>
                    <a:cubicBezTo>
                      <a:pt x="271780" y="5900420"/>
                      <a:pt x="271426" y="5918652"/>
                      <a:pt x="266700" y="5935980"/>
                    </a:cubicBezTo>
                    <a:cubicBezTo>
                      <a:pt x="263711" y="5946939"/>
                      <a:pt x="255935" y="5956019"/>
                      <a:pt x="251460" y="5966460"/>
                    </a:cubicBezTo>
                    <a:cubicBezTo>
                      <a:pt x="248296" y="5973843"/>
                      <a:pt x="247432" y="5982136"/>
                      <a:pt x="243840" y="5989320"/>
                    </a:cubicBezTo>
                    <a:cubicBezTo>
                      <a:pt x="241981" y="5993038"/>
                      <a:pt x="213296" y="6041213"/>
                      <a:pt x="205740" y="6050280"/>
                    </a:cubicBezTo>
                    <a:cubicBezTo>
                      <a:pt x="198841" y="6058559"/>
                      <a:pt x="189496" y="6064634"/>
                      <a:pt x="182880" y="6073140"/>
                    </a:cubicBezTo>
                    <a:cubicBezTo>
                      <a:pt x="171635" y="6087598"/>
                      <a:pt x="167640" y="6108700"/>
                      <a:pt x="152400" y="6118860"/>
                    </a:cubicBezTo>
                    <a:cubicBezTo>
                      <a:pt x="144780" y="6123940"/>
                      <a:pt x="136016" y="6127624"/>
                      <a:pt x="129540" y="6134100"/>
                    </a:cubicBezTo>
                    <a:cubicBezTo>
                      <a:pt x="120560" y="6143080"/>
                      <a:pt x="114062" y="6154246"/>
                      <a:pt x="106680" y="6164580"/>
                    </a:cubicBezTo>
                    <a:cubicBezTo>
                      <a:pt x="101357" y="6172032"/>
                      <a:pt x="97916" y="6180964"/>
                      <a:pt x="91440" y="6187440"/>
                    </a:cubicBezTo>
                    <a:cubicBezTo>
                      <a:pt x="84964" y="6193916"/>
                      <a:pt x="76998" y="6199072"/>
                      <a:pt x="68580" y="6202680"/>
                    </a:cubicBezTo>
                    <a:cubicBezTo>
                      <a:pt x="58954" y="6206805"/>
                      <a:pt x="48260" y="6207760"/>
                      <a:pt x="38100" y="6210300"/>
                    </a:cubicBezTo>
                    <a:cubicBezTo>
                      <a:pt x="20867" y="6236149"/>
                      <a:pt x="29336" y="6226684"/>
                      <a:pt x="15240" y="6240780"/>
                    </a:cubicBezTo>
                    <a:lnTo>
                      <a:pt x="0" y="6278880"/>
                    </a:lnTo>
                  </a:path>
                </a:pathLst>
              </a:custGeom>
              <a:no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0" name="フリーフォーム 49"/>
              <p:cNvSpPr/>
              <p:nvPr/>
            </p:nvSpPr>
            <p:spPr>
              <a:xfrm>
                <a:off x="3901440" y="518160"/>
                <a:ext cx="2644140" cy="5326380"/>
              </a:xfrm>
              <a:custGeom>
                <a:avLst/>
                <a:gdLst>
                  <a:gd name="connsiteX0" fmla="*/ 464820 w 2644140"/>
                  <a:gd name="connsiteY0" fmla="*/ 0 h 5326380"/>
                  <a:gd name="connsiteX1" fmla="*/ 464820 w 2644140"/>
                  <a:gd name="connsiteY1" fmla="*/ 0 h 5326380"/>
                  <a:gd name="connsiteX2" fmla="*/ 434340 w 2644140"/>
                  <a:gd name="connsiteY2" fmla="*/ 91440 h 5326380"/>
                  <a:gd name="connsiteX3" fmla="*/ 426720 w 2644140"/>
                  <a:gd name="connsiteY3" fmla="*/ 114300 h 5326380"/>
                  <a:gd name="connsiteX4" fmla="*/ 403860 w 2644140"/>
                  <a:gd name="connsiteY4" fmla="*/ 129540 h 5326380"/>
                  <a:gd name="connsiteX5" fmla="*/ 365760 w 2644140"/>
                  <a:gd name="connsiteY5" fmla="*/ 182880 h 5326380"/>
                  <a:gd name="connsiteX6" fmla="*/ 342900 w 2644140"/>
                  <a:gd name="connsiteY6" fmla="*/ 198120 h 5326380"/>
                  <a:gd name="connsiteX7" fmla="*/ 312420 w 2644140"/>
                  <a:gd name="connsiteY7" fmla="*/ 228600 h 5326380"/>
                  <a:gd name="connsiteX8" fmla="*/ 281940 w 2644140"/>
                  <a:gd name="connsiteY8" fmla="*/ 259080 h 5326380"/>
                  <a:gd name="connsiteX9" fmla="*/ 243840 w 2644140"/>
                  <a:gd name="connsiteY9" fmla="*/ 289560 h 5326380"/>
                  <a:gd name="connsiteX10" fmla="*/ 205740 w 2644140"/>
                  <a:gd name="connsiteY10" fmla="*/ 320040 h 5326380"/>
                  <a:gd name="connsiteX11" fmla="*/ 167640 w 2644140"/>
                  <a:gd name="connsiteY11" fmla="*/ 350520 h 5326380"/>
                  <a:gd name="connsiteX12" fmla="*/ 152400 w 2644140"/>
                  <a:gd name="connsiteY12" fmla="*/ 373380 h 5326380"/>
                  <a:gd name="connsiteX13" fmla="*/ 129540 w 2644140"/>
                  <a:gd name="connsiteY13" fmla="*/ 388620 h 5326380"/>
                  <a:gd name="connsiteX14" fmla="*/ 114300 w 2644140"/>
                  <a:gd name="connsiteY14" fmla="*/ 411480 h 5326380"/>
                  <a:gd name="connsiteX15" fmla="*/ 91440 w 2644140"/>
                  <a:gd name="connsiteY15" fmla="*/ 419100 h 5326380"/>
                  <a:gd name="connsiteX16" fmla="*/ 83820 w 2644140"/>
                  <a:gd name="connsiteY16" fmla="*/ 441960 h 5326380"/>
                  <a:gd name="connsiteX17" fmla="*/ 60960 w 2644140"/>
                  <a:gd name="connsiteY17" fmla="*/ 457200 h 5326380"/>
                  <a:gd name="connsiteX18" fmla="*/ 7620 w 2644140"/>
                  <a:gd name="connsiteY18" fmla="*/ 525780 h 5326380"/>
                  <a:gd name="connsiteX19" fmla="*/ 0 w 2644140"/>
                  <a:gd name="connsiteY19" fmla="*/ 548640 h 5326380"/>
                  <a:gd name="connsiteX20" fmla="*/ 7620 w 2644140"/>
                  <a:gd name="connsiteY20" fmla="*/ 655320 h 5326380"/>
                  <a:gd name="connsiteX21" fmla="*/ 53340 w 2644140"/>
                  <a:gd name="connsiteY21" fmla="*/ 731520 h 5326380"/>
                  <a:gd name="connsiteX22" fmla="*/ 60960 w 2644140"/>
                  <a:gd name="connsiteY22" fmla="*/ 754380 h 5326380"/>
                  <a:gd name="connsiteX23" fmla="*/ 83820 w 2644140"/>
                  <a:gd name="connsiteY23" fmla="*/ 769620 h 5326380"/>
                  <a:gd name="connsiteX24" fmla="*/ 144780 w 2644140"/>
                  <a:gd name="connsiteY24" fmla="*/ 838200 h 5326380"/>
                  <a:gd name="connsiteX25" fmla="*/ 213360 w 2644140"/>
                  <a:gd name="connsiteY25" fmla="*/ 891540 h 5326380"/>
                  <a:gd name="connsiteX26" fmla="*/ 251460 w 2644140"/>
                  <a:gd name="connsiteY26" fmla="*/ 922020 h 5326380"/>
                  <a:gd name="connsiteX27" fmla="*/ 304800 w 2644140"/>
                  <a:gd name="connsiteY27" fmla="*/ 975360 h 5326380"/>
                  <a:gd name="connsiteX28" fmla="*/ 327660 w 2644140"/>
                  <a:gd name="connsiteY28" fmla="*/ 998220 h 5326380"/>
                  <a:gd name="connsiteX29" fmla="*/ 365760 w 2644140"/>
                  <a:gd name="connsiteY29" fmla="*/ 1036320 h 5326380"/>
                  <a:gd name="connsiteX30" fmla="*/ 381000 w 2644140"/>
                  <a:gd name="connsiteY30" fmla="*/ 1059180 h 5326380"/>
                  <a:gd name="connsiteX31" fmla="*/ 464820 w 2644140"/>
                  <a:gd name="connsiteY31" fmla="*/ 1135380 h 5326380"/>
                  <a:gd name="connsiteX32" fmla="*/ 525780 w 2644140"/>
                  <a:gd name="connsiteY32" fmla="*/ 1196340 h 5326380"/>
                  <a:gd name="connsiteX33" fmla="*/ 563880 w 2644140"/>
                  <a:gd name="connsiteY33" fmla="*/ 1234440 h 5326380"/>
                  <a:gd name="connsiteX34" fmla="*/ 594360 w 2644140"/>
                  <a:gd name="connsiteY34" fmla="*/ 1280160 h 5326380"/>
                  <a:gd name="connsiteX35" fmla="*/ 617220 w 2644140"/>
                  <a:gd name="connsiteY35" fmla="*/ 1303020 h 5326380"/>
                  <a:gd name="connsiteX36" fmla="*/ 647700 w 2644140"/>
                  <a:gd name="connsiteY36" fmla="*/ 1348740 h 5326380"/>
                  <a:gd name="connsiteX37" fmla="*/ 670560 w 2644140"/>
                  <a:gd name="connsiteY37" fmla="*/ 1379220 h 5326380"/>
                  <a:gd name="connsiteX38" fmla="*/ 708660 w 2644140"/>
                  <a:gd name="connsiteY38" fmla="*/ 1432560 h 5326380"/>
                  <a:gd name="connsiteX39" fmla="*/ 716280 w 2644140"/>
                  <a:gd name="connsiteY39" fmla="*/ 1463040 h 5326380"/>
                  <a:gd name="connsiteX40" fmla="*/ 739140 w 2644140"/>
                  <a:gd name="connsiteY40" fmla="*/ 1485900 h 5326380"/>
                  <a:gd name="connsiteX41" fmla="*/ 769620 w 2644140"/>
                  <a:gd name="connsiteY41" fmla="*/ 1539240 h 5326380"/>
                  <a:gd name="connsiteX42" fmla="*/ 784860 w 2644140"/>
                  <a:gd name="connsiteY42" fmla="*/ 1577340 h 5326380"/>
                  <a:gd name="connsiteX43" fmla="*/ 845820 w 2644140"/>
                  <a:gd name="connsiteY43" fmla="*/ 1668780 h 5326380"/>
                  <a:gd name="connsiteX44" fmla="*/ 868680 w 2644140"/>
                  <a:gd name="connsiteY44" fmla="*/ 1699260 h 5326380"/>
                  <a:gd name="connsiteX45" fmla="*/ 883920 w 2644140"/>
                  <a:gd name="connsiteY45" fmla="*/ 1729740 h 5326380"/>
                  <a:gd name="connsiteX46" fmla="*/ 891540 w 2644140"/>
                  <a:gd name="connsiteY46" fmla="*/ 1752600 h 5326380"/>
                  <a:gd name="connsiteX47" fmla="*/ 944880 w 2644140"/>
                  <a:gd name="connsiteY47" fmla="*/ 1821180 h 5326380"/>
                  <a:gd name="connsiteX48" fmla="*/ 967740 w 2644140"/>
                  <a:gd name="connsiteY48" fmla="*/ 1874520 h 5326380"/>
                  <a:gd name="connsiteX49" fmla="*/ 1005840 w 2644140"/>
                  <a:gd name="connsiteY49" fmla="*/ 1927860 h 5326380"/>
                  <a:gd name="connsiteX50" fmla="*/ 1051560 w 2644140"/>
                  <a:gd name="connsiteY50" fmla="*/ 1981200 h 5326380"/>
                  <a:gd name="connsiteX51" fmla="*/ 1104900 w 2644140"/>
                  <a:gd name="connsiteY51" fmla="*/ 2049780 h 5326380"/>
                  <a:gd name="connsiteX52" fmla="*/ 1158240 w 2644140"/>
                  <a:gd name="connsiteY52" fmla="*/ 2118360 h 5326380"/>
                  <a:gd name="connsiteX53" fmla="*/ 1226820 w 2644140"/>
                  <a:gd name="connsiteY53" fmla="*/ 2186940 h 5326380"/>
                  <a:gd name="connsiteX54" fmla="*/ 1287780 w 2644140"/>
                  <a:gd name="connsiteY54" fmla="*/ 2255520 h 5326380"/>
                  <a:gd name="connsiteX55" fmla="*/ 1394460 w 2644140"/>
                  <a:gd name="connsiteY55" fmla="*/ 2354580 h 5326380"/>
                  <a:gd name="connsiteX56" fmla="*/ 1417320 w 2644140"/>
                  <a:gd name="connsiteY56" fmla="*/ 2385060 h 5326380"/>
                  <a:gd name="connsiteX57" fmla="*/ 1485900 w 2644140"/>
                  <a:gd name="connsiteY57" fmla="*/ 2461260 h 5326380"/>
                  <a:gd name="connsiteX58" fmla="*/ 1524000 w 2644140"/>
                  <a:gd name="connsiteY58" fmla="*/ 2514600 h 5326380"/>
                  <a:gd name="connsiteX59" fmla="*/ 1546860 w 2644140"/>
                  <a:gd name="connsiteY59" fmla="*/ 2560320 h 5326380"/>
                  <a:gd name="connsiteX60" fmla="*/ 1569720 w 2644140"/>
                  <a:gd name="connsiteY60" fmla="*/ 2598420 h 5326380"/>
                  <a:gd name="connsiteX61" fmla="*/ 1584960 w 2644140"/>
                  <a:gd name="connsiteY61" fmla="*/ 2712720 h 5326380"/>
                  <a:gd name="connsiteX62" fmla="*/ 1600200 w 2644140"/>
                  <a:gd name="connsiteY62" fmla="*/ 2811780 h 5326380"/>
                  <a:gd name="connsiteX63" fmla="*/ 1577340 w 2644140"/>
                  <a:gd name="connsiteY63" fmla="*/ 2910840 h 5326380"/>
                  <a:gd name="connsiteX64" fmla="*/ 1569720 w 2644140"/>
                  <a:gd name="connsiteY64" fmla="*/ 2956560 h 5326380"/>
                  <a:gd name="connsiteX65" fmla="*/ 1554480 w 2644140"/>
                  <a:gd name="connsiteY65" fmla="*/ 3055620 h 5326380"/>
                  <a:gd name="connsiteX66" fmla="*/ 1562100 w 2644140"/>
                  <a:gd name="connsiteY66" fmla="*/ 3246120 h 5326380"/>
                  <a:gd name="connsiteX67" fmla="*/ 1569720 w 2644140"/>
                  <a:gd name="connsiteY67" fmla="*/ 3276600 h 5326380"/>
                  <a:gd name="connsiteX68" fmla="*/ 1577340 w 2644140"/>
                  <a:gd name="connsiteY68" fmla="*/ 3322320 h 5326380"/>
                  <a:gd name="connsiteX69" fmla="*/ 1630680 w 2644140"/>
                  <a:gd name="connsiteY69" fmla="*/ 3398520 h 5326380"/>
                  <a:gd name="connsiteX70" fmla="*/ 1653540 w 2644140"/>
                  <a:gd name="connsiteY70" fmla="*/ 3421380 h 5326380"/>
                  <a:gd name="connsiteX71" fmla="*/ 1714500 w 2644140"/>
                  <a:gd name="connsiteY71" fmla="*/ 3451860 h 5326380"/>
                  <a:gd name="connsiteX72" fmla="*/ 1813560 w 2644140"/>
                  <a:gd name="connsiteY72" fmla="*/ 3505200 h 5326380"/>
                  <a:gd name="connsiteX73" fmla="*/ 1935480 w 2644140"/>
                  <a:gd name="connsiteY73" fmla="*/ 3550920 h 5326380"/>
                  <a:gd name="connsiteX74" fmla="*/ 1958340 w 2644140"/>
                  <a:gd name="connsiteY74" fmla="*/ 3573780 h 5326380"/>
                  <a:gd name="connsiteX75" fmla="*/ 1965960 w 2644140"/>
                  <a:gd name="connsiteY75" fmla="*/ 3604260 h 5326380"/>
                  <a:gd name="connsiteX76" fmla="*/ 1981200 w 2644140"/>
                  <a:gd name="connsiteY76" fmla="*/ 3649980 h 5326380"/>
                  <a:gd name="connsiteX77" fmla="*/ 1996440 w 2644140"/>
                  <a:gd name="connsiteY77" fmla="*/ 3771900 h 5326380"/>
                  <a:gd name="connsiteX78" fmla="*/ 2011680 w 2644140"/>
                  <a:gd name="connsiteY78" fmla="*/ 3863340 h 5326380"/>
                  <a:gd name="connsiteX79" fmla="*/ 2019300 w 2644140"/>
                  <a:gd name="connsiteY79" fmla="*/ 3901440 h 5326380"/>
                  <a:gd name="connsiteX80" fmla="*/ 2026920 w 2644140"/>
                  <a:gd name="connsiteY80" fmla="*/ 3931920 h 5326380"/>
                  <a:gd name="connsiteX81" fmla="*/ 2034540 w 2644140"/>
                  <a:gd name="connsiteY81" fmla="*/ 3977640 h 5326380"/>
                  <a:gd name="connsiteX82" fmla="*/ 2042160 w 2644140"/>
                  <a:gd name="connsiteY82" fmla="*/ 4000500 h 5326380"/>
                  <a:gd name="connsiteX83" fmla="*/ 2057400 w 2644140"/>
                  <a:gd name="connsiteY83" fmla="*/ 4053840 h 5326380"/>
                  <a:gd name="connsiteX84" fmla="*/ 2072640 w 2644140"/>
                  <a:gd name="connsiteY84" fmla="*/ 4084320 h 5326380"/>
                  <a:gd name="connsiteX85" fmla="*/ 2080260 w 2644140"/>
                  <a:gd name="connsiteY85" fmla="*/ 4130040 h 5326380"/>
                  <a:gd name="connsiteX86" fmla="*/ 2118360 w 2644140"/>
                  <a:gd name="connsiteY86" fmla="*/ 4206240 h 5326380"/>
                  <a:gd name="connsiteX87" fmla="*/ 2171700 w 2644140"/>
                  <a:gd name="connsiteY87" fmla="*/ 4297680 h 5326380"/>
                  <a:gd name="connsiteX88" fmla="*/ 2194560 w 2644140"/>
                  <a:gd name="connsiteY88" fmla="*/ 4335780 h 5326380"/>
                  <a:gd name="connsiteX89" fmla="*/ 2209800 w 2644140"/>
                  <a:gd name="connsiteY89" fmla="*/ 4358640 h 5326380"/>
                  <a:gd name="connsiteX90" fmla="*/ 2225040 w 2644140"/>
                  <a:gd name="connsiteY90" fmla="*/ 4389120 h 5326380"/>
                  <a:gd name="connsiteX91" fmla="*/ 2232660 w 2644140"/>
                  <a:gd name="connsiteY91" fmla="*/ 4419600 h 5326380"/>
                  <a:gd name="connsiteX92" fmla="*/ 2255520 w 2644140"/>
                  <a:gd name="connsiteY92" fmla="*/ 4442460 h 5326380"/>
                  <a:gd name="connsiteX93" fmla="*/ 2278380 w 2644140"/>
                  <a:gd name="connsiteY93" fmla="*/ 4480560 h 5326380"/>
                  <a:gd name="connsiteX94" fmla="*/ 2301240 w 2644140"/>
                  <a:gd name="connsiteY94" fmla="*/ 4511040 h 5326380"/>
                  <a:gd name="connsiteX95" fmla="*/ 2346960 w 2644140"/>
                  <a:gd name="connsiteY95" fmla="*/ 4610100 h 5326380"/>
                  <a:gd name="connsiteX96" fmla="*/ 2369820 w 2644140"/>
                  <a:gd name="connsiteY96" fmla="*/ 4632960 h 5326380"/>
                  <a:gd name="connsiteX97" fmla="*/ 2377440 w 2644140"/>
                  <a:gd name="connsiteY97" fmla="*/ 4663440 h 5326380"/>
                  <a:gd name="connsiteX98" fmla="*/ 2423160 w 2644140"/>
                  <a:gd name="connsiteY98" fmla="*/ 4739640 h 5326380"/>
                  <a:gd name="connsiteX99" fmla="*/ 2461260 w 2644140"/>
                  <a:gd name="connsiteY99" fmla="*/ 4808220 h 5326380"/>
                  <a:gd name="connsiteX100" fmla="*/ 2476500 w 2644140"/>
                  <a:gd name="connsiteY100" fmla="*/ 4831080 h 5326380"/>
                  <a:gd name="connsiteX101" fmla="*/ 2514600 w 2644140"/>
                  <a:gd name="connsiteY101" fmla="*/ 4899660 h 5326380"/>
                  <a:gd name="connsiteX102" fmla="*/ 2545080 w 2644140"/>
                  <a:gd name="connsiteY102" fmla="*/ 4945380 h 5326380"/>
                  <a:gd name="connsiteX103" fmla="*/ 2560320 w 2644140"/>
                  <a:gd name="connsiteY103" fmla="*/ 4968240 h 5326380"/>
                  <a:gd name="connsiteX104" fmla="*/ 2583180 w 2644140"/>
                  <a:gd name="connsiteY104" fmla="*/ 4998720 h 5326380"/>
                  <a:gd name="connsiteX105" fmla="*/ 2606040 w 2644140"/>
                  <a:gd name="connsiteY105" fmla="*/ 5044440 h 5326380"/>
                  <a:gd name="connsiteX106" fmla="*/ 2613660 w 2644140"/>
                  <a:gd name="connsiteY106" fmla="*/ 5067300 h 5326380"/>
                  <a:gd name="connsiteX107" fmla="*/ 2628900 w 2644140"/>
                  <a:gd name="connsiteY107" fmla="*/ 5090160 h 5326380"/>
                  <a:gd name="connsiteX108" fmla="*/ 2644140 w 2644140"/>
                  <a:gd name="connsiteY108" fmla="*/ 5143500 h 5326380"/>
                  <a:gd name="connsiteX109" fmla="*/ 2628900 w 2644140"/>
                  <a:gd name="connsiteY109" fmla="*/ 5189220 h 5326380"/>
                  <a:gd name="connsiteX110" fmla="*/ 2621280 w 2644140"/>
                  <a:gd name="connsiteY110" fmla="*/ 5212080 h 5326380"/>
                  <a:gd name="connsiteX111" fmla="*/ 2606040 w 2644140"/>
                  <a:gd name="connsiteY111" fmla="*/ 5273040 h 5326380"/>
                  <a:gd name="connsiteX112" fmla="*/ 2613660 w 2644140"/>
                  <a:gd name="connsiteY112" fmla="*/ 5326380 h 5326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</a:cxnLst>
                <a:rect l="l" t="t" r="r" b="b"/>
                <a:pathLst>
                  <a:path w="2644140" h="5326380">
                    <a:moveTo>
                      <a:pt x="464820" y="0"/>
                    </a:moveTo>
                    <a:lnTo>
                      <a:pt x="464820" y="0"/>
                    </a:lnTo>
                    <a:lnTo>
                      <a:pt x="434340" y="91440"/>
                    </a:lnTo>
                    <a:cubicBezTo>
                      <a:pt x="431800" y="99060"/>
                      <a:pt x="433403" y="109845"/>
                      <a:pt x="426720" y="114300"/>
                    </a:cubicBezTo>
                    <a:lnTo>
                      <a:pt x="403860" y="129540"/>
                    </a:lnTo>
                    <a:cubicBezTo>
                      <a:pt x="395207" y="142520"/>
                      <a:pt x="375212" y="173428"/>
                      <a:pt x="365760" y="182880"/>
                    </a:cubicBezTo>
                    <a:cubicBezTo>
                      <a:pt x="359284" y="189356"/>
                      <a:pt x="350520" y="193040"/>
                      <a:pt x="342900" y="198120"/>
                    </a:cubicBezTo>
                    <a:cubicBezTo>
                      <a:pt x="322580" y="259080"/>
                      <a:pt x="353060" y="187960"/>
                      <a:pt x="312420" y="228600"/>
                    </a:cubicBezTo>
                    <a:cubicBezTo>
                      <a:pt x="271780" y="269240"/>
                      <a:pt x="342900" y="238760"/>
                      <a:pt x="281940" y="259080"/>
                    </a:cubicBezTo>
                    <a:cubicBezTo>
                      <a:pt x="238264" y="324594"/>
                      <a:pt x="296420" y="247496"/>
                      <a:pt x="243840" y="289560"/>
                    </a:cubicBezTo>
                    <a:cubicBezTo>
                      <a:pt x="194601" y="328951"/>
                      <a:pt x="263199" y="300887"/>
                      <a:pt x="205740" y="320040"/>
                    </a:cubicBezTo>
                    <a:cubicBezTo>
                      <a:pt x="162064" y="385554"/>
                      <a:pt x="220220" y="308456"/>
                      <a:pt x="167640" y="350520"/>
                    </a:cubicBezTo>
                    <a:cubicBezTo>
                      <a:pt x="160489" y="356241"/>
                      <a:pt x="158876" y="366904"/>
                      <a:pt x="152400" y="373380"/>
                    </a:cubicBezTo>
                    <a:cubicBezTo>
                      <a:pt x="145924" y="379856"/>
                      <a:pt x="137160" y="383540"/>
                      <a:pt x="129540" y="388620"/>
                    </a:cubicBezTo>
                    <a:cubicBezTo>
                      <a:pt x="124460" y="396240"/>
                      <a:pt x="121451" y="405759"/>
                      <a:pt x="114300" y="411480"/>
                    </a:cubicBezTo>
                    <a:cubicBezTo>
                      <a:pt x="108028" y="416498"/>
                      <a:pt x="97120" y="413420"/>
                      <a:pt x="91440" y="419100"/>
                    </a:cubicBezTo>
                    <a:cubicBezTo>
                      <a:pt x="85760" y="424780"/>
                      <a:pt x="88838" y="435688"/>
                      <a:pt x="83820" y="441960"/>
                    </a:cubicBezTo>
                    <a:cubicBezTo>
                      <a:pt x="78099" y="449111"/>
                      <a:pt x="67995" y="451337"/>
                      <a:pt x="60960" y="457200"/>
                    </a:cubicBezTo>
                    <a:cubicBezTo>
                      <a:pt x="42753" y="472372"/>
                      <a:pt x="14156" y="506173"/>
                      <a:pt x="7620" y="525780"/>
                    </a:cubicBezTo>
                    <a:lnTo>
                      <a:pt x="0" y="548640"/>
                    </a:lnTo>
                    <a:cubicBezTo>
                      <a:pt x="2540" y="584200"/>
                      <a:pt x="3455" y="619914"/>
                      <a:pt x="7620" y="655320"/>
                    </a:cubicBezTo>
                    <a:cubicBezTo>
                      <a:pt x="11291" y="686522"/>
                      <a:pt x="39961" y="704761"/>
                      <a:pt x="53340" y="731520"/>
                    </a:cubicBezTo>
                    <a:cubicBezTo>
                      <a:pt x="56932" y="738704"/>
                      <a:pt x="55942" y="748108"/>
                      <a:pt x="60960" y="754380"/>
                    </a:cubicBezTo>
                    <a:cubicBezTo>
                      <a:pt x="66681" y="761531"/>
                      <a:pt x="77344" y="763144"/>
                      <a:pt x="83820" y="769620"/>
                    </a:cubicBezTo>
                    <a:cubicBezTo>
                      <a:pt x="139873" y="825673"/>
                      <a:pt x="88137" y="790271"/>
                      <a:pt x="144780" y="838200"/>
                    </a:cubicBezTo>
                    <a:cubicBezTo>
                      <a:pt x="166888" y="856907"/>
                      <a:pt x="190588" y="873648"/>
                      <a:pt x="213360" y="891540"/>
                    </a:cubicBezTo>
                    <a:cubicBezTo>
                      <a:pt x="226149" y="901588"/>
                      <a:pt x="239960" y="910520"/>
                      <a:pt x="251460" y="922020"/>
                    </a:cubicBezTo>
                    <a:lnTo>
                      <a:pt x="304800" y="975360"/>
                    </a:lnTo>
                    <a:cubicBezTo>
                      <a:pt x="312420" y="982980"/>
                      <a:pt x="321682" y="989254"/>
                      <a:pt x="327660" y="998220"/>
                    </a:cubicBezTo>
                    <a:cubicBezTo>
                      <a:pt x="347980" y="1028700"/>
                      <a:pt x="335280" y="1016000"/>
                      <a:pt x="365760" y="1036320"/>
                    </a:cubicBezTo>
                    <a:cubicBezTo>
                      <a:pt x="370840" y="1043940"/>
                      <a:pt x="374969" y="1052288"/>
                      <a:pt x="381000" y="1059180"/>
                    </a:cubicBezTo>
                    <a:cubicBezTo>
                      <a:pt x="422325" y="1106408"/>
                      <a:pt x="417235" y="1091194"/>
                      <a:pt x="464820" y="1135380"/>
                    </a:cubicBezTo>
                    <a:cubicBezTo>
                      <a:pt x="485878" y="1154934"/>
                      <a:pt x="509840" y="1172430"/>
                      <a:pt x="525780" y="1196340"/>
                    </a:cubicBezTo>
                    <a:cubicBezTo>
                      <a:pt x="546100" y="1226820"/>
                      <a:pt x="533400" y="1214120"/>
                      <a:pt x="563880" y="1234440"/>
                    </a:cubicBezTo>
                    <a:cubicBezTo>
                      <a:pt x="574040" y="1249680"/>
                      <a:pt x="581408" y="1267208"/>
                      <a:pt x="594360" y="1280160"/>
                    </a:cubicBezTo>
                    <a:cubicBezTo>
                      <a:pt x="601980" y="1287780"/>
                      <a:pt x="610604" y="1294514"/>
                      <a:pt x="617220" y="1303020"/>
                    </a:cubicBezTo>
                    <a:cubicBezTo>
                      <a:pt x="628465" y="1317478"/>
                      <a:pt x="636710" y="1334087"/>
                      <a:pt x="647700" y="1348740"/>
                    </a:cubicBezTo>
                    <a:cubicBezTo>
                      <a:pt x="655320" y="1358900"/>
                      <a:pt x="663829" y="1368450"/>
                      <a:pt x="670560" y="1379220"/>
                    </a:cubicBezTo>
                    <a:cubicBezTo>
                      <a:pt x="703992" y="1432711"/>
                      <a:pt x="665081" y="1388981"/>
                      <a:pt x="708660" y="1432560"/>
                    </a:cubicBezTo>
                    <a:cubicBezTo>
                      <a:pt x="711200" y="1442720"/>
                      <a:pt x="711084" y="1453947"/>
                      <a:pt x="716280" y="1463040"/>
                    </a:cubicBezTo>
                    <a:cubicBezTo>
                      <a:pt x="721627" y="1472396"/>
                      <a:pt x="732241" y="1477621"/>
                      <a:pt x="739140" y="1485900"/>
                    </a:cubicBezTo>
                    <a:cubicBezTo>
                      <a:pt x="750815" y="1499910"/>
                      <a:pt x="762522" y="1523269"/>
                      <a:pt x="769620" y="1539240"/>
                    </a:cubicBezTo>
                    <a:cubicBezTo>
                      <a:pt x="775175" y="1551739"/>
                      <a:pt x="777925" y="1565550"/>
                      <a:pt x="784860" y="1577340"/>
                    </a:cubicBezTo>
                    <a:cubicBezTo>
                      <a:pt x="803433" y="1608915"/>
                      <a:pt x="823841" y="1639474"/>
                      <a:pt x="845820" y="1668780"/>
                    </a:cubicBezTo>
                    <a:cubicBezTo>
                      <a:pt x="853440" y="1678940"/>
                      <a:pt x="861949" y="1688490"/>
                      <a:pt x="868680" y="1699260"/>
                    </a:cubicBezTo>
                    <a:cubicBezTo>
                      <a:pt x="874700" y="1708893"/>
                      <a:pt x="879445" y="1719299"/>
                      <a:pt x="883920" y="1729740"/>
                    </a:cubicBezTo>
                    <a:cubicBezTo>
                      <a:pt x="887084" y="1737123"/>
                      <a:pt x="887639" y="1745579"/>
                      <a:pt x="891540" y="1752600"/>
                    </a:cubicBezTo>
                    <a:cubicBezTo>
                      <a:pt x="961522" y="1878568"/>
                      <a:pt x="889344" y="1743430"/>
                      <a:pt x="944880" y="1821180"/>
                    </a:cubicBezTo>
                    <a:cubicBezTo>
                      <a:pt x="971307" y="1858178"/>
                      <a:pt x="951157" y="1841355"/>
                      <a:pt x="967740" y="1874520"/>
                    </a:cubicBezTo>
                    <a:cubicBezTo>
                      <a:pt x="974556" y="1888151"/>
                      <a:pt x="998937" y="1917505"/>
                      <a:pt x="1005840" y="1927860"/>
                    </a:cubicBezTo>
                    <a:cubicBezTo>
                      <a:pt x="1038926" y="1977489"/>
                      <a:pt x="1012967" y="1955471"/>
                      <a:pt x="1051560" y="1981200"/>
                    </a:cubicBezTo>
                    <a:cubicBezTo>
                      <a:pt x="1128596" y="2096754"/>
                      <a:pt x="1045214" y="1978157"/>
                      <a:pt x="1104900" y="2049780"/>
                    </a:cubicBezTo>
                    <a:cubicBezTo>
                      <a:pt x="1123440" y="2072028"/>
                      <a:pt x="1137762" y="2097882"/>
                      <a:pt x="1158240" y="2118360"/>
                    </a:cubicBezTo>
                    <a:cubicBezTo>
                      <a:pt x="1181100" y="2141220"/>
                      <a:pt x="1205342" y="2162777"/>
                      <a:pt x="1226820" y="2186940"/>
                    </a:cubicBezTo>
                    <a:cubicBezTo>
                      <a:pt x="1247140" y="2209800"/>
                      <a:pt x="1266153" y="2233893"/>
                      <a:pt x="1287780" y="2255520"/>
                    </a:cubicBezTo>
                    <a:cubicBezTo>
                      <a:pt x="1326156" y="2293896"/>
                      <a:pt x="1361129" y="2310138"/>
                      <a:pt x="1394460" y="2354580"/>
                    </a:cubicBezTo>
                    <a:cubicBezTo>
                      <a:pt x="1402080" y="2364740"/>
                      <a:pt x="1408883" y="2375568"/>
                      <a:pt x="1417320" y="2385060"/>
                    </a:cubicBezTo>
                    <a:cubicBezTo>
                      <a:pt x="1478261" y="2453618"/>
                      <a:pt x="1433931" y="2391968"/>
                      <a:pt x="1485900" y="2461260"/>
                    </a:cubicBezTo>
                    <a:cubicBezTo>
                      <a:pt x="1499010" y="2478740"/>
                      <a:pt x="1512549" y="2495991"/>
                      <a:pt x="1524000" y="2514600"/>
                    </a:cubicBezTo>
                    <a:cubicBezTo>
                      <a:pt x="1532930" y="2529111"/>
                      <a:pt x="1538701" y="2545362"/>
                      <a:pt x="1546860" y="2560320"/>
                    </a:cubicBezTo>
                    <a:cubicBezTo>
                      <a:pt x="1553952" y="2573322"/>
                      <a:pt x="1562100" y="2585720"/>
                      <a:pt x="1569720" y="2598420"/>
                    </a:cubicBezTo>
                    <a:cubicBezTo>
                      <a:pt x="1584254" y="2685622"/>
                      <a:pt x="1570971" y="2600806"/>
                      <a:pt x="1584960" y="2712720"/>
                    </a:cubicBezTo>
                    <a:cubicBezTo>
                      <a:pt x="1589862" y="2751940"/>
                      <a:pt x="1593845" y="2773648"/>
                      <a:pt x="1600200" y="2811780"/>
                    </a:cubicBezTo>
                    <a:cubicBezTo>
                      <a:pt x="1581400" y="2924580"/>
                      <a:pt x="1606567" y="2784191"/>
                      <a:pt x="1577340" y="2910840"/>
                    </a:cubicBezTo>
                    <a:cubicBezTo>
                      <a:pt x="1573866" y="2925895"/>
                      <a:pt x="1572484" y="2941359"/>
                      <a:pt x="1569720" y="2956560"/>
                    </a:cubicBezTo>
                    <a:cubicBezTo>
                      <a:pt x="1555757" y="3033358"/>
                      <a:pt x="1567386" y="2952371"/>
                      <a:pt x="1554480" y="3055620"/>
                    </a:cubicBezTo>
                    <a:cubicBezTo>
                      <a:pt x="1557020" y="3119120"/>
                      <a:pt x="1557728" y="3182720"/>
                      <a:pt x="1562100" y="3246120"/>
                    </a:cubicBezTo>
                    <a:cubicBezTo>
                      <a:pt x="1562821" y="3256568"/>
                      <a:pt x="1567666" y="3266331"/>
                      <a:pt x="1569720" y="3276600"/>
                    </a:cubicBezTo>
                    <a:cubicBezTo>
                      <a:pt x="1572750" y="3291750"/>
                      <a:pt x="1572060" y="3307800"/>
                      <a:pt x="1577340" y="3322320"/>
                    </a:cubicBezTo>
                    <a:cubicBezTo>
                      <a:pt x="1585106" y="3343676"/>
                      <a:pt x="1616712" y="3382557"/>
                      <a:pt x="1630680" y="3398520"/>
                    </a:cubicBezTo>
                    <a:cubicBezTo>
                      <a:pt x="1637776" y="3406630"/>
                      <a:pt x="1644448" y="3415594"/>
                      <a:pt x="1653540" y="3421380"/>
                    </a:cubicBezTo>
                    <a:cubicBezTo>
                      <a:pt x="1672707" y="3433577"/>
                      <a:pt x="1695019" y="3440171"/>
                      <a:pt x="1714500" y="3451860"/>
                    </a:cubicBezTo>
                    <a:cubicBezTo>
                      <a:pt x="1746619" y="3471132"/>
                      <a:pt x="1778409" y="3491530"/>
                      <a:pt x="1813560" y="3505200"/>
                    </a:cubicBezTo>
                    <a:cubicBezTo>
                      <a:pt x="1870844" y="3527477"/>
                      <a:pt x="1888681" y="3519721"/>
                      <a:pt x="1935480" y="3550920"/>
                    </a:cubicBezTo>
                    <a:cubicBezTo>
                      <a:pt x="1944446" y="3556898"/>
                      <a:pt x="1950720" y="3566160"/>
                      <a:pt x="1958340" y="3573780"/>
                    </a:cubicBezTo>
                    <a:cubicBezTo>
                      <a:pt x="1960880" y="3583940"/>
                      <a:pt x="1962951" y="3594229"/>
                      <a:pt x="1965960" y="3604260"/>
                    </a:cubicBezTo>
                    <a:cubicBezTo>
                      <a:pt x="1970576" y="3619647"/>
                      <a:pt x="1978326" y="3634175"/>
                      <a:pt x="1981200" y="3649980"/>
                    </a:cubicBezTo>
                    <a:cubicBezTo>
                      <a:pt x="1988526" y="3690276"/>
                      <a:pt x="1989707" y="3731501"/>
                      <a:pt x="1996440" y="3771900"/>
                    </a:cubicBezTo>
                    <a:cubicBezTo>
                      <a:pt x="2001520" y="3802380"/>
                      <a:pt x="2005620" y="3833040"/>
                      <a:pt x="2011680" y="3863340"/>
                    </a:cubicBezTo>
                    <a:cubicBezTo>
                      <a:pt x="2014220" y="3876040"/>
                      <a:pt x="2016490" y="3888797"/>
                      <a:pt x="2019300" y="3901440"/>
                    </a:cubicBezTo>
                    <a:cubicBezTo>
                      <a:pt x="2021572" y="3911663"/>
                      <a:pt x="2024866" y="3921651"/>
                      <a:pt x="2026920" y="3931920"/>
                    </a:cubicBezTo>
                    <a:cubicBezTo>
                      <a:pt x="2029950" y="3947070"/>
                      <a:pt x="2031188" y="3962558"/>
                      <a:pt x="2034540" y="3977640"/>
                    </a:cubicBezTo>
                    <a:cubicBezTo>
                      <a:pt x="2036282" y="3985481"/>
                      <a:pt x="2039953" y="3992777"/>
                      <a:pt x="2042160" y="4000500"/>
                    </a:cubicBezTo>
                    <a:cubicBezTo>
                      <a:pt x="2047684" y="4019834"/>
                      <a:pt x="2049570" y="4035570"/>
                      <a:pt x="2057400" y="4053840"/>
                    </a:cubicBezTo>
                    <a:cubicBezTo>
                      <a:pt x="2061875" y="4064281"/>
                      <a:pt x="2067560" y="4074160"/>
                      <a:pt x="2072640" y="4084320"/>
                    </a:cubicBezTo>
                    <a:cubicBezTo>
                      <a:pt x="2075180" y="4099560"/>
                      <a:pt x="2074835" y="4115574"/>
                      <a:pt x="2080260" y="4130040"/>
                    </a:cubicBezTo>
                    <a:cubicBezTo>
                      <a:pt x="2090231" y="4156630"/>
                      <a:pt x="2104051" y="4181710"/>
                      <a:pt x="2118360" y="4206240"/>
                    </a:cubicBezTo>
                    <a:lnTo>
                      <a:pt x="2171700" y="4297680"/>
                    </a:lnTo>
                    <a:cubicBezTo>
                      <a:pt x="2179209" y="4310446"/>
                      <a:pt x="2186345" y="4323457"/>
                      <a:pt x="2194560" y="4335780"/>
                    </a:cubicBezTo>
                    <a:cubicBezTo>
                      <a:pt x="2199640" y="4343400"/>
                      <a:pt x="2205256" y="4350689"/>
                      <a:pt x="2209800" y="4358640"/>
                    </a:cubicBezTo>
                    <a:cubicBezTo>
                      <a:pt x="2215436" y="4368503"/>
                      <a:pt x="2221052" y="4378484"/>
                      <a:pt x="2225040" y="4389120"/>
                    </a:cubicBezTo>
                    <a:cubicBezTo>
                      <a:pt x="2228717" y="4398926"/>
                      <a:pt x="2227464" y="4410507"/>
                      <a:pt x="2232660" y="4419600"/>
                    </a:cubicBezTo>
                    <a:cubicBezTo>
                      <a:pt x="2238007" y="4428956"/>
                      <a:pt x="2249054" y="4433839"/>
                      <a:pt x="2255520" y="4442460"/>
                    </a:cubicBezTo>
                    <a:cubicBezTo>
                      <a:pt x="2264406" y="4454308"/>
                      <a:pt x="2270165" y="4468237"/>
                      <a:pt x="2278380" y="4480560"/>
                    </a:cubicBezTo>
                    <a:cubicBezTo>
                      <a:pt x="2285425" y="4491127"/>
                      <a:pt x="2295072" y="4499938"/>
                      <a:pt x="2301240" y="4511040"/>
                    </a:cubicBezTo>
                    <a:cubicBezTo>
                      <a:pt x="2318092" y="4541374"/>
                      <a:pt x="2321699" y="4584839"/>
                      <a:pt x="2346960" y="4610100"/>
                    </a:cubicBezTo>
                    <a:lnTo>
                      <a:pt x="2369820" y="4632960"/>
                    </a:lnTo>
                    <a:cubicBezTo>
                      <a:pt x="2372360" y="4643120"/>
                      <a:pt x="2372756" y="4654073"/>
                      <a:pt x="2377440" y="4663440"/>
                    </a:cubicBezTo>
                    <a:cubicBezTo>
                      <a:pt x="2431611" y="4771781"/>
                      <a:pt x="2388944" y="4659803"/>
                      <a:pt x="2423160" y="4739640"/>
                    </a:cubicBezTo>
                    <a:cubicBezTo>
                      <a:pt x="2447302" y="4795971"/>
                      <a:pt x="2401857" y="4719116"/>
                      <a:pt x="2461260" y="4808220"/>
                    </a:cubicBezTo>
                    <a:cubicBezTo>
                      <a:pt x="2466340" y="4815840"/>
                      <a:pt x="2473604" y="4822392"/>
                      <a:pt x="2476500" y="4831080"/>
                    </a:cubicBezTo>
                    <a:cubicBezTo>
                      <a:pt x="2489912" y="4871316"/>
                      <a:pt x="2479665" y="4847257"/>
                      <a:pt x="2514600" y="4899660"/>
                    </a:cubicBezTo>
                    <a:lnTo>
                      <a:pt x="2545080" y="4945380"/>
                    </a:lnTo>
                    <a:cubicBezTo>
                      <a:pt x="2550160" y="4953000"/>
                      <a:pt x="2554825" y="4960914"/>
                      <a:pt x="2560320" y="4968240"/>
                    </a:cubicBezTo>
                    <a:lnTo>
                      <a:pt x="2583180" y="4998720"/>
                    </a:lnTo>
                    <a:cubicBezTo>
                      <a:pt x="2602333" y="5056179"/>
                      <a:pt x="2576497" y="4985354"/>
                      <a:pt x="2606040" y="5044440"/>
                    </a:cubicBezTo>
                    <a:cubicBezTo>
                      <a:pt x="2609632" y="5051624"/>
                      <a:pt x="2610068" y="5060116"/>
                      <a:pt x="2613660" y="5067300"/>
                    </a:cubicBezTo>
                    <a:cubicBezTo>
                      <a:pt x="2617756" y="5075491"/>
                      <a:pt x="2624804" y="5081969"/>
                      <a:pt x="2628900" y="5090160"/>
                    </a:cubicBezTo>
                    <a:cubicBezTo>
                      <a:pt x="2634366" y="5101092"/>
                      <a:pt x="2641699" y="5133734"/>
                      <a:pt x="2644140" y="5143500"/>
                    </a:cubicBezTo>
                    <a:lnTo>
                      <a:pt x="2628900" y="5189220"/>
                    </a:lnTo>
                    <a:cubicBezTo>
                      <a:pt x="2626360" y="5196840"/>
                      <a:pt x="2623228" y="5204288"/>
                      <a:pt x="2621280" y="5212080"/>
                    </a:cubicBezTo>
                    <a:lnTo>
                      <a:pt x="2606040" y="5273040"/>
                    </a:lnTo>
                    <a:lnTo>
                      <a:pt x="2613660" y="5326380"/>
                    </a:lnTo>
                  </a:path>
                </a:pathLst>
              </a:custGeom>
              <a:no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1" name="フリーフォーム 50"/>
              <p:cNvSpPr/>
              <p:nvPr/>
            </p:nvSpPr>
            <p:spPr>
              <a:xfrm>
                <a:off x="4762500" y="2202180"/>
                <a:ext cx="716341" cy="281940"/>
              </a:xfrm>
              <a:custGeom>
                <a:avLst/>
                <a:gdLst>
                  <a:gd name="connsiteX0" fmla="*/ 0 w 716341"/>
                  <a:gd name="connsiteY0" fmla="*/ 0 h 281940"/>
                  <a:gd name="connsiteX1" fmla="*/ 22860 w 716341"/>
                  <a:gd name="connsiteY1" fmla="*/ 38100 h 281940"/>
                  <a:gd name="connsiteX2" fmla="*/ 45720 w 716341"/>
                  <a:gd name="connsiteY2" fmla="*/ 45720 h 281940"/>
                  <a:gd name="connsiteX3" fmla="*/ 99060 w 716341"/>
                  <a:gd name="connsiteY3" fmla="*/ 83820 h 281940"/>
                  <a:gd name="connsiteX4" fmla="*/ 114300 w 716341"/>
                  <a:gd name="connsiteY4" fmla="*/ 106680 h 281940"/>
                  <a:gd name="connsiteX5" fmla="*/ 190500 w 716341"/>
                  <a:gd name="connsiteY5" fmla="*/ 129540 h 281940"/>
                  <a:gd name="connsiteX6" fmla="*/ 457200 w 716341"/>
                  <a:gd name="connsiteY6" fmla="*/ 152400 h 281940"/>
                  <a:gd name="connsiteX7" fmla="*/ 541020 w 716341"/>
                  <a:gd name="connsiteY7" fmla="*/ 160020 h 281940"/>
                  <a:gd name="connsiteX8" fmla="*/ 579120 w 716341"/>
                  <a:gd name="connsiteY8" fmla="*/ 198120 h 281940"/>
                  <a:gd name="connsiteX9" fmla="*/ 624840 w 716341"/>
                  <a:gd name="connsiteY9" fmla="*/ 228600 h 281940"/>
                  <a:gd name="connsiteX10" fmla="*/ 647700 w 716341"/>
                  <a:gd name="connsiteY10" fmla="*/ 236220 h 281940"/>
                  <a:gd name="connsiteX11" fmla="*/ 693420 w 716341"/>
                  <a:gd name="connsiteY11" fmla="*/ 266700 h 281940"/>
                  <a:gd name="connsiteX12" fmla="*/ 716280 w 716341"/>
                  <a:gd name="connsiteY12" fmla="*/ 281940 h 281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716341" h="281940">
                    <a:moveTo>
                      <a:pt x="0" y="0"/>
                    </a:moveTo>
                    <a:cubicBezTo>
                      <a:pt x="7620" y="12700"/>
                      <a:pt x="12387" y="27627"/>
                      <a:pt x="22860" y="38100"/>
                    </a:cubicBezTo>
                    <a:cubicBezTo>
                      <a:pt x="28540" y="43780"/>
                      <a:pt x="39550" y="40578"/>
                      <a:pt x="45720" y="45720"/>
                    </a:cubicBezTo>
                    <a:cubicBezTo>
                      <a:pt x="99844" y="90823"/>
                      <a:pt x="35660" y="67970"/>
                      <a:pt x="99060" y="83820"/>
                    </a:cubicBezTo>
                    <a:cubicBezTo>
                      <a:pt x="104140" y="91440"/>
                      <a:pt x="106534" y="101826"/>
                      <a:pt x="114300" y="106680"/>
                    </a:cubicBezTo>
                    <a:cubicBezTo>
                      <a:pt x="124288" y="112922"/>
                      <a:pt x="174207" y="126049"/>
                      <a:pt x="190500" y="129540"/>
                    </a:cubicBezTo>
                    <a:cubicBezTo>
                      <a:pt x="317663" y="156789"/>
                      <a:pt x="268673" y="144859"/>
                      <a:pt x="457200" y="152400"/>
                    </a:cubicBezTo>
                    <a:cubicBezTo>
                      <a:pt x="485140" y="154940"/>
                      <a:pt x="513588" y="154142"/>
                      <a:pt x="541020" y="160020"/>
                    </a:cubicBezTo>
                    <a:cubicBezTo>
                      <a:pt x="569852" y="166198"/>
                      <a:pt x="560448" y="181782"/>
                      <a:pt x="579120" y="198120"/>
                    </a:cubicBezTo>
                    <a:cubicBezTo>
                      <a:pt x="592904" y="210181"/>
                      <a:pt x="607464" y="222808"/>
                      <a:pt x="624840" y="228600"/>
                    </a:cubicBezTo>
                    <a:cubicBezTo>
                      <a:pt x="632460" y="231140"/>
                      <a:pt x="640679" y="232319"/>
                      <a:pt x="647700" y="236220"/>
                    </a:cubicBezTo>
                    <a:cubicBezTo>
                      <a:pt x="663711" y="245115"/>
                      <a:pt x="676044" y="260908"/>
                      <a:pt x="693420" y="266700"/>
                    </a:cubicBezTo>
                    <a:cubicBezTo>
                      <a:pt x="718690" y="275123"/>
                      <a:pt x="716280" y="266288"/>
                      <a:pt x="716280" y="281940"/>
                    </a:cubicBezTo>
                  </a:path>
                </a:pathLst>
              </a:custGeom>
              <a:no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2" name="フリーフォーム 51"/>
              <p:cNvSpPr/>
              <p:nvPr/>
            </p:nvSpPr>
            <p:spPr>
              <a:xfrm>
                <a:off x="3268980" y="2827020"/>
                <a:ext cx="586740" cy="571500"/>
              </a:xfrm>
              <a:custGeom>
                <a:avLst/>
                <a:gdLst>
                  <a:gd name="connsiteX0" fmla="*/ 586740 w 586740"/>
                  <a:gd name="connsiteY0" fmla="*/ 0 h 571500"/>
                  <a:gd name="connsiteX1" fmla="*/ 525780 w 586740"/>
                  <a:gd name="connsiteY1" fmla="*/ 15240 h 571500"/>
                  <a:gd name="connsiteX2" fmla="*/ 441960 w 586740"/>
                  <a:gd name="connsiteY2" fmla="*/ 68580 h 571500"/>
                  <a:gd name="connsiteX3" fmla="*/ 434340 w 586740"/>
                  <a:gd name="connsiteY3" fmla="*/ 91440 h 571500"/>
                  <a:gd name="connsiteX4" fmla="*/ 381000 w 586740"/>
                  <a:gd name="connsiteY4" fmla="*/ 160020 h 571500"/>
                  <a:gd name="connsiteX5" fmla="*/ 373380 w 586740"/>
                  <a:gd name="connsiteY5" fmla="*/ 182880 h 571500"/>
                  <a:gd name="connsiteX6" fmla="*/ 365760 w 586740"/>
                  <a:gd name="connsiteY6" fmla="*/ 213360 h 571500"/>
                  <a:gd name="connsiteX7" fmla="*/ 327660 w 586740"/>
                  <a:gd name="connsiteY7" fmla="*/ 259080 h 571500"/>
                  <a:gd name="connsiteX8" fmla="*/ 259080 w 586740"/>
                  <a:gd name="connsiteY8" fmla="*/ 342900 h 571500"/>
                  <a:gd name="connsiteX9" fmla="*/ 198120 w 586740"/>
                  <a:gd name="connsiteY9" fmla="*/ 388620 h 571500"/>
                  <a:gd name="connsiteX10" fmla="*/ 129540 w 586740"/>
                  <a:gd name="connsiteY10" fmla="*/ 457200 h 571500"/>
                  <a:gd name="connsiteX11" fmla="*/ 38100 w 586740"/>
                  <a:gd name="connsiteY11" fmla="*/ 533400 h 571500"/>
                  <a:gd name="connsiteX12" fmla="*/ 0 w 586740"/>
                  <a:gd name="connsiteY12" fmla="*/ 571500 h 57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86740" h="571500">
                    <a:moveTo>
                      <a:pt x="586740" y="0"/>
                    </a:moveTo>
                    <a:cubicBezTo>
                      <a:pt x="575563" y="2235"/>
                      <a:pt x="539345" y="7841"/>
                      <a:pt x="525780" y="15240"/>
                    </a:cubicBezTo>
                    <a:cubicBezTo>
                      <a:pt x="502155" y="28126"/>
                      <a:pt x="467521" y="51540"/>
                      <a:pt x="441960" y="68580"/>
                    </a:cubicBezTo>
                    <a:cubicBezTo>
                      <a:pt x="439420" y="76200"/>
                      <a:pt x="438241" y="84419"/>
                      <a:pt x="434340" y="91440"/>
                    </a:cubicBezTo>
                    <a:cubicBezTo>
                      <a:pt x="411554" y="132455"/>
                      <a:pt x="408768" y="132252"/>
                      <a:pt x="381000" y="160020"/>
                    </a:cubicBezTo>
                    <a:cubicBezTo>
                      <a:pt x="378460" y="167640"/>
                      <a:pt x="375587" y="175157"/>
                      <a:pt x="373380" y="182880"/>
                    </a:cubicBezTo>
                    <a:cubicBezTo>
                      <a:pt x="370503" y="192950"/>
                      <a:pt x="371148" y="204380"/>
                      <a:pt x="365760" y="213360"/>
                    </a:cubicBezTo>
                    <a:cubicBezTo>
                      <a:pt x="355553" y="230371"/>
                      <a:pt x="339563" y="243210"/>
                      <a:pt x="327660" y="259080"/>
                    </a:cubicBezTo>
                    <a:cubicBezTo>
                      <a:pt x="289822" y="309530"/>
                      <a:pt x="307577" y="301864"/>
                      <a:pt x="259080" y="342900"/>
                    </a:cubicBezTo>
                    <a:cubicBezTo>
                      <a:pt x="239690" y="359307"/>
                      <a:pt x="216081" y="370659"/>
                      <a:pt x="198120" y="388620"/>
                    </a:cubicBezTo>
                    <a:cubicBezTo>
                      <a:pt x="175260" y="411480"/>
                      <a:pt x="154376" y="436504"/>
                      <a:pt x="129540" y="457200"/>
                    </a:cubicBezTo>
                    <a:cubicBezTo>
                      <a:pt x="99060" y="482600"/>
                      <a:pt x="66155" y="505345"/>
                      <a:pt x="38100" y="533400"/>
                    </a:cubicBezTo>
                    <a:lnTo>
                      <a:pt x="0" y="571500"/>
                    </a:lnTo>
                  </a:path>
                </a:pathLst>
              </a:custGeom>
              <a:no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3" name="フリーフォーム 52"/>
              <p:cNvSpPr/>
              <p:nvPr/>
            </p:nvSpPr>
            <p:spPr>
              <a:xfrm>
                <a:off x="3779520" y="4267200"/>
                <a:ext cx="45720" cy="541020"/>
              </a:xfrm>
              <a:custGeom>
                <a:avLst/>
                <a:gdLst>
                  <a:gd name="connsiteX0" fmla="*/ 0 w 45720"/>
                  <a:gd name="connsiteY0" fmla="*/ 0 h 541020"/>
                  <a:gd name="connsiteX1" fmla="*/ 15240 w 45720"/>
                  <a:gd name="connsiteY1" fmla="*/ 38100 h 541020"/>
                  <a:gd name="connsiteX2" fmla="*/ 30480 w 45720"/>
                  <a:gd name="connsiteY2" fmla="*/ 60960 h 541020"/>
                  <a:gd name="connsiteX3" fmla="*/ 38100 w 45720"/>
                  <a:gd name="connsiteY3" fmla="*/ 91440 h 541020"/>
                  <a:gd name="connsiteX4" fmla="*/ 45720 w 45720"/>
                  <a:gd name="connsiteY4" fmla="*/ 114300 h 541020"/>
                  <a:gd name="connsiteX5" fmla="*/ 30480 w 45720"/>
                  <a:gd name="connsiteY5" fmla="*/ 266700 h 541020"/>
                  <a:gd name="connsiteX6" fmla="*/ 15240 w 45720"/>
                  <a:gd name="connsiteY6" fmla="*/ 335280 h 541020"/>
                  <a:gd name="connsiteX7" fmla="*/ 7620 w 45720"/>
                  <a:gd name="connsiteY7" fmla="*/ 373380 h 541020"/>
                  <a:gd name="connsiteX8" fmla="*/ 15240 w 45720"/>
                  <a:gd name="connsiteY8" fmla="*/ 457200 h 541020"/>
                  <a:gd name="connsiteX9" fmla="*/ 30480 w 45720"/>
                  <a:gd name="connsiteY9" fmla="*/ 518160 h 541020"/>
                  <a:gd name="connsiteX10" fmla="*/ 38100 w 45720"/>
                  <a:gd name="connsiteY10" fmla="*/ 541020 h 541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5720" h="541020">
                    <a:moveTo>
                      <a:pt x="0" y="0"/>
                    </a:moveTo>
                    <a:cubicBezTo>
                      <a:pt x="5080" y="12700"/>
                      <a:pt x="9123" y="25866"/>
                      <a:pt x="15240" y="38100"/>
                    </a:cubicBezTo>
                    <a:cubicBezTo>
                      <a:pt x="19336" y="46291"/>
                      <a:pt x="26872" y="52542"/>
                      <a:pt x="30480" y="60960"/>
                    </a:cubicBezTo>
                    <a:cubicBezTo>
                      <a:pt x="34605" y="70586"/>
                      <a:pt x="35223" y="81370"/>
                      <a:pt x="38100" y="91440"/>
                    </a:cubicBezTo>
                    <a:cubicBezTo>
                      <a:pt x="40307" y="99163"/>
                      <a:pt x="43180" y="106680"/>
                      <a:pt x="45720" y="114300"/>
                    </a:cubicBezTo>
                    <a:cubicBezTo>
                      <a:pt x="39963" y="189135"/>
                      <a:pt x="41026" y="203425"/>
                      <a:pt x="30480" y="266700"/>
                    </a:cubicBezTo>
                    <a:cubicBezTo>
                      <a:pt x="22819" y="312664"/>
                      <a:pt x="24373" y="294180"/>
                      <a:pt x="15240" y="335280"/>
                    </a:cubicBezTo>
                    <a:cubicBezTo>
                      <a:pt x="12430" y="347923"/>
                      <a:pt x="10160" y="360680"/>
                      <a:pt x="7620" y="373380"/>
                    </a:cubicBezTo>
                    <a:cubicBezTo>
                      <a:pt x="10160" y="401320"/>
                      <a:pt x="10864" y="429488"/>
                      <a:pt x="15240" y="457200"/>
                    </a:cubicBezTo>
                    <a:cubicBezTo>
                      <a:pt x="18507" y="477889"/>
                      <a:pt x="23856" y="498289"/>
                      <a:pt x="30480" y="518160"/>
                    </a:cubicBezTo>
                    <a:lnTo>
                      <a:pt x="38100" y="541020"/>
                    </a:lnTo>
                  </a:path>
                </a:pathLst>
              </a:custGeom>
              <a:no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4" name="フリーフォーム 53"/>
              <p:cNvSpPr/>
              <p:nvPr/>
            </p:nvSpPr>
            <p:spPr>
              <a:xfrm>
                <a:off x="3832860" y="4465320"/>
                <a:ext cx="106680" cy="304800"/>
              </a:xfrm>
              <a:custGeom>
                <a:avLst/>
                <a:gdLst>
                  <a:gd name="connsiteX0" fmla="*/ 0 w 106680"/>
                  <a:gd name="connsiteY0" fmla="*/ 0 h 304800"/>
                  <a:gd name="connsiteX1" fmla="*/ 7620 w 106680"/>
                  <a:gd name="connsiteY1" fmla="*/ 106680 h 304800"/>
                  <a:gd name="connsiteX2" fmla="*/ 45720 w 106680"/>
                  <a:gd name="connsiteY2" fmla="*/ 175260 h 304800"/>
                  <a:gd name="connsiteX3" fmla="*/ 83820 w 106680"/>
                  <a:gd name="connsiteY3" fmla="*/ 220980 h 304800"/>
                  <a:gd name="connsiteX4" fmla="*/ 99060 w 106680"/>
                  <a:gd name="connsiteY4" fmla="*/ 281940 h 304800"/>
                  <a:gd name="connsiteX5" fmla="*/ 106680 w 106680"/>
                  <a:gd name="connsiteY5" fmla="*/ 304800 h 304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6680" h="304800">
                    <a:moveTo>
                      <a:pt x="0" y="0"/>
                    </a:moveTo>
                    <a:cubicBezTo>
                      <a:pt x="2540" y="35560"/>
                      <a:pt x="3455" y="71274"/>
                      <a:pt x="7620" y="106680"/>
                    </a:cubicBezTo>
                    <a:cubicBezTo>
                      <a:pt x="10494" y="131109"/>
                      <a:pt x="34815" y="158903"/>
                      <a:pt x="45720" y="175260"/>
                    </a:cubicBezTo>
                    <a:cubicBezTo>
                      <a:pt x="66938" y="207086"/>
                      <a:pt x="54484" y="191644"/>
                      <a:pt x="83820" y="220980"/>
                    </a:cubicBezTo>
                    <a:cubicBezTo>
                      <a:pt x="101238" y="273235"/>
                      <a:pt x="80670" y="208378"/>
                      <a:pt x="99060" y="281940"/>
                    </a:cubicBezTo>
                    <a:cubicBezTo>
                      <a:pt x="101008" y="289732"/>
                      <a:pt x="106680" y="304800"/>
                      <a:pt x="106680" y="304800"/>
                    </a:cubicBezTo>
                  </a:path>
                </a:pathLst>
              </a:custGeom>
              <a:noFill/>
              <a:ln w="158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5" name="フリーフォーム 54"/>
              <p:cNvSpPr/>
              <p:nvPr/>
            </p:nvSpPr>
            <p:spPr>
              <a:xfrm>
                <a:off x="2179320" y="5593080"/>
                <a:ext cx="914400" cy="731520"/>
              </a:xfrm>
              <a:custGeom>
                <a:avLst/>
                <a:gdLst>
                  <a:gd name="connsiteX0" fmla="*/ 914400 w 914400"/>
                  <a:gd name="connsiteY0" fmla="*/ 0 h 731520"/>
                  <a:gd name="connsiteX1" fmla="*/ 876300 w 914400"/>
                  <a:gd name="connsiteY1" fmla="*/ 7620 h 731520"/>
                  <a:gd name="connsiteX2" fmla="*/ 853440 w 914400"/>
                  <a:gd name="connsiteY2" fmla="*/ 30480 h 731520"/>
                  <a:gd name="connsiteX3" fmla="*/ 739140 w 914400"/>
                  <a:gd name="connsiteY3" fmla="*/ 99060 h 731520"/>
                  <a:gd name="connsiteX4" fmla="*/ 640080 w 914400"/>
                  <a:gd name="connsiteY4" fmla="*/ 144780 h 731520"/>
                  <a:gd name="connsiteX5" fmla="*/ 571500 w 914400"/>
                  <a:gd name="connsiteY5" fmla="*/ 182880 h 731520"/>
                  <a:gd name="connsiteX6" fmla="*/ 426720 w 914400"/>
                  <a:gd name="connsiteY6" fmla="*/ 251460 h 731520"/>
                  <a:gd name="connsiteX7" fmla="*/ 335280 w 914400"/>
                  <a:gd name="connsiteY7" fmla="*/ 304800 h 731520"/>
                  <a:gd name="connsiteX8" fmla="*/ 274320 w 914400"/>
                  <a:gd name="connsiteY8" fmla="*/ 350520 h 731520"/>
                  <a:gd name="connsiteX9" fmla="*/ 259080 w 914400"/>
                  <a:gd name="connsiteY9" fmla="*/ 396240 h 731520"/>
                  <a:gd name="connsiteX10" fmla="*/ 251460 w 914400"/>
                  <a:gd name="connsiteY10" fmla="*/ 419100 h 731520"/>
                  <a:gd name="connsiteX11" fmla="*/ 220980 w 914400"/>
                  <a:gd name="connsiteY11" fmla="*/ 464820 h 731520"/>
                  <a:gd name="connsiteX12" fmla="*/ 205740 w 914400"/>
                  <a:gd name="connsiteY12" fmla="*/ 487680 h 731520"/>
                  <a:gd name="connsiteX13" fmla="*/ 175260 w 914400"/>
                  <a:gd name="connsiteY13" fmla="*/ 518160 h 731520"/>
                  <a:gd name="connsiteX14" fmla="*/ 152400 w 914400"/>
                  <a:gd name="connsiteY14" fmla="*/ 548640 h 731520"/>
                  <a:gd name="connsiteX15" fmla="*/ 106680 w 914400"/>
                  <a:gd name="connsiteY15" fmla="*/ 617220 h 731520"/>
                  <a:gd name="connsiteX16" fmla="*/ 60960 w 914400"/>
                  <a:gd name="connsiteY16" fmla="*/ 685800 h 731520"/>
                  <a:gd name="connsiteX17" fmla="*/ 45720 w 914400"/>
                  <a:gd name="connsiteY17" fmla="*/ 708660 h 731520"/>
                  <a:gd name="connsiteX18" fmla="*/ 22860 w 914400"/>
                  <a:gd name="connsiteY18" fmla="*/ 716280 h 731520"/>
                  <a:gd name="connsiteX19" fmla="*/ 0 w 914400"/>
                  <a:gd name="connsiteY19" fmla="*/ 731520 h 7315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914400" h="731520">
                    <a:moveTo>
                      <a:pt x="914400" y="0"/>
                    </a:moveTo>
                    <a:cubicBezTo>
                      <a:pt x="901700" y="2540"/>
                      <a:pt x="887884" y="1828"/>
                      <a:pt x="876300" y="7620"/>
                    </a:cubicBezTo>
                    <a:cubicBezTo>
                      <a:pt x="866661" y="12439"/>
                      <a:pt x="862406" y="24502"/>
                      <a:pt x="853440" y="30480"/>
                    </a:cubicBezTo>
                    <a:cubicBezTo>
                      <a:pt x="816470" y="55126"/>
                      <a:pt x="779482" y="80440"/>
                      <a:pt x="739140" y="99060"/>
                    </a:cubicBezTo>
                    <a:cubicBezTo>
                      <a:pt x="706120" y="114300"/>
                      <a:pt x="672608" y="128516"/>
                      <a:pt x="640080" y="144780"/>
                    </a:cubicBezTo>
                    <a:cubicBezTo>
                      <a:pt x="616690" y="156475"/>
                      <a:pt x="594890" y="171185"/>
                      <a:pt x="571500" y="182880"/>
                    </a:cubicBezTo>
                    <a:cubicBezTo>
                      <a:pt x="491432" y="222914"/>
                      <a:pt x="497044" y="212782"/>
                      <a:pt x="426720" y="251460"/>
                    </a:cubicBezTo>
                    <a:cubicBezTo>
                      <a:pt x="395801" y="268465"/>
                      <a:pt x="365695" y="286909"/>
                      <a:pt x="335280" y="304800"/>
                    </a:cubicBezTo>
                    <a:cubicBezTo>
                      <a:pt x="289292" y="331852"/>
                      <a:pt x="306669" y="318171"/>
                      <a:pt x="274320" y="350520"/>
                    </a:cubicBezTo>
                    <a:lnTo>
                      <a:pt x="259080" y="396240"/>
                    </a:lnTo>
                    <a:cubicBezTo>
                      <a:pt x="256540" y="403860"/>
                      <a:pt x="255915" y="412417"/>
                      <a:pt x="251460" y="419100"/>
                    </a:cubicBezTo>
                    <a:lnTo>
                      <a:pt x="220980" y="464820"/>
                    </a:lnTo>
                    <a:cubicBezTo>
                      <a:pt x="215900" y="472440"/>
                      <a:pt x="212216" y="481204"/>
                      <a:pt x="205740" y="487680"/>
                    </a:cubicBezTo>
                    <a:cubicBezTo>
                      <a:pt x="195580" y="497840"/>
                      <a:pt x="184722" y="507347"/>
                      <a:pt x="175260" y="518160"/>
                    </a:cubicBezTo>
                    <a:cubicBezTo>
                      <a:pt x="166897" y="527718"/>
                      <a:pt x="159683" y="538236"/>
                      <a:pt x="152400" y="548640"/>
                    </a:cubicBezTo>
                    <a:cubicBezTo>
                      <a:pt x="136645" y="571148"/>
                      <a:pt x="121920" y="594360"/>
                      <a:pt x="106680" y="617220"/>
                    </a:cubicBezTo>
                    <a:lnTo>
                      <a:pt x="60960" y="685800"/>
                    </a:lnTo>
                    <a:cubicBezTo>
                      <a:pt x="55880" y="693420"/>
                      <a:pt x="54408" y="705764"/>
                      <a:pt x="45720" y="708660"/>
                    </a:cubicBezTo>
                    <a:cubicBezTo>
                      <a:pt x="38100" y="711200"/>
                      <a:pt x="30044" y="712688"/>
                      <a:pt x="22860" y="716280"/>
                    </a:cubicBezTo>
                    <a:cubicBezTo>
                      <a:pt x="14669" y="720376"/>
                      <a:pt x="0" y="731520"/>
                      <a:pt x="0" y="731520"/>
                    </a:cubicBezTo>
                  </a:path>
                </a:pathLst>
              </a:custGeom>
              <a:no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6" name="フリーフォーム 55"/>
              <p:cNvSpPr/>
              <p:nvPr/>
            </p:nvSpPr>
            <p:spPr>
              <a:xfrm>
                <a:off x="6553200" y="5661660"/>
                <a:ext cx="137189" cy="472440"/>
              </a:xfrm>
              <a:custGeom>
                <a:avLst/>
                <a:gdLst>
                  <a:gd name="connsiteX0" fmla="*/ 0 w 137189"/>
                  <a:gd name="connsiteY0" fmla="*/ 0 h 472440"/>
                  <a:gd name="connsiteX1" fmla="*/ 38100 w 137189"/>
                  <a:gd name="connsiteY1" fmla="*/ 53340 h 472440"/>
                  <a:gd name="connsiteX2" fmla="*/ 68580 w 137189"/>
                  <a:gd name="connsiteY2" fmla="*/ 99060 h 472440"/>
                  <a:gd name="connsiteX3" fmla="*/ 68580 w 137189"/>
                  <a:gd name="connsiteY3" fmla="*/ 213360 h 472440"/>
                  <a:gd name="connsiteX4" fmla="*/ 38100 w 137189"/>
                  <a:gd name="connsiteY4" fmla="*/ 274320 h 472440"/>
                  <a:gd name="connsiteX5" fmla="*/ 15240 w 137189"/>
                  <a:gd name="connsiteY5" fmla="*/ 320040 h 472440"/>
                  <a:gd name="connsiteX6" fmla="*/ 45720 w 137189"/>
                  <a:gd name="connsiteY6" fmla="*/ 350520 h 472440"/>
                  <a:gd name="connsiteX7" fmla="*/ 68580 w 137189"/>
                  <a:gd name="connsiteY7" fmla="*/ 373380 h 472440"/>
                  <a:gd name="connsiteX8" fmla="*/ 91440 w 137189"/>
                  <a:gd name="connsiteY8" fmla="*/ 388620 h 472440"/>
                  <a:gd name="connsiteX9" fmla="*/ 121920 w 137189"/>
                  <a:gd name="connsiteY9" fmla="*/ 441960 h 472440"/>
                  <a:gd name="connsiteX10" fmla="*/ 137160 w 137189"/>
                  <a:gd name="connsiteY10" fmla="*/ 472440 h 472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37189" h="472440">
                    <a:moveTo>
                      <a:pt x="0" y="0"/>
                    </a:moveTo>
                    <a:cubicBezTo>
                      <a:pt x="36586" y="91464"/>
                      <a:pt x="-8155" y="477"/>
                      <a:pt x="38100" y="53340"/>
                    </a:cubicBezTo>
                    <a:cubicBezTo>
                      <a:pt x="50161" y="67124"/>
                      <a:pt x="68580" y="99060"/>
                      <a:pt x="68580" y="99060"/>
                    </a:cubicBezTo>
                    <a:cubicBezTo>
                      <a:pt x="77842" y="145372"/>
                      <a:pt x="84118" y="157422"/>
                      <a:pt x="68580" y="213360"/>
                    </a:cubicBezTo>
                    <a:cubicBezTo>
                      <a:pt x="62500" y="235250"/>
                      <a:pt x="48260" y="254000"/>
                      <a:pt x="38100" y="274320"/>
                    </a:cubicBezTo>
                    <a:lnTo>
                      <a:pt x="15240" y="320040"/>
                    </a:lnTo>
                    <a:cubicBezTo>
                      <a:pt x="29754" y="363583"/>
                      <a:pt x="10886" y="327297"/>
                      <a:pt x="45720" y="350520"/>
                    </a:cubicBezTo>
                    <a:cubicBezTo>
                      <a:pt x="54686" y="356498"/>
                      <a:pt x="60301" y="366481"/>
                      <a:pt x="68580" y="373380"/>
                    </a:cubicBezTo>
                    <a:cubicBezTo>
                      <a:pt x="75615" y="379243"/>
                      <a:pt x="83820" y="383540"/>
                      <a:pt x="91440" y="388620"/>
                    </a:cubicBezTo>
                    <a:cubicBezTo>
                      <a:pt x="103806" y="425717"/>
                      <a:pt x="93087" y="401594"/>
                      <a:pt x="121920" y="441960"/>
                    </a:cubicBezTo>
                    <a:cubicBezTo>
                      <a:pt x="138569" y="465269"/>
                      <a:pt x="137160" y="456124"/>
                      <a:pt x="137160" y="472440"/>
                    </a:cubicBezTo>
                  </a:path>
                </a:pathLst>
              </a:custGeom>
              <a:no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7" name="フリーフォーム 56"/>
              <p:cNvSpPr/>
              <p:nvPr/>
            </p:nvSpPr>
            <p:spPr>
              <a:xfrm>
                <a:off x="5875020" y="4114800"/>
                <a:ext cx="1325880" cy="845820"/>
              </a:xfrm>
              <a:custGeom>
                <a:avLst/>
                <a:gdLst>
                  <a:gd name="connsiteX0" fmla="*/ 0 w 1325880"/>
                  <a:gd name="connsiteY0" fmla="*/ 0 h 845820"/>
                  <a:gd name="connsiteX1" fmla="*/ 68580 w 1325880"/>
                  <a:gd name="connsiteY1" fmla="*/ 22860 h 845820"/>
                  <a:gd name="connsiteX2" fmla="*/ 129540 w 1325880"/>
                  <a:gd name="connsiteY2" fmla="*/ 30480 h 845820"/>
                  <a:gd name="connsiteX3" fmla="*/ 160020 w 1325880"/>
                  <a:gd name="connsiteY3" fmla="*/ 38100 h 845820"/>
                  <a:gd name="connsiteX4" fmla="*/ 243840 w 1325880"/>
                  <a:gd name="connsiteY4" fmla="*/ 60960 h 845820"/>
                  <a:gd name="connsiteX5" fmla="*/ 289560 w 1325880"/>
                  <a:gd name="connsiteY5" fmla="*/ 99060 h 845820"/>
                  <a:gd name="connsiteX6" fmla="*/ 320040 w 1325880"/>
                  <a:gd name="connsiteY6" fmla="*/ 121920 h 845820"/>
                  <a:gd name="connsiteX7" fmla="*/ 342900 w 1325880"/>
                  <a:gd name="connsiteY7" fmla="*/ 152400 h 845820"/>
                  <a:gd name="connsiteX8" fmla="*/ 419100 w 1325880"/>
                  <a:gd name="connsiteY8" fmla="*/ 198120 h 845820"/>
                  <a:gd name="connsiteX9" fmla="*/ 441960 w 1325880"/>
                  <a:gd name="connsiteY9" fmla="*/ 220980 h 845820"/>
                  <a:gd name="connsiteX10" fmla="*/ 464820 w 1325880"/>
                  <a:gd name="connsiteY10" fmla="*/ 228600 h 845820"/>
                  <a:gd name="connsiteX11" fmla="*/ 510540 w 1325880"/>
                  <a:gd name="connsiteY11" fmla="*/ 259080 h 845820"/>
                  <a:gd name="connsiteX12" fmla="*/ 609600 w 1325880"/>
                  <a:gd name="connsiteY12" fmla="*/ 289560 h 845820"/>
                  <a:gd name="connsiteX13" fmla="*/ 662940 w 1325880"/>
                  <a:gd name="connsiteY13" fmla="*/ 320040 h 845820"/>
                  <a:gd name="connsiteX14" fmla="*/ 685800 w 1325880"/>
                  <a:gd name="connsiteY14" fmla="*/ 335280 h 845820"/>
                  <a:gd name="connsiteX15" fmla="*/ 739140 w 1325880"/>
                  <a:gd name="connsiteY15" fmla="*/ 358140 h 845820"/>
                  <a:gd name="connsiteX16" fmla="*/ 762000 w 1325880"/>
                  <a:gd name="connsiteY16" fmla="*/ 381000 h 845820"/>
                  <a:gd name="connsiteX17" fmla="*/ 792480 w 1325880"/>
                  <a:gd name="connsiteY17" fmla="*/ 403860 h 845820"/>
                  <a:gd name="connsiteX18" fmla="*/ 845820 w 1325880"/>
                  <a:gd name="connsiteY18" fmla="*/ 457200 h 845820"/>
                  <a:gd name="connsiteX19" fmla="*/ 868680 w 1325880"/>
                  <a:gd name="connsiteY19" fmla="*/ 480060 h 845820"/>
                  <a:gd name="connsiteX20" fmla="*/ 899160 w 1325880"/>
                  <a:gd name="connsiteY20" fmla="*/ 525780 h 845820"/>
                  <a:gd name="connsiteX21" fmla="*/ 922020 w 1325880"/>
                  <a:gd name="connsiteY21" fmla="*/ 571500 h 845820"/>
                  <a:gd name="connsiteX22" fmla="*/ 944880 w 1325880"/>
                  <a:gd name="connsiteY22" fmla="*/ 624840 h 845820"/>
                  <a:gd name="connsiteX23" fmla="*/ 952500 w 1325880"/>
                  <a:gd name="connsiteY23" fmla="*/ 647700 h 845820"/>
                  <a:gd name="connsiteX24" fmla="*/ 1005840 w 1325880"/>
                  <a:gd name="connsiteY24" fmla="*/ 716280 h 845820"/>
                  <a:gd name="connsiteX25" fmla="*/ 1028700 w 1325880"/>
                  <a:gd name="connsiteY25" fmla="*/ 731520 h 845820"/>
                  <a:gd name="connsiteX26" fmla="*/ 1051560 w 1325880"/>
                  <a:gd name="connsiteY26" fmla="*/ 739140 h 845820"/>
                  <a:gd name="connsiteX27" fmla="*/ 1112520 w 1325880"/>
                  <a:gd name="connsiteY27" fmla="*/ 731520 h 845820"/>
                  <a:gd name="connsiteX28" fmla="*/ 1143000 w 1325880"/>
                  <a:gd name="connsiteY28" fmla="*/ 716280 h 845820"/>
                  <a:gd name="connsiteX29" fmla="*/ 1181100 w 1325880"/>
                  <a:gd name="connsiteY29" fmla="*/ 708660 h 845820"/>
                  <a:gd name="connsiteX30" fmla="*/ 1211580 w 1325880"/>
                  <a:gd name="connsiteY30" fmla="*/ 701040 h 845820"/>
                  <a:gd name="connsiteX31" fmla="*/ 1242060 w 1325880"/>
                  <a:gd name="connsiteY31" fmla="*/ 708660 h 845820"/>
                  <a:gd name="connsiteX32" fmla="*/ 1295400 w 1325880"/>
                  <a:gd name="connsiteY32" fmla="*/ 762000 h 845820"/>
                  <a:gd name="connsiteX33" fmla="*/ 1303020 w 1325880"/>
                  <a:gd name="connsiteY33" fmla="*/ 792480 h 845820"/>
                  <a:gd name="connsiteX34" fmla="*/ 1325880 w 1325880"/>
                  <a:gd name="connsiteY34" fmla="*/ 845820 h 8458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1325880" h="845820">
                    <a:moveTo>
                      <a:pt x="0" y="0"/>
                    </a:moveTo>
                    <a:cubicBezTo>
                      <a:pt x="27416" y="10966"/>
                      <a:pt x="40455" y="18173"/>
                      <a:pt x="68580" y="22860"/>
                    </a:cubicBezTo>
                    <a:cubicBezTo>
                      <a:pt x="88780" y="26227"/>
                      <a:pt x="109340" y="27113"/>
                      <a:pt x="129540" y="30480"/>
                    </a:cubicBezTo>
                    <a:cubicBezTo>
                      <a:pt x="139870" y="32202"/>
                      <a:pt x="149797" y="35828"/>
                      <a:pt x="160020" y="38100"/>
                    </a:cubicBezTo>
                    <a:cubicBezTo>
                      <a:pt x="181490" y="42871"/>
                      <a:pt x="225998" y="49066"/>
                      <a:pt x="243840" y="60960"/>
                    </a:cubicBezTo>
                    <a:cubicBezTo>
                      <a:pt x="294364" y="94643"/>
                      <a:pt x="238222" y="55056"/>
                      <a:pt x="289560" y="99060"/>
                    </a:cubicBezTo>
                    <a:cubicBezTo>
                      <a:pt x="299203" y="107325"/>
                      <a:pt x="311060" y="112940"/>
                      <a:pt x="320040" y="121920"/>
                    </a:cubicBezTo>
                    <a:cubicBezTo>
                      <a:pt x="329020" y="130900"/>
                      <a:pt x="333408" y="143963"/>
                      <a:pt x="342900" y="152400"/>
                    </a:cubicBezTo>
                    <a:cubicBezTo>
                      <a:pt x="420590" y="221458"/>
                      <a:pt x="358272" y="154671"/>
                      <a:pt x="419100" y="198120"/>
                    </a:cubicBezTo>
                    <a:cubicBezTo>
                      <a:pt x="427869" y="204384"/>
                      <a:pt x="432994" y="215002"/>
                      <a:pt x="441960" y="220980"/>
                    </a:cubicBezTo>
                    <a:cubicBezTo>
                      <a:pt x="448643" y="225435"/>
                      <a:pt x="457799" y="224699"/>
                      <a:pt x="464820" y="228600"/>
                    </a:cubicBezTo>
                    <a:cubicBezTo>
                      <a:pt x="480831" y="237495"/>
                      <a:pt x="493164" y="253288"/>
                      <a:pt x="510540" y="259080"/>
                    </a:cubicBezTo>
                    <a:cubicBezTo>
                      <a:pt x="589055" y="285252"/>
                      <a:pt x="555743" y="276096"/>
                      <a:pt x="609600" y="289560"/>
                    </a:cubicBezTo>
                    <a:cubicBezTo>
                      <a:pt x="665295" y="326690"/>
                      <a:pt x="595265" y="281369"/>
                      <a:pt x="662940" y="320040"/>
                    </a:cubicBezTo>
                    <a:cubicBezTo>
                      <a:pt x="670891" y="324584"/>
                      <a:pt x="677609" y="331184"/>
                      <a:pt x="685800" y="335280"/>
                    </a:cubicBezTo>
                    <a:cubicBezTo>
                      <a:pt x="718965" y="351863"/>
                      <a:pt x="702142" y="331713"/>
                      <a:pt x="739140" y="358140"/>
                    </a:cubicBezTo>
                    <a:cubicBezTo>
                      <a:pt x="747909" y="364404"/>
                      <a:pt x="753818" y="373987"/>
                      <a:pt x="762000" y="381000"/>
                    </a:cubicBezTo>
                    <a:cubicBezTo>
                      <a:pt x="771643" y="389265"/>
                      <a:pt x="783083" y="395317"/>
                      <a:pt x="792480" y="403860"/>
                    </a:cubicBezTo>
                    <a:cubicBezTo>
                      <a:pt x="811086" y="420774"/>
                      <a:pt x="828040" y="439420"/>
                      <a:pt x="845820" y="457200"/>
                    </a:cubicBezTo>
                    <a:cubicBezTo>
                      <a:pt x="853440" y="464820"/>
                      <a:pt x="862702" y="471094"/>
                      <a:pt x="868680" y="480060"/>
                    </a:cubicBezTo>
                    <a:cubicBezTo>
                      <a:pt x="878840" y="495300"/>
                      <a:pt x="893368" y="508404"/>
                      <a:pt x="899160" y="525780"/>
                    </a:cubicBezTo>
                    <a:cubicBezTo>
                      <a:pt x="909676" y="557328"/>
                      <a:pt x="902325" y="541957"/>
                      <a:pt x="922020" y="571500"/>
                    </a:cubicBezTo>
                    <a:cubicBezTo>
                      <a:pt x="937879" y="634935"/>
                      <a:pt x="918568" y="572217"/>
                      <a:pt x="944880" y="624840"/>
                    </a:cubicBezTo>
                    <a:cubicBezTo>
                      <a:pt x="948472" y="632024"/>
                      <a:pt x="948599" y="640679"/>
                      <a:pt x="952500" y="647700"/>
                    </a:cubicBezTo>
                    <a:cubicBezTo>
                      <a:pt x="967149" y="674068"/>
                      <a:pt x="982860" y="697130"/>
                      <a:pt x="1005840" y="716280"/>
                    </a:cubicBezTo>
                    <a:cubicBezTo>
                      <a:pt x="1012875" y="722143"/>
                      <a:pt x="1020509" y="727424"/>
                      <a:pt x="1028700" y="731520"/>
                    </a:cubicBezTo>
                    <a:cubicBezTo>
                      <a:pt x="1035884" y="735112"/>
                      <a:pt x="1043940" y="736600"/>
                      <a:pt x="1051560" y="739140"/>
                    </a:cubicBezTo>
                    <a:cubicBezTo>
                      <a:pt x="1071880" y="736600"/>
                      <a:pt x="1092653" y="736487"/>
                      <a:pt x="1112520" y="731520"/>
                    </a:cubicBezTo>
                    <a:cubicBezTo>
                      <a:pt x="1123540" y="728765"/>
                      <a:pt x="1132224" y="719872"/>
                      <a:pt x="1143000" y="716280"/>
                    </a:cubicBezTo>
                    <a:cubicBezTo>
                      <a:pt x="1155287" y="712184"/>
                      <a:pt x="1168457" y="711470"/>
                      <a:pt x="1181100" y="708660"/>
                    </a:cubicBezTo>
                    <a:cubicBezTo>
                      <a:pt x="1191323" y="706388"/>
                      <a:pt x="1201420" y="703580"/>
                      <a:pt x="1211580" y="701040"/>
                    </a:cubicBezTo>
                    <a:cubicBezTo>
                      <a:pt x="1221740" y="703580"/>
                      <a:pt x="1232693" y="703976"/>
                      <a:pt x="1242060" y="708660"/>
                    </a:cubicBezTo>
                    <a:cubicBezTo>
                      <a:pt x="1270508" y="722884"/>
                      <a:pt x="1277112" y="737616"/>
                      <a:pt x="1295400" y="762000"/>
                    </a:cubicBezTo>
                    <a:cubicBezTo>
                      <a:pt x="1297940" y="772160"/>
                      <a:pt x="1300011" y="782449"/>
                      <a:pt x="1303020" y="792480"/>
                    </a:cubicBezTo>
                    <a:cubicBezTo>
                      <a:pt x="1317057" y="839268"/>
                      <a:pt x="1307424" y="827364"/>
                      <a:pt x="1325880" y="845820"/>
                    </a:cubicBezTo>
                  </a:path>
                </a:pathLst>
              </a:custGeom>
              <a:no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8" name="フリーフォーム 57"/>
              <p:cNvSpPr/>
              <p:nvPr/>
            </p:nvSpPr>
            <p:spPr>
              <a:xfrm>
                <a:off x="6370320" y="4343400"/>
                <a:ext cx="281969" cy="586740"/>
              </a:xfrm>
              <a:custGeom>
                <a:avLst/>
                <a:gdLst>
                  <a:gd name="connsiteX0" fmla="*/ 0 w 281969"/>
                  <a:gd name="connsiteY0" fmla="*/ 0 h 586740"/>
                  <a:gd name="connsiteX1" fmla="*/ 83820 w 281969"/>
                  <a:gd name="connsiteY1" fmla="*/ 60960 h 586740"/>
                  <a:gd name="connsiteX2" fmla="*/ 106680 w 281969"/>
                  <a:gd name="connsiteY2" fmla="*/ 76200 h 586740"/>
                  <a:gd name="connsiteX3" fmla="*/ 114300 w 281969"/>
                  <a:gd name="connsiteY3" fmla="*/ 106680 h 586740"/>
                  <a:gd name="connsiteX4" fmla="*/ 129540 w 281969"/>
                  <a:gd name="connsiteY4" fmla="*/ 259080 h 586740"/>
                  <a:gd name="connsiteX5" fmla="*/ 144780 w 281969"/>
                  <a:gd name="connsiteY5" fmla="*/ 320040 h 586740"/>
                  <a:gd name="connsiteX6" fmla="*/ 167640 w 281969"/>
                  <a:gd name="connsiteY6" fmla="*/ 396240 h 586740"/>
                  <a:gd name="connsiteX7" fmla="*/ 182880 w 281969"/>
                  <a:gd name="connsiteY7" fmla="*/ 419100 h 586740"/>
                  <a:gd name="connsiteX8" fmla="*/ 228600 w 281969"/>
                  <a:gd name="connsiteY8" fmla="*/ 472440 h 586740"/>
                  <a:gd name="connsiteX9" fmla="*/ 243840 w 281969"/>
                  <a:gd name="connsiteY9" fmla="*/ 510540 h 586740"/>
                  <a:gd name="connsiteX10" fmla="*/ 259080 w 281969"/>
                  <a:gd name="connsiteY10" fmla="*/ 533400 h 586740"/>
                  <a:gd name="connsiteX11" fmla="*/ 266700 w 281969"/>
                  <a:gd name="connsiteY11" fmla="*/ 556260 h 586740"/>
                  <a:gd name="connsiteX12" fmla="*/ 281940 w 281969"/>
                  <a:gd name="connsiteY12" fmla="*/ 586740 h 586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81969" h="586740">
                    <a:moveTo>
                      <a:pt x="0" y="0"/>
                    </a:moveTo>
                    <a:cubicBezTo>
                      <a:pt x="52403" y="41922"/>
                      <a:pt x="24568" y="21458"/>
                      <a:pt x="83820" y="60960"/>
                    </a:cubicBezTo>
                    <a:lnTo>
                      <a:pt x="106680" y="76200"/>
                    </a:lnTo>
                    <a:cubicBezTo>
                      <a:pt x="109220" y="86360"/>
                      <a:pt x="112708" y="96329"/>
                      <a:pt x="114300" y="106680"/>
                    </a:cubicBezTo>
                    <a:cubicBezTo>
                      <a:pt x="123063" y="163641"/>
                      <a:pt x="122222" y="200537"/>
                      <a:pt x="129540" y="259080"/>
                    </a:cubicBezTo>
                    <a:cubicBezTo>
                      <a:pt x="134704" y="300393"/>
                      <a:pt x="135564" y="287785"/>
                      <a:pt x="144780" y="320040"/>
                    </a:cubicBezTo>
                    <a:cubicBezTo>
                      <a:pt x="150105" y="338676"/>
                      <a:pt x="158586" y="382659"/>
                      <a:pt x="167640" y="396240"/>
                    </a:cubicBezTo>
                    <a:cubicBezTo>
                      <a:pt x="172720" y="403860"/>
                      <a:pt x="177017" y="412065"/>
                      <a:pt x="182880" y="419100"/>
                    </a:cubicBezTo>
                    <a:cubicBezTo>
                      <a:pt x="205980" y="446820"/>
                      <a:pt x="209575" y="438195"/>
                      <a:pt x="228600" y="472440"/>
                    </a:cubicBezTo>
                    <a:cubicBezTo>
                      <a:pt x="235243" y="484397"/>
                      <a:pt x="237723" y="498306"/>
                      <a:pt x="243840" y="510540"/>
                    </a:cubicBezTo>
                    <a:cubicBezTo>
                      <a:pt x="247936" y="518731"/>
                      <a:pt x="254984" y="525209"/>
                      <a:pt x="259080" y="533400"/>
                    </a:cubicBezTo>
                    <a:cubicBezTo>
                      <a:pt x="262672" y="540584"/>
                      <a:pt x="263108" y="549076"/>
                      <a:pt x="266700" y="556260"/>
                    </a:cubicBezTo>
                    <a:cubicBezTo>
                      <a:pt x="283349" y="589558"/>
                      <a:pt x="281940" y="567653"/>
                      <a:pt x="281940" y="586740"/>
                    </a:cubicBezTo>
                  </a:path>
                </a:pathLst>
              </a:custGeom>
              <a:noFill/>
              <a:ln w="158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75" name="左矢印 177"/>
          <p:cNvSpPr/>
          <p:nvPr/>
        </p:nvSpPr>
        <p:spPr>
          <a:xfrm>
            <a:off x="1386494" y="5843828"/>
            <a:ext cx="388573" cy="90031"/>
          </a:xfrm>
          <a:custGeom>
            <a:avLst/>
            <a:gdLst>
              <a:gd name="connsiteX0" fmla="*/ 0 w 1151034"/>
              <a:gd name="connsiteY0" fmla="*/ 68275 h 136550"/>
              <a:gd name="connsiteX1" fmla="*/ 273062 w 1151034"/>
              <a:gd name="connsiteY1" fmla="*/ 0 h 136550"/>
              <a:gd name="connsiteX2" fmla="*/ 273062 w 1151034"/>
              <a:gd name="connsiteY2" fmla="*/ 15088 h 136550"/>
              <a:gd name="connsiteX3" fmla="*/ 1151034 w 1151034"/>
              <a:gd name="connsiteY3" fmla="*/ 15088 h 136550"/>
              <a:gd name="connsiteX4" fmla="*/ 1151034 w 1151034"/>
              <a:gd name="connsiteY4" fmla="*/ 121462 h 136550"/>
              <a:gd name="connsiteX5" fmla="*/ 273062 w 1151034"/>
              <a:gd name="connsiteY5" fmla="*/ 121462 h 136550"/>
              <a:gd name="connsiteX6" fmla="*/ 273062 w 1151034"/>
              <a:gd name="connsiteY6" fmla="*/ 136550 h 136550"/>
              <a:gd name="connsiteX7" fmla="*/ 0 w 1151034"/>
              <a:gd name="connsiteY7" fmla="*/ 68275 h 136550"/>
              <a:gd name="connsiteX0" fmla="*/ 0 w 1155796"/>
              <a:gd name="connsiteY0" fmla="*/ 68275 h 136550"/>
              <a:gd name="connsiteX1" fmla="*/ 273062 w 1155796"/>
              <a:gd name="connsiteY1" fmla="*/ 0 h 136550"/>
              <a:gd name="connsiteX2" fmla="*/ 273062 w 1155796"/>
              <a:gd name="connsiteY2" fmla="*/ 15088 h 136550"/>
              <a:gd name="connsiteX3" fmla="*/ 1155796 w 1155796"/>
              <a:gd name="connsiteY3" fmla="*/ 36519 h 136550"/>
              <a:gd name="connsiteX4" fmla="*/ 1151034 w 1155796"/>
              <a:gd name="connsiteY4" fmla="*/ 121462 h 136550"/>
              <a:gd name="connsiteX5" fmla="*/ 273062 w 1155796"/>
              <a:gd name="connsiteY5" fmla="*/ 121462 h 136550"/>
              <a:gd name="connsiteX6" fmla="*/ 273062 w 1155796"/>
              <a:gd name="connsiteY6" fmla="*/ 136550 h 136550"/>
              <a:gd name="connsiteX7" fmla="*/ 0 w 1155796"/>
              <a:gd name="connsiteY7" fmla="*/ 68275 h 136550"/>
              <a:gd name="connsiteX0" fmla="*/ 0 w 1160559"/>
              <a:gd name="connsiteY0" fmla="*/ 68275 h 136550"/>
              <a:gd name="connsiteX1" fmla="*/ 273062 w 1160559"/>
              <a:gd name="connsiteY1" fmla="*/ 0 h 136550"/>
              <a:gd name="connsiteX2" fmla="*/ 273062 w 1160559"/>
              <a:gd name="connsiteY2" fmla="*/ 15088 h 136550"/>
              <a:gd name="connsiteX3" fmla="*/ 1155796 w 1160559"/>
              <a:gd name="connsiteY3" fmla="*/ 36519 h 136550"/>
              <a:gd name="connsiteX4" fmla="*/ 1160559 w 1160559"/>
              <a:gd name="connsiteY4" fmla="*/ 97649 h 136550"/>
              <a:gd name="connsiteX5" fmla="*/ 273062 w 1160559"/>
              <a:gd name="connsiteY5" fmla="*/ 121462 h 136550"/>
              <a:gd name="connsiteX6" fmla="*/ 273062 w 1160559"/>
              <a:gd name="connsiteY6" fmla="*/ 136550 h 136550"/>
              <a:gd name="connsiteX7" fmla="*/ 0 w 1160559"/>
              <a:gd name="connsiteY7" fmla="*/ 68275 h 136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60559" h="136550">
                <a:moveTo>
                  <a:pt x="0" y="68275"/>
                </a:moveTo>
                <a:lnTo>
                  <a:pt x="273062" y="0"/>
                </a:lnTo>
                <a:lnTo>
                  <a:pt x="273062" y="15088"/>
                </a:lnTo>
                <a:lnTo>
                  <a:pt x="1155796" y="36519"/>
                </a:lnTo>
                <a:lnTo>
                  <a:pt x="1160559" y="97649"/>
                </a:lnTo>
                <a:lnTo>
                  <a:pt x="273062" y="121462"/>
                </a:lnTo>
                <a:lnTo>
                  <a:pt x="273062" y="136550"/>
                </a:lnTo>
                <a:lnTo>
                  <a:pt x="0" y="68275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76" name="グループ化 75"/>
          <p:cNvGrpSpPr/>
          <p:nvPr/>
        </p:nvGrpSpPr>
        <p:grpSpPr>
          <a:xfrm>
            <a:off x="2003137" y="5200039"/>
            <a:ext cx="419820" cy="161689"/>
            <a:chOff x="6923424" y="4697683"/>
            <a:chExt cx="1438623" cy="500987"/>
          </a:xfrm>
        </p:grpSpPr>
        <p:sp>
          <p:nvSpPr>
            <p:cNvPr id="77" name="円/楕円 55"/>
            <p:cNvSpPr/>
            <p:nvPr/>
          </p:nvSpPr>
          <p:spPr>
            <a:xfrm>
              <a:off x="6923424" y="4697683"/>
              <a:ext cx="1438623" cy="500987"/>
            </a:xfrm>
            <a:custGeom>
              <a:avLst/>
              <a:gdLst>
                <a:gd name="connsiteX0" fmla="*/ 0 w 1390650"/>
                <a:gd name="connsiteY0" fmla="*/ 304800 h 609600"/>
                <a:gd name="connsiteX1" fmla="*/ 695325 w 1390650"/>
                <a:gd name="connsiteY1" fmla="*/ 0 h 609600"/>
                <a:gd name="connsiteX2" fmla="*/ 1390650 w 1390650"/>
                <a:gd name="connsiteY2" fmla="*/ 304800 h 609600"/>
                <a:gd name="connsiteX3" fmla="*/ 695325 w 1390650"/>
                <a:gd name="connsiteY3" fmla="*/ 609600 h 609600"/>
                <a:gd name="connsiteX4" fmla="*/ 0 w 1390650"/>
                <a:gd name="connsiteY4" fmla="*/ 304800 h 609600"/>
                <a:gd name="connsiteX0" fmla="*/ 0 w 1390650"/>
                <a:gd name="connsiteY0" fmla="*/ 304800 h 609600"/>
                <a:gd name="connsiteX1" fmla="*/ 695325 w 1390650"/>
                <a:gd name="connsiteY1" fmla="*/ 0 h 609600"/>
                <a:gd name="connsiteX2" fmla="*/ 1390650 w 1390650"/>
                <a:gd name="connsiteY2" fmla="*/ 304800 h 609600"/>
                <a:gd name="connsiteX3" fmla="*/ 695325 w 1390650"/>
                <a:gd name="connsiteY3" fmla="*/ 609600 h 609600"/>
                <a:gd name="connsiteX4" fmla="*/ 0 w 1390650"/>
                <a:gd name="connsiteY4" fmla="*/ 304800 h 609600"/>
                <a:gd name="connsiteX0" fmla="*/ 0 w 1390650"/>
                <a:gd name="connsiteY0" fmla="*/ 306635 h 613270"/>
                <a:gd name="connsiteX1" fmla="*/ 695325 w 1390650"/>
                <a:gd name="connsiteY1" fmla="*/ 1835 h 613270"/>
                <a:gd name="connsiteX2" fmla="*/ 1390650 w 1390650"/>
                <a:gd name="connsiteY2" fmla="*/ 306635 h 613270"/>
                <a:gd name="connsiteX3" fmla="*/ 695325 w 1390650"/>
                <a:gd name="connsiteY3" fmla="*/ 611435 h 613270"/>
                <a:gd name="connsiteX4" fmla="*/ 0 w 1390650"/>
                <a:gd name="connsiteY4" fmla="*/ 306635 h 613270"/>
                <a:gd name="connsiteX0" fmla="*/ 0 w 1396090"/>
                <a:gd name="connsiteY0" fmla="*/ 311139 h 617774"/>
                <a:gd name="connsiteX1" fmla="*/ 695325 w 1396090"/>
                <a:gd name="connsiteY1" fmla="*/ 6339 h 617774"/>
                <a:gd name="connsiteX2" fmla="*/ 876300 w 1396090"/>
                <a:gd name="connsiteY2" fmla="*/ 120639 h 617774"/>
                <a:gd name="connsiteX3" fmla="*/ 1390650 w 1396090"/>
                <a:gd name="connsiteY3" fmla="*/ 311139 h 617774"/>
                <a:gd name="connsiteX4" fmla="*/ 695325 w 1396090"/>
                <a:gd name="connsiteY4" fmla="*/ 615939 h 617774"/>
                <a:gd name="connsiteX5" fmla="*/ 0 w 1396090"/>
                <a:gd name="connsiteY5" fmla="*/ 311139 h 617774"/>
                <a:gd name="connsiteX0" fmla="*/ 0 w 1392220"/>
                <a:gd name="connsiteY0" fmla="*/ 311139 h 619260"/>
                <a:gd name="connsiteX1" fmla="*/ 695325 w 1392220"/>
                <a:gd name="connsiteY1" fmla="*/ 6339 h 619260"/>
                <a:gd name="connsiteX2" fmla="*/ 876300 w 1392220"/>
                <a:gd name="connsiteY2" fmla="*/ 120639 h 619260"/>
                <a:gd name="connsiteX3" fmla="*/ 1390650 w 1392220"/>
                <a:gd name="connsiteY3" fmla="*/ 311139 h 619260"/>
                <a:gd name="connsiteX4" fmla="*/ 847725 w 1392220"/>
                <a:gd name="connsiteY4" fmla="*/ 463539 h 619260"/>
                <a:gd name="connsiteX5" fmla="*/ 695325 w 1392220"/>
                <a:gd name="connsiteY5" fmla="*/ 615939 h 619260"/>
                <a:gd name="connsiteX6" fmla="*/ 0 w 1392220"/>
                <a:gd name="connsiteY6" fmla="*/ 311139 h 619260"/>
                <a:gd name="connsiteX0" fmla="*/ 0 w 1394701"/>
                <a:gd name="connsiteY0" fmla="*/ 310503 h 618624"/>
                <a:gd name="connsiteX1" fmla="*/ 695325 w 1394701"/>
                <a:gd name="connsiteY1" fmla="*/ 5703 h 618624"/>
                <a:gd name="connsiteX2" fmla="*/ 876300 w 1394701"/>
                <a:gd name="connsiteY2" fmla="*/ 120003 h 618624"/>
                <a:gd name="connsiteX3" fmla="*/ 857250 w 1394701"/>
                <a:gd name="connsiteY3" fmla="*/ 281928 h 618624"/>
                <a:gd name="connsiteX4" fmla="*/ 1390650 w 1394701"/>
                <a:gd name="connsiteY4" fmla="*/ 310503 h 618624"/>
                <a:gd name="connsiteX5" fmla="*/ 847725 w 1394701"/>
                <a:gd name="connsiteY5" fmla="*/ 462903 h 618624"/>
                <a:gd name="connsiteX6" fmla="*/ 695325 w 1394701"/>
                <a:gd name="connsiteY6" fmla="*/ 615303 h 618624"/>
                <a:gd name="connsiteX7" fmla="*/ 0 w 1394701"/>
                <a:gd name="connsiteY7" fmla="*/ 310503 h 618624"/>
                <a:gd name="connsiteX0" fmla="*/ 0 w 1394517"/>
                <a:gd name="connsiteY0" fmla="*/ 310503 h 618398"/>
                <a:gd name="connsiteX1" fmla="*/ 695325 w 1394517"/>
                <a:gd name="connsiteY1" fmla="*/ 5703 h 618398"/>
                <a:gd name="connsiteX2" fmla="*/ 876300 w 1394517"/>
                <a:gd name="connsiteY2" fmla="*/ 120003 h 618398"/>
                <a:gd name="connsiteX3" fmla="*/ 857250 w 1394517"/>
                <a:gd name="connsiteY3" fmla="*/ 281928 h 618398"/>
                <a:gd name="connsiteX4" fmla="*/ 1390650 w 1394517"/>
                <a:gd name="connsiteY4" fmla="*/ 310503 h 618398"/>
                <a:gd name="connsiteX5" fmla="*/ 914400 w 1394517"/>
                <a:gd name="connsiteY5" fmla="*/ 367653 h 618398"/>
                <a:gd name="connsiteX6" fmla="*/ 847725 w 1394517"/>
                <a:gd name="connsiteY6" fmla="*/ 462903 h 618398"/>
                <a:gd name="connsiteX7" fmla="*/ 695325 w 1394517"/>
                <a:gd name="connsiteY7" fmla="*/ 615303 h 618398"/>
                <a:gd name="connsiteX8" fmla="*/ 0 w 1394517"/>
                <a:gd name="connsiteY8" fmla="*/ 310503 h 618398"/>
                <a:gd name="connsiteX0" fmla="*/ 0 w 1394517"/>
                <a:gd name="connsiteY0" fmla="*/ 316634 h 624529"/>
                <a:gd name="connsiteX1" fmla="*/ 695325 w 1394517"/>
                <a:gd name="connsiteY1" fmla="*/ 11834 h 624529"/>
                <a:gd name="connsiteX2" fmla="*/ 1333500 w 1394517"/>
                <a:gd name="connsiteY2" fmla="*/ 78509 h 624529"/>
                <a:gd name="connsiteX3" fmla="*/ 857250 w 1394517"/>
                <a:gd name="connsiteY3" fmla="*/ 288059 h 624529"/>
                <a:gd name="connsiteX4" fmla="*/ 1390650 w 1394517"/>
                <a:gd name="connsiteY4" fmla="*/ 316634 h 624529"/>
                <a:gd name="connsiteX5" fmla="*/ 914400 w 1394517"/>
                <a:gd name="connsiteY5" fmla="*/ 373784 h 624529"/>
                <a:gd name="connsiteX6" fmla="*/ 847725 w 1394517"/>
                <a:gd name="connsiteY6" fmla="*/ 469034 h 624529"/>
                <a:gd name="connsiteX7" fmla="*/ 695325 w 1394517"/>
                <a:gd name="connsiteY7" fmla="*/ 621434 h 624529"/>
                <a:gd name="connsiteX8" fmla="*/ 0 w 1394517"/>
                <a:gd name="connsiteY8" fmla="*/ 316634 h 624529"/>
                <a:gd name="connsiteX0" fmla="*/ 0 w 1394517"/>
                <a:gd name="connsiteY0" fmla="*/ 316311 h 624206"/>
                <a:gd name="connsiteX1" fmla="*/ 695325 w 1394517"/>
                <a:gd name="connsiteY1" fmla="*/ 11511 h 624206"/>
                <a:gd name="connsiteX2" fmla="*/ 1333500 w 1394517"/>
                <a:gd name="connsiteY2" fmla="*/ 78186 h 624206"/>
                <a:gd name="connsiteX3" fmla="*/ 857250 w 1394517"/>
                <a:gd name="connsiteY3" fmla="*/ 287736 h 624206"/>
                <a:gd name="connsiteX4" fmla="*/ 1390650 w 1394517"/>
                <a:gd name="connsiteY4" fmla="*/ 316311 h 624206"/>
                <a:gd name="connsiteX5" fmla="*/ 914400 w 1394517"/>
                <a:gd name="connsiteY5" fmla="*/ 373461 h 624206"/>
                <a:gd name="connsiteX6" fmla="*/ 847725 w 1394517"/>
                <a:gd name="connsiteY6" fmla="*/ 468711 h 624206"/>
                <a:gd name="connsiteX7" fmla="*/ 695325 w 1394517"/>
                <a:gd name="connsiteY7" fmla="*/ 621111 h 624206"/>
                <a:gd name="connsiteX8" fmla="*/ 0 w 1394517"/>
                <a:gd name="connsiteY8" fmla="*/ 316311 h 624206"/>
                <a:gd name="connsiteX0" fmla="*/ 0 w 1394517"/>
                <a:gd name="connsiteY0" fmla="*/ 316311 h 624761"/>
                <a:gd name="connsiteX1" fmla="*/ 695325 w 1394517"/>
                <a:gd name="connsiteY1" fmla="*/ 11511 h 624761"/>
                <a:gd name="connsiteX2" fmla="*/ 1333500 w 1394517"/>
                <a:gd name="connsiteY2" fmla="*/ 78186 h 624761"/>
                <a:gd name="connsiteX3" fmla="*/ 857250 w 1394517"/>
                <a:gd name="connsiteY3" fmla="*/ 287736 h 624761"/>
                <a:gd name="connsiteX4" fmla="*/ 1390650 w 1394517"/>
                <a:gd name="connsiteY4" fmla="*/ 316311 h 624761"/>
                <a:gd name="connsiteX5" fmla="*/ 914400 w 1394517"/>
                <a:gd name="connsiteY5" fmla="*/ 373461 h 624761"/>
                <a:gd name="connsiteX6" fmla="*/ 1003300 w 1394517"/>
                <a:gd name="connsiteY6" fmla="*/ 478236 h 624761"/>
                <a:gd name="connsiteX7" fmla="*/ 695325 w 1394517"/>
                <a:gd name="connsiteY7" fmla="*/ 621111 h 624761"/>
                <a:gd name="connsiteX8" fmla="*/ 0 w 1394517"/>
                <a:gd name="connsiteY8" fmla="*/ 316311 h 624761"/>
                <a:gd name="connsiteX0" fmla="*/ 0 w 1394517"/>
                <a:gd name="connsiteY0" fmla="*/ 306548 h 614998"/>
                <a:gd name="connsiteX1" fmla="*/ 695325 w 1394517"/>
                <a:gd name="connsiteY1" fmla="*/ 1748 h 614998"/>
                <a:gd name="connsiteX2" fmla="*/ 1127125 w 1394517"/>
                <a:gd name="connsiteY2" fmla="*/ 182723 h 614998"/>
                <a:gd name="connsiteX3" fmla="*/ 857250 w 1394517"/>
                <a:gd name="connsiteY3" fmla="*/ 277973 h 614998"/>
                <a:gd name="connsiteX4" fmla="*/ 1390650 w 1394517"/>
                <a:gd name="connsiteY4" fmla="*/ 306548 h 614998"/>
                <a:gd name="connsiteX5" fmla="*/ 914400 w 1394517"/>
                <a:gd name="connsiteY5" fmla="*/ 363698 h 614998"/>
                <a:gd name="connsiteX6" fmla="*/ 1003300 w 1394517"/>
                <a:gd name="connsiteY6" fmla="*/ 468473 h 614998"/>
                <a:gd name="connsiteX7" fmla="*/ 695325 w 1394517"/>
                <a:gd name="connsiteY7" fmla="*/ 611348 h 614998"/>
                <a:gd name="connsiteX8" fmla="*/ 0 w 1394517"/>
                <a:gd name="connsiteY8" fmla="*/ 306548 h 614998"/>
                <a:gd name="connsiteX0" fmla="*/ 12807 w 1407324"/>
                <a:gd name="connsiteY0" fmla="*/ 278295 h 586745"/>
                <a:gd name="connsiteX1" fmla="*/ 323957 w 1407324"/>
                <a:gd name="connsiteY1" fmla="*/ 2070 h 586745"/>
                <a:gd name="connsiteX2" fmla="*/ 1139932 w 1407324"/>
                <a:gd name="connsiteY2" fmla="*/ 154470 h 586745"/>
                <a:gd name="connsiteX3" fmla="*/ 870057 w 1407324"/>
                <a:gd name="connsiteY3" fmla="*/ 249720 h 586745"/>
                <a:gd name="connsiteX4" fmla="*/ 1403457 w 1407324"/>
                <a:gd name="connsiteY4" fmla="*/ 278295 h 586745"/>
                <a:gd name="connsiteX5" fmla="*/ 927207 w 1407324"/>
                <a:gd name="connsiteY5" fmla="*/ 335445 h 586745"/>
                <a:gd name="connsiteX6" fmla="*/ 1016107 w 1407324"/>
                <a:gd name="connsiteY6" fmla="*/ 440220 h 586745"/>
                <a:gd name="connsiteX7" fmla="*/ 708132 w 1407324"/>
                <a:gd name="connsiteY7" fmla="*/ 583095 h 586745"/>
                <a:gd name="connsiteX8" fmla="*/ 12807 w 1407324"/>
                <a:gd name="connsiteY8" fmla="*/ 278295 h 586745"/>
                <a:gd name="connsiteX0" fmla="*/ 48 w 1394565"/>
                <a:gd name="connsiteY0" fmla="*/ 278295 h 586745"/>
                <a:gd name="connsiteX1" fmla="*/ 311198 w 1394565"/>
                <a:gd name="connsiteY1" fmla="*/ 2070 h 586745"/>
                <a:gd name="connsiteX2" fmla="*/ 1127173 w 1394565"/>
                <a:gd name="connsiteY2" fmla="*/ 154470 h 586745"/>
                <a:gd name="connsiteX3" fmla="*/ 857298 w 1394565"/>
                <a:gd name="connsiteY3" fmla="*/ 249720 h 586745"/>
                <a:gd name="connsiteX4" fmla="*/ 1390698 w 1394565"/>
                <a:gd name="connsiteY4" fmla="*/ 278295 h 586745"/>
                <a:gd name="connsiteX5" fmla="*/ 914448 w 1394565"/>
                <a:gd name="connsiteY5" fmla="*/ 335445 h 586745"/>
                <a:gd name="connsiteX6" fmla="*/ 1003348 w 1394565"/>
                <a:gd name="connsiteY6" fmla="*/ 440220 h 586745"/>
                <a:gd name="connsiteX7" fmla="*/ 695373 w 1394565"/>
                <a:gd name="connsiteY7" fmla="*/ 583095 h 586745"/>
                <a:gd name="connsiteX8" fmla="*/ 48 w 1394565"/>
                <a:gd name="connsiteY8" fmla="*/ 278295 h 586745"/>
                <a:gd name="connsiteX0" fmla="*/ 57 w 1394574"/>
                <a:gd name="connsiteY0" fmla="*/ 278295 h 470042"/>
                <a:gd name="connsiteX1" fmla="*/ 311207 w 1394574"/>
                <a:gd name="connsiteY1" fmla="*/ 2070 h 470042"/>
                <a:gd name="connsiteX2" fmla="*/ 1127182 w 1394574"/>
                <a:gd name="connsiteY2" fmla="*/ 154470 h 470042"/>
                <a:gd name="connsiteX3" fmla="*/ 857307 w 1394574"/>
                <a:gd name="connsiteY3" fmla="*/ 249720 h 470042"/>
                <a:gd name="connsiteX4" fmla="*/ 1390707 w 1394574"/>
                <a:gd name="connsiteY4" fmla="*/ 278295 h 470042"/>
                <a:gd name="connsiteX5" fmla="*/ 914457 w 1394574"/>
                <a:gd name="connsiteY5" fmla="*/ 335445 h 470042"/>
                <a:gd name="connsiteX6" fmla="*/ 1003357 w 1394574"/>
                <a:gd name="connsiteY6" fmla="*/ 440220 h 470042"/>
                <a:gd name="connsiteX7" fmla="*/ 292157 w 1394574"/>
                <a:gd name="connsiteY7" fmla="*/ 449745 h 470042"/>
                <a:gd name="connsiteX8" fmla="*/ 57 w 1394574"/>
                <a:gd name="connsiteY8" fmla="*/ 278295 h 470042"/>
                <a:gd name="connsiteX0" fmla="*/ 1711 w 1396228"/>
                <a:gd name="connsiteY0" fmla="*/ 278295 h 470042"/>
                <a:gd name="connsiteX1" fmla="*/ 312861 w 1396228"/>
                <a:gd name="connsiteY1" fmla="*/ 2070 h 470042"/>
                <a:gd name="connsiteX2" fmla="*/ 1128836 w 1396228"/>
                <a:gd name="connsiteY2" fmla="*/ 154470 h 470042"/>
                <a:gd name="connsiteX3" fmla="*/ 858961 w 1396228"/>
                <a:gd name="connsiteY3" fmla="*/ 249720 h 470042"/>
                <a:gd name="connsiteX4" fmla="*/ 1392361 w 1396228"/>
                <a:gd name="connsiteY4" fmla="*/ 278295 h 470042"/>
                <a:gd name="connsiteX5" fmla="*/ 916111 w 1396228"/>
                <a:gd name="connsiteY5" fmla="*/ 335445 h 470042"/>
                <a:gd name="connsiteX6" fmla="*/ 1005011 w 1396228"/>
                <a:gd name="connsiteY6" fmla="*/ 440220 h 470042"/>
                <a:gd name="connsiteX7" fmla="*/ 293811 w 1396228"/>
                <a:gd name="connsiteY7" fmla="*/ 449745 h 470042"/>
                <a:gd name="connsiteX8" fmla="*/ 1711 w 1396228"/>
                <a:gd name="connsiteY8" fmla="*/ 278295 h 470042"/>
                <a:gd name="connsiteX0" fmla="*/ 1392 w 1440359"/>
                <a:gd name="connsiteY0" fmla="*/ 242441 h 471430"/>
                <a:gd name="connsiteX1" fmla="*/ 356992 w 1440359"/>
                <a:gd name="connsiteY1" fmla="*/ 1141 h 471430"/>
                <a:gd name="connsiteX2" fmla="*/ 1172967 w 1440359"/>
                <a:gd name="connsiteY2" fmla="*/ 153541 h 471430"/>
                <a:gd name="connsiteX3" fmla="*/ 903092 w 1440359"/>
                <a:gd name="connsiteY3" fmla="*/ 248791 h 471430"/>
                <a:gd name="connsiteX4" fmla="*/ 1436492 w 1440359"/>
                <a:gd name="connsiteY4" fmla="*/ 277366 h 471430"/>
                <a:gd name="connsiteX5" fmla="*/ 960242 w 1440359"/>
                <a:gd name="connsiteY5" fmla="*/ 334516 h 471430"/>
                <a:gd name="connsiteX6" fmla="*/ 1049142 w 1440359"/>
                <a:gd name="connsiteY6" fmla="*/ 439291 h 471430"/>
                <a:gd name="connsiteX7" fmla="*/ 337942 w 1440359"/>
                <a:gd name="connsiteY7" fmla="*/ 448816 h 471430"/>
                <a:gd name="connsiteX8" fmla="*/ 1392 w 1440359"/>
                <a:gd name="connsiteY8" fmla="*/ 242441 h 471430"/>
                <a:gd name="connsiteX0" fmla="*/ 31 w 1438998"/>
                <a:gd name="connsiteY0" fmla="*/ 242441 h 504290"/>
                <a:gd name="connsiteX1" fmla="*/ 355631 w 1438998"/>
                <a:gd name="connsiteY1" fmla="*/ 1141 h 504290"/>
                <a:gd name="connsiteX2" fmla="*/ 1171606 w 1438998"/>
                <a:gd name="connsiteY2" fmla="*/ 153541 h 504290"/>
                <a:gd name="connsiteX3" fmla="*/ 901731 w 1438998"/>
                <a:gd name="connsiteY3" fmla="*/ 248791 h 504290"/>
                <a:gd name="connsiteX4" fmla="*/ 1435131 w 1438998"/>
                <a:gd name="connsiteY4" fmla="*/ 277366 h 504290"/>
                <a:gd name="connsiteX5" fmla="*/ 958881 w 1438998"/>
                <a:gd name="connsiteY5" fmla="*/ 334516 h 504290"/>
                <a:gd name="connsiteX6" fmla="*/ 1047781 w 1438998"/>
                <a:gd name="connsiteY6" fmla="*/ 439291 h 504290"/>
                <a:gd name="connsiteX7" fmla="*/ 339756 w 1438998"/>
                <a:gd name="connsiteY7" fmla="*/ 493266 h 504290"/>
                <a:gd name="connsiteX8" fmla="*/ 31 w 1438998"/>
                <a:gd name="connsiteY8" fmla="*/ 242441 h 504290"/>
                <a:gd name="connsiteX0" fmla="*/ 31 w 1438998"/>
                <a:gd name="connsiteY0" fmla="*/ 242441 h 504290"/>
                <a:gd name="connsiteX1" fmla="*/ 355631 w 1438998"/>
                <a:gd name="connsiteY1" fmla="*/ 1141 h 504290"/>
                <a:gd name="connsiteX2" fmla="*/ 1171606 w 1438998"/>
                <a:gd name="connsiteY2" fmla="*/ 153541 h 504290"/>
                <a:gd name="connsiteX3" fmla="*/ 901731 w 1438998"/>
                <a:gd name="connsiteY3" fmla="*/ 248791 h 504290"/>
                <a:gd name="connsiteX4" fmla="*/ 1435131 w 1438998"/>
                <a:gd name="connsiteY4" fmla="*/ 277366 h 504290"/>
                <a:gd name="connsiteX5" fmla="*/ 958881 w 1438998"/>
                <a:gd name="connsiteY5" fmla="*/ 334516 h 504290"/>
                <a:gd name="connsiteX6" fmla="*/ 1047781 w 1438998"/>
                <a:gd name="connsiteY6" fmla="*/ 439291 h 504290"/>
                <a:gd name="connsiteX7" fmla="*/ 339756 w 1438998"/>
                <a:gd name="connsiteY7" fmla="*/ 493266 h 504290"/>
                <a:gd name="connsiteX8" fmla="*/ 31 w 1438998"/>
                <a:gd name="connsiteY8" fmla="*/ 242441 h 504290"/>
                <a:gd name="connsiteX0" fmla="*/ 32 w 1438999"/>
                <a:gd name="connsiteY0" fmla="*/ 242441 h 501929"/>
                <a:gd name="connsiteX1" fmla="*/ 355632 w 1438999"/>
                <a:gd name="connsiteY1" fmla="*/ 1141 h 501929"/>
                <a:gd name="connsiteX2" fmla="*/ 1171607 w 1438999"/>
                <a:gd name="connsiteY2" fmla="*/ 153541 h 501929"/>
                <a:gd name="connsiteX3" fmla="*/ 901732 w 1438999"/>
                <a:gd name="connsiteY3" fmla="*/ 248791 h 501929"/>
                <a:gd name="connsiteX4" fmla="*/ 1435132 w 1438999"/>
                <a:gd name="connsiteY4" fmla="*/ 277366 h 501929"/>
                <a:gd name="connsiteX5" fmla="*/ 958882 w 1438999"/>
                <a:gd name="connsiteY5" fmla="*/ 334516 h 501929"/>
                <a:gd name="connsiteX6" fmla="*/ 1111282 w 1438999"/>
                <a:gd name="connsiteY6" fmla="*/ 426591 h 501929"/>
                <a:gd name="connsiteX7" fmla="*/ 339757 w 1438999"/>
                <a:gd name="connsiteY7" fmla="*/ 493266 h 501929"/>
                <a:gd name="connsiteX8" fmla="*/ 32 w 1438999"/>
                <a:gd name="connsiteY8" fmla="*/ 242441 h 501929"/>
                <a:gd name="connsiteX0" fmla="*/ 32 w 1438999"/>
                <a:gd name="connsiteY0" fmla="*/ 242441 h 501929"/>
                <a:gd name="connsiteX1" fmla="*/ 355632 w 1438999"/>
                <a:gd name="connsiteY1" fmla="*/ 1141 h 501929"/>
                <a:gd name="connsiteX2" fmla="*/ 1171607 w 1438999"/>
                <a:gd name="connsiteY2" fmla="*/ 153541 h 501929"/>
                <a:gd name="connsiteX3" fmla="*/ 901732 w 1438999"/>
                <a:gd name="connsiteY3" fmla="*/ 248791 h 501929"/>
                <a:gd name="connsiteX4" fmla="*/ 1435132 w 1438999"/>
                <a:gd name="connsiteY4" fmla="*/ 277366 h 501929"/>
                <a:gd name="connsiteX5" fmla="*/ 958882 w 1438999"/>
                <a:gd name="connsiteY5" fmla="*/ 334516 h 501929"/>
                <a:gd name="connsiteX6" fmla="*/ 1111282 w 1438999"/>
                <a:gd name="connsiteY6" fmla="*/ 426591 h 501929"/>
                <a:gd name="connsiteX7" fmla="*/ 339757 w 1438999"/>
                <a:gd name="connsiteY7" fmla="*/ 493266 h 501929"/>
                <a:gd name="connsiteX8" fmla="*/ 32 w 1438999"/>
                <a:gd name="connsiteY8" fmla="*/ 242441 h 501929"/>
                <a:gd name="connsiteX0" fmla="*/ 32 w 1438999"/>
                <a:gd name="connsiteY0" fmla="*/ 242441 h 501929"/>
                <a:gd name="connsiteX1" fmla="*/ 355632 w 1438999"/>
                <a:gd name="connsiteY1" fmla="*/ 1141 h 501929"/>
                <a:gd name="connsiteX2" fmla="*/ 1171607 w 1438999"/>
                <a:gd name="connsiteY2" fmla="*/ 153541 h 501929"/>
                <a:gd name="connsiteX3" fmla="*/ 901732 w 1438999"/>
                <a:gd name="connsiteY3" fmla="*/ 248791 h 501929"/>
                <a:gd name="connsiteX4" fmla="*/ 1435132 w 1438999"/>
                <a:gd name="connsiteY4" fmla="*/ 277366 h 501929"/>
                <a:gd name="connsiteX5" fmla="*/ 958882 w 1438999"/>
                <a:gd name="connsiteY5" fmla="*/ 334516 h 501929"/>
                <a:gd name="connsiteX6" fmla="*/ 1111282 w 1438999"/>
                <a:gd name="connsiteY6" fmla="*/ 426591 h 501929"/>
                <a:gd name="connsiteX7" fmla="*/ 339757 w 1438999"/>
                <a:gd name="connsiteY7" fmla="*/ 493266 h 501929"/>
                <a:gd name="connsiteX8" fmla="*/ 32 w 1438999"/>
                <a:gd name="connsiteY8" fmla="*/ 242441 h 501929"/>
                <a:gd name="connsiteX0" fmla="*/ 32 w 1438623"/>
                <a:gd name="connsiteY0" fmla="*/ 242441 h 501929"/>
                <a:gd name="connsiteX1" fmla="*/ 355632 w 1438623"/>
                <a:gd name="connsiteY1" fmla="*/ 1141 h 501929"/>
                <a:gd name="connsiteX2" fmla="*/ 1171607 w 1438623"/>
                <a:gd name="connsiteY2" fmla="*/ 153541 h 501929"/>
                <a:gd name="connsiteX3" fmla="*/ 901732 w 1438623"/>
                <a:gd name="connsiteY3" fmla="*/ 248791 h 501929"/>
                <a:gd name="connsiteX4" fmla="*/ 1435132 w 1438623"/>
                <a:gd name="connsiteY4" fmla="*/ 277366 h 501929"/>
                <a:gd name="connsiteX5" fmla="*/ 908082 w 1438623"/>
                <a:gd name="connsiteY5" fmla="*/ 350391 h 501929"/>
                <a:gd name="connsiteX6" fmla="*/ 1111282 w 1438623"/>
                <a:gd name="connsiteY6" fmla="*/ 426591 h 501929"/>
                <a:gd name="connsiteX7" fmla="*/ 339757 w 1438623"/>
                <a:gd name="connsiteY7" fmla="*/ 493266 h 501929"/>
                <a:gd name="connsiteX8" fmla="*/ 32 w 1438623"/>
                <a:gd name="connsiteY8" fmla="*/ 242441 h 501929"/>
                <a:gd name="connsiteX0" fmla="*/ 32 w 1438623"/>
                <a:gd name="connsiteY0" fmla="*/ 242441 h 501929"/>
                <a:gd name="connsiteX1" fmla="*/ 355632 w 1438623"/>
                <a:gd name="connsiteY1" fmla="*/ 1141 h 501929"/>
                <a:gd name="connsiteX2" fmla="*/ 1171607 w 1438623"/>
                <a:gd name="connsiteY2" fmla="*/ 153541 h 501929"/>
                <a:gd name="connsiteX3" fmla="*/ 901732 w 1438623"/>
                <a:gd name="connsiteY3" fmla="*/ 248791 h 501929"/>
                <a:gd name="connsiteX4" fmla="*/ 1435132 w 1438623"/>
                <a:gd name="connsiteY4" fmla="*/ 277366 h 501929"/>
                <a:gd name="connsiteX5" fmla="*/ 908082 w 1438623"/>
                <a:gd name="connsiteY5" fmla="*/ 350391 h 501929"/>
                <a:gd name="connsiteX6" fmla="*/ 1111282 w 1438623"/>
                <a:gd name="connsiteY6" fmla="*/ 426591 h 501929"/>
                <a:gd name="connsiteX7" fmla="*/ 339757 w 1438623"/>
                <a:gd name="connsiteY7" fmla="*/ 493266 h 501929"/>
                <a:gd name="connsiteX8" fmla="*/ 32 w 1438623"/>
                <a:gd name="connsiteY8" fmla="*/ 242441 h 501929"/>
                <a:gd name="connsiteX0" fmla="*/ 32 w 1438623"/>
                <a:gd name="connsiteY0" fmla="*/ 242441 h 501929"/>
                <a:gd name="connsiteX1" fmla="*/ 355632 w 1438623"/>
                <a:gd name="connsiteY1" fmla="*/ 1141 h 501929"/>
                <a:gd name="connsiteX2" fmla="*/ 1171607 w 1438623"/>
                <a:gd name="connsiteY2" fmla="*/ 153541 h 501929"/>
                <a:gd name="connsiteX3" fmla="*/ 901732 w 1438623"/>
                <a:gd name="connsiteY3" fmla="*/ 248791 h 501929"/>
                <a:gd name="connsiteX4" fmla="*/ 1435132 w 1438623"/>
                <a:gd name="connsiteY4" fmla="*/ 277366 h 501929"/>
                <a:gd name="connsiteX5" fmla="*/ 908082 w 1438623"/>
                <a:gd name="connsiteY5" fmla="*/ 350391 h 501929"/>
                <a:gd name="connsiteX6" fmla="*/ 1111282 w 1438623"/>
                <a:gd name="connsiteY6" fmla="*/ 426591 h 501929"/>
                <a:gd name="connsiteX7" fmla="*/ 339757 w 1438623"/>
                <a:gd name="connsiteY7" fmla="*/ 493266 h 501929"/>
                <a:gd name="connsiteX8" fmla="*/ 32 w 1438623"/>
                <a:gd name="connsiteY8" fmla="*/ 242441 h 501929"/>
                <a:gd name="connsiteX0" fmla="*/ 32 w 1438623"/>
                <a:gd name="connsiteY0" fmla="*/ 242014 h 501502"/>
                <a:gd name="connsiteX1" fmla="*/ 355632 w 1438623"/>
                <a:gd name="connsiteY1" fmla="*/ 714 h 501502"/>
                <a:gd name="connsiteX2" fmla="*/ 1120807 w 1438623"/>
                <a:gd name="connsiteY2" fmla="*/ 168989 h 501502"/>
                <a:gd name="connsiteX3" fmla="*/ 901732 w 1438623"/>
                <a:gd name="connsiteY3" fmla="*/ 248364 h 501502"/>
                <a:gd name="connsiteX4" fmla="*/ 1435132 w 1438623"/>
                <a:gd name="connsiteY4" fmla="*/ 276939 h 501502"/>
                <a:gd name="connsiteX5" fmla="*/ 908082 w 1438623"/>
                <a:gd name="connsiteY5" fmla="*/ 349964 h 501502"/>
                <a:gd name="connsiteX6" fmla="*/ 1111282 w 1438623"/>
                <a:gd name="connsiteY6" fmla="*/ 426164 h 501502"/>
                <a:gd name="connsiteX7" fmla="*/ 339757 w 1438623"/>
                <a:gd name="connsiteY7" fmla="*/ 492839 h 501502"/>
                <a:gd name="connsiteX8" fmla="*/ 32 w 1438623"/>
                <a:gd name="connsiteY8" fmla="*/ 242014 h 501502"/>
                <a:gd name="connsiteX0" fmla="*/ 32 w 1438623"/>
                <a:gd name="connsiteY0" fmla="*/ 242014 h 501502"/>
                <a:gd name="connsiteX1" fmla="*/ 355632 w 1438623"/>
                <a:gd name="connsiteY1" fmla="*/ 714 h 501502"/>
                <a:gd name="connsiteX2" fmla="*/ 1120807 w 1438623"/>
                <a:gd name="connsiteY2" fmla="*/ 168989 h 501502"/>
                <a:gd name="connsiteX3" fmla="*/ 901732 w 1438623"/>
                <a:gd name="connsiteY3" fmla="*/ 248364 h 501502"/>
                <a:gd name="connsiteX4" fmla="*/ 1435132 w 1438623"/>
                <a:gd name="connsiteY4" fmla="*/ 276939 h 501502"/>
                <a:gd name="connsiteX5" fmla="*/ 908082 w 1438623"/>
                <a:gd name="connsiteY5" fmla="*/ 349964 h 501502"/>
                <a:gd name="connsiteX6" fmla="*/ 1111282 w 1438623"/>
                <a:gd name="connsiteY6" fmla="*/ 426164 h 501502"/>
                <a:gd name="connsiteX7" fmla="*/ 339757 w 1438623"/>
                <a:gd name="connsiteY7" fmla="*/ 492839 h 501502"/>
                <a:gd name="connsiteX8" fmla="*/ 32 w 1438623"/>
                <a:gd name="connsiteY8" fmla="*/ 242014 h 501502"/>
                <a:gd name="connsiteX0" fmla="*/ 32 w 1438623"/>
                <a:gd name="connsiteY0" fmla="*/ 241499 h 500987"/>
                <a:gd name="connsiteX1" fmla="*/ 355632 w 1438623"/>
                <a:gd name="connsiteY1" fmla="*/ 199 h 500987"/>
                <a:gd name="connsiteX2" fmla="*/ 1143032 w 1438623"/>
                <a:gd name="connsiteY2" fmla="*/ 200224 h 500987"/>
                <a:gd name="connsiteX3" fmla="*/ 901732 w 1438623"/>
                <a:gd name="connsiteY3" fmla="*/ 247849 h 500987"/>
                <a:gd name="connsiteX4" fmla="*/ 1435132 w 1438623"/>
                <a:gd name="connsiteY4" fmla="*/ 276424 h 500987"/>
                <a:gd name="connsiteX5" fmla="*/ 908082 w 1438623"/>
                <a:gd name="connsiteY5" fmla="*/ 349449 h 500987"/>
                <a:gd name="connsiteX6" fmla="*/ 1111282 w 1438623"/>
                <a:gd name="connsiteY6" fmla="*/ 425649 h 500987"/>
                <a:gd name="connsiteX7" fmla="*/ 339757 w 1438623"/>
                <a:gd name="connsiteY7" fmla="*/ 492324 h 500987"/>
                <a:gd name="connsiteX8" fmla="*/ 32 w 1438623"/>
                <a:gd name="connsiteY8" fmla="*/ 241499 h 500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38623" h="500987">
                  <a:moveTo>
                    <a:pt x="32" y="241499"/>
                  </a:moveTo>
                  <a:cubicBezTo>
                    <a:pt x="2678" y="108678"/>
                    <a:pt x="165132" y="7078"/>
                    <a:pt x="355632" y="199"/>
                  </a:cubicBezTo>
                  <a:cubicBezTo>
                    <a:pt x="546132" y="-6680"/>
                    <a:pt x="1092232" y="166887"/>
                    <a:pt x="1143032" y="200224"/>
                  </a:cubicBezTo>
                  <a:cubicBezTo>
                    <a:pt x="1019207" y="243086"/>
                    <a:pt x="1009682" y="209749"/>
                    <a:pt x="901732" y="247849"/>
                  </a:cubicBezTo>
                  <a:cubicBezTo>
                    <a:pt x="987457" y="279599"/>
                    <a:pt x="1385920" y="260549"/>
                    <a:pt x="1435132" y="276424"/>
                  </a:cubicBezTo>
                  <a:cubicBezTo>
                    <a:pt x="1484344" y="292299"/>
                    <a:pt x="998570" y="324049"/>
                    <a:pt x="908082" y="349449"/>
                  </a:cubicBezTo>
                  <a:cubicBezTo>
                    <a:pt x="1027144" y="403424"/>
                    <a:pt x="1050957" y="405012"/>
                    <a:pt x="1111282" y="425649"/>
                  </a:cubicBezTo>
                  <a:cubicBezTo>
                    <a:pt x="1035082" y="465336"/>
                    <a:pt x="524965" y="523016"/>
                    <a:pt x="339757" y="492324"/>
                  </a:cubicBezTo>
                  <a:cubicBezTo>
                    <a:pt x="154549" y="461632"/>
                    <a:pt x="-2614" y="374320"/>
                    <a:pt x="32" y="241499"/>
                  </a:cubicBezTo>
                  <a:close/>
                </a:path>
              </a:pathLst>
            </a:custGeom>
            <a:solidFill>
              <a:srgbClr val="FF500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8" name="円/楕円 55"/>
            <p:cNvSpPr/>
            <p:nvPr/>
          </p:nvSpPr>
          <p:spPr>
            <a:xfrm>
              <a:off x="7091700" y="4841473"/>
              <a:ext cx="612808" cy="213405"/>
            </a:xfrm>
            <a:custGeom>
              <a:avLst/>
              <a:gdLst>
                <a:gd name="connsiteX0" fmla="*/ 0 w 1390650"/>
                <a:gd name="connsiteY0" fmla="*/ 304800 h 609600"/>
                <a:gd name="connsiteX1" fmla="*/ 695325 w 1390650"/>
                <a:gd name="connsiteY1" fmla="*/ 0 h 609600"/>
                <a:gd name="connsiteX2" fmla="*/ 1390650 w 1390650"/>
                <a:gd name="connsiteY2" fmla="*/ 304800 h 609600"/>
                <a:gd name="connsiteX3" fmla="*/ 695325 w 1390650"/>
                <a:gd name="connsiteY3" fmla="*/ 609600 h 609600"/>
                <a:gd name="connsiteX4" fmla="*/ 0 w 1390650"/>
                <a:gd name="connsiteY4" fmla="*/ 304800 h 609600"/>
                <a:gd name="connsiteX0" fmla="*/ 0 w 1390650"/>
                <a:gd name="connsiteY0" fmla="*/ 304800 h 609600"/>
                <a:gd name="connsiteX1" fmla="*/ 695325 w 1390650"/>
                <a:gd name="connsiteY1" fmla="*/ 0 h 609600"/>
                <a:gd name="connsiteX2" fmla="*/ 1390650 w 1390650"/>
                <a:gd name="connsiteY2" fmla="*/ 304800 h 609600"/>
                <a:gd name="connsiteX3" fmla="*/ 695325 w 1390650"/>
                <a:gd name="connsiteY3" fmla="*/ 609600 h 609600"/>
                <a:gd name="connsiteX4" fmla="*/ 0 w 1390650"/>
                <a:gd name="connsiteY4" fmla="*/ 304800 h 609600"/>
                <a:gd name="connsiteX0" fmla="*/ 0 w 1390650"/>
                <a:gd name="connsiteY0" fmla="*/ 306635 h 613270"/>
                <a:gd name="connsiteX1" fmla="*/ 695325 w 1390650"/>
                <a:gd name="connsiteY1" fmla="*/ 1835 h 613270"/>
                <a:gd name="connsiteX2" fmla="*/ 1390650 w 1390650"/>
                <a:gd name="connsiteY2" fmla="*/ 306635 h 613270"/>
                <a:gd name="connsiteX3" fmla="*/ 695325 w 1390650"/>
                <a:gd name="connsiteY3" fmla="*/ 611435 h 613270"/>
                <a:gd name="connsiteX4" fmla="*/ 0 w 1390650"/>
                <a:gd name="connsiteY4" fmla="*/ 306635 h 613270"/>
                <a:gd name="connsiteX0" fmla="*/ 0 w 1396090"/>
                <a:gd name="connsiteY0" fmla="*/ 311139 h 617774"/>
                <a:gd name="connsiteX1" fmla="*/ 695325 w 1396090"/>
                <a:gd name="connsiteY1" fmla="*/ 6339 h 617774"/>
                <a:gd name="connsiteX2" fmla="*/ 876300 w 1396090"/>
                <a:gd name="connsiteY2" fmla="*/ 120639 h 617774"/>
                <a:gd name="connsiteX3" fmla="*/ 1390650 w 1396090"/>
                <a:gd name="connsiteY3" fmla="*/ 311139 h 617774"/>
                <a:gd name="connsiteX4" fmla="*/ 695325 w 1396090"/>
                <a:gd name="connsiteY4" fmla="*/ 615939 h 617774"/>
                <a:gd name="connsiteX5" fmla="*/ 0 w 1396090"/>
                <a:gd name="connsiteY5" fmla="*/ 311139 h 617774"/>
                <a:gd name="connsiteX0" fmla="*/ 0 w 1392220"/>
                <a:gd name="connsiteY0" fmla="*/ 311139 h 619260"/>
                <a:gd name="connsiteX1" fmla="*/ 695325 w 1392220"/>
                <a:gd name="connsiteY1" fmla="*/ 6339 h 619260"/>
                <a:gd name="connsiteX2" fmla="*/ 876300 w 1392220"/>
                <a:gd name="connsiteY2" fmla="*/ 120639 h 619260"/>
                <a:gd name="connsiteX3" fmla="*/ 1390650 w 1392220"/>
                <a:gd name="connsiteY3" fmla="*/ 311139 h 619260"/>
                <a:gd name="connsiteX4" fmla="*/ 847725 w 1392220"/>
                <a:gd name="connsiteY4" fmla="*/ 463539 h 619260"/>
                <a:gd name="connsiteX5" fmla="*/ 695325 w 1392220"/>
                <a:gd name="connsiteY5" fmla="*/ 615939 h 619260"/>
                <a:gd name="connsiteX6" fmla="*/ 0 w 1392220"/>
                <a:gd name="connsiteY6" fmla="*/ 311139 h 619260"/>
                <a:gd name="connsiteX0" fmla="*/ 0 w 1394701"/>
                <a:gd name="connsiteY0" fmla="*/ 310503 h 618624"/>
                <a:gd name="connsiteX1" fmla="*/ 695325 w 1394701"/>
                <a:gd name="connsiteY1" fmla="*/ 5703 h 618624"/>
                <a:gd name="connsiteX2" fmla="*/ 876300 w 1394701"/>
                <a:gd name="connsiteY2" fmla="*/ 120003 h 618624"/>
                <a:gd name="connsiteX3" fmla="*/ 857250 w 1394701"/>
                <a:gd name="connsiteY3" fmla="*/ 281928 h 618624"/>
                <a:gd name="connsiteX4" fmla="*/ 1390650 w 1394701"/>
                <a:gd name="connsiteY4" fmla="*/ 310503 h 618624"/>
                <a:gd name="connsiteX5" fmla="*/ 847725 w 1394701"/>
                <a:gd name="connsiteY5" fmla="*/ 462903 h 618624"/>
                <a:gd name="connsiteX6" fmla="*/ 695325 w 1394701"/>
                <a:gd name="connsiteY6" fmla="*/ 615303 h 618624"/>
                <a:gd name="connsiteX7" fmla="*/ 0 w 1394701"/>
                <a:gd name="connsiteY7" fmla="*/ 310503 h 618624"/>
                <a:gd name="connsiteX0" fmla="*/ 0 w 1394517"/>
                <a:gd name="connsiteY0" fmla="*/ 310503 h 618398"/>
                <a:gd name="connsiteX1" fmla="*/ 695325 w 1394517"/>
                <a:gd name="connsiteY1" fmla="*/ 5703 h 618398"/>
                <a:gd name="connsiteX2" fmla="*/ 876300 w 1394517"/>
                <a:gd name="connsiteY2" fmla="*/ 120003 h 618398"/>
                <a:gd name="connsiteX3" fmla="*/ 857250 w 1394517"/>
                <a:gd name="connsiteY3" fmla="*/ 281928 h 618398"/>
                <a:gd name="connsiteX4" fmla="*/ 1390650 w 1394517"/>
                <a:gd name="connsiteY4" fmla="*/ 310503 h 618398"/>
                <a:gd name="connsiteX5" fmla="*/ 914400 w 1394517"/>
                <a:gd name="connsiteY5" fmla="*/ 367653 h 618398"/>
                <a:gd name="connsiteX6" fmla="*/ 847725 w 1394517"/>
                <a:gd name="connsiteY6" fmla="*/ 462903 h 618398"/>
                <a:gd name="connsiteX7" fmla="*/ 695325 w 1394517"/>
                <a:gd name="connsiteY7" fmla="*/ 615303 h 618398"/>
                <a:gd name="connsiteX8" fmla="*/ 0 w 1394517"/>
                <a:gd name="connsiteY8" fmla="*/ 310503 h 618398"/>
                <a:gd name="connsiteX0" fmla="*/ 0 w 1394517"/>
                <a:gd name="connsiteY0" fmla="*/ 316634 h 624529"/>
                <a:gd name="connsiteX1" fmla="*/ 695325 w 1394517"/>
                <a:gd name="connsiteY1" fmla="*/ 11834 h 624529"/>
                <a:gd name="connsiteX2" fmla="*/ 1333500 w 1394517"/>
                <a:gd name="connsiteY2" fmla="*/ 78509 h 624529"/>
                <a:gd name="connsiteX3" fmla="*/ 857250 w 1394517"/>
                <a:gd name="connsiteY3" fmla="*/ 288059 h 624529"/>
                <a:gd name="connsiteX4" fmla="*/ 1390650 w 1394517"/>
                <a:gd name="connsiteY4" fmla="*/ 316634 h 624529"/>
                <a:gd name="connsiteX5" fmla="*/ 914400 w 1394517"/>
                <a:gd name="connsiteY5" fmla="*/ 373784 h 624529"/>
                <a:gd name="connsiteX6" fmla="*/ 847725 w 1394517"/>
                <a:gd name="connsiteY6" fmla="*/ 469034 h 624529"/>
                <a:gd name="connsiteX7" fmla="*/ 695325 w 1394517"/>
                <a:gd name="connsiteY7" fmla="*/ 621434 h 624529"/>
                <a:gd name="connsiteX8" fmla="*/ 0 w 1394517"/>
                <a:gd name="connsiteY8" fmla="*/ 316634 h 624529"/>
                <a:gd name="connsiteX0" fmla="*/ 0 w 1394517"/>
                <a:gd name="connsiteY0" fmla="*/ 316311 h 624206"/>
                <a:gd name="connsiteX1" fmla="*/ 695325 w 1394517"/>
                <a:gd name="connsiteY1" fmla="*/ 11511 h 624206"/>
                <a:gd name="connsiteX2" fmla="*/ 1333500 w 1394517"/>
                <a:gd name="connsiteY2" fmla="*/ 78186 h 624206"/>
                <a:gd name="connsiteX3" fmla="*/ 857250 w 1394517"/>
                <a:gd name="connsiteY3" fmla="*/ 287736 h 624206"/>
                <a:gd name="connsiteX4" fmla="*/ 1390650 w 1394517"/>
                <a:gd name="connsiteY4" fmla="*/ 316311 h 624206"/>
                <a:gd name="connsiteX5" fmla="*/ 914400 w 1394517"/>
                <a:gd name="connsiteY5" fmla="*/ 373461 h 624206"/>
                <a:gd name="connsiteX6" fmla="*/ 847725 w 1394517"/>
                <a:gd name="connsiteY6" fmla="*/ 468711 h 624206"/>
                <a:gd name="connsiteX7" fmla="*/ 695325 w 1394517"/>
                <a:gd name="connsiteY7" fmla="*/ 621111 h 624206"/>
                <a:gd name="connsiteX8" fmla="*/ 0 w 1394517"/>
                <a:gd name="connsiteY8" fmla="*/ 316311 h 624206"/>
                <a:gd name="connsiteX0" fmla="*/ 0 w 1394517"/>
                <a:gd name="connsiteY0" fmla="*/ 316311 h 624761"/>
                <a:gd name="connsiteX1" fmla="*/ 695325 w 1394517"/>
                <a:gd name="connsiteY1" fmla="*/ 11511 h 624761"/>
                <a:gd name="connsiteX2" fmla="*/ 1333500 w 1394517"/>
                <a:gd name="connsiteY2" fmla="*/ 78186 h 624761"/>
                <a:gd name="connsiteX3" fmla="*/ 857250 w 1394517"/>
                <a:gd name="connsiteY3" fmla="*/ 287736 h 624761"/>
                <a:gd name="connsiteX4" fmla="*/ 1390650 w 1394517"/>
                <a:gd name="connsiteY4" fmla="*/ 316311 h 624761"/>
                <a:gd name="connsiteX5" fmla="*/ 914400 w 1394517"/>
                <a:gd name="connsiteY5" fmla="*/ 373461 h 624761"/>
                <a:gd name="connsiteX6" fmla="*/ 1003300 w 1394517"/>
                <a:gd name="connsiteY6" fmla="*/ 478236 h 624761"/>
                <a:gd name="connsiteX7" fmla="*/ 695325 w 1394517"/>
                <a:gd name="connsiteY7" fmla="*/ 621111 h 624761"/>
                <a:gd name="connsiteX8" fmla="*/ 0 w 1394517"/>
                <a:gd name="connsiteY8" fmla="*/ 316311 h 624761"/>
                <a:gd name="connsiteX0" fmla="*/ 0 w 1394517"/>
                <a:gd name="connsiteY0" fmla="*/ 306548 h 614998"/>
                <a:gd name="connsiteX1" fmla="*/ 695325 w 1394517"/>
                <a:gd name="connsiteY1" fmla="*/ 1748 h 614998"/>
                <a:gd name="connsiteX2" fmla="*/ 1127125 w 1394517"/>
                <a:gd name="connsiteY2" fmla="*/ 182723 h 614998"/>
                <a:gd name="connsiteX3" fmla="*/ 857250 w 1394517"/>
                <a:gd name="connsiteY3" fmla="*/ 277973 h 614998"/>
                <a:gd name="connsiteX4" fmla="*/ 1390650 w 1394517"/>
                <a:gd name="connsiteY4" fmla="*/ 306548 h 614998"/>
                <a:gd name="connsiteX5" fmla="*/ 914400 w 1394517"/>
                <a:gd name="connsiteY5" fmla="*/ 363698 h 614998"/>
                <a:gd name="connsiteX6" fmla="*/ 1003300 w 1394517"/>
                <a:gd name="connsiteY6" fmla="*/ 468473 h 614998"/>
                <a:gd name="connsiteX7" fmla="*/ 695325 w 1394517"/>
                <a:gd name="connsiteY7" fmla="*/ 611348 h 614998"/>
                <a:gd name="connsiteX8" fmla="*/ 0 w 1394517"/>
                <a:gd name="connsiteY8" fmla="*/ 306548 h 614998"/>
                <a:gd name="connsiteX0" fmla="*/ 12807 w 1407324"/>
                <a:gd name="connsiteY0" fmla="*/ 278295 h 586745"/>
                <a:gd name="connsiteX1" fmla="*/ 323957 w 1407324"/>
                <a:gd name="connsiteY1" fmla="*/ 2070 h 586745"/>
                <a:gd name="connsiteX2" fmla="*/ 1139932 w 1407324"/>
                <a:gd name="connsiteY2" fmla="*/ 154470 h 586745"/>
                <a:gd name="connsiteX3" fmla="*/ 870057 w 1407324"/>
                <a:gd name="connsiteY3" fmla="*/ 249720 h 586745"/>
                <a:gd name="connsiteX4" fmla="*/ 1403457 w 1407324"/>
                <a:gd name="connsiteY4" fmla="*/ 278295 h 586745"/>
                <a:gd name="connsiteX5" fmla="*/ 927207 w 1407324"/>
                <a:gd name="connsiteY5" fmla="*/ 335445 h 586745"/>
                <a:gd name="connsiteX6" fmla="*/ 1016107 w 1407324"/>
                <a:gd name="connsiteY6" fmla="*/ 440220 h 586745"/>
                <a:gd name="connsiteX7" fmla="*/ 708132 w 1407324"/>
                <a:gd name="connsiteY7" fmla="*/ 583095 h 586745"/>
                <a:gd name="connsiteX8" fmla="*/ 12807 w 1407324"/>
                <a:gd name="connsiteY8" fmla="*/ 278295 h 586745"/>
                <a:gd name="connsiteX0" fmla="*/ 48 w 1394565"/>
                <a:gd name="connsiteY0" fmla="*/ 278295 h 586745"/>
                <a:gd name="connsiteX1" fmla="*/ 311198 w 1394565"/>
                <a:gd name="connsiteY1" fmla="*/ 2070 h 586745"/>
                <a:gd name="connsiteX2" fmla="*/ 1127173 w 1394565"/>
                <a:gd name="connsiteY2" fmla="*/ 154470 h 586745"/>
                <a:gd name="connsiteX3" fmla="*/ 857298 w 1394565"/>
                <a:gd name="connsiteY3" fmla="*/ 249720 h 586745"/>
                <a:gd name="connsiteX4" fmla="*/ 1390698 w 1394565"/>
                <a:gd name="connsiteY4" fmla="*/ 278295 h 586745"/>
                <a:gd name="connsiteX5" fmla="*/ 914448 w 1394565"/>
                <a:gd name="connsiteY5" fmla="*/ 335445 h 586745"/>
                <a:gd name="connsiteX6" fmla="*/ 1003348 w 1394565"/>
                <a:gd name="connsiteY6" fmla="*/ 440220 h 586745"/>
                <a:gd name="connsiteX7" fmla="*/ 695373 w 1394565"/>
                <a:gd name="connsiteY7" fmla="*/ 583095 h 586745"/>
                <a:gd name="connsiteX8" fmla="*/ 48 w 1394565"/>
                <a:gd name="connsiteY8" fmla="*/ 278295 h 586745"/>
                <a:gd name="connsiteX0" fmla="*/ 57 w 1394574"/>
                <a:gd name="connsiteY0" fmla="*/ 278295 h 470042"/>
                <a:gd name="connsiteX1" fmla="*/ 311207 w 1394574"/>
                <a:gd name="connsiteY1" fmla="*/ 2070 h 470042"/>
                <a:gd name="connsiteX2" fmla="*/ 1127182 w 1394574"/>
                <a:gd name="connsiteY2" fmla="*/ 154470 h 470042"/>
                <a:gd name="connsiteX3" fmla="*/ 857307 w 1394574"/>
                <a:gd name="connsiteY3" fmla="*/ 249720 h 470042"/>
                <a:gd name="connsiteX4" fmla="*/ 1390707 w 1394574"/>
                <a:gd name="connsiteY4" fmla="*/ 278295 h 470042"/>
                <a:gd name="connsiteX5" fmla="*/ 914457 w 1394574"/>
                <a:gd name="connsiteY5" fmla="*/ 335445 h 470042"/>
                <a:gd name="connsiteX6" fmla="*/ 1003357 w 1394574"/>
                <a:gd name="connsiteY6" fmla="*/ 440220 h 470042"/>
                <a:gd name="connsiteX7" fmla="*/ 292157 w 1394574"/>
                <a:gd name="connsiteY7" fmla="*/ 449745 h 470042"/>
                <a:gd name="connsiteX8" fmla="*/ 57 w 1394574"/>
                <a:gd name="connsiteY8" fmla="*/ 278295 h 470042"/>
                <a:gd name="connsiteX0" fmla="*/ 1711 w 1396228"/>
                <a:gd name="connsiteY0" fmla="*/ 278295 h 470042"/>
                <a:gd name="connsiteX1" fmla="*/ 312861 w 1396228"/>
                <a:gd name="connsiteY1" fmla="*/ 2070 h 470042"/>
                <a:gd name="connsiteX2" fmla="*/ 1128836 w 1396228"/>
                <a:gd name="connsiteY2" fmla="*/ 154470 h 470042"/>
                <a:gd name="connsiteX3" fmla="*/ 858961 w 1396228"/>
                <a:gd name="connsiteY3" fmla="*/ 249720 h 470042"/>
                <a:gd name="connsiteX4" fmla="*/ 1392361 w 1396228"/>
                <a:gd name="connsiteY4" fmla="*/ 278295 h 470042"/>
                <a:gd name="connsiteX5" fmla="*/ 916111 w 1396228"/>
                <a:gd name="connsiteY5" fmla="*/ 335445 h 470042"/>
                <a:gd name="connsiteX6" fmla="*/ 1005011 w 1396228"/>
                <a:gd name="connsiteY6" fmla="*/ 440220 h 470042"/>
                <a:gd name="connsiteX7" fmla="*/ 293811 w 1396228"/>
                <a:gd name="connsiteY7" fmla="*/ 449745 h 470042"/>
                <a:gd name="connsiteX8" fmla="*/ 1711 w 1396228"/>
                <a:gd name="connsiteY8" fmla="*/ 278295 h 470042"/>
                <a:gd name="connsiteX0" fmla="*/ 1392 w 1440359"/>
                <a:gd name="connsiteY0" fmla="*/ 242441 h 471430"/>
                <a:gd name="connsiteX1" fmla="*/ 356992 w 1440359"/>
                <a:gd name="connsiteY1" fmla="*/ 1141 h 471430"/>
                <a:gd name="connsiteX2" fmla="*/ 1172967 w 1440359"/>
                <a:gd name="connsiteY2" fmla="*/ 153541 h 471430"/>
                <a:gd name="connsiteX3" fmla="*/ 903092 w 1440359"/>
                <a:gd name="connsiteY3" fmla="*/ 248791 h 471430"/>
                <a:gd name="connsiteX4" fmla="*/ 1436492 w 1440359"/>
                <a:gd name="connsiteY4" fmla="*/ 277366 h 471430"/>
                <a:gd name="connsiteX5" fmla="*/ 960242 w 1440359"/>
                <a:gd name="connsiteY5" fmla="*/ 334516 h 471430"/>
                <a:gd name="connsiteX6" fmla="*/ 1049142 w 1440359"/>
                <a:gd name="connsiteY6" fmla="*/ 439291 h 471430"/>
                <a:gd name="connsiteX7" fmla="*/ 337942 w 1440359"/>
                <a:gd name="connsiteY7" fmla="*/ 448816 h 471430"/>
                <a:gd name="connsiteX8" fmla="*/ 1392 w 1440359"/>
                <a:gd name="connsiteY8" fmla="*/ 242441 h 471430"/>
                <a:gd name="connsiteX0" fmla="*/ 31 w 1438998"/>
                <a:gd name="connsiteY0" fmla="*/ 242441 h 504290"/>
                <a:gd name="connsiteX1" fmla="*/ 355631 w 1438998"/>
                <a:gd name="connsiteY1" fmla="*/ 1141 h 504290"/>
                <a:gd name="connsiteX2" fmla="*/ 1171606 w 1438998"/>
                <a:gd name="connsiteY2" fmla="*/ 153541 h 504290"/>
                <a:gd name="connsiteX3" fmla="*/ 901731 w 1438998"/>
                <a:gd name="connsiteY3" fmla="*/ 248791 h 504290"/>
                <a:gd name="connsiteX4" fmla="*/ 1435131 w 1438998"/>
                <a:gd name="connsiteY4" fmla="*/ 277366 h 504290"/>
                <a:gd name="connsiteX5" fmla="*/ 958881 w 1438998"/>
                <a:gd name="connsiteY5" fmla="*/ 334516 h 504290"/>
                <a:gd name="connsiteX6" fmla="*/ 1047781 w 1438998"/>
                <a:gd name="connsiteY6" fmla="*/ 439291 h 504290"/>
                <a:gd name="connsiteX7" fmla="*/ 339756 w 1438998"/>
                <a:gd name="connsiteY7" fmla="*/ 493266 h 504290"/>
                <a:gd name="connsiteX8" fmla="*/ 31 w 1438998"/>
                <a:gd name="connsiteY8" fmla="*/ 242441 h 504290"/>
                <a:gd name="connsiteX0" fmla="*/ 31 w 1438998"/>
                <a:gd name="connsiteY0" fmla="*/ 242441 h 504290"/>
                <a:gd name="connsiteX1" fmla="*/ 355631 w 1438998"/>
                <a:gd name="connsiteY1" fmla="*/ 1141 h 504290"/>
                <a:gd name="connsiteX2" fmla="*/ 1171606 w 1438998"/>
                <a:gd name="connsiteY2" fmla="*/ 153541 h 504290"/>
                <a:gd name="connsiteX3" fmla="*/ 901731 w 1438998"/>
                <a:gd name="connsiteY3" fmla="*/ 248791 h 504290"/>
                <a:gd name="connsiteX4" fmla="*/ 1435131 w 1438998"/>
                <a:gd name="connsiteY4" fmla="*/ 277366 h 504290"/>
                <a:gd name="connsiteX5" fmla="*/ 958881 w 1438998"/>
                <a:gd name="connsiteY5" fmla="*/ 334516 h 504290"/>
                <a:gd name="connsiteX6" fmla="*/ 1047781 w 1438998"/>
                <a:gd name="connsiteY6" fmla="*/ 439291 h 504290"/>
                <a:gd name="connsiteX7" fmla="*/ 339756 w 1438998"/>
                <a:gd name="connsiteY7" fmla="*/ 493266 h 504290"/>
                <a:gd name="connsiteX8" fmla="*/ 31 w 1438998"/>
                <a:gd name="connsiteY8" fmla="*/ 242441 h 504290"/>
                <a:gd name="connsiteX0" fmla="*/ 32 w 1438999"/>
                <a:gd name="connsiteY0" fmla="*/ 242441 h 501929"/>
                <a:gd name="connsiteX1" fmla="*/ 355632 w 1438999"/>
                <a:gd name="connsiteY1" fmla="*/ 1141 h 501929"/>
                <a:gd name="connsiteX2" fmla="*/ 1171607 w 1438999"/>
                <a:gd name="connsiteY2" fmla="*/ 153541 h 501929"/>
                <a:gd name="connsiteX3" fmla="*/ 901732 w 1438999"/>
                <a:gd name="connsiteY3" fmla="*/ 248791 h 501929"/>
                <a:gd name="connsiteX4" fmla="*/ 1435132 w 1438999"/>
                <a:gd name="connsiteY4" fmla="*/ 277366 h 501929"/>
                <a:gd name="connsiteX5" fmla="*/ 958882 w 1438999"/>
                <a:gd name="connsiteY5" fmla="*/ 334516 h 501929"/>
                <a:gd name="connsiteX6" fmla="*/ 1111282 w 1438999"/>
                <a:gd name="connsiteY6" fmla="*/ 426591 h 501929"/>
                <a:gd name="connsiteX7" fmla="*/ 339757 w 1438999"/>
                <a:gd name="connsiteY7" fmla="*/ 493266 h 501929"/>
                <a:gd name="connsiteX8" fmla="*/ 32 w 1438999"/>
                <a:gd name="connsiteY8" fmla="*/ 242441 h 501929"/>
                <a:gd name="connsiteX0" fmla="*/ 32 w 1438999"/>
                <a:gd name="connsiteY0" fmla="*/ 242441 h 501929"/>
                <a:gd name="connsiteX1" fmla="*/ 355632 w 1438999"/>
                <a:gd name="connsiteY1" fmla="*/ 1141 h 501929"/>
                <a:gd name="connsiteX2" fmla="*/ 1171607 w 1438999"/>
                <a:gd name="connsiteY2" fmla="*/ 153541 h 501929"/>
                <a:gd name="connsiteX3" fmla="*/ 901732 w 1438999"/>
                <a:gd name="connsiteY3" fmla="*/ 248791 h 501929"/>
                <a:gd name="connsiteX4" fmla="*/ 1435132 w 1438999"/>
                <a:gd name="connsiteY4" fmla="*/ 277366 h 501929"/>
                <a:gd name="connsiteX5" fmla="*/ 958882 w 1438999"/>
                <a:gd name="connsiteY5" fmla="*/ 334516 h 501929"/>
                <a:gd name="connsiteX6" fmla="*/ 1111282 w 1438999"/>
                <a:gd name="connsiteY6" fmla="*/ 426591 h 501929"/>
                <a:gd name="connsiteX7" fmla="*/ 339757 w 1438999"/>
                <a:gd name="connsiteY7" fmla="*/ 493266 h 501929"/>
                <a:gd name="connsiteX8" fmla="*/ 32 w 1438999"/>
                <a:gd name="connsiteY8" fmla="*/ 242441 h 501929"/>
                <a:gd name="connsiteX0" fmla="*/ 32 w 1438999"/>
                <a:gd name="connsiteY0" fmla="*/ 242441 h 501929"/>
                <a:gd name="connsiteX1" fmla="*/ 355632 w 1438999"/>
                <a:gd name="connsiteY1" fmla="*/ 1141 h 501929"/>
                <a:gd name="connsiteX2" fmla="*/ 1171607 w 1438999"/>
                <a:gd name="connsiteY2" fmla="*/ 153541 h 501929"/>
                <a:gd name="connsiteX3" fmla="*/ 901732 w 1438999"/>
                <a:gd name="connsiteY3" fmla="*/ 248791 h 501929"/>
                <a:gd name="connsiteX4" fmla="*/ 1435132 w 1438999"/>
                <a:gd name="connsiteY4" fmla="*/ 277366 h 501929"/>
                <a:gd name="connsiteX5" fmla="*/ 958882 w 1438999"/>
                <a:gd name="connsiteY5" fmla="*/ 334516 h 501929"/>
                <a:gd name="connsiteX6" fmla="*/ 1111282 w 1438999"/>
                <a:gd name="connsiteY6" fmla="*/ 426591 h 501929"/>
                <a:gd name="connsiteX7" fmla="*/ 339757 w 1438999"/>
                <a:gd name="connsiteY7" fmla="*/ 493266 h 501929"/>
                <a:gd name="connsiteX8" fmla="*/ 32 w 1438999"/>
                <a:gd name="connsiteY8" fmla="*/ 242441 h 501929"/>
                <a:gd name="connsiteX0" fmla="*/ 32 w 1438623"/>
                <a:gd name="connsiteY0" fmla="*/ 242441 h 501929"/>
                <a:gd name="connsiteX1" fmla="*/ 355632 w 1438623"/>
                <a:gd name="connsiteY1" fmla="*/ 1141 h 501929"/>
                <a:gd name="connsiteX2" fmla="*/ 1171607 w 1438623"/>
                <a:gd name="connsiteY2" fmla="*/ 153541 h 501929"/>
                <a:gd name="connsiteX3" fmla="*/ 901732 w 1438623"/>
                <a:gd name="connsiteY3" fmla="*/ 248791 h 501929"/>
                <a:gd name="connsiteX4" fmla="*/ 1435132 w 1438623"/>
                <a:gd name="connsiteY4" fmla="*/ 277366 h 501929"/>
                <a:gd name="connsiteX5" fmla="*/ 908082 w 1438623"/>
                <a:gd name="connsiteY5" fmla="*/ 350391 h 501929"/>
                <a:gd name="connsiteX6" fmla="*/ 1111282 w 1438623"/>
                <a:gd name="connsiteY6" fmla="*/ 426591 h 501929"/>
                <a:gd name="connsiteX7" fmla="*/ 339757 w 1438623"/>
                <a:gd name="connsiteY7" fmla="*/ 493266 h 501929"/>
                <a:gd name="connsiteX8" fmla="*/ 32 w 1438623"/>
                <a:gd name="connsiteY8" fmla="*/ 242441 h 501929"/>
                <a:gd name="connsiteX0" fmla="*/ 32 w 1438623"/>
                <a:gd name="connsiteY0" fmla="*/ 242441 h 501929"/>
                <a:gd name="connsiteX1" fmla="*/ 355632 w 1438623"/>
                <a:gd name="connsiteY1" fmla="*/ 1141 h 501929"/>
                <a:gd name="connsiteX2" fmla="*/ 1171607 w 1438623"/>
                <a:gd name="connsiteY2" fmla="*/ 153541 h 501929"/>
                <a:gd name="connsiteX3" fmla="*/ 901732 w 1438623"/>
                <a:gd name="connsiteY3" fmla="*/ 248791 h 501929"/>
                <a:gd name="connsiteX4" fmla="*/ 1435132 w 1438623"/>
                <a:gd name="connsiteY4" fmla="*/ 277366 h 501929"/>
                <a:gd name="connsiteX5" fmla="*/ 908082 w 1438623"/>
                <a:gd name="connsiteY5" fmla="*/ 350391 h 501929"/>
                <a:gd name="connsiteX6" fmla="*/ 1111282 w 1438623"/>
                <a:gd name="connsiteY6" fmla="*/ 426591 h 501929"/>
                <a:gd name="connsiteX7" fmla="*/ 339757 w 1438623"/>
                <a:gd name="connsiteY7" fmla="*/ 493266 h 501929"/>
                <a:gd name="connsiteX8" fmla="*/ 32 w 1438623"/>
                <a:gd name="connsiteY8" fmla="*/ 242441 h 501929"/>
                <a:gd name="connsiteX0" fmla="*/ 32 w 1438623"/>
                <a:gd name="connsiteY0" fmla="*/ 242441 h 501929"/>
                <a:gd name="connsiteX1" fmla="*/ 355632 w 1438623"/>
                <a:gd name="connsiteY1" fmla="*/ 1141 h 501929"/>
                <a:gd name="connsiteX2" fmla="*/ 1171607 w 1438623"/>
                <a:gd name="connsiteY2" fmla="*/ 153541 h 501929"/>
                <a:gd name="connsiteX3" fmla="*/ 901732 w 1438623"/>
                <a:gd name="connsiteY3" fmla="*/ 248791 h 501929"/>
                <a:gd name="connsiteX4" fmla="*/ 1435132 w 1438623"/>
                <a:gd name="connsiteY4" fmla="*/ 277366 h 501929"/>
                <a:gd name="connsiteX5" fmla="*/ 908082 w 1438623"/>
                <a:gd name="connsiteY5" fmla="*/ 350391 h 501929"/>
                <a:gd name="connsiteX6" fmla="*/ 1111282 w 1438623"/>
                <a:gd name="connsiteY6" fmla="*/ 426591 h 501929"/>
                <a:gd name="connsiteX7" fmla="*/ 339757 w 1438623"/>
                <a:gd name="connsiteY7" fmla="*/ 493266 h 501929"/>
                <a:gd name="connsiteX8" fmla="*/ 32 w 1438623"/>
                <a:gd name="connsiteY8" fmla="*/ 242441 h 501929"/>
                <a:gd name="connsiteX0" fmla="*/ 32 w 1438623"/>
                <a:gd name="connsiteY0" fmla="*/ 242014 h 501502"/>
                <a:gd name="connsiteX1" fmla="*/ 355632 w 1438623"/>
                <a:gd name="connsiteY1" fmla="*/ 714 h 501502"/>
                <a:gd name="connsiteX2" fmla="*/ 1120807 w 1438623"/>
                <a:gd name="connsiteY2" fmla="*/ 168989 h 501502"/>
                <a:gd name="connsiteX3" fmla="*/ 901732 w 1438623"/>
                <a:gd name="connsiteY3" fmla="*/ 248364 h 501502"/>
                <a:gd name="connsiteX4" fmla="*/ 1435132 w 1438623"/>
                <a:gd name="connsiteY4" fmla="*/ 276939 h 501502"/>
                <a:gd name="connsiteX5" fmla="*/ 908082 w 1438623"/>
                <a:gd name="connsiteY5" fmla="*/ 349964 h 501502"/>
                <a:gd name="connsiteX6" fmla="*/ 1111282 w 1438623"/>
                <a:gd name="connsiteY6" fmla="*/ 426164 h 501502"/>
                <a:gd name="connsiteX7" fmla="*/ 339757 w 1438623"/>
                <a:gd name="connsiteY7" fmla="*/ 492839 h 501502"/>
                <a:gd name="connsiteX8" fmla="*/ 32 w 1438623"/>
                <a:gd name="connsiteY8" fmla="*/ 242014 h 501502"/>
                <a:gd name="connsiteX0" fmla="*/ 32 w 1438623"/>
                <a:gd name="connsiteY0" fmla="*/ 242014 h 501502"/>
                <a:gd name="connsiteX1" fmla="*/ 355632 w 1438623"/>
                <a:gd name="connsiteY1" fmla="*/ 714 h 501502"/>
                <a:gd name="connsiteX2" fmla="*/ 1120807 w 1438623"/>
                <a:gd name="connsiteY2" fmla="*/ 168989 h 501502"/>
                <a:gd name="connsiteX3" fmla="*/ 901732 w 1438623"/>
                <a:gd name="connsiteY3" fmla="*/ 248364 h 501502"/>
                <a:gd name="connsiteX4" fmla="*/ 1435132 w 1438623"/>
                <a:gd name="connsiteY4" fmla="*/ 276939 h 501502"/>
                <a:gd name="connsiteX5" fmla="*/ 908082 w 1438623"/>
                <a:gd name="connsiteY5" fmla="*/ 349964 h 501502"/>
                <a:gd name="connsiteX6" fmla="*/ 1111282 w 1438623"/>
                <a:gd name="connsiteY6" fmla="*/ 426164 h 501502"/>
                <a:gd name="connsiteX7" fmla="*/ 339757 w 1438623"/>
                <a:gd name="connsiteY7" fmla="*/ 492839 h 501502"/>
                <a:gd name="connsiteX8" fmla="*/ 32 w 1438623"/>
                <a:gd name="connsiteY8" fmla="*/ 242014 h 501502"/>
                <a:gd name="connsiteX0" fmla="*/ 32 w 1438623"/>
                <a:gd name="connsiteY0" fmla="*/ 241499 h 500987"/>
                <a:gd name="connsiteX1" fmla="*/ 355632 w 1438623"/>
                <a:gd name="connsiteY1" fmla="*/ 199 h 500987"/>
                <a:gd name="connsiteX2" fmla="*/ 1143032 w 1438623"/>
                <a:gd name="connsiteY2" fmla="*/ 200224 h 500987"/>
                <a:gd name="connsiteX3" fmla="*/ 901732 w 1438623"/>
                <a:gd name="connsiteY3" fmla="*/ 247849 h 500987"/>
                <a:gd name="connsiteX4" fmla="*/ 1435132 w 1438623"/>
                <a:gd name="connsiteY4" fmla="*/ 276424 h 500987"/>
                <a:gd name="connsiteX5" fmla="*/ 908082 w 1438623"/>
                <a:gd name="connsiteY5" fmla="*/ 349449 h 500987"/>
                <a:gd name="connsiteX6" fmla="*/ 1111282 w 1438623"/>
                <a:gd name="connsiteY6" fmla="*/ 425649 h 500987"/>
                <a:gd name="connsiteX7" fmla="*/ 339757 w 1438623"/>
                <a:gd name="connsiteY7" fmla="*/ 492324 h 500987"/>
                <a:gd name="connsiteX8" fmla="*/ 32 w 1438623"/>
                <a:gd name="connsiteY8" fmla="*/ 241499 h 500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38623" h="500987">
                  <a:moveTo>
                    <a:pt x="32" y="241499"/>
                  </a:moveTo>
                  <a:cubicBezTo>
                    <a:pt x="2678" y="108678"/>
                    <a:pt x="165132" y="7078"/>
                    <a:pt x="355632" y="199"/>
                  </a:cubicBezTo>
                  <a:cubicBezTo>
                    <a:pt x="546132" y="-6680"/>
                    <a:pt x="1092232" y="166887"/>
                    <a:pt x="1143032" y="200224"/>
                  </a:cubicBezTo>
                  <a:cubicBezTo>
                    <a:pt x="1019207" y="243086"/>
                    <a:pt x="1009682" y="209749"/>
                    <a:pt x="901732" y="247849"/>
                  </a:cubicBezTo>
                  <a:cubicBezTo>
                    <a:pt x="987457" y="279599"/>
                    <a:pt x="1385920" y="260549"/>
                    <a:pt x="1435132" y="276424"/>
                  </a:cubicBezTo>
                  <a:cubicBezTo>
                    <a:pt x="1484344" y="292299"/>
                    <a:pt x="998570" y="324049"/>
                    <a:pt x="908082" y="349449"/>
                  </a:cubicBezTo>
                  <a:cubicBezTo>
                    <a:pt x="1027144" y="403424"/>
                    <a:pt x="1050957" y="405012"/>
                    <a:pt x="1111282" y="425649"/>
                  </a:cubicBezTo>
                  <a:cubicBezTo>
                    <a:pt x="1035082" y="465336"/>
                    <a:pt x="524965" y="523016"/>
                    <a:pt x="339757" y="492324"/>
                  </a:cubicBezTo>
                  <a:cubicBezTo>
                    <a:pt x="154549" y="461632"/>
                    <a:pt x="-2614" y="374320"/>
                    <a:pt x="32" y="241499"/>
                  </a:cubicBezTo>
                  <a:close/>
                </a:path>
              </a:pathLst>
            </a:custGeom>
            <a:solidFill>
              <a:srgbClr val="FFFF00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80" name="グループ化 79"/>
          <p:cNvGrpSpPr/>
          <p:nvPr/>
        </p:nvGrpSpPr>
        <p:grpSpPr>
          <a:xfrm>
            <a:off x="772486" y="5074519"/>
            <a:ext cx="412728" cy="412728"/>
            <a:chOff x="907842" y="5304714"/>
            <a:chExt cx="412728" cy="412728"/>
          </a:xfrm>
        </p:grpSpPr>
        <p:grpSp>
          <p:nvGrpSpPr>
            <p:cNvPr id="70" name="グループ化 69"/>
            <p:cNvGrpSpPr/>
            <p:nvPr/>
          </p:nvGrpSpPr>
          <p:grpSpPr>
            <a:xfrm>
              <a:off x="1048283" y="5363926"/>
              <a:ext cx="139502" cy="255122"/>
              <a:chOff x="1398871" y="5502212"/>
              <a:chExt cx="181414" cy="331770"/>
            </a:xfrm>
          </p:grpSpPr>
          <p:sp>
            <p:nvSpPr>
              <p:cNvPr id="71" name="二等辺三角形 70"/>
              <p:cNvSpPr/>
              <p:nvPr/>
            </p:nvSpPr>
            <p:spPr>
              <a:xfrm>
                <a:off x="1419331" y="5650629"/>
                <a:ext cx="140494" cy="183353"/>
              </a:xfrm>
              <a:prstGeom prst="triangl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2" name="円/楕円 71"/>
              <p:cNvSpPr/>
              <p:nvPr/>
            </p:nvSpPr>
            <p:spPr>
              <a:xfrm>
                <a:off x="1426307" y="5603423"/>
                <a:ext cx="126542" cy="132170"/>
              </a:xfrm>
              <a:prstGeom prst="ellipse">
                <a:avLst/>
              </a:prstGeom>
              <a:solidFill>
                <a:srgbClr val="FFCC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3" name="二等辺三角形 72"/>
              <p:cNvSpPr/>
              <p:nvPr/>
            </p:nvSpPr>
            <p:spPr>
              <a:xfrm>
                <a:off x="1445939" y="5502212"/>
                <a:ext cx="87278" cy="113903"/>
              </a:xfrm>
              <a:prstGeom prst="triangl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4" name="円/楕円 73"/>
              <p:cNvSpPr/>
              <p:nvPr/>
            </p:nvSpPr>
            <p:spPr>
              <a:xfrm>
                <a:off x="1398871" y="5612638"/>
                <a:ext cx="181414" cy="60756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bg2">
                    <a:lumMod val="1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69" name="円/楕円 68"/>
            <p:cNvSpPr/>
            <p:nvPr/>
          </p:nvSpPr>
          <p:spPr>
            <a:xfrm>
              <a:off x="907842" y="5304714"/>
              <a:ext cx="412728" cy="412728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50000">
                  <a:schemeClr val="accent1">
                    <a:tint val="44500"/>
                    <a:satMod val="160000"/>
                    <a:alpha val="70000"/>
                  </a:schemeClr>
                </a:gs>
                <a:gs pos="100000">
                  <a:schemeClr val="accent1">
                    <a:tint val="23500"/>
                    <a:satMod val="160000"/>
                    <a:alpha val="41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98" name="正方形/長方形 97"/>
          <p:cNvSpPr/>
          <p:nvPr/>
        </p:nvSpPr>
        <p:spPr>
          <a:xfrm>
            <a:off x="3122885" y="2455309"/>
            <a:ext cx="2928791" cy="237067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9" name="正方形/長方形 98"/>
          <p:cNvSpPr/>
          <p:nvPr/>
        </p:nvSpPr>
        <p:spPr>
          <a:xfrm>
            <a:off x="2972648" y="4587619"/>
            <a:ext cx="3308613" cy="169646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>
                <a:solidFill>
                  <a:srgbClr val="C00000"/>
                </a:solidFill>
              </a:rPr>
              <a:t>着弾すると爆発する、炎の弾丸を発射する。</a:t>
            </a:r>
            <a:endParaRPr kumimoji="1" lang="en-US" altLang="ja-JP" sz="1200" dirty="0" smtClean="0">
              <a:solidFill>
                <a:srgbClr val="C00000"/>
              </a:solidFill>
            </a:endParaRPr>
          </a:p>
          <a:p>
            <a:pPr algn="ctr"/>
            <a:r>
              <a:rPr kumimoji="1" lang="ja-JP" altLang="en-US" sz="1200" dirty="0">
                <a:solidFill>
                  <a:srgbClr val="C00000"/>
                </a:solidFill>
              </a:rPr>
              <a:t>威力</a:t>
            </a:r>
            <a:r>
              <a:rPr kumimoji="1" lang="ja-JP" altLang="en-US" sz="1200" dirty="0" smtClean="0">
                <a:solidFill>
                  <a:srgbClr val="C00000"/>
                </a:solidFill>
              </a:rPr>
              <a:t>は低いが、発射間隔が短い。</a:t>
            </a:r>
            <a:endParaRPr kumimoji="1" lang="en-US" altLang="ja-JP" sz="1200" dirty="0" smtClean="0">
              <a:solidFill>
                <a:srgbClr val="C00000"/>
              </a:solidFill>
            </a:endParaRPr>
          </a:p>
          <a:p>
            <a:pPr algn="ctr"/>
            <a:endParaRPr kumimoji="1" lang="en-US" altLang="ja-JP" sz="1400" dirty="0">
              <a:solidFill>
                <a:srgbClr val="C00000"/>
              </a:solidFill>
            </a:endParaRPr>
          </a:p>
          <a:p>
            <a:pPr algn="ctr"/>
            <a:r>
              <a:rPr kumimoji="1" lang="ja-JP" altLang="en-US" sz="1400" dirty="0" smtClean="0">
                <a:solidFill>
                  <a:srgbClr val="C00000"/>
                </a:solidFill>
              </a:rPr>
              <a:t>系統：ソーサリー、ネクロマンサー</a:t>
            </a:r>
            <a:endParaRPr kumimoji="1" lang="en-US" altLang="ja-JP" sz="1400" dirty="0" smtClean="0">
              <a:solidFill>
                <a:srgbClr val="C00000"/>
              </a:solidFill>
            </a:endParaRPr>
          </a:p>
          <a:p>
            <a:pPr algn="ctr"/>
            <a:r>
              <a:rPr kumimoji="1" lang="en-US" altLang="ja-JP" sz="1400" dirty="0" smtClean="0">
                <a:solidFill>
                  <a:srgbClr val="C00000"/>
                </a:solidFill>
              </a:rPr>
              <a:t>MP:20</a:t>
            </a:r>
            <a:r>
              <a:rPr kumimoji="1" lang="ja-JP" altLang="en-US" sz="1400" dirty="0" smtClean="0">
                <a:solidFill>
                  <a:srgbClr val="C00000"/>
                </a:solidFill>
              </a:rPr>
              <a:t>　クールタイム</a:t>
            </a:r>
            <a:r>
              <a:rPr kumimoji="1" lang="en-US" altLang="ja-JP" sz="1400" dirty="0" smtClean="0">
                <a:solidFill>
                  <a:srgbClr val="C00000"/>
                </a:solidFill>
              </a:rPr>
              <a:t>:1.00</a:t>
            </a:r>
            <a:r>
              <a:rPr kumimoji="1" lang="ja-JP" altLang="en-US" sz="1400" dirty="0" smtClean="0">
                <a:solidFill>
                  <a:srgbClr val="C00000"/>
                </a:solidFill>
              </a:rPr>
              <a:t>秒</a:t>
            </a:r>
            <a:endParaRPr kumimoji="1" lang="ja-JP" altLang="en-US" sz="1400" dirty="0">
              <a:solidFill>
                <a:srgbClr val="C00000"/>
              </a:solidFill>
            </a:endParaRPr>
          </a:p>
        </p:txBody>
      </p:sp>
      <p:grpSp>
        <p:nvGrpSpPr>
          <p:cNvPr id="100" name="グループ化 99"/>
          <p:cNvGrpSpPr/>
          <p:nvPr/>
        </p:nvGrpSpPr>
        <p:grpSpPr>
          <a:xfrm rot="329296">
            <a:off x="3318102" y="3059053"/>
            <a:ext cx="2614739" cy="845567"/>
            <a:chOff x="6923424" y="4697683"/>
            <a:chExt cx="1438623" cy="500987"/>
          </a:xfrm>
        </p:grpSpPr>
        <p:sp>
          <p:nvSpPr>
            <p:cNvPr id="101" name="円/楕円 55"/>
            <p:cNvSpPr/>
            <p:nvPr/>
          </p:nvSpPr>
          <p:spPr>
            <a:xfrm>
              <a:off x="6923424" y="4697683"/>
              <a:ext cx="1438623" cy="500987"/>
            </a:xfrm>
            <a:custGeom>
              <a:avLst/>
              <a:gdLst>
                <a:gd name="connsiteX0" fmla="*/ 0 w 1390650"/>
                <a:gd name="connsiteY0" fmla="*/ 304800 h 609600"/>
                <a:gd name="connsiteX1" fmla="*/ 695325 w 1390650"/>
                <a:gd name="connsiteY1" fmla="*/ 0 h 609600"/>
                <a:gd name="connsiteX2" fmla="*/ 1390650 w 1390650"/>
                <a:gd name="connsiteY2" fmla="*/ 304800 h 609600"/>
                <a:gd name="connsiteX3" fmla="*/ 695325 w 1390650"/>
                <a:gd name="connsiteY3" fmla="*/ 609600 h 609600"/>
                <a:gd name="connsiteX4" fmla="*/ 0 w 1390650"/>
                <a:gd name="connsiteY4" fmla="*/ 304800 h 609600"/>
                <a:gd name="connsiteX0" fmla="*/ 0 w 1390650"/>
                <a:gd name="connsiteY0" fmla="*/ 304800 h 609600"/>
                <a:gd name="connsiteX1" fmla="*/ 695325 w 1390650"/>
                <a:gd name="connsiteY1" fmla="*/ 0 h 609600"/>
                <a:gd name="connsiteX2" fmla="*/ 1390650 w 1390650"/>
                <a:gd name="connsiteY2" fmla="*/ 304800 h 609600"/>
                <a:gd name="connsiteX3" fmla="*/ 695325 w 1390650"/>
                <a:gd name="connsiteY3" fmla="*/ 609600 h 609600"/>
                <a:gd name="connsiteX4" fmla="*/ 0 w 1390650"/>
                <a:gd name="connsiteY4" fmla="*/ 304800 h 609600"/>
                <a:gd name="connsiteX0" fmla="*/ 0 w 1390650"/>
                <a:gd name="connsiteY0" fmla="*/ 306635 h 613270"/>
                <a:gd name="connsiteX1" fmla="*/ 695325 w 1390650"/>
                <a:gd name="connsiteY1" fmla="*/ 1835 h 613270"/>
                <a:gd name="connsiteX2" fmla="*/ 1390650 w 1390650"/>
                <a:gd name="connsiteY2" fmla="*/ 306635 h 613270"/>
                <a:gd name="connsiteX3" fmla="*/ 695325 w 1390650"/>
                <a:gd name="connsiteY3" fmla="*/ 611435 h 613270"/>
                <a:gd name="connsiteX4" fmla="*/ 0 w 1390650"/>
                <a:gd name="connsiteY4" fmla="*/ 306635 h 613270"/>
                <a:gd name="connsiteX0" fmla="*/ 0 w 1396090"/>
                <a:gd name="connsiteY0" fmla="*/ 311139 h 617774"/>
                <a:gd name="connsiteX1" fmla="*/ 695325 w 1396090"/>
                <a:gd name="connsiteY1" fmla="*/ 6339 h 617774"/>
                <a:gd name="connsiteX2" fmla="*/ 876300 w 1396090"/>
                <a:gd name="connsiteY2" fmla="*/ 120639 h 617774"/>
                <a:gd name="connsiteX3" fmla="*/ 1390650 w 1396090"/>
                <a:gd name="connsiteY3" fmla="*/ 311139 h 617774"/>
                <a:gd name="connsiteX4" fmla="*/ 695325 w 1396090"/>
                <a:gd name="connsiteY4" fmla="*/ 615939 h 617774"/>
                <a:gd name="connsiteX5" fmla="*/ 0 w 1396090"/>
                <a:gd name="connsiteY5" fmla="*/ 311139 h 617774"/>
                <a:gd name="connsiteX0" fmla="*/ 0 w 1392220"/>
                <a:gd name="connsiteY0" fmla="*/ 311139 h 619260"/>
                <a:gd name="connsiteX1" fmla="*/ 695325 w 1392220"/>
                <a:gd name="connsiteY1" fmla="*/ 6339 h 619260"/>
                <a:gd name="connsiteX2" fmla="*/ 876300 w 1392220"/>
                <a:gd name="connsiteY2" fmla="*/ 120639 h 619260"/>
                <a:gd name="connsiteX3" fmla="*/ 1390650 w 1392220"/>
                <a:gd name="connsiteY3" fmla="*/ 311139 h 619260"/>
                <a:gd name="connsiteX4" fmla="*/ 847725 w 1392220"/>
                <a:gd name="connsiteY4" fmla="*/ 463539 h 619260"/>
                <a:gd name="connsiteX5" fmla="*/ 695325 w 1392220"/>
                <a:gd name="connsiteY5" fmla="*/ 615939 h 619260"/>
                <a:gd name="connsiteX6" fmla="*/ 0 w 1392220"/>
                <a:gd name="connsiteY6" fmla="*/ 311139 h 619260"/>
                <a:gd name="connsiteX0" fmla="*/ 0 w 1394701"/>
                <a:gd name="connsiteY0" fmla="*/ 310503 h 618624"/>
                <a:gd name="connsiteX1" fmla="*/ 695325 w 1394701"/>
                <a:gd name="connsiteY1" fmla="*/ 5703 h 618624"/>
                <a:gd name="connsiteX2" fmla="*/ 876300 w 1394701"/>
                <a:gd name="connsiteY2" fmla="*/ 120003 h 618624"/>
                <a:gd name="connsiteX3" fmla="*/ 857250 w 1394701"/>
                <a:gd name="connsiteY3" fmla="*/ 281928 h 618624"/>
                <a:gd name="connsiteX4" fmla="*/ 1390650 w 1394701"/>
                <a:gd name="connsiteY4" fmla="*/ 310503 h 618624"/>
                <a:gd name="connsiteX5" fmla="*/ 847725 w 1394701"/>
                <a:gd name="connsiteY5" fmla="*/ 462903 h 618624"/>
                <a:gd name="connsiteX6" fmla="*/ 695325 w 1394701"/>
                <a:gd name="connsiteY6" fmla="*/ 615303 h 618624"/>
                <a:gd name="connsiteX7" fmla="*/ 0 w 1394701"/>
                <a:gd name="connsiteY7" fmla="*/ 310503 h 618624"/>
                <a:gd name="connsiteX0" fmla="*/ 0 w 1394517"/>
                <a:gd name="connsiteY0" fmla="*/ 310503 h 618398"/>
                <a:gd name="connsiteX1" fmla="*/ 695325 w 1394517"/>
                <a:gd name="connsiteY1" fmla="*/ 5703 h 618398"/>
                <a:gd name="connsiteX2" fmla="*/ 876300 w 1394517"/>
                <a:gd name="connsiteY2" fmla="*/ 120003 h 618398"/>
                <a:gd name="connsiteX3" fmla="*/ 857250 w 1394517"/>
                <a:gd name="connsiteY3" fmla="*/ 281928 h 618398"/>
                <a:gd name="connsiteX4" fmla="*/ 1390650 w 1394517"/>
                <a:gd name="connsiteY4" fmla="*/ 310503 h 618398"/>
                <a:gd name="connsiteX5" fmla="*/ 914400 w 1394517"/>
                <a:gd name="connsiteY5" fmla="*/ 367653 h 618398"/>
                <a:gd name="connsiteX6" fmla="*/ 847725 w 1394517"/>
                <a:gd name="connsiteY6" fmla="*/ 462903 h 618398"/>
                <a:gd name="connsiteX7" fmla="*/ 695325 w 1394517"/>
                <a:gd name="connsiteY7" fmla="*/ 615303 h 618398"/>
                <a:gd name="connsiteX8" fmla="*/ 0 w 1394517"/>
                <a:gd name="connsiteY8" fmla="*/ 310503 h 618398"/>
                <a:gd name="connsiteX0" fmla="*/ 0 w 1394517"/>
                <a:gd name="connsiteY0" fmla="*/ 316634 h 624529"/>
                <a:gd name="connsiteX1" fmla="*/ 695325 w 1394517"/>
                <a:gd name="connsiteY1" fmla="*/ 11834 h 624529"/>
                <a:gd name="connsiteX2" fmla="*/ 1333500 w 1394517"/>
                <a:gd name="connsiteY2" fmla="*/ 78509 h 624529"/>
                <a:gd name="connsiteX3" fmla="*/ 857250 w 1394517"/>
                <a:gd name="connsiteY3" fmla="*/ 288059 h 624529"/>
                <a:gd name="connsiteX4" fmla="*/ 1390650 w 1394517"/>
                <a:gd name="connsiteY4" fmla="*/ 316634 h 624529"/>
                <a:gd name="connsiteX5" fmla="*/ 914400 w 1394517"/>
                <a:gd name="connsiteY5" fmla="*/ 373784 h 624529"/>
                <a:gd name="connsiteX6" fmla="*/ 847725 w 1394517"/>
                <a:gd name="connsiteY6" fmla="*/ 469034 h 624529"/>
                <a:gd name="connsiteX7" fmla="*/ 695325 w 1394517"/>
                <a:gd name="connsiteY7" fmla="*/ 621434 h 624529"/>
                <a:gd name="connsiteX8" fmla="*/ 0 w 1394517"/>
                <a:gd name="connsiteY8" fmla="*/ 316634 h 624529"/>
                <a:gd name="connsiteX0" fmla="*/ 0 w 1394517"/>
                <a:gd name="connsiteY0" fmla="*/ 316311 h 624206"/>
                <a:gd name="connsiteX1" fmla="*/ 695325 w 1394517"/>
                <a:gd name="connsiteY1" fmla="*/ 11511 h 624206"/>
                <a:gd name="connsiteX2" fmla="*/ 1333500 w 1394517"/>
                <a:gd name="connsiteY2" fmla="*/ 78186 h 624206"/>
                <a:gd name="connsiteX3" fmla="*/ 857250 w 1394517"/>
                <a:gd name="connsiteY3" fmla="*/ 287736 h 624206"/>
                <a:gd name="connsiteX4" fmla="*/ 1390650 w 1394517"/>
                <a:gd name="connsiteY4" fmla="*/ 316311 h 624206"/>
                <a:gd name="connsiteX5" fmla="*/ 914400 w 1394517"/>
                <a:gd name="connsiteY5" fmla="*/ 373461 h 624206"/>
                <a:gd name="connsiteX6" fmla="*/ 847725 w 1394517"/>
                <a:gd name="connsiteY6" fmla="*/ 468711 h 624206"/>
                <a:gd name="connsiteX7" fmla="*/ 695325 w 1394517"/>
                <a:gd name="connsiteY7" fmla="*/ 621111 h 624206"/>
                <a:gd name="connsiteX8" fmla="*/ 0 w 1394517"/>
                <a:gd name="connsiteY8" fmla="*/ 316311 h 624206"/>
                <a:gd name="connsiteX0" fmla="*/ 0 w 1394517"/>
                <a:gd name="connsiteY0" fmla="*/ 316311 h 624761"/>
                <a:gd name="connsiteX1" fmla="*/ 695325 w 1394517"/>
                <a:gd name="connsiteY1" fmla="*/ 11511 h 624761"/>
                <a:gd name="connsiteX2" fmla="*/ 1333500 w 1394517"/>
                <a:gd name="connsiteY2" fmla="*/ 78186 h 624761"/>
                <a:gd name="connsiteX3" fmla="*/ 857250 w 1394517"/>
                <a:gd name="connsiteY3" fmla="*/ 287736 h 624761"/>
                <a:gd name="connsiteX4" fmla="*/ 1390650 w 1394517"/>
                <a:gd name="connsiteY4" fmla="*/ 316311 h 624761"/>
                <a:gd name="connsiteX5" fmla="*/ 914400 w 1394517"/>
                <a:gd name="connsiteY5" fmla="*/ 373461 h 624761"/>
                <a:gd name="connsiteX6" fmla="*/ 1003300 w 1394517"/>
                <a:gd name="connsiteY6" fmla="*/ 478236 h 624761"/>
                <a:gd name="connsiteX7" fmla="*/ 695325 w 1394517"/>
                <a:gd name="connsiteY7" fmla="*/ 621111 h 624761"/>
                <a:gd name="connsiteX8" fmla="*/ 0 w 1394517"/>
                <a:gd name="connsiteY8" fmla="*/ 316311 h 624761"/>
                <a:gd name="connsiteX0" fmla="*/ 0 w 1394517"/>
                <a:gd name="connsiteY0" fmla="*/ 306548 h 614998"/>
                <a:gd name="connsiteX1" fmla="*/ 695325 w 1394517"/>
                <a:gd name="connsiteY1" fmla="*/ 1748 h 614998"/>
                <a:gd name="connsiteX2" fmla="*/ 1127125 w 1394517"/>
                <a:gd name="connsiteY2" fmla="*/ 182723 h 614998"/>
                <a:gd name="connsiteX3" fmla="*/ 857250 w 1394517"/>
                <a:gd name="connsiteY3" fmla="*/ 277973 h 614998"/>
                <a:gd name="connsiteX4" fmla="*/ 1390650 w 1394517"/>
                <a:gd name="connsiteY4" fmla="*/ 306548 h 614998"/>
                <a:gd name="connsiteX5" fmla="*/ 914400 w 1394517"/>
                <a:gd name="connsiteY5" fmla="*/ 363698 h 614998"/>
                <a:gd name="connsiteX6" fmla="*/ 1003300 w 1394517"/>
                <a:gd name="connsiteY6" fmla="*/ 468473 h 614998"/>
                <a:gd name="connsiteX7" fmla="*/ 695325 w 1394517"/>
                <a:gd name="connsiteY7" fmla="*/ 611348 h 614998"/>
                <a:gd name="connsiteX8" fmla="*/ 0 w 1394517"/>
                <a:gd name="connsiteY8" fmla="*/ 306548 h 614998"/>
                <a:gd name="connsiteX0" fmla="*/ 12807 w 1407324"/>
                <a:gd name="connsiteY0" fmla="*/ 278295 h 586745"/>
                <a:gd name="connsiteX1" fmla="*/ 323957 w 1407324"/>
                <a:gd name="connsiteY1" fmla="*/ 2070 h 586745"/>
                <a:gd name="connsiteX2" fmla="*/ 1139932 w 1407324"/>
                <a:gd name="connsiteY2" fmla="*/ 154470 h 586745"/>
                <a:gd name="connsiteX3" fmla="*/ 870057 w 1407324"/>
                <a:gd name="connsiteY3" fmla="*/ 249720 h 586745"/>
                <a:gd name="connsiteX4" fmla="*/ 1403457 w 1407324"/>
                <a:gd name="connsiteY4" fmla="*/ 278295 h 586745"/>
                <a:gd name="connsiteX5" fmla="*/ 927207 w 1407324"/>
                <a:gd name="connsiteY5" fmla="*/ 335445 h 586745"/>
                <a:gd name="connsiteX6" fmla="*/ 1016107 w 1407324"/>
                <a:gd name="connsiteY6" fmla="*/ 440220 h 586745"/>
                <a:gd name="connsiteX7" fmla="*/ 708132 w 1407324"/>
                <a:gd name="connsiteY7" fmla="*/ 583095 h 586745"/>
                <a:gd name="connsiteX8" fmla="*/ 12807 w 1407324"/>
                <a:gd name="connsiteY8" fmla="*/ 278295 h 586745"/>
                <a:gd name="connsiteX0" fmla="*/ 48 w 1394565"/>
                <a:gd name="connsiteY0" fmla="*/ 278295 h 586745"/>
                <a:gd name="connsiteX1" fmla="*/ 311198 w 1394565"/>
                <a:gd name="connsiteY1" fmla="*/ 2070 h 586745"/>
                <a:gd name="connsiteX2" fmla="*/ 1127173 w 1394565"/>
                <a:gd name="connsiteY2" fmla="*/ 154470 h 586745"/>
                <a:gd name="connsiteX3" fmla="*/ 857298 w 1394565"/>
                <a:gd name="connsiteY3" fmla="*/ 249720 h 586745"/>
                <a:gd name="connsiteX4" fmla="*/ 1390698 w 1394565"/>
                <a:gd name="connsiteY4" fmla="*/ 278295 h 586745"/>
                <a:gd name="connsiteX5" fmla="*/ 914448 w 1394565"/>
                <a:gd name="connsiteY5" fmla="*/ 335445 h 586745"/>
                <a:gd name="connsiteX6" fmla="*/ 1003348 w 1394565"/>
                <a:gd name="connsiteY6" fmla="*/ 440220 h 586745"/>
                <a:gd name="connsiteX7" fmla="*/ 695373 w 1394565"/>
                <a:gd name="connsiteY7" fmla="*/ 583095 h 586745"/>
                <a:gd name="connsiteX8" fmla="*/ 48 w 1394565"/>
                <a:gd name="connsiteY8" fmla="*/ 278295 h 586745"/>
                <a:gd name="connsiteX0" fmla="*/ 57 w 1394574"/>
                <a:gd name="connsiteY0" fmla="*/ 278295 h 470042"/>
                <a:gd name="connsiteX1" fmla="*/ 311207 w 1394574"/>
                <a:gd name="connsiteY1" fmla="*/ 2070 h 470042"/>
                <a:gd name="connsiteX2" fmla="*/ 1127182 w 1394574"/>
                <a:gd name="connsiteY2" fmla="*/ 154470 h 470042"/>
                <a:gd name="connsiteX3" fmla="*/ 857307 w 1394574"/>
                <a:gd name="connsiteY3" fmla="*/ 249720 h 470042"/>
                <a:gd name="connsiteX4" fmla="*/ 1390707 w 1394574"/>
                <a:gd name="connsiteY4" fmla="*/ 278295 h 470042"/>
                <a:gd name="connsiteX5" fmla="*/ 914457 w 1394574"/>
                <a:gd name="connsiteY5" fmla="*/ 335445 h 470042"/>
                <a:gd name="connsiteX6" fmla="*/ 1003357 w 1394574"/>
                <a:gd name="connsiteY6" fmla="*/ 440220 h 470042"/>
                <a:gd name="connsiteX7" fmla="*/ 292157 w 1394574"/>
                <a:gd name="connsiteY7" fmla="*/ 449745 h 470042"/>
                <a:gd name="connsiteX8" fmla="*/ 57 w 1394574"/>
                <a:gd name="connsiteY8" fmla="*/ 278295 h 470042"/>
                <a:gd name="connsiteX0" fmla="*/ 1711 w 1396228"/>
                <a:gd name="connsiteY0" fmla="*/ 278295 h 470042"/>
                <a:gd name="connsiteX1" fmla="*/ 312861 w 1396228"/>
                <a:gd name="connsiteY1" fmla="*/ 2070 h 470042"/>
                <a:gd name="connsiteX2" fmla="*/ 1128836 w 1396228"/>
                <a:gd name="connsiteY2" fmla="*/ 154470 h 470042"/>
                <a:gd name="connsiteX3" fmla="*/ 858961 w 1396228"/>
                <a:gd name="connsiteY3" fmla="*/ 249720 h 470042"/>
                <a:gd name="connsiteX4" fmla="*/ 1392361 w 1396228"/>
                <a:gd name="connsiteY4" fmla="*/ 278295 h 470042"/>
                <a:gd name="connsiteX5" fmla="*/ 916111 w 1396228"/>
                <a:gd name="connsiteY5" fmla="*/ 335445 h 470042"/>
                <a:gd name="connsiteX6" fmla="*/ 1005011 w 1396228"/>
                <a:gd name="connsiteY6" fmla="*/ 440220 h 470042"/>
                <a:gd name="connsiteX7" fmla="*/ 293811 w 1396228"/>
                <a:gd name="connsiteY7" fmla="*/ 449745 h 470042"/>
                <a:gd name="connsiteX8" fmla="*/ 1711 w 1396228"/>
                <a:gd name="connsiteY8" fmla="*/ 278295 h 470042"/>
                <a:gd name="connsiteX0" fmla="*/ 1392 w 1440359"/>
                <a:gd name="connsiteY0" fmla="*/ 242441 h 471430"/>
                <a:gd name="connsiteX1" fmla="*/ 356992 w 1440359"/>
                <a:gd name="connsiteY1" fmla="*/ 1141 h 471430"/>
                <a:gd name="connsiteX2" fmla="*/ 1172967 w 1440359"/>
                <a:gd name="connsiteY2" fmla="*/ 153541 h 471430"/>
                <a:gd name="connsiteX3" fmla="*/ 903092 w 1440359"/>
                <a:gd name="connsiteY3" fmla="*/ 248791 h 471430"/>
                <a:gd name="connsiteX4" fmla="*/ 1436492 w 1440359"/>
                <a:gd name="connsiteY4" fmla="*/ 277366 h 471430"/>
                <a:gd name="connsiteX5" fmla="*/ 960242 w 1440359"/>
                <a:gd name="connsiteY5" fmla="*/ 334516 h 471430"/>
                <a:gd name="connsiteX6" fmla="*/ 1049142 w 1440359"/>
                <a:gd name="connsiteY6" fmla="*/ 439291 h 471430"/>
                <a:gd name="connsiteX7" fmla="*/ 337942 w 1440359"/>
                <a:gd name="connsiteY7" fmla="*/ 448816 h 471430"/>
                <a:gd name="connsiteX8" fmla="*/ 1392 w 1440359"/>
                <a:gd name="connsiteY8" fmla="*/ 242441 h 471430"/>
                <a:gd name="connsiteX0" fmla="*/ 31 w 1438998"/>
                <a:gd name="connsiteY0" fmla="*/ 242441 h 504290"/>
                <a:gd name="connsiteX1" fmla="*/ 355631 w 1438998"/>
                <a:gd name="connsiteY1" fmla="*/ 1141 h 504290"/>
                <a:gd name="connsiteX2" fmla="*/ 1171606 w 1438998"/>
                <a:gd name="connsiteY2" fmla="*/ 153541 h 504290"/>
                <a:gd name="connsiteX3" fmla="*/ 901731 w 1438998"/>
                <a:gd name="connsiteY3" fmla="*/ 248791 h 504290"/>
                <a:gd name="connsiteX4" fmla="*/ 1435131 w 1438998"/>
                <a:gd name="connsiteY4" fmla="*/ 277366 h 504290"/>
                <a:gd name="connsiteX5" fmla="*/ 958881 w 1438998"/>
                <a:gd name="connsiteY5" fmla="*/ 334516 h 504290"/>
                <a:gd name="connsiteX6" fmla="*/ 1047781 w 1438998"/>
                <a:gd name="connsiteY6" fmla="*/ 439291 h 504290"/>
                <a:gd name="connsiteX7" fmla="*/ 339756 w 1438998"/>
                <a:gd name="connsiteY7" fmla="*/ 493266 h 504290"/>
                <a:gd name="connsiteX8" fmla="*/ 31 w 1438998"/>
                <a:gd name="connsiteY8" fmla="*/ 242441 h 504290"/>
                <a:gd name="connsiteX0" fmla="*/ 31 w 1438998"/>
                <a:gd name="connsiteY0" fmla="*/ 242441 h 504290"/>
                <a:gd name="connsiteX1" fmla="*/ 355631 w 1438998"/>
                <a:gd name="connsiteY1" fmla="*/ 1141 h 504290"/>
                <a:gd name="connsiteX2" fmla="*/ 1171606 w 1438998"/>
                <a:gd name="connsiteY2" fmla="*/ 153541 h 504290"/>
                <a:gd name="connsiteX3" fmla="*/ 901731 w 1438998"/>
                <a:gd name="connsiteY3" fmla="*/ 248791 h 504290"/>
                <a:gd name="connsiteX4" fmla="*/ 1435131 w 1438998"/>
                <a:gd name="connsiteY4" fmla="*/ 277366 h 504290"/>
                <a:gd name="connsiteX5" fmla="*/ 958881 w 1438998"/>
                <a:gd name="connsiteY5" fmla="*/ 334516 h 504290"/>
                <a:gd name="connsiteX6" fmla="*/ 1047781 w 1438998"/>
                <a:gd name="connsiteY6" fmla="*/ 439291 h 504290"/>
                <a:gd name="connsiteX7" fmla="*/ 339756 w 1438998"/>
                <a:gd name="connsiteY7" fmla="*/ 493266 h 504290"/>
                <a:gd name="connsiteX8" fmla="*/ 31 w 1438998"/>
                <a:gd name="connsiteY8" fmla="*/ 242441 h 504290"/>
                <a:gd name="connsiteX0" fmla="*/ 32 w 1438999"/>
                <a:gd name="connsiteY0" fmla="*/ 242441 h 501929"/>
                <a:gd name="connsiteX1" fmla="*/ 355632 w 1438999"/>
                <a:gd name="connsiteY1" fmla="*/ 1141 h 501929"/>
                <a:gd name="connsiteX2" fmla="*/ 1171607 w 1438999"/>
                <a:gd name="connsiteY2" fmla="*/ 153541 h 501929"/>
                <a:gd name="connsiteX3" fmla="*/ 901732 w 1438999"/>
                <a:gd name="connsiteY3" fmla="*/ 248791 h 501929"/>
                <a:gd name="connsiteX4" fmla="*/ 1435132 w 1438999"/>
                <a:gd name="connsiteY4" fmla="*/ 277366 h 501929"/>
                <a:gd name="connsiteX5" fmla="*/ 958882 w 1438999"/>
                <a:gd name="connsiteY5" fmla="*/ 334516 h 501929"/>
                <a:gd name="connsiteX6" fmla="*/ 1111282 w 1438999"/>
                <a:gd name="connsiteY6" fmla="*/ 426591 h 501929"/>
                <a:gd name="connsiteX7" fmla="*/ 339757 w 1438999"/>
                <a:gd name="connsiteY7" fmla="*/ 493266 h 501929"/>
                <a:gd name="connsiteX8" fmla="*/ 32 w 1438999"/>
                <a:gd name="connsiteY8" fmla="*/ 242441 h 501929"/>
                <a:gd name="connsiteX0" fmla="*/ 32 w 1438999"/>
                <a:gd name="connsiteY0" fmla="*/ 242441 h 501929"/>
                <a:gd name="connsiteX1" fmla="*/ 355632 w 1438999"/>
                <a:gd name="connsiteY1" fmla="*/ 1141 h 501929"/>
                <a:gd name="connsiteX2" fmla="*/ 1171607 w 1438999"/>
                <a:gd name="connsiteY2" fmla="*/ 153541 h 501929"/>
                <a:gd name="connsiteX3" fmla="*/ 901732 w 1438999"/>
                <a:gd name="connsiteY3" fmla="*/ 248791 h 501929"/>
                <a:gd name="connsiteX4" fmla="*/ 1435132 w 1438999"/>
                <a:gd name="connsiteY4" fmla="*/ 277366 h 501929"/>
                <a:gd name="connsiteX5" fmla="*/ 958882 w 1438999"/>
                <a:gd name="connsiteY5" fmla="*/ 334516 h 501929"/>
                <a:gd name="connsiteX6" fmla="*/ 1111282 w 1438999"/>
                <a:gd name="connsiteY6" fmla="*/ 426591 h 501929"/>
                <a:gd name="connsiteX7" fmla="*/ 339757 w 1438999"/>
                <a:gd name="connsiteY7" fmla="*/ 493266 h 501929"/>
                <a:gd name="connsiteX8" fmla="*/ 32 w 1438999"/>
                <a:gd name="connsiteY8" fmla="*/ 242441 h 501929"/>
                <a:gd name="connsiteX0" fmla="*/ 32 w 1438999"/>
                <a:gd name="connsiteY0" fmla="*/ 242441 h 501929"/>
                <a:gd name="connsiteX1" fmla="*/ 355632 w 1438999"/>
                <a:gd name="connsiteY1" fmla="*/ 1141 h 501929"/>
                <a:gd name="connsiteX2" fmla="*/ 1171607 w 1438999"/>
                <a:gd name="connsiteY2" fmla="*/ 153541 h 501929"/>
                <a:gd name="connsiteX3" fmla="*/ 901732 w 1438999"/>
                <a:gd name="connsiteY3" fmla="*/ 248791 h 501929"/>
                <a:gd name="connsiteX4" fmla="*/ 1435132 w 1438999"/>
                <a:gd name="connsiteY4" fmla="*/ 277366 h 501929"/>
                <a:gd name="connsiteX5" fmla="*/ 958882 w 1438999"/>
                <a:gd name="connsiteY5" fmla="*/ 334516 h 501929"/>
                <a:gd name="connsiteX6" fmla="*/ 1111282 w 1438999"/>
                <a:gd name="connsiteY6" fmla="*/ 426591 h 501929"/>
                <a:gd name="connsiteX7" fmla="*/ 339757 w 1438999"/>
                <a:gd name="connsiteY7" fmla="*/ 493266 h 501929"/>
                <a:gd name="connsiteX8" fmla="*/ 32 w 1438999"/>
                <a:gd name="connsiteY8" fmla="*/ 242441 h 501929"/>
                <a:gd name="connsiteX0" fmla="*/ 32 w 1438623"/>
                <a:gd name="connsiteY0" fmla="*/ 242441 h 501929"/>
                <a:gd name="connsiteX1" fmla="*/ 355632 w 1438623"/>
                <a:gd name="connsiteY1" fmla="*/ 1141 h 501929"/>
                <a:gd name="connsiteX2" fmla="*/ 1171607 w 1438623"/>
                <a:gd name="connsiteY2" fmla="*/ 153541 h 501929"/>
                <a:gd name="connsiteX3" fmla="*/ 901732 w 1438623"/>
                <a:gd name="connsiteY3" fmla="*/ 248791 h 501929"/>
                <a:gd name="connsiteX4" fmla="*/ 1435132 w 1438623"/>
                <a:gd name="connsiteY4" fmla="*/ 277366 h 501929"/>
                <a:gd name="connsiteX5" fmla="*/ 908082 w 1438623"/>
                <a:gd name="connsiteY5" fmla="*/ 350391 h 501929"/>
                <a:gd name="connsiteX6" fmla="*/ 1111282 w 1438623"/>
                <a:gd name="connsiteY6" fmla="*/ 426591 h 501929"/>
                <a:gd name="connsiteX7" fmla="*/ 339757 w 1438623"/>
                <a:gd name="connsiteY7" fmla="*/ 493266 h 501929"/>
                <a:gd name="connsiteX8" fmla="*/ 32 w 1438623"/>
                <a:gd name="connsiteY8" fmla="*/ 242441 h 501929"/>
                <a:gd name="connsiteX0" fmla="*/ 32 w 1438623"/>
                <a:gd name="connsiteY0" fmla="*/ 242441 h 501929"/>
                <a:gd name="connsiteX1" fmla="*/ 355632 w 1438623"/>
                <a:gd name="connsiteY1" fmla="*/ 1141 h 501929"/>
                <a:gd name="connsiteX2" fmla="*/ 1171607 w 1438623"/>
                <a:gd name="connsiteY2" fmla="*/ 153541 h 501929"/>
                <a:gd name="connsiteX3" fmla="*/ 901732 w 1438623"/>
                <a:gd name="connsiteY3" fmla="*/ 248791 h 501929"/>
                <a:gd name="connsiteX4" fmla="*/ 1435132 w 1438623"/>
                <a:gd name="connsiteY4" fmla="*/ 277366 h 501929"/>
                <a:gd name="connsiteX5" fmla="*/ 908082 w 1438623"/>
                <a:gd name="connsiteY5" fmla="*/ 350391 h 501929"/>
                <a:gd name="connsiteX6" fmla="*/ 1111282 w 1438623"/>
                <a:gd name="connsiteY6" fmla="*/ 426591 h 501929"/>
                <a:gd name="connsiteX7" fmla="*/ 339757 w 1438623"/>
                <a:gd name="connsiteY7" fmla="*/ 493266 h 501929"/>
                <a:gd name="connsiteX8" fmla="*/ 32 w 1438623"/>
                <a:gd name="connsiteY8" fmla="*/ 242441 h 501929"/>
                <a:gd name="connsiteX0" fmla="*/ 32 w 1438623"/>
                <a:gd name="connsiteY0" fmla="*/ 242441 h 501929"/>
                <a:gd name="connsiteX1" fmla="*/ 355632 w 1438623"/>
                <a:gd name="connsiteY1" fmla="*/ 1141 h 501929"/>
                <a:gd name="connsiteX2" fmla="*/ 1171607 w 1438623"/>
                <a:gd name="connsiteY2" fmla="*/ 153541 h 501929"/>
                <a:gd name="connsiteX3" fmla="*/ 901732 w 1438623"/>
                <a:gd name="connsiteY3" fmla="*/ 248791 h 501929"/>
                <a:gd name="connsiteX4" fmla="*/ 1435132 w 1438623"/>
                <a:gd name="connsiteY4" fmla="*/ 277366 h 501929"/>
                <a:gd name="connsiteX5" fmla="*/ 908082 w 1438623"/>
                <a:gd name="connsiteY5" fmla="*/ 350391 h 501929"/>
                <a:gd name="connsiteX6" fmla="*/ 1111282 w 1438623"/>
                <a:gd name="connsiteY6" fmla="*/ 426591 h 501929"/>
                <a:gd name="connsiteX7" fmla="*/ 339757 w 1438623"/>
                <a:gd name="connsiteY7" fmla="*/ 493266 h 501929"/>
                <a:gd name="connsiteX8" fmla="*/ 32 w 1438623"/>
                <a:gd name="connsiteY8" fmla="*/ 242441 h 501929"/>
                <a:gd name="connsiteX0" fmla="*/ 32 w 1438623"/>
                <a:gd name="connsiteY0" fmla="*/ 242014 h 501502"/>
                <a:gd name="connsiteX1" fmla="*/ 355632 w 1438623"/>
                <a:gd name="connsiteY1" fmla="*/ 714 h 501502"/>
                <a:gd name="connsiteX2" fmla="*/ 1120807 w 1438623"/>
                <a:gd name="connsiteY2" fmla="*/ 168989 h 501502"/>
                <a:gd name="connsiteX3" fmla="*/ 901732 w 1438623"/>
                <a:gd name="connsiteY3" fmla="*/ 248364 h 501502"/>
                <a:gd name="connsiteX4" fmla="*/ 1435132 w 1438623"/>
                <a:gd name="connsiteY4" fmla="*/ 276939 h 501502"/>
                <a:gd name="connsiteX5" fmla="*/ 908082 w 1438623"/>
                <a:gd name="connsiteY5" fmla="*/ 349964 h 501502"/>
                <a:gd name="connsiteX6" fmla="*/ 1111282 w 1438623"/>
                <a:gd name="connsiteY6" fmla="*/ 426164 h 501502"/>
                <a:gd name="connsiteX7" fmla="*/ 339757 w 1438623"/>
                <a:gd name="connsiteY7" fmla="*/ 492839 h 501502"/>
                <a:gd name="connsiteX8" fmla="*/ 32 w 1438623"/>
                <a:gd name="connsiteY8" fmla="*/ 242014 h 501502"/>
                <a:gd name="connsiteX0" fmla="*/ 32 w 1438623"/>
                <a:gd name="connsiteY0" fmla="*/ 242014 h 501502"/>
                <a:gd name="connsiteX1" fmla="*/ 355632 w 1438623"/>
                <a:gd name="connsiteY1" fmla="*/ 714 h 501502"/>
                <a:gd name="connsiteX2" fmla="*/ 1120807 w 1438623"/>
                <a:gd name="connsiteY2" fmla="*/ 168989 h 501502"/>
                <a:gd name="connsiteX3" fmla="*/ 901732 w 1438623"/>
                <a:gd name="connsiteY3" fmla="*/ 248364 h 501502"/>
                <a:gd name="connsiteX4" fmla="*/ 1435132 w 1438623"/>
                <a:gd name="connsiteY4" fmla="*/ 276939 h 501502"/>
                <a:gd name="connsiteX5" fmla="*/ 908082 w 1438623"/>
                <a:gd name="connsiteY5" fmla="*/ 349964 h 501502"/>
                <a:gd name="connsiteX6" fmla="*/ 1111282 w 1438623"/>
                <a:gd name="connsiteY6" fmla="*/ 426164 h 501502"/>
                <a:gd name="connsiteX7" fmla="*/ 339757 w 1438623"/>
                <a:gd name="connsiteY7" fmla="*/ 492839 h 501502"/>
                <a:gd name="connsiteX8" fmla="*/ 32 w 1438623"/>
                <a:gd name="connsiteY8" fmla="*/ 242014 h 501502"/>
                <a:gd name="connsiteX0" fmla="*/ 32 w 1438623"/>
                <a:gd name="connsiteY0" fmla="*/ 241499 h 500987"/>
                <a:gd name="connsiteX1" fmla="*/ 355632 w 1438623"/>
                <a:gd name="connsiteY1" fmla="*/ 199 h 500987"/>
                <a:gd name="connsiteX2" fmla="*/ 1143032 w 1438623"/>
                <a:gd name="connsiteY2" fmla="*/ 200224 h 500987"/>
                <a:gd name="connsiteX3" fmla="*/ 901732 w 1438623"/>
                <a:gd name="connsiteY3" fmla="*/ 247849 h 500987"/>
                <a:gd name="connsiteX4" fmla="*/ 1435132 w 1438623"/>
                <a:gd name="connsiteY4" fmla="*/ 276424 h 500987"/>
                <a:gd name="connsiteX5" fmla="*/ 908082 w 1438623"/>
                <a:gd name="connsiteY5" fmla="*/ 349449 h 500987"/>
                <a:gd name="connsiteX6" fmla="*/ 1111282 w 1438623"/>
                <a:gd name="connsiteY6" fmla="*/ 425649 h 500987"/>
                <a:gd name="connsiteX7" fmla="*/ 339757 w 1438623"/>
                <a:gd name="connsiteY7" fmla="*/ 492324 h 500987"/>
                <a:gd name="connsiteX8" fmla="*/ 32 w 1438623"/>
                <a:gd name="connsiteY8" fmla="*/ 241499 h 500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38623" h="500987">
                  <a:moveTo>
                    <a:pt x="32" y="241499"/>
                  </a:moveTo>
                  <a:cubicBezTo>
                    <a:pt x="2678" y="108678"/>
                    <a:pt x="165132" y="7078"/>
                    <a:pt x="355632" y="199"/>
                  </a:cubicBezTo>
                  <a:cubicBezTo>
                    <a:pt x="546132" y="-6680"/>
                    <a:pt x="1092232" y="166887"/>
                    <a:pt x="1143032" y="200224"/>
                  </a:cubicBezTo>
                  <a:cubicBezTo>
                    <a:pt x="1019207" y="243086"/>
                    <a:pt x="1009682" y="209749"/>
                    <a:pt x="901732" y="247849"/>
                  </a:cubicBezTo>
                  <a:cubicBezTo>
                    <a:pt x="987457" y="279599"/>
                    <a:pt x="1385920" y="260549"/>
                    <a:pt x="1435132" y="276424"/>
                  </a:cubicBezTo>
                  <a:cubicBezTo>
                    <a:pt x="1484344" y="292299"/>
                    <a:pt x="998570" y="324049"/>
                    <a:pt x="908082" y="349449"/>
                  </a:cubicBezTo>
                  <a:cubicBezTo>
                    <a:pt x="1027144" y="403424"/>
                    <a:pt x="1050957" y="405012"/>
                    <a:pt x="1111282" y="425649"/>
                  </a:cubicBezTo>
                  <a:cubicBezTo>
                    <a:pt x="1035082" y="465336"/>
                    <a:pt x="524965" y="523016"/>
                    <a:pt x="339757" y="492324"/>
                  </a:cubicBezTo>
                  <a:cubicBezTo>
                    <a:pt x="154549" y="461632"/>
                    <a:pt x="-2614" y="374320"/>
                    <a:pt x="32" y="241499"/>
                  </a:cubicBezTo>
                  <a:close/>
                </a:path>
              </a:pathLst>
            </a:custGeom>
            <a:solidFill>
              <a:srgbClr val="FF5001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2" name="円/楕円 55"/>
            <p:cNvSpPr/>
            <p:nvPr/>
          </p:nvSpPr>
          <p:spPr>
            <a:xfrm>
              <a:off x="7091700" y="4841473"/>
              <a:ext cx="612808" cy="213405"/>
            </a:xfrm>
            <a:custGeom>
              <a:avLst/>
              <a:gdLst>
                <a:gd name="connsiteX0" fmla="*/ 0 w 1390650"/>
                <a:gd name="connsiteY0" fmla="*/ 304800 h 609600"/>
                <a:gd name="connsiteX1" fmla="*/ 695325 w 1390650"/>
                <a:gd name="connsiteY1" fmla="*/ 0 h 609600"/>
                <a:gd name="connsiteX2" fmla="*/ 1390650 w 1390650"/>
                <a:gd name="connsiteY2" fmla="*/ 304800 h 609600"/>
                <a:gd name="connsiteX3" fmla="*/ 695325 w 1390650"/>
                <a:gd name="connsiteY3" fmla="*/ 609600 h 609600"/>
                <a:gd name="connsiteX4" fmla="*/ 0 w 1390650"/>
                <a:gd name="connsiteY4" fmla="*/ 304800 h 609600"/>
                <a:gd name="connsiteX0" fmla="*/ 0 w 1390650"/>
                <a:gd name="connsiteY0" fmla="*/ 304800 h 609600"/>
                <a:gd name="connsiteX1" fmla="*/ 695325 w 1390650"/>
                <a:gd name="connsiteY1" fmla="*/ 0 h 609600"/>
                <a:gd name="connsiteX2" fmla="*/ 1390650 w 1390650"/>
                <a:gd name="connsiteY2" fmla="*/ 304800 h 609600"/>
                <a:gd name="connsiteX3" fmla="*/ 695325 w 1390650"/>
                <a:gd name="connsiteY3" fmla="*/ 609600 h 609600"/>
                <a:gd name="connsiteX4" fmla="*/ 0 w 1390650"/>
                <a:gd name="connsiteY4" fmla="*/ 304800 h 609600"/>
                <a:gd name="connsiteX0" fmla="*/ 0 w 1390650"/>
                <a:gd name="connsiteY0" fmla="*/ 306635 h 613270"/>
                <a:gd name="connsiteX1" fmla="*/ 695325 w 1390650"/>
                <a:gd name="connsiteY1" fmla="*/ 1835 h 613270"/>
                <a:gd name="connsiteX2" fmla="*/ 1390650 w 1390650"/>
                <a:gd name="connsiteY2" fmla="*/ 306635 h 613270"/>
                <a:gd name="connsiteX3" fmla="*/ 695325 w 1390650"/>
                <a:gd name="connsiteY3" fmla="*/ 611435 h 613270"/>
                <a:gd name="connsiteX4" fmla="*/ 0 w 1390650"/>
                <a:gd name="connsiteY4" fmla="*/ 306635 h 613270"/>
                <a:gd name="connsiteX0" fmla="*/ 0 w 1396090"/>
                <a:gd name="connsiteY0" fmla="*/ 311139 h 617774"/>
                <a:gd name="connsiteX1" fmla="*/ 695325 w 1396090"/>
                <a:gd name="connsiteY1" fmla="*/ 6339 h 617774"/>
                <a:gd name="connsiteX2" fmla="*/ 876300 w 1396090"/>
                <a:gd name="connsiteY2" fmla="*/ 120639 h 617774"/>
                <a:gd name="connsiteX3" fmla="*/ 1390650 w 1396090"/>
                <a:gd name="connsiteY3" fmla="*/ 311139 h 617774"/>
                <a:gd name="connsiteX4" fmla="*/ 695325 w 1396090"/>
                <a:gd name="connsiteY4" fmla="*/ 615939 h 617774"/>
                <a:gd name="connsiteX5" fmla="*/ 0 w 1396090"/>
                <a:gd name="connsiteY5" fmla="*/ 311139 h 617774"/>
                <a:gd name="connsiteX0" fmla="*/ 0 w 1392220"/>
                <a:gd name="connsiteY0" fmla="*/ 311139 h 619260"/>
                <a:gd name="connsiteX1" fmla="*/ 695325 w 1392220"/>
                <a:gd name="connsiteY1" fmla="*/ 6339 h 619260"/>
                <a:gd name="connsiteX2" fmla="*/ 876300 w 1392220"/>
                <a:gd name="connsiteY2" fmla="*/ 120639 h 619260"/>
                <a:gd name="connsiteX3" fmla="*/ 1390650 w 1392220"/>
                <a:gd name="connsiteY3" fmla="*/ 311139 h 619260"/>
                <a:gd name="connsiteX4" fmla="*/ 847725 w 1392220"/>
                <a:gd name="connsiteY4" fmla="*/ 463539 h 619260"/>
                <a:gd name="connsiteX5" fmla="*/ 695325 w 1392220"/>
                <a:gd name="connsiteY5" fmla="*/ 615939 h 619260"/>
                <a:gd name="connsiteX6" fmla="*/ 0 w 1392220"/>
                <a:gd name="connsiteY6" fmla="*/ 311139 h 619260"/>
                <a:gd name="connsiteX0" fmla="*/ 0 w 1394701"/>
                <a:gd name="connsiteY0" fmla="*/ 310503 h 618624"/>
                <a:gd name="connsiteX1" fmla="*/ 695325 w 1394701"/>
                <a:gd name="connsiteY1" fmla="*/ 5703 h 618624"/>
                <a:gd name="connsiteX2" fmla="*/ 876300 w 1394701"/>
                <a:gd name="connsiteY2" fmla="*/ 120003 h 618624"/>
                <a:gd name="connsiteX3" fmla="*/ 857250 w 1394701"/>
                <a:gd name="connsiteY3" fmla="*/ 281928 h 618624"/>
                <a:gd name="connsiteX4" fmla="*/ 1390650 w 1394701"/>
                <a:gd name="connsiteY4" fmla="*/ 310503 h 618624"/>
                <a:gd name="connsiteX5" fmla="*/ 847725 w 1394701"/>
                <a:gd name="connsiteY5" fmla="*/ 462903 h 618624"/>
                <a:gd name="connsiteX6" fmla="*/ 695325 w 1394701"/>
                <a:gd name="connsiteY6" fmla="*/ 615303 h 618624"/>
                <a:gd name="connsiteX7" fmla="*/ 0 w 1394701"/>
                <a:gd name="connsiteY7" fmla="*/ 310503 h 618624"/>
                <a:gd name="connsiteX0" fmla="*/ 0 w 1394517"/>
                <a:gd name="connsiteY0" fmla="*/ 310503 h 618398"/>
                <a:gd name="connsiteX1" fmla="*/ 695325 w 1394517"/>
                <a:gd name="connsiteY1" fmla="*/ 5703 h 618398"/>
                <a:gd name="connsiteX2" fmla="*/ 876300 w 1394517"/>
                <a:gd name="connsiteY2" fmla="*/ 120003 h 618398"/>
                <a:gd name="connsiteX3" fmla="*/ 857250 w 1394517"/>
                <a:gd name="connsiteY3" fmla="*/ 281928 h 618398"/>
                <a:gd name="connsiteX4" fmla="*/ 1390650 w 1394517"/>
                <a:gd name="connsiteY4" fmla="*/ 310503 h 618398"/>
                <a:gd name="connsiteX5" fmla="*/ 914400 w 1394517"/>
                <a:gd name="connsiteY5" fmla="*/ 367653 h 618398"/>
                <a:gd name="connsiteX6" fmla="*/ 847725 w 1394517"/>
                <a:gd name="connsiteY6" fmla="*/ 462903 h 618398"/>
                <a:gd name="connsiteX7" fmla="*/ 695325 w 1394517"/>
                <a:gd name="connsiteY7" fmla="*/ 615303 h 618398"/>
                <a:gd name="connsiteX8" fmla="*/ 0 w 1394517"/>
                <a:gd name="connsiteY8" fmla="*/ 310503 h 618398"/>
                <a:gd name="connsiteX0" fmla="*/ 0 w 1394517"/>
                <a:gd name="connsiteY0" fmla="*/ 316634 h 624529"/>
                <a:gd name="connsiteX1" fmla="*/ 695325 w 1394517"/>
                <a:gd name="connsiteY1" fmla="*/ 11834 h 624529"/>
                <a:gd name="connsiteX2" fmla="*/ 1333500 w 1394517"/>
                <a:gd name="connsiteY2" fmla="*/ 78509 h 624529"/>
                <a:gd name="connsiteX3" fmla="*/ 857250 w 1394517"/>
                <a:gd name="connsiteY3" fmla="*/ 288059 h 624529"/>
                <a:gd name="connsiteX4" fmla="*/ 1390650 w 1394517"/>
                <a:gd name="connsiteY4" fmla="*/ 316634 h 624529"/>
                <a:gd name="connsiteX5" fmla="*/ 914400 w 1394517"/>
                <a:gd name="connsiteY5" fmla="*/ 373784 h 624529"/>
                <a:gd name="connsiteX6" fmla="*/ 847725 w 1394517"/>
                <a:gd name="connsiteY6" fmla="*/ 469034 h 624529"/>
                <a:gd name="connsiteX7" fmla="*/ 695325 w 1394517"/>
                <a:gd name="connsiteY7" fmla="*/ 621434 h 624529"/>
                <a:gd name="connsiteX8" fmla="*/ 0 w 1394517"/>
                <a:gd name="connsiteY8" fmla="*/ 316634 h 624529"/>
                <a:gd name="connsiteX0" fmla="*/ 0 w 1394517"/>
                <a:gd name="connsiteY0" fmla="*/ 316311 h 624206"/>
                <a:gd name="connsiteX1" fmla="*/ 695325 w 1394517"/>
                <a:gd name="connsiteY1" fmla="*/ 11511 h 624206"/>
                <a:gd name="connsiteX2" fmla="*/ 1333500 w 1394517"/>
                <a:gd name="connsiteY2" fmla="*/ 78186 h 624206"/>
                <a:gd name="connsiteX3" fmla="*/ 857250 w 1394517"/>
                <a:gd name="connsiteY3" fmla="*/ 287736 h 624206"/>
                <a:gd name="connsiteX4" fmla="*/ 1390650 w 1394517"/>
                <a:gd name="connsiteY4" fmla="*/ 316311 h 624206"/>
                <a:gd name="connsiteX5" fmla="*/ 914400 w 1394517"/>
                <a:gd name="connsiteY5" fmla="*/ 373461 h 624206"/>
                <a:gd name="connsiteX6" fmla="*/ 847725 w 1394517"/>
                <a:gd name="connsiteY6" fmla="*/ 468711 h 624206"/>
                <a:gd name="connsiteX7" fmla="*/ 695325 w 1394517"/>
                <a:gd name="connsiteY7" fmla="*/ 621111 h 624206"/>
                <a:gd name="connsiteX8" fmla="*/ 0 w 1394517"/>
                <a:gd name="connsiteY8" fmla="*/ 316311 h 624206"/>
                <a:gd name="connsiteX0" fmla="*/ 0 w 1394517"/>
                <a:gd name="connsiteY0" fmla="*/ 316311 h 624761"/>
                <a:gd name="connsiteX1" fmla="*/ 695325 w 1394517"/>
                <a:gd name="connsiteY1" fmla="*/ 11511 h 624761"/>
                <a:gd name="connsiteX2" fmla="*/ 1333500 w 1394517"/>
                <a:gd name="connsiteY2" fmla="*/ 78186 h 624761"/>
                <a:gd name="connsiteX3" fmla="*/ 857250 w 1394517"/>
                <a:gd name="connsiteY3" fmla="*/ 287736 h 624761"/>
                <a:gd name="connsiteX4" fmla="*/ 1390650 w 1394517"/>
                <a:gd name="connsiteY4" fmla="*/ 316311 h 624761"/>
                <a:gd name="connsiteX5" fmla="*/ 914400 w 1394517"/>
                <a:gd name="connsiteY5" fmla="*/ 373461 h 624761"/>
                <a:gd name="connsiteX6" fmla="*/ 1003300 w 1394517"/>
                <a:gd name="connsiteY6" fmla="*/ 478236 h 624761"/>
                <a:gd name="connsiteX7" fmla="*/ 695325 w 1394517"/>
                <a:gd name="connsiteY7" fmla="*/ 621111 h 624761"/>
                <a:gd name="connsiteX8" fmla="*/ 0 w 1394517"/>
                <a:gd name="connsiteY8" fmla="*/ 316311 h 624761"/>
                <a:gd name="connsiteX0" fmla="*/ 0 w 1394517"/>
                <a:gd name="connsiteY0" fmla="*/ 306548 h 614998"/>
                <a:gd name="connsiteX1" fmla="*/ 695325 w 1394517"/>
                <a:gd name="connsiteY1" fmla="*/ 1748 h 614998"/>
                <a:gd name="connsiteX2" fmla="*/ 1127125 w 1394517"/>
                <a:gd name="connsiteY2" fmla="*/ 182723 h 614998"/>
                <a:gd name="connsiteX3" fmla="*/ 857250 w 1394517"/>
                <a:gd name="connsiteY3" fmla="*/ 277973 h 614998"/>
                <a:gd name="connsiteX4" fmla="*/ 1390650 w 1394517"/>
                <a:gd name="connsiteY4" fmla="*/ 306548 h 614998"/>
                <a:gd name="connsiteX5" fmla="*/ 914400 w 1394517"/>
                <a:gd name="connsiteY5" fmla="*/ 363698 h 614998"/>
                <a:gd name="connsiteX6" fmla="*/ 1003300 w 1394517"/>
                <a:gd name="connsiteY6" fmla="*/ 468473 h 614998"/>
                <a:gd name="connsiteX7" fmla="*/ 695325 w 1394517"/>
                <a:gd name="connsiteY7" fmla="*/ 611348 h 614998"/>
                <a:gd name="connsiteX8" fmla="*/ 0 w 1394517"/>
                <a:gd name="connsiteY8" fmla="*/ 306548 h 614998"/>
                <a:gd name="connsiteX0" fmla="*/ 12807 w 1407324"/>
                <a:gd name="connsiteY0" fmla="*/ 278295 h 586745"/>
                <a:gd name="connsiteX1" fmla="*/ 323957 w 1407324"/>
                <a:gd name="connsiteY1" fmla="*/ 2070 h 586745"/>
                <a:gd name="connsiteX2" fmla="*/ 1139932 w 1407324"/>
                <a:gd name="connsiteY2" fmla="*/ 154470 h 586745"/>
                <a:gd name="connsiteX3" fmla="*/ 870057 w 1407324"/>
                <a:gd name="connsiteY3" fmla="*/ 249720 h 586745"/>
                <a:gd name="connsiteX4" fmla="*/ 1403457 w 1407324"/>
                <a:gd name="connsiteY4" fmla="*/ 278295 h 586745"/>
                <a:gd name="connsiteX5" fmla="*/ 927207 w 1407324"/>
                <a:gd name="connsiteY5" fmla="*/ 335445 h 586745"/>
                <a:gd name="connsiteX6" fmla="*/ 1016107 w 1407324"/>
                <a:gd name="connsiteY6" fmla="*/ 440220 h 586745"/>
                <a:gd name="connsiteX7" fmla="*/ 708132 w 1407324"/>
                <a:gd name="connsiteY7" fmla="*/ 583095 h 586745"/>
                <a:gd name="connsiteX8" fmla="*/ 12807 w 1407324"/>
                <a:gd name="connsiteY8" fmla="*/ 278295 h 586745"/>
                <a:gd name="connsiteX0" fmla="*/ 48 w 1394565"/>
                <a:gd name="connsiteY0" fmla="*/ 278295 h 586745"/>
                <a:gd name="connsiteX1" fmla="*/ 311198 w 1394565"/>
                <a:gd name="connsiteY1" fmla="*/ 2070 h 586745"/>
                <a:gd name="connsiteX2" fmla="*/ 1127173 w 1394565"/>
                <a:gd name="connsiteY2" fmla="*/ 154470 h 586745"/>
                <a:gd name="connsiteX3" fmla="*/ 857298 w 1394565"/>
                <a:gd name="connsiteY3" fmla="*/ 249720 h 586745"/>
                <a:gd name="connsiteX4" fmla="*/ 1390698 w 1394565"/>
                <a:gd name="connsiteY4" fmla="*/ 278295 h 586745"/>
                <a:gd name="connsiteX5" fmla="*/ 914448 w 1394565"/>
                <a:gd name="connsiteY5" fmla="*/ 335445 h 586745"/>
                <a:gd name="connsiteX6" fmla="*/ 1003348 w 1394565"/>
                <a:gd name="connsiteY6" fmla="*/ 440220 h 586745"/>
                <a:gd name="connsiteX7" fmla="*/ 695373 w 1394565"/>
                <a:gd name="connsiteY7" fmla="*/ 583095 h 586745"/>
                <a:gd name="connsiteX8" fmla="*/ 48 w 1394565"/>
                <a:gd name="connsiteY8" fmla="*/ 278295 h 586745"/>
                <a:gd name="connsiteX0" fmla="*/ 57 w 1394574"/>
                <a:gd name="connsiteY0" fmla="*/ 278295 h 470042"/>
                <a:gd name="connsiteX1" fmla="*/ 311207 w 1394574"/>
                <a:gd name="connsiteY1" fmla="*/ 2070 h 470042"/>
                <a:gd name="connsiteX2" fmla="*/ 1127182 w 1394574"/>
                <a:gd name="connsiteY2" fmla="*/ 154470 h 470042"/>
                <a:gd name="connsiteX3" fmla="*/ 857307 w 1394574"/>
                <a:gd name="connsiteY3" fmla="*/ 249720 h 470042"/>
                <a:gd name="connsiteX4" fmla="*/ 1390707 w 1394574"/>
                <a:gd name="connsiteY4" fmla="*/ 278295 h 470042"/>
                <a:gd name="connsiteX5" fmla="*/ 914457 w 1394574"/>
                <a:gd name="connsiteY5" fmla="*/ 335445 h 470042"/>
                <a:gd name="connsiteX6" fmla="*/ 1003357 w 1394574"/>
                <a:gd name="connsiteY6" fmla="*/ 440220 h 470042"/>
                <a:gd name="connsiteX7" fmla="*/ 292157 w 1394574"/>
                <a:gd name="connsiteY7" fmla="*/ 449745 h 470042"/>
                <a:gd name="connsiteX8" fmla="*/ 57 w 1394574"/>
                <a:gd name="connsiteY8" fmla="*/ 278295 h 470042"/>
                <a:gd name="connsiteX0" fmla="*/ 1711 w 1396228"/>
                <a:gd name="connsiteY0" fmla="*/ 278295 h 470042"/>
                <a:gd name="connsiteX1" fmla="*/ 312861 w 1396228"/>
                <a:gd name="connsiteY1" fmla="*/ 2070 h 470042"/>
                <a:gd name="connsiteX2" fmla="*/ 1128836 w 1396228"/>
                <a:gd name="connsiteY2" fmla="*/ 154470 h 470042"/>
                <a:gd name="connsiteX3" fmla="*/ 858961 w 1396228"/>
                <a:gd name="connsiteY3" fmla="*/ 249720 h 470042"/>
                <a:gd name="connsiteX4" fmla="*/ 1392361 w 1396228"/>
                <a:gd name="connsiteY4" fmla="*/ 278295 h 470042"/>
                <a:gd name="connsiteX5" fmla="*/ 916111 w 1396228"/>
                <a:gd name="connsiteY5" fmla="*/ 335445 h 470042"/>
                <a:gd name="connsiteX6" fmla="*/ 1005011 w 1396228"/>
                <a:gd name="connsiteY6" fmla="*/ 440220 h 470042"/>
                <a:gd name="connsiteX7" fmla="*/ 293811 w 1396228"/>
                <a:gd name="connsiteY7" fmla="*/ 449745 h 470042"/>
                <a:gd name="connsiteX8" fmla="*/ 1711 w 1396228"/>
                <a:gd name="connsiteY8" fmla="*/ 278295 h 470042"/>
                <a:gd name="connsiteX0" fmla="*/ 1392 w 1440359"/>
                <a:gd name="connsiteY0" fmla="*/ 242441 h 471430"/>
                <a:gd name="connsiteX1" fmla="*/ 356992 w 1440359"/>
                <a:gd name="connsiteY1" fmla="*/ 1141 h 471430"/>
                <a:gd name="connsiteX2" fmla="*/ 1172967 w 1440359"/>
                <a:gd name="connsiteY2" fmla="*/ 153541 h 471430"/>
                <a:gd name="connsiteX3" fmla="*/ 903092 w 1440359"/>
                <a:gd name="connsiteY3" fmla="*/ 248791 h 471430"/>
                <a:gd name="connsiteX4" fmla="*/ 1436492 w 1440359"/>
                <a:gd name="connsiteY4" fmla="*/ 277366 h 471430"/>
                <a:gd name="connsiteX5" fmla="*/ 960242 w 1440359"/>
                <a:gd name="connsiteY5" fmla="*/ 334516 h 471430"/>
                <a:gd name="connsiteX6" fmla="*/ 1049142 w 1440359"/>
                <a:gd name="connsiteY6" fmla="*/ 439291 h 471430"/>
                <a:gd name="connsiteX7" fmla="*/ 337942 w 1440359"/>
                <a:gd name="connsiteY7" fmla="*/ 448816 h 471430"/>
                <a:gd name="connsiteX8" fmla="*/ 1392 w 1440359"/>
                <a:gd name="connsiteY8" fmla="*/ 242441 h 471430"/>
                <a:gd name="connsiteX0" fmla="*/ 31 w 1438998"/>
                <a:gd name="connsiteY0" fmla="*/ 242441 h 504290"/>
                <a:gd name="connsiteX1" fmla="*/ 355631 w 1438998"/>
                <a:gd name="connsiteY1" fmla="*/ 1141 h 504290"/>
                <a:gd name="connsiteX2" fmla="*/ 1171606 w 1438998"/>
                <a:gd name="connsiteY2" fmla="*/ 153541 h 504290"/>
                <a:gd name="connsiteX3" fmla="*/ 901731 w 1438998"/>
                <a:gd name="connsiteY3" fmla="*/ 248791 h 504290"/>
                <a:gd name="connsiteX4" fmla="*/ 1435131 w 1438998"/>
                <a:gd name="connsiteY4" fmla="*/ 277366 h 504290"/>
                <a:gd name="connsiteX5" fmla="*/ 958881 w 1438998"/>
                <a:gd name="connsiteY5" fmla="*/ 334516 h 504290"/>
                <a:gd name="connsiteX6" fmla="*/ 1047781 w 1438998"/>
                <a:gd name="connsiteY6" fmla="*/ 439291 h 504290"/>
                <a:gd name="connsiteX7" fmla="*/ 339756 w 1438998"/>
                <a:gd name="connsiteY7" fmla="*/ 493266 h 504290"/>
                <a:gd name="connsiteX8" fmla="*/ 31 w 1438998"/>
                <a:gd name="connsiteY8" fmla="*/ 242441 h 504290"/>
                <a:gd name="connsiteX0" fmla="*/ 31 w 1438998"/>
                <a:gd name="connsiteY0" fmla="*/ 242441 h 504290"/>
                <a:gd name="connsiteX1" fmla="*/ 355631 w 1438998"/>
                <a:gd name="connsiteY1" fmla="*/ 1141 h 504290"/>
                <a:gd name="connsiteX2" fmla="*/ 1171606 w 1438998"/>
                <a:gd name="connsiteY2" fmla="*/ 153541 h 504290"/>
                <a:gd name="connsiteX3" fmla="*/ 901731 w 1438998"/>
                <a:gd name="connsiteY3" fmla="*/ 248791 h 504290"/>
                <a:gd name="connsiteX4" fmla="*/ 1435131 w 1438998"/>
                <a:gd name="connsiteY4" fmla="*/ 277366 h 504290"/>
                <a:gd name="connsiteX5" fmla="*/ 958881 w 1438998"/>
                <a:gd name="connsiteY5" fmla="*/ 334516 h 504290"/>
                <a:gd name="connsiteX6" fmla="*/ 1047781 w 1438998"/>
                <a:gd name="connsiteY6" fmla="*/ 439291 h 504290"/>
                <a:gd name="connsiteX7" fmla="*/ 339756 w 1438998"/>
                <a:gd name="connsiteY7" fmla="*/ 493266 h 504290"/>
                <a:gd name="connsiteX8" fmla="*/ 31 w 1438998"/>
                <a:gd name="connsiteY8" fmla="*/ 242441 h 504290"/>
                <a:gd name="connsiteX0" fmla="*/ 32 w 1438999"/>
                <a:gd name="connsiteY0" fmla="*/ 242441 h 501929"/>
                <a:gd name="connsiteX1" fmla="*/ 355632 w 1438999"/>
                <a:gd name="connsiteY1" fmla="*/ 1141 h 501929"/>
                <a:gd name="connsiteX2" fmla="*/ 1171607 w 1438999"/>
                <a:gd name="connsiteY2" fmla="*/ 153541 h 501929"/>
                <a:gd name="connsiteX3" fmla="*/ 901732 w 1438999"/>
                <a:gd name="connsiteY3" fmla="*/ 248791 h 501929"/>
                <a:gd name="connsiteX4" fmla="*/ 1435132 w 1438999"/>
                <a:gd name="connsiteY4" fmla="*/ 277366 h 501929"/>
                <a:gd name="connsiteX5" fmla="*/ 958882 w 1438999"/>
                <a:gd name="connsiteY5" fmla="*/ 334516 h 501929"/>
                <a:gd name="connsiteX6" fmla="*/ 1111282 w 1438999"/>
                <a:gd name="connsiteY6" fmla="*/ 426591 h 501929"/>
                <a:gd name="connsiteX7" fmla="*/ 339757 w 1438999"/>
                <a:gd name="connsiteY7" fmla="*/ 493266 h 501929"/>
                <a:gd name="connsiteX8" fmla="*/ 32 w 1438999"/>
                <a:gd name="connsiteY8" fmla="*/ 242441 h 501929"/>
                <a:gd name="connsiteX0" fmla="*/ 32 w 1438999"/>
                <a:gd name="connsiteY0" fmla="*/ 242441 h 501929"/>
                <a:gd name="connsiteX1" fmla="*/ 355632 w 1438999"/>
                <a:gd name="connsiteY1" fmla="*/ 1141 h 501929"/>
                <a:gd name="connsiteX2" fmla="*/ 1171607 w 1438999"/>
                <a:gd name="connsiteY2" fmla="*/ 153541 h 501929"/>
                <a:gd name="connsiteX3" fmla="*/ 901732 w 1438999"/>
                <a:gd name="connsiteY3" fmla="*/ 248791 h 501929"/>
                <a:gd name="connsiteX4" fmla="*/ 1435132 w 1438999"/>
                <a:gd name="connsiteY4" fmla="*/ 277366 h 501929"/>
                <a:gd name="connsiteX5" fmla="*/ 958882 w 1438999"/>
                <a:gd name="connsiteY5" fmla="*/ 334516 h 501929"/>
                <a:gd name="connsiteX6" fmla="*/ 1111282 w 1438999"/>
                <a:gd name="connsiteY6" fmla="*/ 426591 h 501929"/>
                <a:gd name="connsiteX7" fmla="*/ 339757 w 1438999"/>
                <a:gd name="connsiteY7" fmla="*/ 493266 h 501929"/>
                <a:gd name="connsiteX8" fmla="*/ 32 w 1438999"/>
                <a:gd name="connsiteY8" fmla="*/ 242441 h 501929"/>
                <a:gd name="connsiteX0" fmla="*/ 32 w 1438999"/>
                <a:gd name="connsiteY0" fmla="*/ 242441 h 501929"/>
                <a:gd name="connsiteX1" fmla="*/ 355632 w 1438999"/>
                <a:gd name="connsiteY1" fmla="*/ 1141 h 501929"/>
                <a:gd name="connsiteX2" fmla="*/ 1171607 w 1438999"/>
                <a:gd name="connsiteY2" fmla="*/ 153541 h 501929"/>
                <a:gd name="connsiteX3" fmla="*/ 901732 w 1438999"/>
                <a:gd name="connsiteY3" fmla="*/ 248791 h 501929"/>
                <a:gd name="connsiteX4" fmla="*/ 1435132 w 1438999"/>
                <a:gd name="connsiteY4" fmla="*/ 277366 h 501929"/>
                <a:gd name="connsiteX5" fmla="*/ 958882 w 1438999"/>
                <a:gd name="connsiteY5" fmla="*/ 334516 h 501929"/>
                <a:gd name="connsiteX6" fmla="*/ 1111282 w 1438999"/>
                <a:gd name="connsiteY6" fmla="*/ 426591 h 501929"/>
                <a:gd name="connsiteX7" fmla="*/ 339757 w 1438999"/>
                <a:gd name="connsiteY7" fmla="*/ 493266 h 501929"/>
                <a:gd name="connsiteX8" fmla="*/ 32 w 1438999"/>
                <a:gd name="connsiteY8" fmla="*/ 242441 h 501929"/>
                <a:gd name="connsiteX0" fmla="*/ 32 w 1438623"/>
                <a:gd name="connsiteY0" fmla="*/ 242441 h 501929"/>
                <a:gd name="connsiteX1" fmla="*/ 355632 w 1438623"/>
                <a:gd name="connsiteY1" fmla="*/ 1141 h 501929"/>
                <a:gd name="connsiteX2" fmla="*/ 1171607 w 1438623"/>
                <a:gd name="connsiteY2" fmla="*/ 153541 h 501929"/>
                <a:gd name="connsiteX3" fmla="*/ 901732 w 1438623"/>
                <a:gd name="connsiteY3" fmla="*/ 248791 h 501929"/>
                <a:gd name="connsiteX4" fmla="*/ 1435132 w 1438623"/>
                <a:gd name="connsiteY4" fmla="*/ 277366 h 501929"/>
                <a:gd name="connsiteX5" fmla="*/ 908082 w 1438623"/>
                <a:gd name="connsiteY5" fmla="*/ 350391 h 501929"/>
                <a:gd name="connsiteX6" fmla="*/ 1111282 w 1438623"/>
                <a:gd name="connsiteY6" fmla="*/ 426591 h 501929"/>
                <a:gd name="connsiteX7" fmla="*/ 339757 w 1438623"/>
                <a:gd name="connsiteY7" fmla="*/ 493266 h 501929"/>
                <a:gd name="connsiteX8" fmla="*/ 32 w 1438623"/>
                <a:gd name="connsiteY8" fmla="*/ 242441 h 501929"/>
                <a:gd name="connsiteX0" fmla="*/ 32 w 1438623"/>
                <a:gd name="connsiteY0" fmla="*/ 242441 h 501929"/>
                <a:gd name="connsiteX1" fmla="*/ 355632 w 1438623"/>
                <a:gd name="connsiteY1" fmla="*/ 1141 h 501929"/>
                <a:gd name="connsiteX2" fmla="*/ 1171607 w 1438623"/>
                <a:gd name="connsiteY2" fmla="*/ 153541 h 501929"/>
                <a:gd name="connsiteX3" fmla="*/ 901732 w 1438623"/>
                <a:gd name="connsiteY3" fmla="*/ 248791 h 501929"/>
                <a:gd name="connsiteX4" fmla="*/ 1435132 w 1438623"/>
                <a:gd name="connsiteY4" fmla="*/ 277366 h 501929"/>
                <a:gd name="connsiteX5" fmla="*/ 908082 w 1438623"/>
                <a:gd name="connsiteY5" fmla="*/ 350391 h 501929"/>
                <a:gd name="connsiteX6" fmla="*/ 1111282 w 1438623"/>
                <a:gd name="connsiteY6" fmla="*/ 426591 h 501929"/>
                <a:gd name="connsiteX7" fmla="*/ 339757 w 1438623"/>
                <a:gd name="connsiteY7" fmla="*/ 493266 h 501929"/>
                <a:gd name="connsiteX8" fmla="*/ 32 w 1438623"/>
                <a:gd name="connsiteY8" fmla="*/ 242441 h 501929"/>
                <a:gd name="connsiteX0" fmla="*/ 32 w 1438623"/>
                <a:gd name="connsiteY0" fmla="*/ 242441 h 501929"/>
                <a:gd name="connsiteX1" fmla="*/ 355632 w 1438623"/>
                <a:gd name="connsiteY1" fmla="*/ 1141 h 501929"/>
                <a:gd name="connsiteX2" fmla="*/ 1171607 w 1438623"/>
                <a:gd name="connsiteY2" fmla="*/ 153541 h 501929"/>
                <a:gd name="connsiteX3" fmla="*/ 901732 w 1438623"/>
                <a:gd name="connsiteY3" fmla="*/ 248791 h 501929"/>
                <a:gd name="connsiteX4" fmla="*/ 1435132 w 1438623"/>
                <a:gd name="connsiteY4" fmla="*/ 277366 h 501929"/>
                <a:gd name="connsiteX5" fmla="*/ 908082 w 1438623"/>
                <a:gd name="connsiteY5" fmla="*/ 350391 h 501929"/>
                <a:gd name="connsiteX6" fmla="*/ 1111282 w 1438623"/>
                <a:gd name="connsiteY6" fmla="*/ 426591 h 501929"/>
                <a:gd name="connsiteX7" fmla="*/ 339757 w 1438623"/>
                <a:gd name="connsiteY7" fmla="*/ 493266 h 501929"/>
                <a:gd name="connsiteX8" fmla="*/ 32 w 1438623"/>
                <a:gd name="connsiteY8" fmla="*/ 242441 h 501929"/>
                <a:gd name="connsiteX0" fmla="*/ 32 w 1438623"/>
                <a:gd name="connsiteY0" fmla="*/ 242014 h 501502"/>
                <a:gd name="connsiteX1" fmla="*/ 355632 w 1438623"/>
                <a:gd name="connsiteY1" fmla="*/ 714 h 501502"/>
                <a:gd name="connsiteX2" fmla="*/ 1120807 w 1438623"/>
                <a:gd name="connsiteY2" fmla="*/ 168989 h 501502"/>
                <a:gd name="connsiteX3" fmla="*/ 901732 w 1438623"/>
                <a:gd name="connsiteY3" fmla="*/ 248364 h 501502"/>
                <a:gd name="connsiteX4" fmla="*/ 1435132 w 1438623"/>
                <a:gd name="connsiteY4" fmla="*/ 276939 h 501502"/>
                <a:gd name="connsiteX5" fmla="*/ 908082 w 1438623"/>
                <a:gd name="connsiteY5" fmla="*/ 349964 h 501502"/>
                <a:gd name="connsiteX6" fmla="*/ 1111282 w 1438623"/>
                <a:gd name="connsiteY6" fmla="*/ 426164 h 501502"/>
                <a:gd name="connsiteX7" fmla="*/ 339757 w 1438623"/>
                <a:gd name="connsiteY7" fmla="*/ 492839 h 501502"/>
                <a:gd name="connsiteX8" fmla="*/ 32 w 1438623"/>
                <a:gd name="connsiteY8" fmla="*/ 242014 h 501502"/>
                <a:gd name="connsiteX0" fmla="*/ 32 w 1438623"/>
                <a:gd name="connsiteY0" fmla="*/ 242014 h 501502"/>
                <a:gd name="connsiteX1" fmla="*/ 355632 w 1438623"/>
                <a:gd name="connsiteY1" fmla="*/ 714 h 501502"/>
                <a:gd name="connsiteX2" fmla="*/ 1120807 w 1438623"/>
                <a:gd name="connsiteY2" fmla="*/ 168989 h 501502"/>
                <a:gd name="connsiteX3" fmla="*/ 901732 w 1438623"/>
                <a:gd name="connsiteY3" fmla="*/ 248364 h 501502"/>
                <a:gd name="connsiteX4" fmla="*/ 1435132 w 1438623"/>
                <a:gd name="connsiteY4" fmla="*/ 276939 h 501502"/>
                <a:gd name="connsiteX5" fmla="*/ 908082 w 1438623"/>
                <a:gd name="connsiteY5" fmla="*/ 349964 h 501502"/>
                <a:gd name="connsiteX6" fmla="*/ 1111282 w 1438623"/>
                <a:gd name="connsiteY6" fmla="*/ 426164 h 501502"/>
                <a:gd name="connsiteX7" fmla="*/ 339757 w 1438623"/>
                <a:gd name="connsiteY7" fmla="*/ 492839 h 501502"/>
                <a:gd name="connsiteX8" fmla="*/ 32 w 1438623"/>
                <a:gd name="connsiteY8" fmla="*/ 242014 h 501502"/>
                <a:gd name="connsiteX0" fmla="*/ 32 w 1438623"/>
                <a:gd name="connsiteY0" fmla="*/ 241499 h 500987"/>
                <a:gd name="connsiteX1" fmla="*/ 355632 w 1438623"/>
                <a:gd name="connsiteY1" fmla="*/ 199 h 500987"/>
                <a:gd name="connsiteX2" fmla="*/ 1143032 w 1438623"/>
                <a:gd name="connsiteY2" fmla="*/ 200224 h 500987"/>
                <a:gd name="connsiteX3" fmla="*/ 901732 w 1438623"/>
                <a:gd name="connsiteY3" fmla="*/ 247849 h 500987"/>
                <a:gd name="connsiteX4" fmla="*/ 1435132 w 1438623"/>
                <a:gd name="connsiteY4" fmla="*/ 276424 h 500987"/>
                <a:gd name="connsiteX5" fmla="*/ 908082 w 1438623"/>
                <a:gd name="connsiteY5" fmla="*/ 349449 h 500987"/>
                <a:gd name="connsiteX6" fmla="*/ 1111282 w 1438623"/>
                <a:gd name="connsiteY6" fmla="*/ 425649 h 500987"/>
                <a:gd name="connsiteX7" fmla="*/ 339757 w 1438623"/>
                <a:gd name="connsiteY7" fmla="*/ 492324 h 500987"/>
                <a:gd name="connsiteX8" fmla="*/ 32 w 1438623"/>
                <a:gd name="connsiteY8" fmla="*/ 241499 h 500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38623" h="500987">
                  <a:moveTo>
                    <a:pt x="32" y="241499"/>
                  </a:moveTo>
                  <a:cubicBezTo>
                    <a:pt x="2678" y="108678"/>
                    <a:pt x="165132" y="7078"/>
                    <a:pt x="355632" y="199"/>
                  </a:cubicBezTo>
                  <a:cubicBezTo>
                    <a:pt x="546132" y="-6680"/>
                    <a:pt x="1092232" y="166887"/>
                    <a:pt x="1143032" y="200224"/>
                  </a:cubicBezTo>
                  <a:cubicBezTo>
                    <a:pt x="1019207" y="243086"/>
                    <a:pt x="1009682" y="209749"/>
                    <a:pt x="901732" y="247849"/>
                  </a:cubicBezTo>
                  <a:cubicBezTo>
                    <a:pt x="987457" y="279599"/>
                    <a:pt x="1385920" y="260549"/>
                    <a:pt x="1435132" y="276424"/>
                  </a:cubicBezTo>
                  <a:cubicBezTo>
                    <a:pt x="1484344" y="292299"/>
                    <a:pt x="998570" y="324049"/>
                    <a:pt x="908082" y="349449"/>
                  </a:cubicBezTo>
                  <a:cubicBezTo>
                    <a:pt x="1027144" y="403424"/>
                    <a:pt x="1050957" y="405012"/>
                    <a:pt x="1111282" y="425649"/>
                  </a:cubicBezTo>
                  <a:cubicBezTo>
                    <a:pt x="1035082" y="465336"/>
                    <a:pt x="524965" y="523016"/>
                    <a:pt x="339757" y="492324"/>
                  </a:cubicBezTo>
                  <a:cubicBezTo>
                    <a:pt x="154549" y="461632"/>
                    <a:pt x="-2614" y="374320"/>
                    <a:pt x="32" y="241499"/>
                  </a:cubicBezTo>
                  <a:close/>
                </a:path>
              </a:pathLst>
            </a:custGeom>
            <a:solidFill>
              <a:srgbClr val="FFFF00"/>
            </a:solidFill>
            <a:ln w="762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07" name="二等辺三角形 106"/>
          <p:cNvSpPr/>
          <p:nvPr/>
        </p:nvSpPr>
        <p:spPr>
          <a:xfrm rot="5400000">
            <a:off x="5913579" y="3175575"/>
            <a:ext cx="466502" cy="40215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8" name="二等辺三角形 107"/>
          <p:cNvSpPr/>
          <p:nvPr/>
        </p:nvSpPr>
        <p:spPr>
          <a:xfrm rot="16200000">
            <a:off x="2781634" y="3174234"/>
            <a:ext cx="466502" cy="40215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65" name="グループ化 164"/>
          <p:cNvGrpSpPr/>
          <p:nvPr/>
        </p:nvGrpSpPr>
        <p:grpSpPr>
          <a:xfrm>
            <a:off x="1860364" y="2716326"/>
            <a:ext cx="1146985" cy="1437496"/>
            <a:chOff x="2100997" y="62202"/>
            <a:chExt cx="5022107" cy="6294120"/>
          </a:xfrm>
        </p:grpSpPr>
        <p:grpSp>
          <p:nvGrpSpPr>
            <p:cNvPr id="143" name="グループ化 142"/>
            <p:cNvGrpSpPr/>
            <p:nvPr/>
          </p:nvGrpSpPr>
          <p:grpSpPr>
            <a:xfrm>
              <a:off x="2100997" y="62202"/>
              <a:ext cx="5021580" cy="6294120"/>
              <a:chOff x="2179320" y="30480"/>
              <a:chExt cx="5021580" cy="6294120"/>
            </a:xfrm>
          </p:grpSpPr>
          <p:sp>
            <p:nvSpPr>
              <p:cNvPr id="144" name="フリーフォーム 143"/>
              <p:cNvSpPr/>
              <p:nvPr/>
            </p:nvSpPr>
            <p:spPr>
              <a:xfrm>
                <a:off x="2621280" y="30480"/>
                <a:ext cx="1935480" cy="6278880"/>
              </a:xfrm>
              <a:custGeom>
                <a:avLst/>
                <a:gdLst>
                  <a:gd name="connsiteX0" fmla="*/ 1935480 w 1935480"/>
                  <a:gd name="connsiteY0" fmla="*/ 0 h 6278880"/>
                  <a:gd name="connsiteX1" fmla="*/ 1935480 w 1935480"/>
                  <a:gd name="connsiteY1" fmla="*/ 0 h 6278880"/>
                  <a:gd name="connsiteX2" fmla="*/ 1912620 w 1935480"/>
                  <a:gd name="connsiteY2" fmla="*/ 251460 h 6278880"/>
                  <a:gd name="connsiteX3" fmla="*/ 1874520 w 1935480"/>
                  <a:gd name="connsiteY3" fmla="*/ 297180 h 6278880"/>
                  <a:gd name="connsiteX4" fmla="*/ 1851660 w 1935480"/>
                  <a:gd name="connsiteY4" fmla="*/ 335280 h 6278880"/>
                  <a:gd name="connsiteX5" fmla="*/ 1828800 w 1935480"/>
                  <a:gd name="connsiteY5" fmla="*/ 365760 h 6278880"/>
                  <a:gd name="connsiteX6" fmla="*/ 1775460 w 1935480"/>
                  <a:gd name="connsiteY6" fmla="*/ 449580 h 6278880"/>
                  <a:gd name="connsiteX7" fmla="*/ 1744980 w 1935480"/>
                  <a:gd name="connsiteY7" fmla="*/ 487680 h 6278880"/>
                  <a:gd name="connsiteX8" fmla="*/ 1706880 w 1935480"/>
                  <a:gd name="connsiteY8" fmla="*/ 548640 h 6278880"/>
                  <a:gd name="connsiteX9" fmla="*/ 1661160 w 1935480"/>
                  <a:gd name="connsiteY9" fmla="*/ 609600 h 6278880"/>
                  <a:gd name="connsiteX10" fmla="*/ 1531620 w 1935480"/>
                  <a:gd name="connsiteY10" fmla="*/ 815340 h 6278880"/>
                  <a:gd name="connsiteX11" fmla="*/ 1485900 w 1935480"/>
                  <a:gd name="connsiteY11" fmla="*/ 876300 h 6278880"/>
                  <a:gd name="connsiteX12" fmla="*/ 1440180 w 1935480"/>
                  <a:gd name="connsiteY12" fmla="*/ 960120 h 6278880"/>
                  <a:gd name="connsiteX13" fmla="*/ 1318260 w 1935480"/>
                  <a:gd name="connsiteY13" fmla="*/ 1143000 h 6278880"/>
                  <a:gd name="connsiteX14" fmla="*/ 1280160 w 1935480"/>
                  <a:gd name="connsiteY14" fmla="*/ 1196340 h 6278880"/>
                  <a:gd name="connsiteX15" fmla="*/ 1257300 w 1935480"/>
                  <a:gd name="connsiteY15" fmla="*/ 1234440 h 6278880"/>
                  <a:gd name="connsiteX16" fmla="*/ 1234440 w 1935480"/>
                  <a:gd name="connsiteY16" fmla="*/ 1264920 h 6278880"/>
                  <a:gd name="connsiteX17" fmla="*/ 1211580 w 1935480"/>
                  <a:gd name="connsiteY17" fmla="*/ 1318260 h 6278880"/>
                  <a:gd name="connsiteX18" fmla="*/ 1181100 w 1935480"/>
                  <a:gd name="connsiteY18" fmla="*/ 1402080 h 6278880"/>
                  <a:gd name="connsiteX19" fmla="*/ 1203960 w 1935480"/>
                  <a:gd name="connsiteY19" fmla="*/ 1653540 h 6278880"/>
                  <a:gd name="connsiteX20" fmla="*/ 1226820 w 1935480"/>
                  <a:gd name="connsiteY20" fmla="*/ 1729740 h 6278880"/>
                  <a:gd name="connsiteX21" fmla="*/ 1249680 w 1935480"/>
                  <a:gd name="connsiteY21" fmla="*/ 1813560 h 6278880"/>
                  <a:gd name="connsiteX22" fmla="*/ 1257300 w 1935480"/>
                  <a:gd name="connsiteY22" fmla="*/ 1851660 h 6278880"/>
                  <a:gd name="connsiteX23" fmla="*/ 1272540 w 1935480"/>
                  <a:gd name="connsiteY23" fmla="*/ 1897380 h 6278880"/>
                  <a:gd name="connsiteX24" fmla="*/ 1280160 w 1935480"/>
                  <a:gd name="connsiteY24" fmla="*/ 1958340 h 6278880"/>
                  <a:gd name="connsiteX25" fmla="*/ 1295400 w 1935480"/>
                  <a:gd name="connsiteY25" fmla="*/ 1988820 h 6278880"/>
                  <a:gd name="connsiteX26" fmla="*/ 1310640 w 1935480"/>
                  <a:gd name="connsiteY26" fmla="*/ 2057400 h 6278880"/>
                  <a:gd name="connsiteX27" fmla="*/ 1303020 w 1935480"/>
                  <a:gd name="connsiteY27" fmla="*/ 2278380 h 6278880"/>
                  <a:gd name="connsiteX28" fmla="*/ 1295400 w 1935480"/>
                  <a:gd name="connsiteY28" fmla="*/ 2324100 h 6278880"/>
                  <a:gd name="connsiteX29" fmla="*/ 1287780 w 1935480"/>
                  <a:gd name="connsiteY29" fmla="*/ 2392680 h 6278880"/>
                  <a:gd name="connsiteX30" fmla="*/ 1280160 w 1935480"/>
                  <a:gd name="connsiteY30" fmla="*/ 2453640 h 6278880"/>
                  <a:gd name="connsiteX31" fmla="*/ 1272540 w 1935480"/>
                  <a:gd name="connsiteY31" fmla="*/ 2560320 h 6278880"/>
                  <a:gd name="connsiteX32" fmla="*/ 1249680 w 1935480"/>
                  <a:gd name="connsiteY32" fmla="*/ 2674620 h 6278880"/>
                  <a:gd name="connsiteX33" fmla="*/ 1226820 w 1935480"/>
                  <a:gd name="connsiteY33" fmla="*/ 2697480 h 6278880"/>
                  <a:gd name="connsiteX34" fmla="*/ 1181100 w 1935480"/>
                  <a:gd name="connsiteY34" fmla="*/ 2727960 h 6278880"/>
                  <a:gd name="connsiteX35" fmla="*/ 1188720 w 1935480"/>
                  <a:gd name="connsiteY35" fmla="*/ 2758440 h 6278880"/>
                  <a:gd name="connsiteX36" fmla="*/ 1211580 w 1935480"/>
                  <a:gd name="connsiteY36" fmla="*/ 2781300 h 6278880"/>
                  <a:gd name="connsiteX37" fmla="*/ 1272540 w 1935480"/>
                  <a:gd name="connsiteY37" fmla="*/ 2819400 h 6278880"/>
                  <a:gd name="connsiteX38" fmla="*/ 1325880 w 1935480"/>
                  <a:gd name="connsiteY38" fmla="*/ 2842260 h 6278880"/>
                  <a:gd name="connsiteX39" fmla="*/ 1356360 w 1935480"/>
                  <a:gd name="connsiteY39" fmla="*/ 2857500 h 6278880"/>
                  <a:gd name="connsiteX40" fmla="*/ 1348740 w 1935480"/>
                  <a:gd name="connsiteY40" fmla="*/ 2895600 h 6278880"/>
                  <a:gd name="connsiteX41" fmla="*/ 1333500 w 1935480"/>
                  <a:gd name="connsiteY41" fmla="*/ 2918460 h 6278880"/>
                  <a:gd name="connsiteX42" fmla="*/ 1295400 w 1935480"/>
                  <a:gd name="connsiteY42" fmla="*/ 2971800 h 6278880"/>
                  <a:gd name="connsiteX43" fmla="*/ 1280160 w 1935480"/>
                  <a:gd name="connsiteY43" fmla="*/ 3017520 h 6278880"/>
                  <a:gd name="connsiteX44" fmla="*/ 1303020 w 1935480"/>
                  <a:gd name="connsiteY44" fmla="*/ 3116580 h 6278880"/>
                  <a:gd name="connsiteX45" fmla="*/ 1310640 w 1935480"/>
                  <a:gd name="connsiteY45" fmla="*/ 3139440 h 6278880"/>
                  <a:gd name="connsiteX46" fmla="*/ 1318260 w 1935480"/>
                  <a:gd name="connsiteY46" fmla="*/ 3162300 h 6278880"/>
                  <a:gd name="connsiteX47" fmla="*/ 1333500 w 1935480"/>
                  <a:gd name="connsiteY47" fmla="*/ 3246120 h 6278880"/>
                  <a:gd name="connsiteX48" fmla="*/ 1348740 w 1935480"/>
                  <a:gd name="connsiteY48" fmla="*/ 3307080 h 6278880"/>
                  <a:gd name="connsiteX49" fmla="*/ 1341120 w 1935480"/>
                  <a:gd name="connsiteY49" fmla="*/ 3611880 h 6278880"/>
                  <a:gd name="connsiteX50" fmla="*/ 1333500 w 1935480"/>
                  <a:gd name="connsiteY50" fmla="*/ 3649980 h 6278880"/>
                  <a:gd name="connsiteX51" fmla="*/ 1325880 w 1935480"/>
                  <a:gd name="connsiteY51" fmla="*/ 3741420 h 6278880"/>
                  <a:gd name="connsiteX52" fmla="*/ 1303020 w 1935480"/>
                  <a:gd name="connsiteY52" fmla="*/ 3810000 h 6278880"/>
                  <a:gd name="connsiteX53" fmla="*/ 1264920 w 1935480"/>
                  <a:gd name="connsiteY53" fmla="*/ 3985260 h 6278880"/>
                  <a:gd name="connsiteX54" fmla="*/ 1249680 w 1935480"/>
                  <a:gd name="connsiteY54" fmla="*/ 4038600 h 6278880"/>
                  <a:gd name="connsiteX55" fmla="*/ 1226820 w 1935480"/>
                  <a:gd name="connsiteY55" fmla="*/ 4084320 h 6278880"/>
                  <a:gd name="connsiteX56" fmla="*/ 1211580 w 1935480"/>
                  <a:gd name="connsiteY56" fmla="*/ 4130040 h 6278880"/>
                  <a:gd name="connsiteX57" fmla="*/ 1188720 w 1935480"/>
                  <a:gd name="connsiteY57" fmla="*/ 4175760 h 6278880"/>
                  <a:gd name="connsiteX58" fmla="*/ 1120140 w 1935480"/>
                  <a:gd name="connsiteY58" fmla="*/ 4351020 h 6278880"/>
                  <a:gd name="connsiteX59" fmla="*/ 1112520 w 1935480"/>
                  <a:gd name="connsiteY59" fmla="*/ 4373880 h 6278880"/>
                  <a:gd name="connsiteX60" fmla="*/ 1066800 w 1935480"/>
                  <a:gd name="connsiteY60" fmla="*/ 4465320 h 6278880"/>
                  <a:gd name="connsiteX61" fmla="*/ 1028700 w 1935480"/>
                  <a:gd name="connsiteY61" fmla="*/ 4579620 h 6278880"/>
                  <a:gd name="connsiteX62" fmla="*/ 1005840 w 1935480"/>
                  <a:gd name="connsiteY62" fmla="*/ 4594860 h 6278880"/>
                  <a:gd name="connsiteX63" fmla="*/ 982980 w 1935480"/>
                  <a:gd name="connsiteY63" fmla="*/ 4640580 h 6278880"/>
                  <a:gd name="connsiteX64" fmla="*/ 952500 w 1935480"/>
                  <a:gd name="connsiteY64" fmla="*/ 4693920 h 6278880"/>
                  <a:gd name="connsiteX65" fmla="*/ 937260 w 1935480"/>
                  <a:gd name="connsiteY65" fmla="*/ 4739640 h 6278880"/>
                  <a:gd name="connsiteX66" fmla="*/ 922020 w 1935480"/>
                  <a:gd name="connsiteY66" fmla="*/ 4762500 h 6278880"/>
                  <a:gd name="connsiteX67" fmla="*/ 891540 w 1935480"/>
                  <a:gd name="connsiteY67" fmla="*/ 4815840 h 6278880"/>
                  <a:gd name="connsiteX68" fmla="*/ 883920 w 1935480"/>
                  <a:gd name="connsiteY68" fmla="*/ 4846320 h 6278880"/>
                  <a:gd name="connsiteX69" fmla="*/ 822960 w 1935480"/>
                  <a:gd name="connsiteY69" fmla="*/ 4953000 h 6278880"/>
                  <a:gd name="connsiteX70" fmla="*/ 784860 w 1935480"/>
                  <a:gd name="connsiteY70" fmla="*/ 5013960 h 6278880"/>
                  <a:gd name="connsiteX71" fmla="*/ 716280 w 1935480"/>
                  <a:gd name="connsiteY71" fmla="*/ 5143500 h 6278880"/>
                  <a:gd name="connsiteX72" fmla="*/ 670560 w 1935480"/>
                  <a:gd name="connsiteY72" fmla="*/ 5212080 h 6278880"/>
                  <a:gd name="connsiteX73" fmla="*/ 586740 w 1935480"/>
                  <a:gd name="connsiteY73" fmla="*/ 5364480 h 6278880"/>
                  <a:gd name="connsiteX74" fmla="*/ 548640 w 1935480"/>
                  <a:gd name="connsiteY74" fmla="*/ 5433060 h 6278880"/>
                  <a:gd name="connsiteX75" fmla="*/ 480060 w 1935480"/>
                  <a:gd name="connsiteY75" fmla="*/ 5539740 h 6278880"/>
                  <a:gd name="connsiteX76" fmla="*/ 403860 w 1935480"/>
                  <a:gd name="connsiteY76" fmla="*/ 5661660 h 6278880"/>
                  <a:gd name="connsiteX77" fmla="*/ 373380 w 1935480"/>
                  <a:gd name="connsiteY77" fmla="*/ 5715000 h 6278880"/>
                  <a:gd name="connsiteX78" fmla="*/ 358140 w 1935480"/>
                  <a:gd name="connsiteY78" fmla="*/ 5745480 h 6278880"/>
                  <a:gd name="connsiteX79" fmla="*/ 327660 w 1935480"/>
                  <a:gd name="connsiteY79" fmla="*/ 5791200 h 6278880"/>
                  <a:gd name="connsiteX80" fmla="*/ 274320 w 1935480"/>
                  <a:gd name="connsiteY80" fmla="*/ 5882640 h 6278880"/>
                  <a:gd name="connsiteX81" fmla="*/ 266700 w 1935480"/>
                  <a:gd name="connsiteY81" fmla="*/ 5935980 h 6278880"/>
                  <a:gd name="connsiteX82" fmla="*/ 251460 w 1935480"/>
                  <a:gd name="connsiteY82" fmla="*/ 5966460 h 6278880"/>
                  <a:gd name="connsiteX83" fmla="*/ 243840 w 1935480"/>
                  <a:gd name="connsiteY83" fmla="*/ 5989320 h 6278880"/>
                  <a:gd name="connsiteX84" fmla="*/ 205740 w 1935480"/>
                  <a:gd name="connsiteY84" fmla="*/ 6050280 h 6278880"/>
                  <a:gd name="connsiteX85" fmla="*/ 182880 w 1935480"/>
                  <a:gd name="connsiteY85" fmla="*/ 6073140 h 6278880"/>
                  <a:gd name="connsiteX86" fmla="*/ 152400 w 1935480"/>
                  <a:gd name="connsiteY86" fmla="*/ 6118860 h 6278880"/>
                  <a:gd name="connsiteX87" fmla="*/ 129540 w 1935480"/>
                  <a:gd name="connsiteY87" fmla="*/ 6134100 h 6278880"/>
                  <a:gd name="connsiteX88" fmla="*/ 106680 w 1935480"/>
                  <a:gd name="connsiteY88" fmla="*/ 6164580 h 6278880"/>
                  <a:gd name="connsiteX89" fmla="*/ 91440 w 1935480"/>
                  <a:gd name="connsiteY89" fmla="*/ 6187440 h 6278880"/>
                  <a:gd name="connsiteX90" fmla="*/ 68580 w 1935480"/>
                  <a:gd name="connsiteY90" fmla="*/ 6202680 h 6278880"/>
                  <a:gd name="connsiteX91" fmla="*/ 38100 w 1935480"/>
                  <a:gd name="connsiteY91" fmla="*/ 6210300 h 6278880"/>
                  <a:gd name="connsiteX92" fmla="*/ 15240 w 1935480"/>
                  <a:gd name="connsiteY92" fmla="*/ 6240780 h 6278880"/>
                  <a:gd name="connsiteX93" fmla="*/ 0 w 1935480"/>
                  <a:gd name="connsiteY93" fmla="*/ 6278880 h 6278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</a:cxnLst>
                <a:rect l="l" t="t" r="r" b="b"/>
                <a:pathLst>
                  <a:path w="1935480" h="6278880">
                    <a:moveTo>
                      <a:pt x="1935480" y="0"/>
                    </a:moveTo>
                    <a:lnTo>
                      <a:pt x="1935480" y="0"/>
                    </a:lnTo>
                    <a:cubicBezTo>
                      <a:pt x="1927860" y="83820"/>
                      <a:pt x="1924199" y="168095"/>
                      <a:pt x="1912620" y="251460"/>
                    </a:cubicBezTo>
                    <a:cubicBezTo>
                      <a:pt x="1910601" y="265999"/>
                      <a:pt x="1881265" y="288186"/>
                      <a:pt x="1874520" y="297180"/>
                    </a:cubicBezTo>
                    <a:cubicBezTo>
                      <a:pt x="1865634" y="309028"/>
                      <a:pt x="1859875" y="322957"/>
                      <a:pt x="1851660" y="335280"/>
                    </a:cubicBezTo>
                    <a:cubicBezTo>
                      <a:pt x="1844615" y="345847"/>
                      <a:pt x="1835845" y="355193"/>
                      <a:pt x="1828800" y="365760"/>
                    </a:cubicBezTo>
                    <a:cubicBezTo>
                      <a:pt x="1784761" y="431818"/>
                      <a:pt x="1828693" y="376384"/>
                      <a:pt x="1775460" y="449580"/>
                    </a:cubicBezTo>
                    <a:cubicBezTo>
                      <a:pt x="1765894" y="462733"/>
                      <a:pt x="1754238" y="474308"/>
                      <a:pt x="1744980" y="487680"/>
                    </a:cubicBezTo>
                    <a:cubicBezTo>
                      <a:pt x="1731340" y="507382"/>
                      <a:pt x="1720455" y="528894"/>
                      <a:pt x="1706880" y="548640"/>
                    </a:cubicBezTo>
                    <a:cubicBezTo>
                      <a:pt x="1692490" y="569571"/>
                      <a:pt x="1675249" y="588466"/>
                      <a:pt x="1661160" y="609600"/>
                    </a:cubicBezTo>
                    <a:cubicBezTo>
                      <a:pt x="1590035" y="716288"/>
                      <a:pt x="1629699" y="684568"/>
                      <a:pt x="1531620" y="815340"/>
                    </a:cubicBezTo>
                    <a:cubicBezTo>
                      <a:pt x="1516380" y="835660"/>
                      <a:pt x="1499463" y="854825"/>
                      <a:pt x="1485900" y="876300"/>
                    </a:cubicBezTo>
                    <a:cubicBezTo>
                      <a:pt x="1468905" y="903209"/>
                      <a:pt x="1457117" y="933175"/>
                      <a:pt x="1440180" y="960120"/>
                    </a:cubicBezTo>
                    <a:cubicBezTo>
                      <a:pt x="1401191" y="1022149"/>
                      <a:pt x="1360844" y="1083382"/>
                      <a:pt x="1318260" y="1143000"/>
                    </a:cubicBezTo>
                    <a:cubicBezTo>
                      <a:pt x="1305560" y="1160780"/>
                      <a:pt x="1292280" y="1178160"/>
                      <a:pt x="1280160" y="1196340"/>
                    </a:cubicBezTo>
                    <a:cubicBezTo>
                      <a:pt x="1271945" y="1208663"/>
                      <a:pt x="1265515" y="1222117"/>
                      <a:pt x="1257300" y="1234440"/>
                    </a:cubicBezTo>
                    <a:cubicBezTo>
                      <a:pt x="1250255" y="1245007"/>
                      <a:pt x="1241171" y="1254150"/>
                      <a:pt x="1234440" y="1264920"/>
                    </a:cubicBezTo>
                    <a:cubicBezTo>
                      <a:pt x="1217715" y="1291680"/>
                      <a:pt x="1221302" y="1292334"/>
                      <a:pt x="1211580" y="1318260"/>
                    </a:cubicBezTo>
                    <a:cubicBezTo>
                      <a:pt x="1179771" y="1403085"/>
                      <a:pt x="1213118" y="1306026"/>
                      <a:pt x="1181100" y="1402080"/>
                    </a:cubicBezTo>
                    <a:cubicBezTo>
                      <a:pt x="1192607" y="1689743"/>
                      <a:pt x="1172302" y="1505801"/>
                      <a:pt x="1203960" y="1653540"/>
                    </a:cubicBezTo>
                    <a:cubicBezTo>
                      <a:pt x="1218191" y="1719952"/>
                      <a:pt x="1201183" y="1678466"/>
                      <a:pt x="1226820" y="1729740"/>
                    </a:cubicBezTo>
                    <a:cubicBezTo>
                      <a:pt x="1245385" y="1822565"/>
                      <a:pt x="1220677" y="1707214"/>
                      <a:pt x="1249680" y="1813560"/>
                    </a:cubicBezTo>
                    <a:cubicBezTo>
                      <a:pt x="1253088" y="1826055"/>
                      <a:pt x="1253892" y="1839165"/>
                      <a:pt x="1257300" y="1851660"/>
                    </a:cubicBezTo>
                    <a:cubicBezTo>
                      <a:pt x="1261527" y="1867158"/>
                      <a:pt x="1272540" y="1897380"/>
                      <a:pt x="1272540" y="1897380"/>
                    </a:cubicBezTo>
                    <a:cubicBezTo>
                      <a:pt x="1275080" y="1917700"/>
                      <a:pt x="1275193" y="1938473"/>
                      <a:pt x="1280160" y="1958340"/>
                    </a:cubicBezTo>
                    <a:cubicBezTo>
                      <a:pt x="1282915" y="1969360"/>
                      <a:pt x="1291412" y="1978184"/>
                      <a:pt x="1295400" y="1988820"/>
                    </a:cubicBezTo>
                    <a:cubicBezTo>
                      <a:pt x="1300012" y="2001119"/>
                      <a:pt x="1308571" y="2047054"/>
                      <a:pt x="1310640" y="2057400"/>
                    </a:cubicBezTo>
                    <a:cubicBezTo>
                      <a:pt x="1308100" y="2131060"/>
                      <a:pt x="1307225" y="2204796"/>
                      <a:pt x="1303020" y="2278380"/>
                    </a:cubicBezTo>
                    <a:cubicBezTo>
                      <a:pt x="1302139" y="2293805"/>
                      <a:pt x="1297442" y="2308785"/>
                      <a:pt x="1295400" y="2324100"/>
                    </a:cubicBezTo>
                    <a:cubicBezTo>
                      <a:pt x="1292360" y="2346899"/>
                      <a:pt x="1290467" y="2369837"/>
                      <a:pt x="1287780" y="2392680"/>
                    </a:cubicBezTo>
                    <a:cubicBezTo>
                      <a:pt x="1285387" y="2413018"/>
                      <a:pt x="1282014" y="2433246"/>
                      <a:pt x="1280160" y="2453640"/>
                    </a:cubicBezTo>
                    <a:cubicBezTo>
                      <a:pt x="1276932" y="2489144"/>
                      <a:pt x="1275274" y="2524774"/>
                      <a:pt x="1272540" y="2560320"/>
                    </a:cubicBezTo>
                    <a:cubicBezTo>
                      <a:pt x="1267604" y="2624485"/>
                      <a:pt x="1280854" y="2637211"/>
                      <a:pt x="1249680" y="2674620"/>
                    </a:cubicBezTo>
                    <a:cubicBezTo>
                      <a:pt x="1242781" y="2682899"/>
                      <a:pt x="1235326" y="2690864"/>
                      <a:pt x="1226820" y="2697480"/>
                    </a:cubicBezTo>
                    <a:cubicBezTo>
                      <a:pt x="1212362" y="2708725"/>
                      <a:pt x="1181100" y="2727960"/>
                      <a:pt x="1181100" y="2727960"/>
                    </a:cubicBezTo>
                    <a:cubicBezTo>
                      <a:pt x="1183640" y="2738120"/>
                      <a:pt x="1183524" y="2749347"/>
                      <a:pt x="1188720" y="2758440"/>
                    </a:cubicBezTo>
                    <a:cubicBezTo>
                      <a:pt x="1194067" y="2767796"/>
                      <a:pt x="1202865" y="2774962"/>
                      <a:pt x="1211580" y="2781300"/>
                    </a:cubicBezTo>
                    <a:cubicBezTo>
                      <a:pt x="1230959" y="2795394"/>
                      <a:pt x="1251397" y="2808124"/>
                      <a:pt x="1272540" y="2819400"/>
                    </a:cubicBezTo>
                    <a:cubicBezTo>
                      <a:pt x="1289608" y="2828503"/>
                      <a:pt x="1308270" y="2834255"/>
                      <a:pt x="1325880" y="2842260"/>
                    </a:cubicBezTo>
                    <a:cubicBezTo>
                      <a:pt x="1336221" y="2846960"/>
                      <a:pt x="1346200" y="2852420"/>
                      <a:pt x="1356360" y="2857500"/>
                    </a:cubicBezTo>
                    <a:cubicBezTo>
                      <a:pt x="1353820" y="2870200"/>
                      <a:pt x="1353288" y="2883473"/>
                      <a:pt x="1348740" y="2895600"/>
                    </a:cubicBezTo>
                    <a:cubicBezTo>
                      <a:pt x="1345524" y="2904175"/>
                      <a:pt x="1338823" y="2911008"/>
                      <a:pt x="1333500" y="2918460"/>
                    </a:cubicBezTo>
                    <a:cubicBezTo>
                      <a:pt x="1330189" y="2923096"/>
                      <a:pt x="1299625" y="2962293"/>
                      <a:pt x="1295400" y="2971800"/>
                    </a:cubicBezTo>
                    <a:cubicBezTo>
                      <a:pt x="1288876" y="2986480"/>
                      <a:pt x="1280160" y="3017520"/>
                      <a:pt x="1280160" y="3017520"/>
                    </a:cubicBezTo>
                    <a:cubicBezTo>
                      <a:pt x="1290052" y="3086763"/>
                      <a:pt x="1282100" y="3053821"/>
                      <a:pt x="1303020" y="3116580"/>
                    </a:cubicBezTo>
                    <a:lnTo>
                      <a:pt x="1310640" y="3139440"/>
                    </a:lnTo>
                    <a:lnTo>
                      <a:pt x="1318260" y="3162300"/>
                    </a:lnTo>
                    <a:cubicBezTo>
                      <a:pt x="1331469" y="3254762"/>
                      <a:pt x="1319129" y="3181449"/>
                      <a:pt x="1333500" y="3246120"/>
                    </a:cubicBezTo>
                    <a:cubicBezTo>
                      <a:pt x="1345760" y="3301291"/>
                      <a:pt x="1335123" y="3266230"/>
                      <a:pt x="1348740" y="3307080"/>
                    </a:cubicBezTo>
                    <a:cubicBezTo>
                      <a:pt x="1346200" y="3408680"/>
                      <a:pt x="1345633" y="3510348"/>
                      <a:pt x="1341120" y="3611880"/>
                    </a:cubicBezTo>
                    <a:cubicBezTo>
                      <a:pt x="1340545" y="3624819"/>
                      <a:pt x="1335013" y="3637117"/>
                      <a:pt x="1333500" y="3649980"/>
                    </a:cubicBezTo>
                    <a:cubicBezTo>
                      <a:pt x="1329926" y="3680356"/>
                      <a:pt x="1331603" y="3711375"/>
                      <a:pt x="1325880" y="3741420"/>
                    </a:cubicBezTo>
                    <a:cubicBezTo>
                      <a:pt x="1321371" y="3765091"/>
                      <a:pt x="1303020" y="3810000"/>
                      <a:pt x="1303020" y="3810000"/>
                    </a:cubicBezTo>
                    <a:cubicBezTo>
                      <a:pt x="1291609" y="3889874"/>
                      <a:pt x="1294779" y="3880752"/>
                      <a:pt x="1264920" y="3985260"/>
                    </a:cubicBezTo>
                    <a:cubicBezTo>
                      <a:pt x="1259840" y="4003040"/>
                      <a:pt x="1256318" y="4021341"/>
                      <a:pt x="1249680" y="4038600"/>
                    </a:cubicBezTo>
                    <a:cubicBezTo>
                      <a:pt x="1243563" y="4054503"/>
                      <a:pt x="1233373" y="4068592"/>
                      <a:pt x="1226820" y="4084320"/>
                    </a:cubicBezTo>
                    <a:cubicBezTo>
                      <a:pt x="1220641" y="4099149"/>
                      <a:pt x="1217759" y="4115211"/>
                      <a:pt x="1211580" y="4130040"/>
                    </a:cubicBezTo>
                    <a:cubicBezTo>
                      <a:pt x="1205027" y="4145768"/>
                      <a:pt x="1195640" y="4160190"/>
                      <a:pt x="1188720" y="4175760"/>
                    </a:cubicBezTo>
                    <a:cubicBezTo>
                      <a:pt x="1156912" y="4247329"/>
                      <a:pt x="1145944" y="4278768"/>
                      <a:pt x="1120140" y="4351020"/>
                    </a:cubicBezTo>
                    <a:cubicBezTo>
                      <a:pt x="1117438" y="4358584"/>
                      <a:pt x="1116112" y="4366696"/>
                      <a:pt x="1112520" y="4373880"/>
                    </a:cubicBezTo>
                    <a:cubicBezTo>
                      <a:pt x="1097280" y="4404360"/>
                      <a:pt x="1075065" y="4432260"/>
                      <a:pt x="1066800" y="4465320"/>
                    </a:cubicBezTo>
                    <a:cubicBezTo>
                      <a:pt x="1056968" y="4504646"/>
                      <a:pt x="1048568" y="4542723"/>
                      <a:pt x="1028700" y="4579620"/>
                    </a:cubicBezTo>
                    <a:cubicBezTo>
                      <a:pt x="1024358" y="4587683"/>
                      <a:pt x="1013460" y="4589780"/>
                      <a:pt x="1005840" y="4594860"/>
                    </a:cubicBezTo>
                    <a:cubicBezTo>
                      <a:pt x="998220" y="4610100"/>
                      <a:pt x="991058" y="4625578"/>
                      <a:pt x="982980" y="4640580"/>
                    </a:cubicBezTo>
                    <a:cubicBezTo>
                      <a:pt x="973271" y="4658610"/>
                      <a:pt x="961082" y="4675327"/>
                      <a:pt x="952500" y="4693920"/>
                    </a:cubicBezTo>
                    <a:cubicBezTo>
                      <a:pt x="945768" y="4708506"/>
                      <a:pt x="943784" y="4724960"/>
                      <a:pt x="937260" y="4739640"/>
                    </a:cubicBezTo>
                    <a:cubicBezTo>
                      <a:pt x="933541" y="4748009"/>
                      <a:pt x="926564" y="4754549"/>
                      <a:pt x="922020" y="4762500"/>
                    </a:cubicBezTo>
                    <a:cubicBezTo>
                      <a:pt x="883349" y="4830175"/>
                      <a:pt x="928670" y="4760145"/>
                      <a:pt x="891540" y="4815840"/>
                    </a:cubicBezTo>
                    <a:cubicBezTo>
                      <a:pt x="889000" y="4826000"/>
                      <a:pt x="888604" y="4836953"/>
                      <a:pt x="883920" y="4846320"/>
                    </a:cubicBezTo>
                    <a:cubicBezTo>
                      <a:pt x="865604" y="4882952"/>
                      <a:pt x="843796" y="4917740"/>
                      <a:pt x="822960" y="4953000"/>
                    </a:cubicBezTo>
                    <a:cubicBezTo>
                      <a:pt x="810770" y="4973630"/>
                      <a:pt x="796072" y="4992782"/>
                      <a:pt x="784860" y="5013960"/>
                    </a:cubicBezTo>
                    <a:cubicBezTo>
                      <a:pt x="762000" y="5057140"/>
                      <a:pt x="743381" y="5102848"/>
                      <a:pt x="716280" y="5143500"/>
                    </a:cubicBezTo>
                    <a:cubicBezTo>
                      <a:pt x="701040" y="5166360"/>
                      <a:pt x="684454" y="5188378"/>
                      <a:pt x="670560" y="5212080"/>
                    </a:cubicBezTo>
                    <a:cubicBezTo>
                      <a:pt x="641240" y="5262096"/>
                      <a:pt x="614747" y="5313717"/>
                      <a:pt x="586740" y="5364480"/>
                    </a:cubicBezTo>
                    <a:cubicBezTo>
                      <a:pt x="574107" y="5387377"/>
                      <a:pt x="563840" y="5411780"/>
                      <a:pt x="548640" y="5433060"/>
                    </a:cubicBezTo>
                    <a:cubicBezTo>
                      <a:pt x="474144" y="5537355"/>
                      <a:pt x="544336" y="5435291"/>
                      <a:pt x="480060" y="5539740"/>
                    </a:cubicBezTo>
                    <a:cubicBezTo>
                      <a:pt x="447821" y="5592128"/>
                      <a:pt x="435275" y="5598829"/>
                      <a:pt x="403860" y="5661660"/>
                    </a:cubicBezTo>
                    <a:cubicBezTo>
                      <a:pt x="357806" y="5753768"/>
                      <a:pt x="416462" y="5639607"/>
                      <a:pt x="373380" y="5715000"/>
                    </a:cubicBezTo>
                    <a:cubicBezTo>
                      <a:pt x="367744" y="5724863"/>
                      <a:pt x="363984" y="5735740"/>
                      <a:pt x="358140" y="5745480"/>
                    </a:cubicBezTo>
                    <a:cubicBezTo>
                      <a:pt x="348716" y="5761186"/>
                      <a:pt x="335851" y="5774817"/>
                      <a:pt x="327660" y="5791200"/>
                    </a:cubicBezTo>
                    <a:cubicBezTo>
                      <a:pt x="291500" y="5863519"/>
                      <a:pt x="310811" y="5833985"/>
                      <a:pt x="274320" y="5882640"/>
                    </a:cubicBezTo>
                    <a:cubicBezTo>
                      <a:pt x="271780" y="5900420"/>
                      <a:pt x="271426" y="5918652"/>
                      <a:pt x="266700" y="5935980"/>
                    </a:cubicBezTo>
                    <a:cubicBezTo>
                      <a:pt x="263711" y="5946939"/>
                      <a:pt x="255935" y="5956019"/>
                      <a:pt x="251460" y="5966460"/>
                    </a:cubicBezTo>
                    <a:cubicBezTo>
                      <a:pt x="248296" y="5973843"/>
                      <a:pt x="247432" y="5982136"/>
                      <a:pt x="243840" y="5989320"/>
                    </a:cubicBezTo>
                    <a:cubicBezTo>
                      <a:pt x="241981" y="5993038"/>
                      <a:pt x="213296" y="6041213"/>
                      <a:pt x="205740" y="6050280"/>
                    </a:cubicBezTo>
                    <a:cubicBezTo>
                      <a:pt x="198841" y="6058559"/>
                      <a:pt x="189496" y="6064634"/>
                      <a:pt x="182880" y="6073140"/>
                    </a:cubicBezTo>
                    <a:cubicBezTo>
                      <a:pt x="171635" y="6087598"/>
                      <a:pt x="167640" y="6108700"/>
                      <a:pt x="152400" y="6118860"/>
                    </a:cubicBezTo>
                    <a:cubicBezTo>
                      <a:pt x="144780" y="6123940"/>
                      <a:pt x="136016" y="6127624"/>
                      <a:pt x="129540" y="6134100"/>
                    </a:cubicBezTo>
                    <a:cubicBezTo>
                      <a:pt x="120560" y="6143080"/>
                      <a:pt x="114062" y="6154246"/>
                      <a:pt x="106680" y="6164580"/>
                    </a:cubicBezTo>
                    <a:cubicBezTo>
                      <a:pt x="101357" y="6172032"/>
                      <a:pt x="97916" y="6180964"/>
                      <a:pt x="91440" y="6187440"/>
                    </a:cubicBezTo>
                    <a:cubicBezTo>
                      <a:pt x="84964" y="6193916"/>
                      <a:pt x="76998" y="6199072"/>
                      <a:pt x="68580" y="6202680"/>
                    </a:cubicBezTo>
                    <a:cubicBezTo>
                      <a:pt x="58954" y="6206805"/>
                      <a:pt x="48260" y="6207760"/>
                      <a:pt x="38100" y="6210300"/>
                    </a:cubicBezTo>
                    <a:cubicBezTo>
                      <a:pt x="20867" y="6236149"/>
                      <a:pt x="29336" y="6226684"/>
                      <a:pt x="15240" y="6240780"/>
                    </a:cubicBezTo>
                    <a:lnTo>
                      <a:pt x="0" y="6278880"/>
                    </a:lnTo>
                  </a:path>
                </a:pathLst>
              </a:custGeom>
              <a:noFill/>
              <a:ln w="101600">
                <a:solidFill>
                  <a:srgbClr val="E2B0F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5" name="フリーフォーム 144"/>
              <p:cNvSpPr/>
              <p:nvPr/>
            </p:nvSpPr>
            <p:spPr>
              <a:xfrm>
                <a:off x="3901440" y="518160"/>
                <a:ext cx="2644140" cy="5326380"/>
              </a:xfrm>
              <a:custGeom>
                <a:avLst/>
                <a:gdLst>
                  <a:gd name="connsiteX0" fmla="*/ 464820 w 2644140"/>
                  <a:gd name="connsiteY0" fmla="*/ 0 h 5326380"/>
                  <a:gd name="connsiteX1" fmla="*/ 464820 w 2644140"/>
                  <a:gd name="connsiteY1" fmla="*/ 0 h 5326380"/>
                  <a:gd name="connsiteX2" fmla="*/ 434340 w 2644140"/>
                  <a:gd name="connsiteY2" fmla="*/ 91440 h 5326380"/>
                  <a:gd name="connsiteX3" fmla="*/ 426720 w 2644140"/>
                  <a:gd name="connsiteY3" fmla="*/ 114300 h 5326380"/>
                  <a:gd name="connsiteX4" fmla="*/ 403860 w 2644140"/>
                  <a:gd name="connsiteY4" fmla="*/ 129540 h 5326380"/>
                  <a:gd name="connsiteX5" fmla="*/ 365760 w 2644140"/>
                  <a:gd name="connsiteY5" fmla="*/ 182880 h 5326380"/>
                  <a:gd name="connsiteX6" fmla="*/ 342900 w 2644140"/>
                  <a:gd name="connsiteY6" fmla="*/ 198120 h 5326380"/>
                  <a:gd name="connsiteX7" fmla="*/ 312420 w 2644140"/>
                  <a:gd name="connsiteY7" fmla="*/ 228600 h 5326380"/>
                  <a:gd name="connsiteX8" fmla="*/ 281940 w 2644140"/>
                  <a:gd name="connsiteY8" fmla="*/ 259080 h 5326380"/>
                  <a:gd name="connsiteX9" fmla="*/ 243840 w 2644140"/>
                  <a:gd name="connsiteY9" fmla="*/ 289560 h 5326380"/>
                  <a:gd name="connsiteX10" fmla="*/ 205740 w 2644140"/>
                  <a:gd name="connsiteY10" fmla="*/ 320040 h 5326380"/>
                  <a:gd name="connsiteX11" fmla="*/ 167640 w 2644140"/>
                  <a:gd name="connsiteY11" fmla="*/ 350520 h 5326380"/>
                  <a:gd name="connsiteX12" fmla="*/ 152400 w 2644140"/>
                  <a:gd name="connsiteY12" fmla="*/ 373380 h 5326380"/>
                  <a:gd name="connsiteX13" fmla="*/ 129540 w 2644140"/>
                  <a:gd name="connsiteY13" fmla="*/ 388620 h 5326380"/>
                  <a:gd name="connsiteX14" fmla="*/ 114300 w 2644140"/>
                  <a:gd name="connsiteY14" fmla="*/ 411480 h 5326380"/>
                  <a:gd name="connsiteX15" fmla="*/ 91440 w 2644140"/>
                  <a:gd name="connsiteY15" fmla="*/ 419100 h 5326380"/>
                  <a:gd name="connsiteX16" fmla="*/ 83820 w 2644140"/>
                  <a:gd name="connsiteY16" fmla="*/ 441960 h 5326380"/>
                  <a:gd name="connsiteX17" fmla="*/ 60960 w 2644140"/>
                  <a:gd name="connsiteY17" fmla="*/ 457200 h 5326380"/>
                  <a:gd name="connsiteX18" fmla="*/ 7620 w 2644140"/>
                  <a:gd name="connsiteY18" fmla="*/ 525780 h 5326380"/>
                  <a:gd name="connsiteX19" fmla="*/ 0 w 2644140"/>
                  <a:gd name="connsiteY19" fmla="*/ 548640 h 5326380"/>
                  <a:gd name="connsiteX20" fmla="*/ 7620 w 2644140"/>
                  <a:gd name="connsiteY20" fmla="*/ 655320 h 5326380"/>
                  <a:gd name="connsiteX21" fmla="*/ 53340 w 2644140"/>
                  <a:gd name="connsiteY21" fmla="*/ 731520 h 5326380"/>
                  <a:gd name="connsiteX22" fmla="*/ 60960 w 2644140"/>
                  <a:gd name="connsiteY22" fmla="*/ 754380 h 5326380"/>
                  <a:gd name="connsiteX23" fmla="*/ 83820 w 2644140"/>
                  <a:gd name="connsiteY23" fmla="*/ 769620 h 5326380"/>
                  <a:gd name="connsiteX24" fmla="*/ 144780 w 2644140"/>
                  <a:gd name="connsiteY24" fmla="*/ 838200 h 5326380"/>
                  <a:gd name="connsiteX25" fmla="*/ 213360 w 2644140"/>
                  <a:gd name="connsiteY25" fmla="*/ 891540 h 5326380"/>
                  <a:gd name="connsiteX26" fmla="*/ 251460 w 2644140"/>
                  <a:gd name="connsiteY26" fmla="*/ 922020 h 5326380"/>
                  <a:gd name="connsiteX27" fmla="*/ 304800 w 2644140"/>
                  <a:gd name="connsiteY27" fmla="*/ 975360 h 5326380"/>
                  <a:gd name="connsiteX28" fmla="*/ 327660 w 2644140"/>
                  <a:gd name="connsiteY28" fmla="*/ 998220 h 5326380"/>
                  <a:gd name="connsiteX29" fmla="*/ 365760 w 2644140"/>
                  <a:gd name="connsiteY29" fmla="*/ 1036320 h 5326380"/>
                  <a:gd name="connsiteX30" fmla="*/ 381000 w 2644140"/>
                  <a:gd name="connsiteY30" fmla="*/ 1059180 h 5326380"/>
                  <a:gd name="connsiteX31" fmla="*/ 464820 w 2644140"/>
                  <a:gd name="connsiteY31" fmla="*/ 1135380 h 5326380"/>
                  <a:gd name="connsiteX32" fmla="*/ 525780 w 2644140"/>
                  <a:gd name="connsiteY32" fmla="*/ 1196340 h 5326380"/>
                  <a:gd name="connsiteX33" fmla="*/ 563880 w 2644140"/>
                  <a:gd name="connsiteY33" fmla="*/ 1234440 h 5326380"/>
                  <a:gd name="connsiteX34" fmla="*/ 594360 w 2644140"/>
                  <a:gd name="connsiteY34" fmla="*/ 1280160 h 5326380"/>
                  <a:gd name="connsiteX35" fmla="*/ 617220 w 2644140"/>
                  <a:gd name="connsiteY35" fmla="*/ 1303020 h 5326380"/>
                  <a:gd name="connsiteX36" fmla="*/ 647700 w 2644140"/>
                  <a:gd name="connsiteY36" fmla="*/ 1348740 h 5326380"/>
                  <a:gd name="connsiteX37" fmla="*/ 670560 w 2644140"/>
                  <a:gd name="connsiteY37" fmla="*/ 1379220 h 5326380"/>
                  <a:gd name="connsiteX38" fmla="*/ 708660 w 2644140"/>
                  <a:gd name="connsiteY38" fmla="*/ 1432560 h 5326380"/>
                  <a:gd name="connsiteX39" fmla="*/ 716280 w 2644140"/>
                  <a:gd name="connsiteY39" fmla="*/ 1463040 h 5326380"/>
                  <a:gd name="connsiteX40" fmla="*/ 739140 w 2644140"/>
                  <a:gd name="connsiteY40" fmla="*/ 1485900 h 5326380"/>
                  <a:gd name="connsiteX41" fmla="*/ 769620 w 2644140"/>
                  <a:gd name="connsiteY41" fmla="*/ 1539240 h 5326380"/>
                  <a:gd name="connsiteX42" fmla="*/ 784860 w 2644140"/>
                  <a:gd name="connsiteY42" fmla="*/ 1577340 h 5326380"/>
                  <a:gd name="connsiteX43" fmla="*/ 845820 w 2644140"/>
                  <a:gd name="connsiteY43" fmla="*/ 1668780 h 5326380"/>
                  <a:gd name="connsiteX44" fmla="*/ 868680 w 2644140"/>
                  <a:gd name="connsiteY44" fmla="*/ 1699260 h 5326380"/>
                  <a:gd name="connsiteX45" fmla="*/ 883920 w 2644140"/>
                  <a:gd name="connsiteY45" fmla="*/ 1729740 h 5326380"/>
                  <a:gd name="connsiteX46" fmla="*/ 891540 w 2644140"/>
                  <a:gd name="connsiteY46" fmla="*/ 1752600 h 5326380"/>
                  <a:gd name="connsiteX47" fmla="*/ 944880 w 2644140"/>
                  <a:gd name="connsiteY47" fmla="*/ 1821180 h 5326380"/>
                  <a:gd name="connsiteX48" fmla="*/ 967740 w 2644140"/>
                  <a:gd name="connsiteY48" fmla="*/ 1874520 h 5326380"/>
                  <a:gd name="connsiteX49" fmla="*/ 1005840 w 2644140"/>
                  <a:gd name="connsiteY49" fmla="*/ 1927860 h 5326380"/>
                  <a:gd name="connsiteX50" fmla="*/ 1051560 w 2644140"/>
                  <a:gd name="connsiteY50" fmla="*/ 1981200 h 5326380"/>
                  <a:gd name="connsiteX51" fmla="*/ 1104900 w 2644140"/>
                  <a:gd name="connsiteY51" fmla="*/ 2049780 h 5326380"/>
                  <a:gd name="connsiteX52" fmla="*/ 1158240 w 2644140"/>
                  <a:gd name="connsiteY52" fmla="*/ 2118360 h 5326380"/>
                  <a:gd name="connsiteX53" fmla="*/ 1226820 w 2644140"/>
                  <a:gd name="connsiteY53" fmla="*/ 2186940 h 5326380"/>
                  <a:gd name="connsiteX54" fmla="*/ 1287780 w 2644140"/>
                  <a:gd name="connsiteY54" fmla="*/ 2255520 h 5326380"/>
                  <a:gd name="connsiteX55" fmla="*/ 1394460 w 2644140"/>
                  <a:gd name="connsiteY55" fmla="*/ 2354580 h 5326380"/>
                  <a:gd name="connsiteX56" fmla="*/ 1417320 w 2644140"/>
                  <a:gd name="connsiteY56" fmla="*/ 2385060 h 5326380"/>
                  <a:gd name="connsiteX57" fmla="*/ 1485900 w 2644140"/>
                  <a:gd name="connsiteY57" fmla="*/ 2461260 h 5326380"/>
                  <a:gd name="connsiteX58" fmla="*/ 1524000 w 2644140"/>
                  <a:gd name="connsiteY58" fmla="*/ 2514600 h 5326380"/>
                  <a:gd name="connsiteX59" fmla="*/ 1546860 w 2644140"/>
                  <a:gd name="connsiteY59" fmla="*/ 2560320 h 5326380"/>
                  <a:gd name="connsiteX60" fmla="*/ 1569720 w 2644140"/>
                  <a:gd name="connsiteY60" fmla="*/ 2598420 h 5326380"/>
                  <a:gd name="connsiteX61" fmla="*/ 1584960 w 2644140"/>
                  <a:gd name="connsiteY61" fmla="*/ 2712720 h 5326380"/>
                  <a:gd name="connsiteX62" fmla="*/ 1600200 w 2644140"/>
                  <a:gd name="connsiteY62" fmla="*/ 2811780 h 5326380"/>
                  <a:gd name="connsiteX63" fmla="*/ 1577340 w 2644140"/>
                  <a:gd name="connsiteY63" fmla="*/ 2910840 h 5326380"/>
                  <a:gd name="connsiteX64" fmla="*/ 1569720 w 2644140"/>
                  <a:gd name="connsiteY64" fmla="*/ 2956560 h 5326380"/>
                  <a:gd name="connsiteX65" fmla="*/ 1554480 w 2644140"/>
                  <a:gd name="connsiteY65" fmla="*/ 3055620 h 5326380"/>
                  <a:gd name="connsiteX66" fmla="*/ 1562100 w 2644140"/>
                  <a:gd name="connsiteY66" fmla="*/ 3246120 h 5326380"/>
                  <a:gd name="connsiteX67" fmla="*/ 1569720 w 2644140"/>
                  <a:gd name="connsiteY67" fmla="*/ 3276600 h 5326380"/>
                  <a:gd name="connsiteX68" fmla="*/ 1577340 w 2644140"/>
                  <a:gd name="connsiteY68" fmla="*/ 3322320 h 5326380"/>
                  <a:gd name="connsiteX69" fmla="*/ 1630680 w 2644140"/>
                  <a:gd name="connsiteY69" fmla="*/ 3398520 h 5326380"/>
                  <a:gd name="connsiteX70" fmla="*/ 1653540 w 2644140"/>
                  <a:gd name="connsiteY70" fmla="*/ 3421380 h 5326380"/>
                  <a:gd name="connsiteX71" fmla="*/ 1714500 w 2644140"/>
                  <a:gd name="connsiteY71" fmla="*/ 3451860 h 5326380"/>
                  <a:gd name="connsiteX72" fmla="*/ 1813560 w 2644140"/>
                  <a:gd name="connsiteY72" fmla="*/ 3505200 h 5326380"/>
                  <a:gd name="connsiteX73" fmla="*/ 1935480 w 2644140"/>
                  <a:gd name="connsiteY73" fmla="*/ 3550920 h 5326380"/>
                  <a:gd name="connsiteX74" fmla="*/ 1958340 w 2644140"/>
                  <a:gd name="connsiteY74" fmla="*/ 3573780 h 5326380"/>
                  <a:gd name="connsiteX75" fmla="*/ 1965960 w 2644140"/>
                  <a:gd name="connsiteY75" fmla="*/ 3604260 h 5326380"/>
                  <a:gd name="connsiteX76" fmla="*/ 1981200 w 2644140"/>
                  <a:gd name="connsiteY76" fmla="*/ 3649980 h 5326380"/>
                  <a:gd name="connsiteX77" fmla="*/ 1996440 w 2644140"/>
                  <a:gd name="connsiteY77" fmla="*/ 3771900 h 5326380"/>
                  <a:gd name="connsiteX78" fmla="*/ 2011680 w 2644140"/>
                  <a:gd name="connsiteY78" fmla="*/ 3863340 h 5326380"/>
                  <a:gd name="connsiteX79" fmla="*/ 2019300 w 2644140"/>
                  <a:gd name="connsiteY79" fmla="*/ 3901440 h 5326380"/>
                  <a:gd name="connsiteX80" fmla="*/ 2026920 w 2644140"/>
                  <a:gd name="connsiteY80" fmla="*/ 3931920 h 5326380"/>
                  <a:gd name="connsiteX81" fmla="*/ 2034540 w 2644140"/>
                  <a:gd name="connsiteY81" fmla="*/ 3977640 h 5326380"/>
                  <a:gd name="connsiteX82" fmla="*/ 2042160 w 2644140"/>
                  <a:gd name="connsiteY82" fmla="*/ 4000500 h 5326380"/>
                  <a:gd name="connsiteX83" fmla="*/ 2057400 w 2644140"/>
                  <a:gd name="connsiteY83" fmla="*/ 4053840 h 5326380"/>
                  <a:gd name="connsiteX84" fmla="*/ 2072640 w 2644140"/>
                  <a:gd name="connsiteY84" fmla="*/ 4084320 h 5326380"/>
                  <a:gd name="connsiteX85" fmla="*/ 2080260 w 2644140"/>
                  <a:gd name="connsiteY85" fmla="*/ 4130040 h 5326380"/>
                  <a:gd name="connsiteX86" fmla="*/ 2118360 w 2644140"/>
                  <a:gd name="connsiteY86" fmla="*/ 4206240 h 5326380"/>
                  <a:gd name="connsiteX87" fmla="*/ 2171700 w 2644140"/>
                  <a:gd name="connsiteY87" fmla="*/ 4297680 h 5326380"/>
                  <a:gd name="connsiteX88" fmla="*/ 2194560 w 2644140"/>
                  <a:gd name="connsiteY88" fmla="*/ 4335780 h 5326380"/>
                  <a:gd name="connsiteX89" fmla="*/ 2209800 w 2644140"/>
                  <a:gd name="connsiteY89" fmla="*/ 4358640 h 5326380"/>
                  <a:gd name="connsiteX90" fmla="*/ 2225040 w 2644140"/>
                  <a:gd name="connsiteY90" fmla="*/ 4389120 h 5326380"/>
                  <a:gd name="connsiteX91" fmla="*/ 2232660 w 2644140"/>
                  <a:gd name="connsiteY91" fmla="*/ 4419600 h 5326380"/>
                  <a:gd name="connsiteX92" fmla="*/ 2255520 w 2644140"/>
                  <a:gd name="connsiteY92" fmla="*/ 4442460 h 5326380"/>
                  <a:gd name="connsiteX93" fmla="*/ 2278380 w 2644140"/>
                  <a:gd name="connsiteY93" fmla="*/ 4480560 h 5326380"/>
                  <a:gd name="connsiteX94" fmla="*/ 2301240 w 2644140"/>
                  <a:gd name="connsiteY94" fmla="*/ 4511040 h 5326380"/>
                  <a:gd name="connsiteX95" fmla="*/ 2346960 w 2644140"/>
                  <a:gd name="connsiteY95" fmla="*/ 4610100 h 5326380"/>
                  <a:gd name="connsiteX96" fmla="*/ 2369820 w 2644140"/>
                  <a:gd name="connsiteY96" fmla="*/ 4632960 h 5326380"/>
                  <a:gd name="connsiteX97" fmla="*/ 2377440 w 2644140"/>
                  <a:gd name="connsiteY97" fmla="*/ 4663440 h 5326380"/>
                  <a:gd name="connsiteX98" fmla="*/ 2423160 w 2644140"/>
                  <a:gd name="connsiteY98" fmla="*/ 4739640 h 5326380"/>
                  <a:gd name="connsiteX99" fmla="*/ 2461260 w 2644140"/>
                  <a:gd name="connsiteY99" fmla="*/ 4808220 h 5326380"/>
                  <a:gd name="connsiteX100" fmla="*/ 2476500 w 2644140"/>
                  <a:gd name="connsiteY100" fmla="*/ 4831080 h 5326380"/>
                  <a:gd name="connsiteX101" fmla="*/ 2514600 w 2644140"/>
                  <a:gd name="connsiteY101" fmla="*/ 4899660 h 5326380"/>
                  <a:gd name="connsiteX102" fmla="*/ 2545080 w 2644140"/>
                  <a:gd name="connsiteY102" fmla="*/ 4945380 h 5326380"/>
                  <a:gd name="connsiteX103" fmla="*/ 2560320 w 2644140"/>
                  <a:gd name="connsiteY103" fmla="*/ 4968240 h 5326380"/>
                  <a:gd name="connsiteX104" fmla="*/ 2583180 w 2644140"/>
                  <a:gd name="connsiteY104" fmla="*/ 4998720 h 5326380"/>
                  <a:gd name="connsiteX105" fmla="*/ 2606040 w 2644140"/>
                  <a:gd name="connsiteY105" fmla="*/ 5044440 h 5326380"/>
                  <a:gd name="connsiteX106" fmla="*/ 2613660 w 2644140"/>
                  <a:gd name="connsiteY106" fmla="*/ 5067300 h 5326380"/>
                  <a:gd name="connsiteX107" fmla="*/ 2628900 w 2644140"/>
                  <a:gd name="connsiteY107" fmla="*/ 5090160 h 5326380"/>
                  <a:gd name="connsiteX108" fmla="*/ 2644140 w 2644140"/>
                  <a:gd name="connsiteY108" fmla="*/ 5143500 h 5326380"/>
                  <a:gd name="connsiteX109" fmla="*/ 2628900 w 2644140"/>
                  <a:gd name="connsiteY109" fmla="*/ 5189220 h 5326380"/>
                  <a:gd name="connsiteX110" fmla="*/ 2621280 w 2644140"/>
                  <a:gd name="connsiteY110" fmla="*/ 5212080 h 5326380"/>
                  <a:gd name="connsiteX111" fmla="*/ 2606040 w 2644140"/>
                  <a:gd name="connsiteY111" fmla="*/ 5273040 h 5326380"/>
                  <a:gd name="connsiteX112" fmla="*/ 2613660 w 2644140"/>
                  <a:gd name="connsiteY112" fmla="*/ 5326380 h 5326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</a:cxnLst>
                <a:rect l="l" t="t" r="r" b="b"/>
                <a:pathLst>
                  <a:path w="2644140" h="5326380">
                    <a:moveTo>
                      <a:pt x="464820" y="0"/>
                    </a:moveTo>
                    <a:lnTo>
                      <a:pt x="464820" y="0"/>
                    </a:lnTo>
                    <a:lnTo>
                      <a:pt x="434340" y="91440"/>
                    </a:lnTo>
                    <a:cubicBezTo>
                      <a:pt x="431800" y="99060"/>
                      <a:pt x="433403" y="109845"/>
                      <a:pt x="426720" y="114300"/>
                    </a:cubicBezTo>
                    <a:lnTo>
                      <a:pt x="403860" y="129540"/>
                    </a:lnTo>
                    <a:cubicBezTo>
                      <a:pt x="395207" y="142520"/>
                      <a:pt x="375212" y="173428"/>
                      <a:pt x="365760" y="182880"/>
                    </a:cubicBezTo>
                    <a:cubicBezTo>
                      <a:pt x="359284" y="189356"/>
                      <a:pt x="350520" y="193040"/>
                      <a:pt x="342900" y="198120"/>
                    </a:cubicBezTo>
                    <a:cubicBezTo>
                      <a:pt x="322580" y="259080"/>
                      <a:pt x="353060" y="187960"/>
                      <a:pt x="312420" y="228600"/>
                    </a:cubicBezTo>
                    <a:cubicBezTo>
                      <a:pt x="271780" y="269240"/>
                      <a:pt x="342900" y="238760"/>
                      <a:pt x="281940" y="259080"/>
                    </a:cubicBezTo>
                    <a:cubicBezTo>
                      <a:pt x="238264" y="324594"/>
                      <a:pt x="296420" y="247496"/>
                      <a:pt x="243840" y="289560"/>
                    </a:cubicBezTo>
                    <a:cubicBezTo>
                      <a:pt x="194601" y="328951"/>
                      <a:pt x="263199" y="300887"/>
                      <a:pt x="205740" y="320040"/>
                    </a:cubicBezTo>
                    <a:cubicBezTo>
                      <a:pt x="162064" y="385554"/>
                      <a:pt x="220220" y="308456"/>
                      <a:pt x="167640" y="350520"/>
                    </a:cubicBezTo>
                    <a:cubicBezTo>
                      <a:pt x="160489" y="356241"/>
                      <a:pt x="158876" y="366904"/>
                      <a:pt x="152400" y="373380"/>
                    </a:cubicBezTo>
                    <a:cubicBezTo>
                      <a:pt x="145924" y="379856"/>
                      <a:pt x="137160" y="383540"/>
                      <a:pt x="129540" y="388620"/>
                    </a:cubicBezTo>
                    <a:cubicBezTo>
                      <a:pt x="124460" y="396240"/>
                      <a:pt x="121451" y="405759"/>
                      <a:pt x="114300" y="411480"/>
                    </a:cubicBezTo>
                    <a:cubicBezTo>
                      <a:pt x="108028" y="416498"/>
                      <a:pt x="97120" y="413420"/>
                      <a:pt x="91440" y="419100"/>
                    </a:cubicBezTo>
                    <a:cubicBezTo>
                      <a:pt x="85760" y="424780"/>
                      <a:pt x="88838" y="435688"/>
                      <a:pt x="83820" y="441960"/>
                    </a:cubicBezTo>
                    <a:cubicBezTo>
                      <a:pt x="78099" y="449111"/>
                      <a:pt x="67995" y="451337"/>
                      <a:pt x="60960" y="457200"/>
                    </a:cubicBezTo>
                    <a:cubicBezTo>
                      <a:pt x="42753" y="472372"/>
                      <a:pt x="14156" y="506173"/>
                      <a:pt x="7620" y="525780"/>
                    </a:cubicBezTo>
                    <a:lnTo>
                      <a:pt x="0" y="548640"/>
                    </a:lnTo>
                    <a:cubicBezTo>
                      <a:pt x="2540" y="584200"/>
                      <a:pt x="3455" y="619914"/>
                      <a:pt x="7620" y="655320"/>
                    </a:cubicBezTo>
                    <a:cubicBezTo>
                      <a:pt x="11291" y="686522"/>
                      <a:pt x="39961" y="704761"/>
                      <a:pt x="53340" y="731520"/>
                    </a:cubicBezTo>
                    <a:cubicBezTo>
                      <a:pt x="56932" y="738704"/>
                      <a:pt x="55942" y="748108"/>
                      <a:pt x="60960" y="754380"/>
                    </a:cubicBezTo>
                    <a:cubicBezTo>
                      <a:pt x="66681" y="761531"/>
                      <a:pt x="77344" y="763144"/>
                      <a:pt x="83820" y="769620"/>
                    </a:cubicBezTo>
                    <a:cubicBezTo>
                      <a:pt x="139873" y="825673"/>
                      <a:pt x="88137" y="790271"/>
                      <a:pt x="144780" y="838200"/>
                    </a:cubicBezTo>
                    <a:cubicBezTo>
                      <a:pt x="166888" y="856907"/>
                      <a:pt x="190588" y="873648"/>
                      <a:pt x="213360" y="891540"/>
                    </a:cubicBezTo>
                    <a:cubicBezTo>
                      <a:pt x="226149" y="901588"/>
                      <a:pt x="239960" y="910520"/>
                      <a:pt x="251460" y="922020"/>
                    </a:cubicBezTo>
                    <a:lnTo>
                      <a:pt x="304800" y="975360"/>
                    </a:lnTo>
                    <a:cubicBezTo>
                      <a:pt x="312420" y="982980"/>
                      <a:pt x="321682" y="989254"/>
                      <a:pt x="327660" y="998220"/>
                    </a:cubicBezTo>
                    <a:cubicBezTo>
                      <a:pt x="347980" y="1028700"/>
                      <a:pt x="335280" y="1016000"/>
                      <a:pt x="365760" y="1036320"/>
                    </a:cubicBezTo>
                    <a:cubicBezTo>
                      <a:pt x="370840" y="1043940"/>
                      <a:pt x="374969" y="1052288"/>
                      <a:pt x="381000" y="1059180"/>
                    </a:cubicBezTo>
                    <a:cubicBezTo>
                      <a:pt x="422325" y="1106408"/>
                      <a:pt x="417235" y="1091194"/>
                      <a:pt x="464820" y="1135380"/>
                    </a:cubicBezTo>
                    <a:cubicBezTo>
                      <a:pt x="485878" y="1154934"/>
                      <a:pt x="509840" y="1172430"/>
                      <a:pt x="525780" y="1196340"/>
                    </a:cubicBezTo>
                    <a:cubicBezTo>
                      <a:pt x="546100" y="1226820"/>
                      <a:pt x="533400" y="1214120"/>
                      <a:pt x="563880" y="1234440"/>
                    </a:cubicBezTo>
                    <a:cubicBezTo>
                      <a:pt x="574040" y="1249680"/>
                      <a:pt x="581408" y="1267208"/>
                      <a:pt x="594360" y="1280160"/>
                    </a:cubicBezTo>
                    <a:cubicBezTo>
                      <a:pt x="601980" y="1287780"/>
                      <a:pt x="610604" y="1294514"/>
                      <a:pt x="617220" y="1303020"/>
                    </a:cubicBezTo>
                    <a:cubicBezTo>
                      <a:pt x="628465" y="1317478"/>
                      <a:pt x="636710" y="1334087"/>
                      <a:pt x="647700" y="1348740"/>
                    </a:cubicBezTo>
                    <a:cubicBezTo>
                      <a:pt x="655320" y="1358900"/>
                      <a:pt x="663829" y="1368450"/>
                      <a:pt x="670560" y="1379220"/>
                    </a:cubicBezTo>
                    <a:cubicBezTo>
                      <a:pt x="703992" y="1432711"/>
                      <a:pt x="665081" y="1388981"/>
                      <a:pt x="708660" y="1432560"/>
                    </a:cubicBezTo>
                    <a:cubicBezTo>
                      <a:pt x="711200" y="1442720"/>
                      <a:pt x="711084" y="1453947"/>
                      <a:pt x="716280" y="1463040"/>
                    </a:cubicBezTo>
                    <a:cubicBezTo>
                      <a:pt x="721627" y="1472396"/>
                      <a:pt x="732241" y="1477621"/>
                      <a:pt x="739140" y="1485900"/>
                    </a:cubicBezTo>
                    <a:cubicBezTo>
                      <a:pt x="750815" y="1499910"/>
                      <a:pt x="762522" y="1523269"/>
                      <a:pt x="769620" y="1539240"/>
                    </a:cubicBezTo>
                    <a:cubicBezTo>
                      <a:pt x="775175" y="1551739"/>
                      <a:pt x="777925" y="1565550"/>
                      <a:pt x="784860" y="1577340"/>
                    </a:cubicBezTo>
                    <a:cubicBezTo>
                      <a:pt x="803433" y="1608915"/>
                      <a:pt x="823841" y="1639474"/>
                      <a:pt x="845820" y="1668780"/>
                    </a:cubicBezTo>
                    <a:cubicBezTo>
                      <a:pt x="853440" y="1678940"/>
                      <a:pt x="861949" y="1688490"/>
                      <a:pt x="868680" y="1699260"/>
                    </a:cubicBezTo>
                    <a:cubicBezTo>
                      <a:pt x="874700" y="1708893"/>
                      <a:pt x="879445" y="1719299"/>
                      <a:pt x="883920" y="1729740"/>
                    </a:cubicBezTo>
                    <a:cubicBezTo>
                      <a:pt x="887084" y="1737123"/>
                      <a:pt x="887639" y="1745579"/>
                      <a:pt x="891540" y="1752600"/>
                    </a:cubicBezTo>
                    <a:cubicBezTo>
                      <a:pt x="961522" y="1878568"/>
                      <a:pt x="889344" y="1743430"/>
                      <a:pt x="944880" y="1821180"/>
                    </a:cubicBezTo>
                    <a:cubicBezTo>
                      <a:pt x="971307" y="1858178"/>
                      <a:pt x="951157" y="1841355"/>
                      <a:pt x="967740" y="1874520"/>
                    </a:cubicBezTo>
                    <a:cubicBezTo>
                      <a:pt x="974556" y="1888151"/>
                      <a:pt x="998937" y="1917505"/>
                      <a:pt x="1005840" y="1927860"/>
                    </a:cubicBezTo>
                    <a:cubicBezTo>
                      <a:pt x="1038926" y="1977489"/>
                      <a:pt x="1012967" y="1955471"/>
                      <a:pt x="1051560" y="1981200"/>
                    </a:cubicBezTo>
                    <a:cubicBezTo>
                      <a:pt x="1128596" y="2096754"/>
                      <a:pt x="1045214" y="1978157"/>
                      <a:pt x="1104900" y="2049780"/>
                    </a:cubicBezTo>
                    <a:cubicBezTo>
                      <a:pt x="1123440" y="2072028"/>
                      <a:pt x="1137762" y="2097882"/>
                      <a:pt x="1158240" y="2118360"/>
                    </a:cubicBezTo>
                    <a:cubicBezTo>
                      <a:pt x="1181100" y="2141220"/>
                      <a:pt x="1205342" y="2162777"/>
                      <a:pt x="1226820" y="2186940"/>
                    </a:cubicBezTo>
                    <a:cubicBezTo>
                      <a:pt x="1247140" y="2209800"/>
                      <a:pt x="1266153" y="2233893"/>
                      <a:pt x="1287780" y="2255520"/>
                    </a:cubicBezTo>
                    <a:cubicBezTo>
                      <a:pt x="1326156" y="2293896"/>
                      <a:pt x="1361129" y="2310138"/>
                      <a:pt x="1394460" y="2354580"/>
                    </a:cubicBezTo>
                    <a:cubicBezTo>
                      <a:pt x="1402080" y="2364740"/>
                      <a:pt x="1408883" y="2375568"/>
                      <a:pt x="1417320" y="2385060"/>
                    </a:cubicBezTo>
                    <a:cubicBezTo>
                      <a:pt x="1478261" y="2453618"/>
                      <a:pt x="1433931" y="2391968"/>
                      <a:pt x="1485900" y="2461260"/>
                    </a:cubicBezTo>
                    <a:cubicBezTo>
                      <a:pt x="1499010" y="2478740"/>
                      <a:pt x="1512549" y="2495991"/>
                      <a:pt x="1524000" y="2514600"/>
                    </a:cubicBezTo>
                    <a:cubicBezTo>
                      <a:pt x="1532930" y="2529111"/>
                      <a:pt x="1538701" y="2545362"/>
                      <a:pt x="1546860" y="2560320"/>
                    </a:cubicBezTo>
                    <a:cubicBezTo>
                      <a:pt x="1553952" y="2573322"/>
                      <a:pt x="1562100" y="2585720"/>
                      <a:pt x="1569720" y="2598420"/>
                    </a:cubicBezTo>
                    <a:cubicBezTo>
                      <a:pt x="1584254" y="2685622"/>
                      <a:pt x="1570971" y="2600806"/>
                      <a:pt x="1584960" y="2712720"/>
                    </a:cubicBezTo>
                    <a:cubicBezTo>
                      <a:pt x="1589862" y="2751940"/>
                      <a:pt x="1593845" y="2773648"/>
                      <a:pt x="1600200" y="2811780"/>
                    </a:cubicBezTo>
                    <a:cubicBezTo>
                      <a:pt x="1581400" y="2924580"/>
                      <a:pt x="1606567" y="2784191"/>
                      <a:pt x="1577340" y="2910840"/>
                    </a:cubicBezTo>
                    <a:cubicBezTo>
                      <a:pt x="1573866" y="2925895"/>
                      <a:pt x="1572484" y="2941359"/>
                      <a:pt x="1569720" y="2956560"/>
                    </a:cubicBezTo>
                    <a:cubicBezTo>
                      <a:pt x="1555757" y="3033358"/>
                      <a:pt x="1567386" y="2952371"/>
                      <a:pt x="1554480" y="3055620"/>
                    </a:cubicBezTo>
                    <a:cubicBezTo>
                      <a:pt x="1557020" y="3119120"/>
                      <a:pt x="1557728" y="3182720"/>
                      <a:pt x="1562100" y="3246120"/>
                    </a:cubicBezTo>
                    <a:cubicBezTo>
                      <a:pt x="1562821" y="3256568"/>
                      <a:pt x="1567666" y="3266331"/>
                      <a:pt x="1569720" y="3276600"/>
                    </a:cubicBezTo>
                    <a:cubicBezTo>
                      <a:pt x="1572750" y="3291750"/>
                      <a:pt x="1572060" y="3307800"/>
                      <a:pt x="1577340" y="3322320"/>
                    </a:cubicBezTo>
                    <a:cubicBezTo>
                      <a:pt x="1585106" y="3343676"/>
                      <a:pt x="1616712" y="3382557"/>
                      <a:pt x="1630680" y="3398520"/>
                    </a:cubicBezTo>
                    <a:cubicBezTo>
                      <a:pt x="1637776" y="3406630"/>
                      <a:pt x="1644448" y="3415594"/>
                      <a:pt x="1653540" y="3421380"/>
                    </a:cubicBezTo>
                    <a:cubicBezTo>
                      <a:pt x="1672707" y="3433577"/>
                      <a:pt x="1695019" y="3440171"/>
                      <a:pt x="1714500" y="3451860"/>
                    </a:cubicBezTo>
                    <a:cubicBezTo>
                      <a:pt x="1746619" y="3471132"/>
                      <a:pt x="1778409" y="3491530"/>
                      <a:pt x="1813560" y="3505200"/>
                    </a:cubicBezTo>
                    <a:cubicBezTo>
                      <a:pt x="1870844" y="3527477"/>
                      <a:pt x="1888681" y="3519721"/>
                      <a:pt x="1935480" y="3550920"/>
                    </a:cubicBezTo>
                    <a:cubicBezTo>
                      <a:pt x="1944446" y="3556898"/>
                      <a:pt x="1950720" y="3566160"/>
                      <a:pt x="1958340" y="3573780"/>
                    </a:cubicBezTo>
                    <a:cubicBezTo>
                      <a:pt x="1960880" y="3583940"/>
                      <a:pt x="1962951" y="3594229"/>
                      <a:pt x="1965960" y="3604260"/>
                    </a:cubicBezTo>
                    <a:cubicBezTo>
                      <a:pt x="1970576" y="3619647"/>
                      <a:pt x="1978326" y="3634175"/>
                      <a:pt x="1981200" y="3649980"/>
                    </a:cubicBezTo>
                    <a:cubicBezTo>
                      <a:pt x="1988526" y="3690276"/>
                      <a:pt x="1989707" y="3731501"/>
                      <a:pt x="1996440" y="3771900"/>
                    </a:cubicBezTo>
                    <a:cubicBezTo>
                      <a:pt x="2001520" y="3802380"/>
                      <a:pt x="2005620" y="3833040"/>
                      <a:pt x="2011680" y="3863340"/>
                    </a:cubicBezTo>
                    <a:cubicBezTo>
                      <a:pt x="2014220" y="3876040"/>
                      <a:pt x="2016490" y="3888797"/>
                      <a:pt x="2019300" y="3901440"/>
                    </a:cubicBezTo>
                    <a:cubicBezTo>
                      <a:pt x="2021572" y="3911663"/>
                      <a:pt x="2024866" y="3921651"/>
                      <a:pt x="2026920" y="3931920"/>
                    </a:cubicBezTo>
                    <a:cubicBezTo>
                      <a:pt x="2029950" y="3947070"/>
                      <a:pt x="2031188" y="3962558"/>
                      <a:pt x="2034540" y="3977640"/>
                    </a:cubicBezTo>
                    <a:cubicBezTo>
                      <a:pt x="2036282" y="3985481"/>
                      <a:pt x="2039953" y="3992777"/>
                      <a:pt x="2042160" y="4000500"/>
                    </a:cubicBezTo>
                    <a:cubicBezTo>
                      <a:pt x="2047684" y="4019834"/>
                      <a:pt x="2049570" y="4035570"/>
                      <a:pt x="2057400" y="4053840"/>
                    </a:cubicBezTo>
                    <a:cubicBezTo>
                      <a:pt x="2061875" y="4064281"/>
                      <a:pt x="2067560" y="4074160"/>
                      <a:pt x="2072640" y="4084320"/>
                    </a:cubicBezTo>
                    <a:cubicBezTo>
                      <a:pt x="2075180" y="4099560"/>
                      <a:pt x="2074835" y="4115574"/>
                      <a:pt x="2080260" y="4130040"/>
                    </a:cubicBezTo>
                    <a:cubicBezTo>
                      <a:pt x="2090231" y="4156630"/>
                      <a:pt x="2104051" y="4181710"/>
                      <a:pt x="2118360" y="4206240"/>
                    </a:cubicBezTo>
                    <a:lnTo>
                      <a:pt x="2171700" y="4297680"/>
                    </a:lnTo>
                    <a:cubicBezTo>
                      <a:pt x="2179209" y="4310446"/>
                      <a:pt x="2186345" y="4323457"/>
                      <a:pt x="2194560" y="4335780"/>
                    </a:cubicBezTo>
                    <a:cubicBezTo>
                      <a:pt x="2199640" y="4343400"/>
                      <a:pt x="2205256" y="4350689"/>
                      <a:pt x="2209800" y="4358640"/>
                    </a:cubicBezTo>
                    <a:cubicBezTo>
                      <a:pt x="2215436" y="4368503"/>
                      <a:pt x="2221052" y="4378484"/>
                      <a:pt x="2225040" y="4389120"/>
                    </a:cubicBezTo>
                    <a:cubicBezTo>
                      <a:pt x="2228717" y="4398926"/>
                      <a:pt x="2227464" y="4410507"/>
                      <a:pt x="2232660" y="4419600"/>
                    </a:cubicBezTo>
                    <a:cubicBezTo>
                      <a:pt x="2238007" y="4428956"/>
                      <a:pt x="2249054" y="4433839"/>
                      <a:pt x="2255520" y="4442460"/>
                    </a:cubicBezTo>
                    <a:cubicBezTo>
                      <a:pt x="2264406" y="4454308"/>
                      <a:pt x="2270165" y="4468237"/>
                      <a:pt x="2278380" y="4480560"/>
                    </a:cubicBezTo>
                    <a:cubicBezTo>
                      <a:pt x="2285425" y="4491127"/>
                      <a:pt x="2295072" y="4499938"/>
                      <a:pt x="2301240" y="4511040"/>
                    </a:cubicBezTo>
                    <a:cubicBezTo>
                      <a:pt x="2318092" y="4541374"/>
                      <a:pt x="2321699" y="4584839"/>
                      <a:pt x="2346960" y="4610100"/>
                    </a:cubicBezTo>
                    <a:lnTo>
                      <a:pt x="2369820" y="4632960"/>
                    </a:lnTo>
                    <a:cubicBezTo>
                      <a:pt x="2372360" y="4643120"/>
                      <a:pt x="2372756" y="4654073"/>
                      <a:pt x="2377440" y="4663440"/>
                    </a:cubicBezTo>
                    <a:cubicBezTo>
                      <a:pt x="2431611" y="4771781"/>
                      <a:pt x="2388944" y="4659803"/>
                      <a:pt x="2423160" y="4739640"/>
                    </a:cubicBezTo>
                    <a:cubicBezTo>
                      <a:pt x="2447302" y="4795971"/>
                      <a:pt x="2401857" y="4719116"/>
                      <a:pt x="2461260" y="4808220"/>
                    </a:cubicBezTo>
                    <a:cubicBezTo>
                      <a:pt x="2466340" y="4815840"/>
                      <a:pt x="2473604" y="4822392"/>
                      <a:pt x="2476500" y="4831080"/>
                    </a:cubicBezTo>
                    <a:cubicBezTo>
                      <a:pt x="2489912" y="4871316"/>
                      <a:pt x="2479665" y="4847257"/>
                      <a:pt x="2514600" y="4899660"/>
                    </a:cubicBezTo>
                    <a:lnTo>
                      <a:pt x="2545080" y="4945380"/>
                    </a:lnTo>
                    <a:cubicBezTo>
                      <a:pt x="2550160" y="4953000"/>
                      <a:pt x="2554825" y="4960914"/>
                      <a:pt x="2560320" y="4968240"/>
                    </a:cubicBezTo>
                    <a:lnTo>
                      <a:pt x="2583180" y="4998720"/>
                    </a:lnTo>
                    <a:cubicBezTo>
                      <a:pt x="2602333" y="5056179"/>
                      <a:pt x="2576497" y="4985354"/>
                      <a:pt x="2606040" y="5044440"/>
                    </a:cubicBezTo>
                    <a:cubicBezTo>
                      <a:pt x="2609632" y="5051624"/>
                      <a:pt x="2610068" y="5060116"/>
                      <a:pt x="2613660" y="5067300"/>
                    </a:cubicBezTo>
                    <a:cubicBezTo>
                      <a:pt x="2617756" y="5075491"/>
                      <a:pt x="2624804" y="5081969"/>
                      <a:pt x="2628900" y="5090160"/>
                    </a:cubicBezTo>
                    <a:cubicBezTo>
                      <a:pt x="2634366" y="5101092"/>
                      <a:pt x="2641699" y="5133734"/>
                      <a:pt x="2644140" y="5143500"/>
                    </a:cubicBezTo>
                    <a:lnTo>
                      <a:pt x="2628900" y="5189220"/>
                    </a:lnTo>
                    <a:cubicBezTo>
                      <a:pt x="2626360" y="5196840"/>
                      <a:pt x="2623228" y="5204288"/>
                      <a:pt x="2621280" y="5212080"/>
                    </a:cubicBezTo>
                    <a:lnTo>
                      <a:pt x="2606040" y="5273040"/>
                    </a:lnTo>
                    <a:lnTo>
                      <a:pt x="2613660" y="5326380"/>
                    </a:lnTo>
                  </a:path>
                </a:pathLst>
              </a:custGeom>
              <a:noFill/>
              <a:ln w="101600">
                <a:solidFill>
                  <a:srgbClr val="E2B0F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6" name="フリーフォーム 145"/>
              <p:cNvSpPr/>
              <p:nvPr/>
            </p:nvSpPr>
            <p:spPr>
              <a:xfrm>
                <a:off x="4762500" y="2202180"/>
                <a:ext cx="716341" cy="281940"/>
              </a:xfrm>
              <a:custGeom>
                <a:avLst/>
                <a:gdLst>
                  <a:gd name="connsiteX0" fmla="*/ 0 w 716341"/>
                  <a:gd name="connsiteY0" fmla="*/ 0 h 281940"/>
                  <a:gd name="connsiteX1" fmla="*/ 22860 w 716341"/>
                  <a:gd name="connsiteY1" fmla="*/ 38100 h 281940"/>
                  <a:gd name="connsiteX2" fmla="*/ 45720 w 716341"/>
                  <a:gd name="connsiteY2" fmla="*/ 45720 h 281940"/>
                  <a:gd name="connsiteX3" fmla="*/ 99060 w 716341"/>
                  <a:gd name="connsiteY3" fmla="*/ 83820 h 281940"/>
                  <a:gd name="connsiteX4" fmla="*/ 114300 w 716341"/>
                  <a:gd name="connsiteY4" fmla="*/ 106680 h 281940"/>
                  <a:gd name="connsiteX5" fmla="*/ 190500 w 716341"/>
                  <a:gd name="connsiteY5" fmla="*/ 129540 h 281940"/>
                  <a:gd name="connsiteX6" fmla="*/ 457200 w 716341"/>
                  <a:gd name="connsiteY6" fmla="*/ 152400 h 281940"/>
                  <a:gd name="connsiteX7" fmla="*/ 541020 w 716341"/>
                  <a:gd name="connsiteY7" fmla="*/ 160020 h 281940"/>
                  <a:gd name="connsiteX8" fmla="*/ 579120 w 716341"/>
                  <a:gd name="connsiteY8" fmla="*/ 198120 h 281940"/>
                  <a:gd name="connsiteX9" fmla="*/ 624840 w 716341"/>
                  <a:gd name="connsiteY9" fmla="*/ 228600 h 281940"/>
                  <a:gd name="connsiteX10" fmla="*/ 647700 w 716341"/>
                  <a:gd name="connsiteY10" fmla="*/ 236220 h 281940"/>
                  <a:gd name="connsiteX11" fmla="*/ 693420 w 716341"/>
                  <a:gd name="connsiteY11" fmla="*/ 266700 h 281940"/>
                  <a:gd name="connsiteX12" fmla="*/ 716280 w 716341"/>
                  <a:gd name="connsiteY12" fmla="*/ 281940 h 281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716341" h="281940">
                    <a:moveTo>
                      <a:pt x="0" y="0"/>
                    </a:moveTo>
                    <a:cubicBezTo>
                      <a:pt x="7620" y="12700"/>
                      <a:pt x="12387" y="27627"/>
                      <a:pt x="22860" y="38100"/>
                    </a:cubicBezTo>
                    <a:cubicBezTo>
                      <a:pt x="28540" y="43780"/>
                      <a:pt x="39550" y="40578"/>
                      <a:pt x="45720" y="45720"/>
                    </a:cubicBezTo>
                    <a:cubicBezTo>
                      <a:pt x="99844" y="90823"/>
                      <a:pt x="35660" y="67970"/>
                      <a:pt x="99060" y="83820"/>
                    </a:cubicBezTo>
                    <a:cubicBezTo>
                      <a:pt x="104140" y="91440"/>
                      <a:pt x="106534" y="101826"/>
                      <a:pt x="114300" y="106680"/>
                    </a:cubicBezTo>
                    <a:cubicBezTo>
                      <a:pt x="124288" y="112922"/>
                      <a:pt x="174207" y="126049"/>
                      <a:pt x="190500" y="129540"/>
                    </a:cubicBezTo>
                    <a:cubicBezTo>
                      <a:pt x="317663" y="156789"/>
                      <a:pt x="268673" y="144859"/>
                      <a:pt x="457200" y="152400"/>
                    </a:cubicBezTo>
                    <a:cubicBezTo>
                      <a:pt x="485140" y="154940"/>
                      <a:pt x="513588" y="154142"/>
                      <a:pt x="541020" y="160020"/>
                    </a:cubicBezTo>
                    <a:cubicBezTo>
                      <a:pt x="569852" y="166198"/>
                      <a:pt x="560448" y="181782"/>
                      <a:pt x="579120" y="198120"/>
                    </a:cubicBezTo>
                    <a:cubicBezTo>
                      <a:pt x="592904" y="210181"/>
                      <a:pt x="607464" y="222808"/>
                      <a:pt x="624840" y="228600"/>
                    </a:cubicBezTo>
                    <a:cubicBezTo>
                      <a:pt x="632460" y="231140"/>
                      <a:pt x="640679" y="232319"/>
                      <a:pt x="647700" y="236220"/>
                    </a:cubicBezTo>
                    <a:cubicBezTo>
                      <a:pt x="663711" y="245115"/>
                      <a:pt x="676044" y="260908"/>
                      <a:pt x="693420" y="266700"/>
                    </a:cubicBezTo>
                    <a:cubicBezTo>
                      <a:pt x="718690" y="275123"/>
                      <a:pt x="716280" y="266288"/>
                      <a:pt x="716280" y="281940"/>
                    </a:cubicBezTo>
                  </a:path>
                </a:pathLst>
              </a:custGeom>
              <a:noFill/>
              <a:ln w="76200">
                <a:solidFill>
                  <a:srgbClr val="E2B0F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7" name="フリーフォーム 146"/>
              <p:cNvSpPr/>
              <p:nvPr/>
            </p:nvSpPr>
            <p:spPr>
              <a:xfrm>
                <a:off x="3268980" y="2827020"/>
                <a:ext cx="586740" cy="571500"/>
              </a:xfrm>
              <a:custGeom>
                <a:avLst/>
                <a:gdLst>
                  <a:gd name="connsiteX0" fmla="*/ 586740 w 586740"/>
                  <a:gd name="connsiteY0" fmla="*/ 0 h 571500"/>
                  <a:gd name="connsiteX1" fmla="*/ 525780 w 586740"/>
                  <a:gd name="connsiteY1" fmla="*/ 15240 h 571500"/>
                  <a:gd name="connsiteX2" fmla="*/ 441960 w 586740"/>
                  <a:gd name="connsiteY2" fmla="*/ 68580 h 571500"/>
                  <a:gd name="connsiteX3" fmla="*/ 434340 w 586740"/>
                  <a:gd name="connsiteY3" fmla="*/ 91440 h 571500"/>
                  <a:gd name="connsiteX4" fmla="*/ 381000 w 586740"/>
                  <a:gd name="connsiteY4" fmla="*/ 160020 h 571500"/>
                  <a:gd name="connsiteX5" fmla="*/ 373380 w 586740"/>
                  <a:gd name="connsiteY5" fmla="*/ 182880 h 571500"/>
                  <a:gd name="connsiteX6" fmla="*/ 365760 w 586740"/>
                  <a:gd name="connsiteY6" fmla="*/ 213360 h 571500"/>
                  <a:gd name="connsiteX7" fmla="*/ 327660 w 586740"/>
                  <a:gd name="connsiteY7" fmla="*/ 259080 h 571500"/>
                  <a:gd name="connsiteX8" fmla="*/ 259080 w 586740"/>
                  <a:gd name="connsiteY8" fmla="*/ 342900 h 571500"/>
                  <a:gd name="connsiteX9" fmla="*/ 198120 w 586740"/>
                  <a:gd name="connsiteY9" fmla="*/ 388620 h 571500"/>
                  <a:gd name="connsiteX10" fmla="*/ 129540 w 586740"/>
                  <a:gd name="connsiteY10" fmla="*/ 457200 h 571500"/>
                  <a:gd name="connsiteX11" fmla="*/ 38100 w 586740"/>
                  <a:gd name="connsiteY11" fmla="*/ 533400 h 571500"/>
                  <a:gd name="connsiteX12" fmla="*/ 0 w 586740"/>
                  <a:gd name="connsiteY12" fmla="*/ 571500 h 57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86740" h="571500">
                    <a:moveTo>
                      <a:pt x="586740" y="0"/>
                    </a:moveTo>
                    <a:cubicBezTo>
                      <a:pt x="575563" y="2235"/>
                      <a:pt x="539345" y="7841"/>
                      <a:pt x="525780" y="15240"/>
                    </a:cubicBezTo>
                    <a:cubicBezTo>
                      <a:pt x="502155" y="28126"/>
                      <a:pt x="467521" y="51540"/>
                      <a:pt x="441960" y="68580"/>
                    </a:cubicBezTo>
                    <a:cubicBezTo>
                      <a:pt x="439420" y="76200"/>
                      <a:pt x="438241" y="84419"/>
                      <a:pt x="434340" y="91440"/>
                    </a:cubicBezTo>
                    <a:cubicBezTo>
                      <a:pt x="411554" y="132455"/>
                      <a:pt x="408768" y="132252"/>
                      <a:pt x="381000" y="160020"/>
                    </a:cubicBezTo>
                    <a:cubicBezTo>
                      <a:pt x="378460" y="167640"/>
                      <a:pt x="375587" y="175157"/>
                      <a:pt x="373380" y="182880"/>
                    </a:cubicBezTo>
                    <a:cubicBezTo>
                      <a:pt x="370503" y="192950"/>
                      <a:pt x="371148" y="204380"/>
                      <a:pt x="365760" y="213360"/>
                    </a:cubicBezTo>
                    <a:cubicBezTo>
                      <a:pt x="355553" y="230371"/>
                      <a:pt x="339563" y="243210"/>
                      <a:pt x="327660" y="259080"/>
                    </a:cubicBezTo>
                    <a:cubicBezTo>
                      <a:pt x="289822" y="309530"/>
                      <a:pt x="307577" y="301864"/>
                      <a:pt x="259080" y="342900"/>
                    </a:cubicBezTo>
                    <a:cubicBezTo>
                      <a:pt x="239690" y="359307"/>
                      <a:pt x="216081" y="370659"/>
                      <a:pt x="198120" y="388620"/>
                    </a:cubicBezTo>
                    <a:cubicBezTo>
                      <a:pt x="175260" y="411480"/>
                      <a:pt x="154376" y="436504"/>
                      <a:pt x="129540" y="457200"/>
                    </a:cubicBezTo>
                    <a:cubicBezTo>
                      <a:pt x="99060" y="482600"/>
                      <a:pt x="66155" y="505345"/>
                      <a:pt x="38100" y="533400"/>
                    </a:cubicBezTo>
                    <a:lnTo>
                      <a:pt x="0" y="571500"/>
                    </a:lnTo>
                  </a:path>
                </a:pathLst>
              </a:custGeom>
              <a:noFill/>
              <a:ln w="76200">
                <a:solidFill>
                  <a:srgbClr val="E2B0F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8" name="フリーフォーム 147"/>
              <p:cNvSpPr/>
              <p:nvPr/>
            </p:nvSpPr>
            <p:spPr>
              <a:xfrm>
                <a:off x="3779520" y="4267200"/>
                <a:ext cx="45720" cy="541020"/>
              </a:xfrm>
              <a:custGeom>
                <a:avLst/>
                <a:gdLst>
                  <a:gd name="connsiteX0" fmla="*/ 0 w 45720"/>
                  <a:gd name="connsiteY0" fmla="*/ 0 h 541020"/>
                  <a:gd name="connsiteX1" fmla="*/ 15240 w 45720"/>
                  <a:gd name="connsiteY1" fmla="*/ 38100 h 541020"/>
                  <a:gd name="connsiteX2" fmla="*/ 30480 w 45720"/>
                  <a:gd name="connsiteY2" fmla="*/ 60960 h 541020"/>
                  <a:gd name="connsiteX3" fmla="*/ 38100 w 45720"/>
                  <a:gd name="connsiteY3" fmla="*/ 91440 h 541020"/>
                  <a:gd name="connsiteX4" fmla="*/ 45720 w 45720"/>
                  <a:gd name="connsiteY4" fmla="*/ 114300 h 541020"/>
                  <a:gd name="connsiteX5" fmla="*/ 30480 w 45720"/>
                  <a:gd name="connsiteY5" fmla="*/ 266700 h 541020"/>
                  <a:gd name="connsiteX6" fmla="*/ 15240 w 45720"/>
                  <a:gd name="connsiteY6" fmla="*/ 335280 h 541020"/>
                  <a:gd name="connsiteX7" fmla="*/ 7620 w 45720"/>
                  <a:gd name="connsiteY7" fmla="*/ 373380 h 541020"/>
                  <a:gd name="connsiteX8" fmla="*/ 15240 w 45720"/>
                  <a:gd name="connsiteY8" fmla="*/ 457200 h 541020"/>
                  <a:gd name="connsiteX9" fmla="*/ 30480 w 45720"/>
                  <a:gd name="connsiteY9" fmla="*/ 518160 h 541020"/>
                  <a:gd name="connsiteX10" fmla="*/ 38100 w 45720"/>
                  <a:gd name="connsiteY10" fmla="*/ 541020 h 541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5720" h="541020">
                    <a:moveTo>
                      <a:pt x="0" y="0"/>
                    </a:moveTo>
                    <a:cubicBezTo>
                      <a:pt x="5080" y="12700"/>
                      <a:pt x="9123" y="25866"/>
                      <a:pt x="15240" y="38100"/>
                    </a:cubicBezTo>
                    <a:cubicBezTo>
                      <a:pt x="19336" y="46291"/>
                      <a:pt x="26872" y="52542"/>
                      <a:pt x="30480" y="60960"/>
                    </a:cubicBezTo>
                    <a:cubicBezTo>
                      <a:pt x="34605" y="70586"/>
                      <a:pt x="35223" y="81370"/>
                      <a:pt x="38100" y="91440"/>
                    </a:cubicBezTo>
                    <a:cubicBezTo>
                      <a:pt x="40307" y="99163"/>
                      <a:pt x="43180" y="106680"/>
                      <a:pt x="45720" y="114300"/>
                    </a:cubicBezTo>
                    <a:cubicBezTo>
                      <a:pt x="39963" y="189135"/>
                      <a:pt x="41026" y="203425"/>
                      <a:pt x="30480" y="266700"/>
                    </a:cubicBezTo>
                    <a:cubicBezTo>
                      <a:pt x="22819" y="312664"/>
                      <a:pt x="24373" y="294180"/>
                      <a:pt x="15240" y="335280"/>
                    </a:cubicBezTo>
                    <a:cubicBezTo>
                      <a:pt x="12430" y="347923"/>
                      <a:pt x="10160" y="360680"/>
                      <a:pt x="7620" y="373380"/>
                    </a:cubicBezTo>
                    <a:cubicBezTo>
                      <a:pt x="10160" y="401320"/>
                      <a:pt x="10864" y="429488"/>
                      <a:pt x="15240" y="457200"/>
                    </a:cubicBezTo>
                    <a:cubicBezTo>
                      <a:pt x="18507" y="477889"/>
                      <a:pt x="23856" y="498289"/>
                      <a:pt x="30480" y="518160"/>
                    </a:cubicBezTo>
                    <a:lnTo>
                      <a:pt x="38100" y="541020"/>
                    </a:lnTo>
                  </a:path>
                </a:pathLst>
              </a:custGeom>
              <a:noFill/>
              <a:ln w="76200">
                <a:solidFill>
                  <a:srgbClr val="E2B0F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9" name="フリーフォーム 148"/>
              <p:cNvSpPr/>
              <p:nvPr/>
            </p:nvSpPr>
            <p:spPr>
              <a:xfrm>
                <a:off x="3832860" y="4465320"/>
                <a:ext cx="106680" cy="304800"/>
              </a:xfrm>
              <a:custGeom>
                <a:avLst/>
                <a:gdLst>
                  <a:gd name="connsiteX0" fmla="*/ 0 w 106680"/>
                  <a:gd name="connsiteY0" fmla="*/ 0 h 304800"/>
                  <a:gd name="connsiteX1" fmla="*/ 7620 w 106680"/>
                  <a:gd name="connsiteY1" fmla="*/ 106680 h 304800"/>
                  <a:gd name="connsiteX2" fmla="*/ 45720 w 106680"/>
                  <a:gd name="connsiteY2" fmla="*/ 175260 h 304800"/>
                  <a:gd name="connsiteX3" fmla="*/ 83820 w 106680"/>
                  <a:gd name="connsiteY3" fmla="*/ 220980 h 304800"/>
                  <a:gd name="connsiteX4" fmla="*/ 99060 w 106680"/>
                  <a:gd name="connsiteY4" fmla="*/ 281940 h 304800"/>
                  <a:gd name="connsiteX5" fmla="*/ 106680 w 106680"/>
                  <a:gd name="connsiteY5" fmla="*/ 304800 h 304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6680" h="304800">
                    <a:moveTo>
                      <a:pt x="0" y="0"/>
                    </a:moveTo>
                    <a:cubicBezTo>
                      <a:pt x="2540" y="35560"/>
                      <a:pt x="3455" y="71274"/>
                      <a:pt x="7620" y="106680"/>
                    </a:cubicBezTo>
                    <a:cubicBezTo>
                      <a:pt x="10494" y="131109"/>
                      <a:pt x="34815" y="158903"/>
                      <a:pt x="45720" y="175260"/>
                    </a:cubicBezTo>
                    <a:cubicBezTo>
                      <a:pt x="66938" y="207086"/>
                      <a:pt x="54484" y="191644"/>
                      <a:pt x="83820" y="220980"/>
                    </a:cubicBezTo>
                    <a:cubicBezTo>
                      <a:pt x="101238" y="273235"/>
                      <a:pt x="80670" y="208378"/>
                      <a:pt x="99060" y="281940"/>
                    </a:cubicBezTo>
                    <a:cubicBezTo>
                      <a:pt x="101008" y="289732"/>
                      <a:pt x="106680" y="304800"/>
                      <a:pt x="106680" y="304800"/>
                    </a:cubicBezTo>
                  </a:path>
                </a:pathLst>
              </a:custGeom>
              <a:noFill/>
              <a:ln w="50800">
                <a:solidFill>
                  <a:srgbClr val="E2B0F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0" name="フリーフォーム 149"/>
              <p:cNvSpPr/>
              <p:nvPr/>
            </p:nvSpPr>
            <p:spPr>
              <a:xfrm>
                <a:off x="2179320" y="5593080"/>
                <a:ext cx="914400" cy="731520"/>
              </a:xfrm>
              <a:custGeom>
                <a:avLst/>
                <a:gdLst>
                  <a:gd name="connsiteX0" fmla="*/ 914400 w 914400"/>
                  <a:gd name="connsiteY0" fmla="*/ 0 h 731520"/>
                  <a:gd name="connsiteX1" fmla="*/ 876300 w 914400"/>
                  <a:gd name="connsiteY1" fmla="*/ 7620 h 731520"/>
                  <a:gd name="connsiteX2" fmla="*/ 853440 w 914400"/>
                  <a:gd name="connsiteY2" fmla="*/ 30480 h 731520"/>
                  <a:gd name="connsiteX3" fmla="*/ 739140 w 914400"/>
                  <a:gd name="connsiteY3" fmla="*/ 99060 h 731520"/>
                  <a:gd name="connsiteX4" fmla="*/ 640080 w 914400"/>
                  <a:gd name="connsiteY4" fmla="*/ 144780 h 731520"/>
                  <a:gd name="connsiteX5" fmla="*/ 571500 w 914400"/>
                  <a:gd name="connsiteY5" fmla="*/ 182880 h 731520"/>
                  <a:gd name="connsiteX6" fmla="*/ 426720 w 914400"/>
                  <a:gd name="connsiteY6" fmla="*/ 251460 h 731520"/>
                  <a:gd name="connsiteX7" fmla="*/ 335280 w 914400"/>
                  <a:gd name="connsiteY7" fmla="*/ 304800 h 731520"/>
                  <a:gd name="connsiteX8" fmla="*/ 274320 w 914400"/>
                  <a:gd name="connsiteY8" fmla="*/ 350520 h 731520"/>
                  <a:gd name="connsiteX9" fmla="*/ 259080 w 914400"/>
                  <a:gd name="connsiteY9" fmla="*/ 396240 h 731520"/>
                  <a:gd name="connsiteX10" fmla="*/ 251460 w 914400"/>
                  <a:gd name="connsiteY10" fmla="*/ 419100 h 731520"/>
                  <a:gd name="connsiteX11" fmla="*/ 220980 w 914400"/>
                  <a:gd name="connsiteY11" fmla="*/ 464820 h 731520"/>
                  <a:gd name="connsiteX12" fmla="*/ 205740 w 914400"/>
                  <a:gd name="connsiteY12" fmla="*/ 487680 h 731520"/>
                  <a:gd name="connsiteX13" fmla="*/ 175260 w 914400"/>
                  <a:gd name="connsiteY13" fmla="*/ 518160 h 731520"/>
                  <a:gd name="connsiteX14" fmla="*/ 152400 w 914400"/>
                  <a:gd name="connsiteY14" fmla="*/ 548640 h 731520"/>
                  <a:gd name="connsiteX15" fmla="*/ 106680 w 914400"/>
                  <a:gd name="connsiteY15" fmla="*/ 617220 h 731520"/>
                  <a:gd name="connsiteX16" fmla="*/ 60960 w 914400"/>
                  <a:gd name="connsiteY16" fmla="*/ 685800 h 731520"/>
                  <a:gd name="connsiteX17" fmla="*/ 45720 w 914400"/>
                  <a:gd name="connsiteY17" fmla="*/ 708660 h 731520"/>
                  <a:gd name="connsiteX18" fmla="*/ 22860 w 914400"/>
                  <a:gd name="connsiteY18" fmla="*/ 716280 h 731520"/>
                  <a:gd name="connsiteX19" fmla="*/ 0 w 914400"/>
                  <a:gd name="connsiteY19" fmla="*/ 731520 h 7315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914400" h="731520">
                    <a:moveTo>
                      <a:pt x="914400" y="0"/>
                    </a:moveTo>
                    <a:cubicBezTo>
                      <a:pt x="901700" y="2540"/>
                      <a:pt x="887884" y="1828"/>
                      <a:pt x="876300" y="7620"/>
                    </a:cubicBezTo>
                    <a:cubicBezTo>
                      <a:pt x="866661" y="12439"/>
                      <a:pt x="862406" y="24502"/>
                      <a:pt x="853440" y="30480"/>
                    </a:cubicBezTo>
                    <a:cubicBezTo>
                      <a:pt x="816470" y="55126"/>
                      <a:pt x="779482" y="80440"/>
                      <a:pt x="739140" y="99060"/>
                    </a:cubicBezTo>
                    <a:cubicBezTo>
                      <a:pt x="706120" y="114300"/>
                      <a:pt x="672608" y="128516"/>
                      <a:pt x="640080" y="144780"/>
                    </a:cubicBezTo>
                    <a:cubicBezTo>
                      <a:pt x="616690" y="156475"/>
                      <a:pt x="594890" y="171185"/>
                      <a:pt x="571500" y="182880"/>
                    </a:cubicBezTo>
                    <a:cubicBezTo>
                      <a:pt x="491432" y="222914"/>
                      <a:pt x="497044" y="212782"/>
                      <a:pt x="426720" y="251460"/>
                    </a:cubicBezTo>
                    <a:cubicBezTo>
                      <a:pt x="395801" y="268465"/>
                      <a:pt x="365695" y="286909"/>
                      <a:pt x="335280" y="304800"/>
                    </a:cubicBezTo>
                    <a:cubicBezTo>
                      <a:pt x="289292" y="331852"/>
                      <a:pt x="306669" y="318171"/>
                      <a:pt x="274320" y="350520"/>
                    </a:cubicBezTo>
                    <a:lnTo>
                      <a:pt x="259080" y="396240"/>
                    </a:lnTo>
                    <a:cubicBezTo>
                      <a:pt x="256540" y="403860"/>
                      <a:pt x="255915" y="412417"/>
                      <a:pt x="251460" y="419100"/>
                    </a:cubicBezTo>
                    <a:lnTo>
                      <a:pt x="220980" y="464820"/>
                    </a:lnTo>
                    <a:cubicBezTo>
                      <a:pt x="215900" y="472440"/>
                      <a:pt x="212216" y="481204"/>
                      <a:pt x="205740" y="487680"/>
                    </a:cubicBezTo>
                    <a:cubicBezTo>
                      <a:pt x="195580" y="497840"/>
                      <a:pt x="184722" y="507347"/>
                      <a:pt x="175260" y="518160"/>
                    </a:cubicBezTo>
                    <a:cubicBezTo>
                      <a:pt x="166897" y="527718"/>
                      <a:pt x="159683" y="538236"/>
                      <a:pt x="152400" y="548640"/>
                    </a:cubicBezTo>
                    <a:cubicBezTo>
                      <a:pt x="136645" y="571148"/>
                      <a:pt x="121920" y="594360"/>
                      <a:pt x="106680" y="617220"/>
                    </a:cubicBezTo>
                    <a:lnTo>
                      <a:pt x="60960" y="685800"/>
                    </a:lnTo>
                    <a:cubicBezTo>
                      <a:pt x="55880" y="693420"/>
                      <a:pt x="54408" y="705764"/>
                      <a:pt x="45720" y="708660"/>
                    </a:cubicBezTo>
                    <a:cubicBezTo>
                      <a:pt x="38100" y="711200"/>
                      <a:pt x="30044" y="712688"/>
                      <a:pt x="22860" y="716280"/>
                    </a:cubicBezTo>
                    <a:cubicBezTo>
                      <a:pt x="14669" y="720376"/>
                      <a:pt x="0" y="731520"/>
                      <a:pt x="0" y="731520"/>
                    </a:cubicBezTo>
                  </a:path>
                </a:pathLst>
              </a:custGeom>
              <a:noFill/>
              <a:ln w="76200">
                <a:solidFill>
                  <a:srgbClr val="E2B0F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1" name="フリーフォーム 150"/>
              <p:cNvSpPr/>
              <p:nvPr/>
            </p:nvSpPr>
            <p:spPr>
              <a:xfrm>
                <a:off x="6553200" y="5661660"/>
                <a:ext cx="137189" cy="472440"/>
              </a:xfrm>
              <a:custGeom>
                <a:avLst/>
                <a:gdLst>
                  <a:gd name="connsiteX0" fmla="*/ 0 w 137189"/>
                  <a:gd name="connsiteY0" fmla="*/ 0 h 472440"/>
                  <a:gd name="connsiteX1" fmla="*/ 38100 w 137189"/>
                  <a:gd name="connsiteY1" fmla="*/ 53340 h 472440"/>
                  <a:gd name="connsiteX2" fmla="*/ 68580 w 137189"/>
                  <a:gd name="connsiteY2" fmla="*/ 99060 h 472440"/>
                  <a:gd name="connsiteX3" fmla="*/ 68580 w 137189"/>
                  <a:gd name="connsiteY3" fmla="*/ 213360 h 472440"/>
                  <a:gd name="connsiteX4" fmla="*/ 38100 w 137189"/>
                  <a:gd name="connsiteY4" fmla="*/ 274320 h 472440"/>
                  <a:gd name="connsiteX5" fmla="*/ 15240 w 137189"/>
                  <a:gd name="connsiteY5" fmla="*/ 320040 h 472440"/>
                  <a:gd name="connsiteX6" fmla="*/ 45720 w 137189"/>
                  <a:gd name="connsiteY6" fmla="*/ 350520 h 472440"/>
                  <a:gd name="connsiteX7" fmla="*/ 68580 w 137189"/>
                  <a:gd name="connsiteY7" fmla="*/ 373380 h 472440"/>
                  <a:gd name="connsiteX8" fmla="*/ 91440 w 137189"/>
                  <a:gd name="connsiteY8" fmla="*/ 388620 h 472440"/>
                  <a:gd name="connsiteX9" fmla="*/ 121920 w 137189"/>
                  <a:gd name="connsiteY9" fmla="*/ 441960 h 472440"/>
                  <a:gd name="connsiteX10" fmla="*/ 137160 w 137189"/>
                  <a:gd name="connsiteY10" fmla="*/ 472440 h 472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37189" h="472440">
                    <a:moveTo>
                      <a:pt x="0" y="0"/>
                    </a:moveTo>
                    <a:cubicBezTo>
                      <a:pt x="36586" y="91464"/>
                      <a:pt x="-8155" y="477"/>
                      <a:pt x="38100" y="53340"/>
                    </a:cubicBezTo>
                    <a:cubicBezTo>
                      <a:pt x="50161" y="67124"/>
                      <a:pt x="68580" y="99060"/>
                      <a:pt x="68580" y="99060"/>
                    </a:cubicBezTo>
                    <a:cubicBezTo>
                      <a:pt x="77842" y="145372"/>
                      <a:pt x="84118" y="157422"/>
                      <a:pt x="68580" y="213360"/>
                    </a:cubicBezTo>
                    <a:cubicBezTo>
                      <a:pt x="62500" y="235250"/>
                      <a:pt x="48260" y="254000"/>
                      <a:pt x="38100" y="274320"/>
                    </a:cubicBezTo>
                    <a:lnTo>
                      <a:pt x="15240" y="320040"/>
                    </a:lnTo>
                    <a:cubicBezTo>
                      <a:pt x="29754" y="363583"/>
                      <a:pt x="10886" y="327297"/>
                      <a:pt x="45720" y="350520"/>
                    </a:cubicBezTo>
                    <a:cubicBezTo>
                      <a:pt x="54686" y="356498"/>
                      <a:pt x="60301" y="366481"/>
                      <a:pt x="68580" y="373380"/>
                    </a:cubicBezTo>
                    <a:cubicBezTo>
                      <a:pt x="75615" y="379243"/>
                      <a:pt x="83820" y="383540"/>
                      <a:pt x="91440" y="388620"/>
                    </a:cubicBezTo>
                    <a:cubicBezTo>
                      <a:pt x="103806" y="425717"/>
                      <a:pt x="93087" y="401594"/>
                      <a:pt x="121920" y="441960"/>
                    </a:cubicBezTo>
                    <a:cubicBezTo>
                      <a:pt x="138569" y="465269"/>
                      <a:pt x="137160" y="456124"/>
                      <a:pt x="137160" y="472440"/>
                    </a:cubicBezTo>
                  </a:path>
                </a:pathLst>
              </a:custGeom>
              <a:noFill/>
              <a:ln w="76200">
                <a:solidFill>
                  <a:srgbClr val="E2B0F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2" name="フリーフォーム 151"/>
              <p:cNvSpPr/>
              <p:nvPr/>
            </p:nvSpPr>
            <p:spPr>
              <a:xfrm>
                <a:off x="5875020" y="4114800"/>
                <a:ext cx="1325880" cy="845820"/>
              </a:xfrm>
              <a:custGeom>
                <a:avLst/>
                <a:gdLst>
                  <a:gd name="connsiteX0" fmla="*/ 0 w 1325880"/>
                  <a:gd name="connsiteY0" fmla="*/ 0 h 845820"/>
                  <a:gd name="connsiteX1" fmla="*/ 68580 w 1325880"/>
                  <a:gd name="connsiteY1" fmla="*/ 22860 h 845820"/>
                  <a:gd name="connsiteX2" fmla="*/ 129540 w 1325880"/>
                  <a:gd name="connsiteY2" fmla="*/ 30480 h 845820"/>
                  <a:gd name="connsiteX3" fmla="*/ 160020 w 1325880"/>
                  <a:gd name="connsiteY3" fmla="*/ 38100 h 845820"/>
                  <a:gd name="connsiteX4" fmla="*/ 243840 w 1325880"/>
                  <a:gd name="connsiteY4" fmla="*/ 60960 h 845820"/>
                  <a:gd name="connsiteX5" fmla="*/ 289560 w 1325880"/>
                  <a:gd name="connsiteY5" fmla="*/ 99060 h 845820"/>
                  <a:gd name="connsiteX6" fmla="*/ 320040 w 1325880"/>
                  <a:gd name="connsiteY6" fmla="*/ 121920 h 845820"/>
                  <a:gd name="connsiteX7" fmla="*/ 342900 w 1325880"/>
                  <a:gd name="connsiteY7" fmla="*/ 152400 h 845820"/>
                  <a:gd name="connsiteX8" fmla="*/ 419100 w 1325880"/>
                  <a:gd name="connsiteY8" fmla="*/ 198120 h 845820"/>
                  <a:gd name="connsiteX9" fmla="*/ 441960 w 1325880"/>
                  <a:gd name="connsiteY9" fmla="*/ 220980 h 845820"/>
                  <a:gd name="connsiteX10" fmla="*/ 464820 w 1325880"/>
                  <a:gd name="connsiteY10" fmla="*/ 228600 h 845820"/>
                  <a:gd name="connsiteX11" fmla="*/ 510540 w 1325880"/>
                  <a:gd name="connsiteY11" fmla="*/ 259080 h 845820"/>
                  <a:gd name="connsiteX12" fmla="*/ 609600 w 1325880"/>
                  <a:gd name="connsiteY12" fmla="*/ 289560 h 845820"/>
                  <a:gd name="connsiteX13" fmla="*/ 662940 w 1325880"/>
                  <a:gd name="connsiteY13" fmla="*/ 320040 h 845820"/>
                  <a:gd name="connsiteX14" fmla="*/ 685800 w 1325880"/>
                  <a:gd name="connsiteY14" fmla="*/ 335280 h 845820"/>
                  <a:gd name="connsiteX15" fmla="*/ 739140 w 1325880"/>
                  <a:gd name="connsiteY15" fmla="*/ 358140 h 845820"/>
                  <a:gd name="connsiteX16" fmla="*/ 762000 w 1325880"/>
                  <a:gd name="connsiteY16" fmla="*/ 381000 h 845820"/>
                  <a:gd name="connsiteX17" fmla="*/ 792480 w 1325880"/>
                  <a:gd name="connsiteY17" fmla="*/ 403860 h 845820"/>
                  <a:gd name="connsiteX18" fmla="*/ 845820 w 1325880"/>
                  <a:gd name="connsiteY18" fmla="*/ 457200 h 845820"/>
                  <a:gd name="connsiteX19" fmla="*/ 868680 w 1325880"/>
                  <a:gd name="connsiteY19" fmla="*/ 480060 h 845820"/>
                  <a:gd name="connsiteX20" fmla="*/ 899160 w 1325880"/>
                  <a:gd name="connsiteY20" fmla="*/ 525780 h 845820"/>
                  <a:gd name="connsiteX21" fmla="*/ 922020 w 1325880"/>
                  <a:gd name="connsiteY21" fmla="*/ 571500 h 845820"/>
                  <a:gd name="connsiteX22" fmla="*/ 944880 w 1325880"/>
                  <a:gd name="connsiteY22" fmla="*/ 624840 h 845820"/>
                  <a:gd name="connsiteX23" fmla="*/ 952500 w 1325880"/>
                  <a:gd name="connsiteY23" fmla="*/ 647700 h 845820"/>
                  <a:gd name="connsiteX24" fmla="*/ 1005840 w 1325880"/>
                  <a:gd name="connsiteY24" fmla="*/ 716280 h 845820"/>
                  <a:gd name="connsiteX25" fmla="*/ 1028700 w 1325880"/>
                  <a:gd name="connsiteY25" fmla="*/ 731520 h 845820"/>
                  <a:gd name="connsiteX26" fmla="*/ 1051560 w 1325880"/>
                  <a:gd name="connsiteY26" fmla="*/ 739140 h 845820"/>
                  <a:gd name="connsiteX27" fmla="*/ 1112520 w 1325880"/>
                  <a:gd name="connsiteY27" fmla="*/ 731520 h 845820"/>
                  <a:gd name="connsiteX28" fmla="*/ 1143000 w 1325880"/>
                  <a:gd name="connsiteY28" fmla="*/ 716280 h 845820"/>
                  <a:gd name="connsiteX29" fmla="*/ 1181100 w 1325880"/>
                  <a:gd name="connsiteY29" fmla="*/ 708660 h 845820"/>
                  <a:gd name="connsiteX30" fmla="*/ 1211580 w 1325880"/>
                  <a:gd name="connsiteY30" fmla="*/ 701040 h 845820"/>
                  <a:gd name="connsiteX31" fmla="*/ 1242060 w 1325880"/>
                  <a:gd name="connsiteY31" fmla="*/ 708660 h 845820"/>
                  <a:gd name="connsiteX32" fmla="*/ 1295400 w 1325880"/>
                  <a:gd name="connsiteY32" fmla="*/ 762000 h 845820"/>
                  <a:gd name="connsiteX33" fmla="*/ 1303020 w 1325880"/>
                  <a:gd name="connsiteY33" fmla="*/ 792480 h 845820"/>
                  <a:gd name="connsiteX34" fmla="*/ 1325880 w 1325880"/>
                  <a:gd name="connsiteY34" fmla="*/ 845820 h 8458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1325880" h="845820">
                    <a:moveTo>
                      <a:pt x="0" y="0"/>
                    </a:moveTo>
                    <a:cubicBezTo>
                      <a:pt x="27416" y="10966"/>
                      <a:pt x="40455" y="18173"/>
                      <a:pt x="68580" y="22860"/>
                    </a:cubicBezTo>
                    <a:cubicBezTo>
                      <a:pt x="88780" y="26227"/>
                      <a:pt x="109340" y="27113"/>
                      <a:pt x="129540" y="30480"/>
                    </a:cubicBezTo>
                    <a:cubicBezTo>
                      <a:pt x="139870" y="32202"/>
                      <a:pt x="149797" y="35828"/>
                      <a:pt x="160020" y="38100"/>
                    </a:cubicBezTo>
                    <a:cubicBezTo>
                      <a:pt x="181490" y="42871"/>
                      <a:pt x="225998" y="49066"/>
                      <a:pt x="243840" y="60960"/>
                    </a:cubicBezTo>
                    <a:cubicBezTo>
                      <a:pt x="294364" y="94643"/>
                      <a:pt x="238222" y="55056"/>
                      <a:pt x="289560" y="99060"/>
                    </a:cubicBezTo>
                    <a:cubicBezTo>
                      <a:pt x="299203" y="107325"/>
                      <a:pt x="311060" y="112940"/>
                      <a:pt x="320040" y="121920"/>
                    </a:cubicBezTo>
                    <a:cubicBezTo>
                      <a:pt x="329020" y="130900"/>
                      <a:pt x="333408" y="143963"/>
                      <a:pt x="342900" y="152400"/>
                    </a:cubicBezTo>
                    <a:cubicBezTo>
                      <a:pt x="420590" y="221458"/>
                      <a:pt x="358272" y="154671"/>
                      <a:pt x="419100" y="198120"/>
                    </a:cubicBezTo>
                    <a:cubicBezTo>
                      <a:pt x="427869" y="204384"/>
                      <a:pt x="432994" y="215002"/>
                      <a:pt x="441960" y="220980"/>
                    </a:cubicBezTo>
                    <a:cubicBezTo>
                      <a:pt x="448643" y="225435"/>
                      <a:pt x="457799" y="224699"/>
                      <a:pt x="464820" y="228600"/>
                    </a:cubicBezTo>
                    <a:cubicBezTo>
                      <a:pt x="480831" y="237495"/>
                      <a:pt x="493164" y="253288"/>
                      <a:pt x="510540" y="259080"/>
                    </a:cubicBezTo>
                    <a:cubicBezTo>
                      <a:pt x="589055" y="285252"/>
                      <a:pt x="555743" y="276096"/>
                      <a:pt x="609600" y="289560"/>
                    </a:cubicBezTo>
                    <a:cubicBezTo>
                      <a:pt x="665295" y="326690"/>
                      <a:pt x="595265" y="281369"/>
                      <a:pt x="662940" y="320040"/>
                    </a:cubicBezTo>
                    <a:cubicBezTo>
                      <a:pt x="670891" y="324584"/>
                      <a:pt x="677609" y="331184"/>
                      <a:pt x="685800" y="335280"/>
                    </a:cubicBezTo>
                    <a:cubicBezTo>
                      <a:pt x="718965" y="351863"/>
                      <a:pt x="702142" y="331713"/>
                      <a:pt x="739140" y="358140"/>
                    </a:cubicBezTo>
                    <a:cubicBezTo>
                      <a:pt x="747909" y="364404"/>
                      <a:pt x="753818" y="373987"/>
                      <a:pt x="762000" y="381000"/>
                    </a:cubicBezTo>
                    <a:cubicBezTo>
                      <a:pt x="771643" y="389265"/>
                      <a:pt x="783083" y="395317"/>
                      <a:pt x="792480" y="403860"/>
                    </a:cubicBezTo>
                    <a:cubicBezTo>
                      <a:pt x="811086" y="420774"/>
                      <a:pt x="828040" y="439420"/>
                      <a:pt x="845820" y="457200"/>
                    </a:cubicBezTo>
                    <a:cubicBezTo>
                      <a:pt x="853440" y="464820"/>
                      <a:pt x="862702" y="471094"/>
                      <a:pt x="868680" y="480060"/>
                    </a:cubicBezTo>
                    <a:cubicBezTo>
                      <a:pt x="878840" y="495300"/>
                      <a:pt x="893368" y="508404"/>
                      <a:pt x="899160" y="525780"/>
                    </a:cubicBezTo>
                    <a:cubicBezTo>
                      <a:pt x="909676" y="557328"/>
                      <a:pt x="902325" y="541957"/>
                      <a:pt x="922020" y="571500"/>
                    </a:cubicBezTo>
                    <a:cubicBezTo>
                      <a:pt x="937879" y="634935"/>
                      <a:pt x="918568" y="572217"/>
                      <a:pt x="944880" y="624840"/>
                    </a:cubicBezTo>
                    <a:cubicBezTo>
                      <a:pt x="948472" y="632024"/>
                      <a:pt x="948599" y="640679"/>
                      <a:pt x="952500" y="647700"/>
                    </a:cubicBezTo>
                    <a:cubicBezTo>
                      <a:pt x="967149" y="674068"/>
                      <a:pt x="982860" y="697130"/>
                      <a:pt x="1005840" y="716280"/>
                    </a:cubicBezTo>
                    <a:cubicBezTo>
                      <a:pt x="1012875" y="722143"/>
                      <a:pt x="1020509" y="727424"/>
                      <a:pt x="1028700" y="731520"/>
                    </a:cubicBezTo>
                    <a:cubicBezTo>
                      <a:pt x="1035884" y="735112"/>
                      <a:pt x="1043940" y="736600"/>
                      <a:pt x="1051560" y="739140"/>
                    </a:cubicBezTo>
                    <a:cubicBezTo>
                      <a:pt x="1071880" y="736600"/>
                      <a:pt x="1092653" y="736487"/>
                      <a:pt x="1112520" y="731520"/>
                    </a:cubicBezTo>
                    <a:cubicBezTo>
                      <a:pt x="1123540" y="728765"/>
                      <a:pt x="1132224" y="719872"/>
                      <a:pt x="1143000" y="716280"/>
                    </a:cubicBezTo>
                    <a:cubicBezTo>
                      <a:pt x="1155287" y="712184"/>
                      <a:pt x="1168457" y="711470"/>
                      <a:pt x="1181100" y="708660"/>
                    </a:cubicBezTo>
                    <a:cubicBezTo>
                      <a:pt x="1191323" y="706388"/>
                      <a:pt x="1201420" y="703580"/>
                      <a:pt x="1211580" y="701040"/>
                    </a:cubicBezTo>
                    <a:cubicBezTo>
                      <a:pt x="1221740" y="703580"/>
                      <a:pt x="1232693" y="703976"/>
                      <a:pt x="1242060" y="708660"/>
                    </a:cubicBezTo>
                    <a:cubicBezTo>
                      <a:pt x="1270508" y="722884"/>
                      <a:pt x="1277112" y="737616"/>
                      <a:pt x="1295400" y="762000"/>
                    </a:cubicBezTo>
                    <a:cubicBezTo>
                      <a:pt x="1297940" y="772160"/>
                      <a:pt x="1300011" y="782449"/>
                      <a:pt x="1303020" y="792480"/>
                    </a:cubicBezTo>
                    <a:cubicBezTo>
                      <a:pt x="1317057" y="839268"/>
                      <a:pt x="1307424" y="827364"/>
                      <a:pt x="1325880" y="845820"/>
                    </a:cubicBezTo>
                  </a:path>
                </a:pathLst>
              </a:custGeom>
              <a:noFill/>
              <a:ln w="76200">
                <a:solidFill>
                  <a:srgbClr val="E2B0F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3" name="フリーフォーム 152"/>
              <p:cNvSpPr/>
              <p:nvPr/>
            </p:nvSpPr>
            <p:spPr>
              <a:xfrm>
                <a:off x="6370320" y="4343400"/>
                <a:ext cx="281969" cy="586740"/>
              </a:xfrm>
              <a:custGeom>
                <a:avLst/>
                <a:gdLst>
                  <a:gd name="connsiteX0" fmla="*/ 0 w 281969"/>
                  <a:gd name="connsiteY0" fmla="*/ 0 h 586740"/>
                  <a:gd name="connsiteX1" fmla="*/ 83820 w 281969"/>
                  <a:gd name="connsiteY1" fmla="*/ 60960 h 586740"/>
                  <a:gd name="connsiteX2" fmla="*/ 106680 w 281969"/>
                  <a:gd name="connsiteY2" fmla="*/ 76200 h 586740"/>
                  <a:gd name="connsiteX3" fmla="*/ 114300 w 281969"/>
                  <a:gd name="connsiteY3" fmla="*/ 106680 h 586740"/>
                  <a:gd name="connsiteX4" fmla="*/ 129540 w 281969"/>
                  <a:gd name="connsiteY4" fmla="*/ 259080 h 586740"/>
                  <a:gd name="connsiteX5" fmla="*/ 144780 w 281969"/>
                  <a:gd name="connsiteY5" fmla="*/ 320040 h 586740"/>
                  <a:gd name="connsiteX6" fmla="*/ 167640 w 281969"/>
                  <a:gd name="connsiteY6" fmla="*/ 396240 h 586740"/>
                  <a:gd name="connsiteX7" fmla="*/ 182880 w 281969"/>
                  <a:gd name="connsiteY7" fmla="*/ 419100 h 586740"/>
                  <a:gd name="connsiteX8" fmla="*/ 228600 w 281969"/>
                  <a:gd name="connsiteY8" fmla="*/ 472440 h 586740"/>
                  <a:gd name="connsiteX9" fmla="*/ 243840 w 281969"/>
                  <a:gd name="connsiteY9" fmla="*/ 510540 h 586740"/>
                  <a:gd name="connsiteX10" fmla="*/ 259080 w 281969"/>
                  <a:gd name="connsiteY10" fmla="*/ 533400 h 586740"/>
                  <a:gd name="connsiteX11" fmla="*/ 266700 w 281969"/>
                  <a:gd name="connsiteY11" fmla="*/ 556260 h 586740"/>
                  <a:gd name="connsiteX12" fmla="*/ 281940 w 281969"/>
                  <a:gd name="connsiteY12" fmla="*/ 586740 h 586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81969" h="586740">
                    <a:moveTo>
                      <a:pt x="0" y="0"/>
                    </a:moveTo>
                    <a:cubicBezTo>
                      <a:pt x="52403" y="41922"/>
                      <a:pt x="24568" y="21458"/>
                      <a:pt x="83820" y="60960"/>
                    </a:cubicBezTo>
                    <a:lnTo>
                      <a:pt x="106680" y="76200"/>
                    </a:lnTo>
                    <a:cubicBezTo>
                      <a:pt x="109220" y="86360"/>
                      <a:pt x="112708" y="96329"/>
                      <a:pt x="114300" y="106680"/>
                    </a:cubicBezTo>
                    <a:cubicBezTo>
                      <a:pt x="123063" y="163641"/>
                      <a:pt x="122222" y="200537"/>
                      <a:pt x="129540" y="259080"/>
                    </a:cubicBezTo>
                    <a:cubicBezTo>
                      <a:pt x="134704" y="300393"/>
                      <a:pt x="135564" y="287785"/>
                      <a:pt x="144780" y="320040"/>
                    </a:cubicBezTo>
                    <a:cubicBezTo>
                      <a:pt x="150105" y="338676"/>
                      <a:pt x="158586" y="382659"/>
                      <a:pt x="167640" y="396240"/>
                    </a:cubicBezTo>
                    <a:cubicBezTo>
                      <a:pt x="172720" y="403860"/>
                      <a:pt x="177017" y="412065"/>
                      <a:pt x="182880" y="419100"/>
                    </a:cubicBezTo>
                    <a:cubicBezTo>
                      <a:pt x="205980" y="446820"/>
                      <a:pt x="209575" y="438195"/>
                      <a:pt x="228600" y="472440"/>
                    </a:cubicBezTo>
                    <a:cubicBezTo>
                      <a:pt x="235243" y="484397"/>
                      <a:pt x="237723" y="498306"/>
                      <a:pt x="243840" y="510540"/>
                    </a:cubicBezTo>
                    <a:cubicBezTo>
                      <a:pt x="247936" y="518731"/>
                      <a:pt x="254984" y="525209"/>
                      <a:pt x="259080" y="533400"/>
                    </a:cubicBezTo>
                    <a:cubicBezTo>
                      <a:pt x="262672" y="540584"/>
                      <a:pt x="263108" y="549076"/>
                      <a:pt x="266700" y="556260"/>
                    </a:cubicBezTo>
                    <a:cubicBezTo>
                      <a:pt x="283349" y="589558"/>
                      <a:pt x="281940" y="567653"/>
                      <a:pt x="281940" y="586740"/>
                    </a:cubicBezTo>
                  </a:path>
                </a:pathLst>
              </a:custGeom>
              <a:noFill/>
              <a:ln w="50800">
                <a:solidFill>
                  <a:srgbClr val="E2B0F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54" name="グループ化 153"/>
            <p:cNvGrpSpPr/>
            <p:nvPr/>
          </p:nvGrpSpPr>
          <p:grpSpPr>
            <a:xfrm>
              <a:off x="2101524" y="62202"/>
              <a:ext cx="5021580" cy="6294120"/>
              <a:chOff x="2179320" y="30480"/>
              <a:chExt cx="5021580" cy="6294120"/>
            </a:xfrm>
          </p:grpSpPr>
          <p:sp>
            <p:nvSpPr>
              <p:cNvPr id="155" name="フリーフォーム 154"/>
              <p:cNvSpPr/>
              <p:nvPr/>
            </p:nvSpPr>
            <p:spPr>
              <a:xfrm>
                <a:off x="2621280" y="30480"/>
                <a:ext cx="1935480" cy="6278880"/>
              </a:xfrm>
              <a:custGeom>
                <a:avLst/>
                <a:gdLst>
                  <a:gd name="connsiteX0" fmla="*/ 1935480 w 1935480"/>
                  <a:gd name="connsiteY0" fmla="*/ 0 h 6278880"/>
                  <a:gd name="connsiteX1" fmla="*/ 1935480 w 1935480"/>
                  <a:gd name="connsiteY1" fmla="*/ 0 h 6278880"/>
                  <a:gd name="connsiteX2" fmla="*/ 1912620 w 1935480"/>
                  <a:gd name="connsiteY2" fmla="*/ 251460 h 6278880"/>
                  <a:gd name="connsiteX3" fmla="*/ 1874520 w 1935480"/>
                  <a:gd name="connsiteY3" fmla="*/ 297180 h 6278880"/>
                  <a:gd name="connsiteX4" fmla="*/ 1851660 w 1935480"/>
                  <a:gd name="connsiteY4" fmla="*/ 335280 h 6278880"/>
                  <a:gd name="connsiteX5" fmla="*/ 1828800 w 1935480"/>
                  <a:gd name="connsiteY5" fmla="*/ 365760 h 6278880"/>
                  <a:gd name="connsiteX6" fmla="*/ 1775460 w 1935480"/>
                  <a:gd name="connsiteY6" fmla="*/ 449580 h 6278880"/>
                  <a:gd name="connsiteX7" fmla="*/ 1744980 w 1935480"/>
                  <a:gd name="connsiteY7" fmla="*/ 487680 h 6278880"/>
                  <a:gd name="connsiteX8" fmla="*/ 1706880 w 1935480"/>
                  <a:gd name="connsiteY8" fmla="*/ 548640 h 6278880"/>
                  <a:gd name="connsiteX9" fmla="*/ 1661160 w 1935480"/>
                  <a:gd name="connsiteY9" fmla="*/ 609600 h 6278880"/>
                  <a:gd name="connsiteX10" fmla="*/ 1531620 w 1935480"/>
                  <a:gd name="connsiteY10" fmla="*/ 815340 h 6278880"/>
                  <a:gd name="connsiteX11" fmla="*/ 1485900 w 1935480"/>
                  <a:gd name="connsiteY11" fmla="*/ 876300 h 6278880"/>
                  <a:gd name="connsiteX12" fmla="*/ 1440180 w 1935480"/>
                  <a:gd name="connsiteY12" fmla="*/ 960120 h 6278880"/>
                  <a:gd name="connsiteX13" fmla="*/ 1318260 w 1935480"/>
                  <a:gd name="connsiteY13" fmla="*/ 1143000 h 6278880"/>
                  <a:gd name="connsiteX14" fmla="*/ 1280160 w 1935480"/>
                  <a:gd name="connsiteY14" fmla="*/ 1196340 h 6278880"/>
                  <a:gd name="connsiteX15" fmla="*/ 1257300 w 1935480"/>
                  <a:gd name="connsiteY15" fmla="*/ 1234440 h 6278880"/>
                  <a:gd name="connsiteX16" fmla="*/ 1234440 w 1935480"/>
                  <a:gd name="connsiteY16" fmla="*/ 1264920 h 6278880"/>
                  <a:gd name="connsiteX17" fmla="*/ 1211580 w 1935480"/>
                  <a:gd name="connsiteY17" fmla="*/ 1318260 h 6278880"/>
                  <a:gd name="connsiteX18" fmla="*/ 1181100 w 1935480"/>
                  <a:gd name="connsiteY18" fmla="*/ 1402080 h 6278880"/>
                  <a:gd name="connsiteX19" fmla="*/ 1203960 w 1935480"/>
                  <a:gd name="connsiteY19" fmla="*/ 1653540 h 6278880"/>
                  <a:gd name="connsiteX20" fmla="*/ 1226820 w 1935480"/>
                  <a:gd name="connsiteY20" fmla="*/ 1729740 h 6278880"/>
                  <a:gd name="connsiteX21" fmla="*/ 1249680 w 1935480"/>
                  <a:gd name="connsiteY21" fmla="*/ 1813560 h 6278880"/>
                  <a:gd name="connsiteX22" fmla="*/ 1257300 w 1935480"/>
                  <a:gd name="connsiteY22" fmla="*/ 1851660 h 6278880"/>
                  <a:gd name="connsiteX23" fmla="*/ 1272540 w 1935480"/>
                  <a:gd name="connsiteY23" fmla="*/ 1897380 h 6278880"/>
                  <a:gd name="connsiteX24" fmla="*/ 1280160 w 1935480"/>
                  <a:gd name="connsiteY24" fmla="*/ 1958340 h 6278880"/>
                  <a:gd name="connsiteX25" fmla="*/ 1295400 w 1935480"/>
                  <a:gd name="connsiteY25" fmla="*/ 1988820 h 6278880"/>
                  <a:gd name="connsiteX26" fmla="*/ 1310640 w 1935480"/>
                  <a:gd name="connsiteY26" fmla="*/ 2057400 h 6278880"/>
                  <a:gd name="connsiteX27" fmla="*/ 1303020 w 1935480"/>
                  <a:gd name="connsiteY27" fmla="*/ 2278380 h 6278880"/>
                  <a:gd name="connsiteX28" fmla="*/ 1295400 w 1935480"/>
                  <a:gd name="connsiteY28" fmla="*/ 2324100 h 6278880"/>
                  <a:gd name="connsiteX29" fmla="*/ 1287780 w 1935480"/>
                  <a:gd name="connsiteY29" fmla="*/ 2392680 h 6278880"/>
                  <a:gd name="connsiteX30" fmla="*/ 1280160 w 1935480"/>
                  <a:gd name="connsiteY30" fmla="*/ 2453640 h 6278880"/>
                  <a:gd name="connsiteX31" fmla="*/ 1272540 w 1935480"/>
                  <a:gd name="connsiteY31" fmla="*/ 2560320 h 6278880"/>
                  <a:gd name="connsiteX32" fmla="*/ 1249680 w 1935480"/>
                  <a:gd name="connsiteY32" fmla="*/ 2674620 h 6278880"/>
                  <a:gd name="connsiteX33" fmla="*/ 1226820 w 1935480"/>
                  <a:gd name="connsiteY33" fmla="*/ 2697480 h 6278880"/>
                  <a:gd name="connsiteX34" fmla="*/ 1181100 w 1935480"/>
                  <a:gd name="connsiteY34" fmla="*/ 2727960 h 6278880"/>
                  <a:gd name="connsiteX35" fmla="*/ 1188720 w 1935480"/>
                  <a:gd name="connsiteY35" fmla="*/ 2758440 h 6278880"/>
                  <a:gd name="connsiteX36" fmla="*/ 1211580 w 1935480"/>
                  <a:gd name="connsiteY36" fmla="*/ 2781300 h 6278880"/>
                  <a:gd name="connsiteX37" fmla="*/ 1272540 w 1935480"/>
                  <a:gd name="connsiteY37" fmla="*/ 2819400 h 6278880"/>
                  <a:gd name="connsiteX38" fmla="*/ 1325880 w 1935480"/>
                  <a:gd name="connsiteY38" fmla="*/ 2842260 h 6278880"/>
                  <a:gd name="connsiteX39" fmla="*/ 1356360 w 1935480"/>
                  <a:gd name="connsiteY39" fmla="*/ 2857500 h 6278880"/>
                  <a:gd name="connsiteX40" fmla="*/ 1348740 w 1935480"/>
                  <a:gd name="connsiteY40" fmla="*/ 2895600 h 6278880"/>
                  <a:gd name="connsiteX41" fmla="*/ 1333500 w 1935480"/>
                  <a:gd name="connsiteY41" fmla="*/ 2918460 h 6278880"/>
                  <a:gd name="connsiteX42" fmla="*/ 1295400 w 1935480"/>
                  <a:gd name="connsiteY42" fmla="*/ 2971800 h 6278880"/>
                  <a:gd name="connsiteX43" fmla="*/ 1280160 w 1935480"/>
                  <a:gd name="connsiteY43" fmla="*/ 3017520 h 6278880"/>
                  <a:gd name="connsiteX44" fmla="*/ 1303020 w 1935480"/>
                  <a:gd name="connsiteY44" fmla="*/ 3116580 h 6278880"/>
                  <a:gd name="connsiteX45" fmla="*/ 1310640 w 1935480"/>
                  <a:gd name="connsiteY45" fmla="*/ 3139440 h 6278880"/>
                  <a:gd name="connsiteX46" fmla="*/ 1318260 w 1935480"/>
                  <a:gd name="connsiteY46" fmla="*/ 3162300 h 6278880"/>
                  <a:gd name="connsiteX47" fmla="*/ 1333500 w 1935480"/>
                  <a:gd name="connsiteY47" fmla="*/ 3246120 h 6278880"/>
                  <a:gd name="connsiteX48" fmla="*/ 1348740 w 1935480"/>
                  <a:gd name="connsiteY48" fmla="*/ 3307080 h 6278880"/>
                  <a:gd name="connsiteX49" fmla="*/ 1341120 w 1935480"/>
                  <a:gd name="connsiteY49" fmla="*/ 3611880 h 6278880"/>
                  <a:gd name="connsiteX50" fmla="*/ 1333500 w 1935480"/>
                  <a:gd name="connsiteY50" fmla="*/ 3649980 h 6278880"/>
                  <a:gd name="connsiteX51" fmla="*/ 1325880 w 1935480"/>
                  <a:gd name="connsiteY51" fmla="*/ 3741420 h 6278880"/>
                  <a:gd name="connsiteX52" fmla="*/ 1303020 w 1935480"/>
                  <a:gd name="connsiteY52" fmla="*/ 3810000 h 6278880"/>
                  <a:gd name="connsiteX53" fmla="*/ 1264920 w 1935480"/>
                  <a:gd name="connsiteY53" fmla="*/ 3985260 h 6278880"/>
                  <a:gd name="connsiteX54" fmla="*/ 1249680 w 1935480"/>
                  <a:gd name="connsiteY54" fmla="*/ 4038600 h 6278880"/>
                  <a:gd name="connsiteX55" fmla="*/ 1226820 w 1935480"/>
                  <a:gd name="connsiteY55" fmla="*/ 4084320 h 6278880"/>
                  <a:gd name="connsiteX56" fmla="*/ 1211580 w 1935480"/>
                  <a:gd name="connsiteY56" fmla="*/ 4130040 h 6278880"/>
                  <a:gd name="connsiteX57" fmla="*/ 1188720 w 1935480"/>
                  <a:gd name="connsiteY57" fmla="*/ 4175760 h 6278880"/>
                  <a:gd name="connsiteX58" fmla="*/ 1120140 w 1935480"/>
                  <a:gd name="connsiteY58" fmla="*/ 4351020 h 6278880"/>
                  <a:gd name="connsiteX59" fmla="*/ 1112520 w 1935480"/>
                  <a:gd name="connsiteY59" fmla="*/ 4373880 h 6278880"/>
                  <a:gd name="connsiteX60" fmla="*/ 1066800 w 1935480"/>
                  <a:gd name="connsiteY60" fmla="*/ 4465320 h 6278880"/>
                  <a:gd name="connsiteX61" fmla="*/ 1028700 w 1935480"/>
                  <a:gd name="connsiteY61" fmla="*/ 4579620 h 6278880"/>
                  <a:gd name="connsiteX62" fmla="*/ 1005840 w 1935480"/>
                  <a:gd name="connsiteY62" fmla="*/ 4594860 h 6278880"/>
                  <a:gd name="connsiteX63" fmla="*/ 982980 w 1935480"/>
                  <a:gd name="connsiteY63" fmla="*/ 4640580 h 6278880"/>
                  <a:gd name="connsiteX64" fmla="*/ 952500 w 1935480"/>
                  <a:gd name="connsiteY64" fmla="*/ 4693920 h 6278880"/>
                  <a:gd name="connsiteX65" fmla="*/ 937260 w 1935480"/>
                  <a:gd name="connsiteY65" fmla="*/ 4739640 h 6278880"/>
                  <a:gd name="connsiteX66" fmla="*/ 922020 w 1935480"/>
                  <a:gd name="connsiteY66" fmla="*/ 4762500 h 6278880"/>
                  <a:gd name="connsiteX67" fmla="*/ 891540 w 1935480"/>
                  <a:gd name="connsiteY67" fmla="*/ 4815840 h 6278880"/>
                  <a:gd name="connsiteX68" fmla="*/ 883920 w 1935480"/>
                  <a:gd name="connsiteY68" fmla="*/ 4846320 h 6278880"/>
                  <a:gd name="connsiteX69" fmla="*/ 822960 w 1935480"/>
                  <a:gd name="connsiteY69" fmla="*/ 4953000 h 6278880"/>
                  <a:gd name="connsiteX70" fmla="*/ 784860 w 1935480"/>
                  <a:gd name="connsiteY70" fmla="*/ 5013960 h 6278880"/>
                  <a:gd name="connsiteX71" fmla="*/ 716280 w 1935480"/>
                  <a:gd name="connsiteY71" fmla="*/ 5143500 h 6278880"/>
                  <a:gd name="connsiteX72" fmla="*/ 670560 w 1935480"/>
                  <a:gd name="connsiteY72" fmla="*/ 5212080 h 6278880"/>
                  <a:gd name="connsiteX73" fmla="*/ 586740 w 1935480"/>
                  <a:gd name="connsiteY73" fmla="*/ 5364480 h 6278880"/>
                  <a:gd name="connsiteX74" fmla="*/ 548640 w 1935480"/>
                  <a:gd name="connsiteY74" fmla="*/ 5433060 h 6278880"/>
                  <a:gd name="connsiteX75" fmla="*/ 480060 w 1935480"/>
                  <a:gd name="connsiteY75" fmla="*/ 5539740 h 6278880"/>
                  <a:gd name="connsiteX76" fmla="*/ 403860 w 1935480"/>
                  <a:gd name="connsiteY76" fmla="*/ 5661660 h 6278880"/>
                  <a:gd name="connsiteX77" fmla="*/ 373380 w 1935480"/>
                  <a:gd name="connsiteY77" fmla="*/ 5715000 h 6278880"/>
                  <a:gd name="connsiteX78" fmla="*/ 358140 w 1935480"/>
                  <a:gd name="connsiteY78" fmla="*/ 5745480 h 6278880"/>
                  <a:gd name="connsiteX79" fmla="*/ 327660 w 1935480"/>
                  <a:gd name="connsiteY79" fmla="*/ 5791200 h 6278880"/>
                  <a:gd name="connsiteX80" fmla="*/ 274320 w 1935480"/>
                  <a:gd name="connsiteY80" fmla="*/ 5882640 h 6278880"/>
                  <a:gd name="connsiteX81" fmla="*/ 266700 w 1935480"/>
                  <a:gd name="connsiteY81" fmla="*/ 5935980 h 6278880"/>
                  <a:gd name="connsiteX82" fmla="*/ 251460 w 1935480"/>
                  <a:gd name="connsiteY82" fmla="*/ 5966460 h 6278880"/>
                  <a:gd name="connsiteX83" fmla="*/ 243840 w 1935480"/>
                  <a:gd name="connsiteY83" fmla="*/ 5989320 h 6278880"/>
                  <a:gd name="connsiteX84" fmla="*/ 205740 w 1935480"/>
                  <a:gd name="connsiteY84" fmla="*/ 6050280 h 6278880"/>
                  <a:gd name="connsiteX85" fmla="*/ 182880 w 1935480"/>
                  <a:gd name="connsiteY85" fmla="*/ 6073140 h 6278880"/>
                  <a:gd name="connsiteX86" fmla="*/ 152400 w 1935480"/>
                  <a:gd name="connsiteY86" fmla="*/ 6118860 h 6278880"/>
                  <a:gd name="connsiteX87" fmla="*/ 129540 w 1935480"/>
                  <a:gd name="connsiteY87" fmla="*/ 6134100 h 6278880"/>
                  <a:gd name="connsiteX88" fmla="*/ 106680 w 1935480"/>
                  <a:gd name="connsiteY88" fmla="*/ 6164580 h 6278880"/>
                  <a:gd name="connsiteX89" fmla="*/ 91440 w 1935480"/>
                  <a:gd name="connsiteY89" fmla="*/ 6187440 h 6278880"/>
                  <a:gd name="connsiteX90" fmla="*/ 68580 w 1935480"/>
                  <a:gd name="connsiteY90" fmla="*/ 6202680 h 6278880"/>
                  <a:gd name="connsiteX91" fmla="*/ 38100 w 1935480"/>
                  <a:gd name="connsiteY91" fmla="*/ 6210300 h 6278880"/>
                  <a:gd name="connsiteX92" fmla="*/ 15240 w 1935480"/>
                  <a:gd name="connsiteY92" fmla="*/ 6240780 h 6278880"/>
                  <a:gd name="connsiteX93" fmla="*/ 0 w 1935480"/>
                  <a:gd name="connsiteY93" fmla="*/ 6278880 h 6278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</a:cxnLst>
                <a:rect l="l" t="t" r="r" b="b"/>
                <a:pathLst>
                  <a:path w="1935480" h="6278880">
                    <a:moveTo>
                      <a:pt x="1935480" y="0"/>
                    </a:moveTo>
                    <a:lnTo>
                      <a:pt x="1935480" y="0"/>
                    </a:lnTo>
                    <a:cubicBezTo>
                      <a:pt x="1927860" y="83820"/>
                      <a:pt x="1924199" y="168095"/>
                      <a:pt x="1912620" y="251460"/>
                    </a:cubicBezTo>
                    <a:cubicBezTo>
                      <a:pt x="1910601" y="265999"/>
                      <a:pt x="1881265" y="288186"/>
                      <a:pt x="1874520" y="297180"/>
                    </a:cubicBezTo>
                    <a:cubicBezTo>
                      <a:pt x="1865634" y="309028"/>
                      <a:pt x="1859875" y="322957"/>
                      <a:pt x="1851660" y="335280"/>
                    </a:cubicBezTo>
                    <a:cubicBezTo>
                      <a:pt x="1844615" y="345847"/>
                      <a:pt x="1835845" y="355193"/>
                      <a:pt x="1828800" y="365760"/>
                    </a:cubicBezTo>
                    <a:cubicBezTo>
                      <a:pt x="1784761" y="431818"/>
                      <a:pt x="1828693" y="376384"/>
                      <a:pt x="1775460" y="449580"/>
                    </a:cubicBezTo>
                    <a:cubicBezTo>
                      <a:pt x="1765894" y="462733"/>
                      <a:pt x="1754238" y="474308"/>
                      <a:pt x="1744980" y="487680"/>
                    </a:cubicBezTo>
                    <a:cubicBezTo>
                      <a:pt x="1731340" y="507382"/>
                      <a:pt x="1720455" y="528894"/>
                      <a:pt x="1706880" y="548640"/>
                    </a:cubicBezTo>
                    <a:cubicBezTo>
                      <a:pt x="1692490" y="569571"/>
                      <a:pt x="1675249" y="588466"/>
                      <a:pt x="1661160" y="609600"/>
                    </a:cubicBezTo>
                    <a:cubicBezTo>
                      <a:pt x="1590035" y="716288"/>
                      <a:pt x="1629699" y="684568"/>
                      <a:pt x="1531620" y="815340"/>
                    </a:cubicBezTo>
                    <a:cubicBezTo>
                      <a:pt x="1516380" y="835660"/>
                      <a:pt x="1499463" y="854825"/>
                      <a:pt x="1485900" y="876300"/>
                    </a:cubicBezTo>
                    <a:cubicBezTo>
                      <a:pt x="1468905" y="903209"/>
                      <a:pt x="1457117" y="933175"/>
                      <a:pt x="1440180" y="960120"/>
                    </a:cubicBezTo>
                    <a:cubicBezTo>
                      <a:pt x="1401191" y="1022149"/>
                      <a:pt x="1360844" y="1083382"/>
                      <a:pt x="1318260" y="1143000"/>
                    </a:cubicBezTo>
                    <a:cubicBezTo>
                      <a:pt x="1305560" y="1160780"/>
                      <a:pt x="1292280" y="1178160"/>
                      <a:pt x="1280160" y="1196340"/>
                    </a:cubicBezTo>
                    <a:cubicBezTo>
                      <a:pt x="1271945" y="1208663"/>
                      <a:pt x="1265515" y="1222117"/>
                      <a:pt x="1257300" y="1234440"/>
                    </a:cubicBezTo>
                    <a:cubicBezTo>
                      <a:pt x="1250255" y="1245007"/>
                      <a:pt x="1241171" y="1254150"/>
                      <a:pt x="1234440" y="1264920"/>
                    </a:cubicBezTo>
                    <a:cubicBezTo>
                      <a:pt x="1217715" y="1291680"/>
                      <a:pt x="1221302" y="1292334"/>
                      <a:pt x="1211580" y="1318260"/>
                    </a:cubicBezTo>
                    <a:cubicBezTo>
                      <a:pt x="1179771" y="1403085"/>
                      <a:pt x="1213118" y="1306026"/>
                      <a:pt x="1181100" y="1402080"/>
                    </a:cubicBezTo>
                    <a:cubicBezTo>
                      <a:pt x="1192607" y="1689743"/>
                      <a:pt x="1172302" y="1505801"/>
                      <a:pt x="1203960" y="1653540"/>
                    </a:cubicBezTo>
                    <a:cubicBezTo>
                      <a:pt x="1218191" y="1719952"/>
                      <a:pt x="1201183" y="1678466"/>
                      <a:pt x="1226820" y="1729740"/>
                    </a:cubicBezTo>
                    <a:cubicBezTo>
                      <a:pt x="1245385" y="1822565"/>
                      <a:pt x="1220677" y="1707214"/>
                      <a:pt x="1249680" y="1813560"/>
                    </a:cubicBezTo>
                    <a:cubicBezTo>
                      <a:pt x="1253088" y="1826055"/>
                      <a:pt x="1253892" y="1839165"/>
                      <a:pt x="1257300" y="1851660"/>
                    </a:cubicBezTo>
                    <a:cubicBezTo>
                      <a:pt x="1261527" y="1867158"/>
                      <a:pt x="1272540" y="1897380"/>
                      <a:pt x="1272540" y="1897380"/>
                    </a:cubicBezTo>
                    <a:cubicBezTo>
                      <a:pt x="1275080" y="1917700"/>
                      <a:pt x="1275193" y="1938473"/>
                      <a:pt x="1280160" y="1958340"/>
                    </a:cubicBezTo>
                    <a:cubicBezTo>
                      <a:pt x="1282915" y="1969360"/>
                      <a:pt x="1291412" y="1978184"/>
                      <a:pt x="1295400" y="1988820"/>
                    </a:cubicBezTo>
                    <a:cubicBezTo>
                      <a:pt x="1300012" y="2001119"/>
                      <a:pt x="1308571" y="2047054"/>
                      <a:pt x="1310640" y="2057400"/>
                    </a:cubicBezTo>
                    <a:cubicBezTo>
                      <a:pt x="1308100" y="2131060"/>
                      <a:pt x="1307225" y="2204796"/>
                      <a:pt x="1303020" y="2278380"/>
                    </a:cubicBezTo>
                    <a:cubicBezTo>
                      <a:pt x="1302139" y="2293805"/>
                      <a:pt x="1297442" y="2308785"/>
                      <a:pt x="1295400" y="2324100"/>
                    </a:cubicBezTo>
                    <a:cubicBezTo>
                      <a:pt x="1292360" y="2346899"/>
                      <a:pt x="1290467" y="2369837"/>
                      <a:pt x="1287780" y="2392680"/>
                    </a:cubicBezTo>
                    <a:cubicBezTo>
                      <a:pt x="1285387" y="2413018"/>
                      <a:pt x="1282014" y="2433246"/>
                      <a:pt x="1280160" y="2453640"/>
                    </a:cubicBezTo>
                    <a:cubicBezTo>
                      <a:pt x="1276932" y="2489144"/>
                      <a:pt x="1275274" y="2524774"/>
                      <a:pt x="1272540" y="2560320"/>
                    </a:cubicBezTo>
                    <a:cubicBezTo>
                      <a:pt x="1267604" y="2624485"/>
                      <a:pt x="1280854" y="2637211"/>
                      <a:pt x="1249680" y="2674620"/>
                    </a:cubicBezTo>
                    <a:cubicBezTo>
                      <a:pt x="1242781" y="2682899"/>
                      <a:pt x="1235326" y="2690864"/>
                      <a:pt x="1226820" y="2697480"/>
                    </a:cubicBezTo>
                    <a:cubicBezTo>
                      <a:pt x="1212362" y="2708725"/>
                      <a:pt x="1181100" y="2727960"/>
                      <a:pt x="1181100" y="2727960"/>
                    </a:cubicBezTo>
                    <a:cubicBezTo>
                      <a:pt x="1183640" y="2738120"/>
                      <a:pt x="1183524" y="2749347"/>
                      <a:pt x="1188720" y="2758440"/>
                    </a:cubicBezTo>
                    <a:cubicBezTo>
                      <a:pt x="1194067" y="2767796"/>
                      <a:pt x="1202865" y="2774962"/>
                      <a:pt x="1211580" y="2781300"/>
                    </a:cubicBezTo>
                    <a:cubicBezTo>
                      <a:pt x="1230959" y="2795394"/>
                      <a:pt x="1251397" y="2808124"/>
                      <a:pt x="1272540" y="2819400"/>
                    </a:cubicBezTo>
                    <a:cubicBezTo>
                      <a:pt x="1289608" y="2828503"/>
                      <a:pt x="1308270" y="2834255"/>
                      <a:pt x="1325880" y="2842260"/>
                    </a:cubicBezTo>
                    <a:cubicBezTo>
                      <a:pt x="1336221" y="2846960"/>
                      <a:pt x="1346200" y="2852420"/>
                      <a:pt x="1356360" y="2857500"/>
                    </a:cubicBezTo>
                    <a:cubicBezTo>
                      <a:pt x="1353820" y="2870200"/>
                      <a:pt x="1353288" y="2883473"/>
                      <a:pt x="1348740" y="2895600"/>
                    </a:cubicBezTo>
                    <a:cubicBezTo>
                      <a:pt x="1345524" y="2904175"/>
                      <a:pt x="1338823" y="2911008"/>
                      <a:pt x="1333500" y="2918460"/>
                    </a:cubicBezTo>
                    <a:cubicBezTo>
                      <a:pt x="1330189" y="2923096"/>
                      <a:pt x="1299625" y="2962293"/>
                      <a:pt x="1295400" y="2971800"/>
                    </a:cubicBezTo>
                    <a:cubicBezTo>
                      <a:pt x="1288876" y="2986480"/>
                      <a:pt x="1280160" y="3017520"/>
                      <a:pt x="1280160" y="3017520"/>
                    </a:cubicBezTo>
                    <a:cubicBezTo>
                      <a:pt x="1290052" y="3086763"/>
                      <a:pt x="1282100" y="3053821"/>
                      <a:pt x="1303020" y="3116580"/>
                    </a:cubicBezTo>
                    <a:lnTo>
                      <a:pt x="1310640" y="3139440"/>
                    </a:lnTo>
                    <a:lnTo>
                      <a:pt x="1318260" y="3162300"/>
                    </a:lnTo>
                    <a:cubicBezTo>
                      <a:pt x="1331469" y="3254762"/>
                      <a:pt x="1319129" y="3181449"/>
                      <a:pt x="1333500" y="3246120"/>
                    </a:cubicBezTo>
                    <a:cubicBezTo>
                      <a:pt x="1345760" y="3301291"/>
                      <a:pt x="1335123" y="3266230"/>
                      <a:pt x="1348740" y="3307080"/>
                    </a:cubicBezTo>
                    <a:cubicBezTo>
                      <a:pt x="1346200" y="3408680"/>
                      <a:pt x="1345633" y="3510348"/>
                      <a:pt x="1341120" y="3611880"/>
                    </a:cubicBezTo>
                    <a:cubicBezTo>
                      <a:pt x="1340545" y="3624819"/>
                      <a:pt x="1335013" y="3637117"/>
                      <a:pt x="1333500" y="3649980"/>
                    </a:cubicBezTo>
                    <a:cubicBezTo>
                      <a:pt x="1329926" y="3680356"/>
                      <a:pt x="1331603" y="3711375"/>
                      <a:pt x="1325880" y="3741420"/>
                    </a:cubicBezTo>
                    <a:cubicBezTo>
                      <a:pt x="1321371" y="3765091"/>
                      <a:pt x="1303020" y="3810000"/>
                      <a:pt x="1303020" y="3810000"/>
                    </a:cubicBezTo>
                    <a:cubicBezTo>
                      <a:pt x="1291609" y="3889874"/>
                      <a:pt x="1294779" y="3880752"/>
                      <a:pt x="1264920" y="3985260"/>
                    </a:cubicBezTo>
                    <a:cubicBezTo>
                      <a:pt x="1259840" y="4003040"/>
                      <a:pt x="1256318" y="4021341"/>
                      <a:pt x="1249680" y="4038600"/>
                    </a:cubicBezTo>
                    <a:cubicBezTo>
                      <a:pt x="1243563" y="4054503"/>
                      <a:pt x="1233373" y="4068592"/>
                      <a:pt x="1226820" y="4084320"/>
                    </a:cubicBezTo>
                    <a:cubicBezTo>
                      <a:pt x="1220641" y="4099149"/>
                      <a:pt x="1217759" y="4115211"/>
                      <a:pt x="1211580" y="4130040"/>
                    </a:cubicBezTo>
                    <a:cubicBezTo>
                      <a:pt x="1205027" y="4145768"/>
                      <a:pt x="1195640" y="4160190"/>
                      <a:pt x="1188720" y="4175760"/>
                    </a:cubicBezTo>
                    <a:cubicBezTo>
                      <a:pt x="1156912" y="4247329"/>
                      <a:pt x="1145944" y="4278768"/>
                      <a:pt x="1120140" y="4351020"/>
                    </a:cubicBezTo>
                    <a:cubicBezTo>
                      <a:pt x="1117438" y="4358584"/>
                      <a:pt x="1116112" y="4366696"/>
                      <a:pt x="1112520" y="4373880"/>
                    </a:cubicBezTo>
                    <a:cubicBezTo>
                      <a:pt x="1097280" y="4404360"/>
                      <a:pt x="1075065" y="4432260"/>
                      <a:pt x="1066800" y="4465320"/>
                    </a:cubicBezTo>
                    <a:cubicBezTo>
                      <a:pt x="1056968" y="4504646"/>
                      <a:pt x="1048568" y="4542723"/>
                      <a:pt x="1028700" y="4579620"/>
                    </a:cubicBezTo>
                    <a:cubicBezTo>
                      <a:pt x="1024358" y="4587683"/>
                      <a:pt x="1013460" y="4589780"/>
                      <a:pt x="1005840" y="4594860"/>
                    </a:cubicBezTo>
                    <a:cubicBezTo>
                      <a:pt x="998220" y="4610100"/>
                      <a:pt x="991058" y="4625578"/>
                      <a:pt x="982980" y="4640580"/>
                    </a:cubicBezTo>
                    <a:cubicBezTo>
                      <a:pt x="973271" y="4658610"/>
                      <a:pt x="961082" y="4675327"/>
                      <a:pt x="952500" y="4693920"/>
                    </a:cubicBezTo>
                    <a:cubicBezTo>
                      <a:pt x="945768" y="4708506"/>
                      <a:pt x="943784" y="4724960"/>
                      <a:pt x="937260" y="4739640"/>
                    </a:cubicBezTo>
                    <a:cubicBezTo>
                      <a:pt x="933541" y="4748009"/>
                      <a:pt x="926564" y="4754549"/>
                      <a:pt x="922020" y="4762500"/>
                    </a:cubicBezTo>
                    <a:cubicBezTo>
                      <a:pt x="883349" y="4830175"/>
                      <a:pt x="928670" y="4760145"/>
                      <a:pt x="891540" y="4815840"/>
                    </a:cubicBezTo>
                    <a:cubicBezTo>
                      <a:pt x="889000" y="4826000"/>
                      <a:pt x="888604" y="4836953"/>
                      <a:pt x="883920" y="4846320"/>
                    </a:cubicBezTo>
                    <a:cubicBezTo>
                      <a:pt x="865604" y="4882952"/>
                      <a:pt x="843796" y="4917740"/>
                      <a:pt x="822960" y="4953000"/>
                    </a:cubicBezTo>
                    <a:cubicBezTo>
                      <a:pt x="810770" y="4973630"/>
                      <a:pt x="796072" y="4992782"/>
                      <a:pt x="784860" y="5013960"/>
                    </a:cubicBezTo>
                    <a:cubicBezTo>
                      <a:pt x="762000" y="5057140"/>
                      <a:pt x="743381" y="5102848"/>
                      <a:pt x="716280" y="5143500"/>
                    </a:cubicBezTo>
                    <a:cubicBezTo>
                      <a:pt x="701040" y="5166360"/>
                      <a:pt x="684454" y="5188378"/>
                      <a:pt x="670560" y="5212080"/>
                    </a:cubicBezTo>
                    <a:cubicBezTo>
                      <a:pt x="641240" y="5262096"/>
                      <a:pt x="614747" y="5313717"/>
                      <a:pt x="586740" y="5364480"/>
                    </a:cubicBezTo>
                    <a:cubicBezTo>
                      <a:pt x="574107" y="5387377"/>
                      <a:pt x="563840" y="5411780"/>
                      <a:pt x="548640" y="5433060"/>
                    </a:cubicBezTo>
                    <a:cubicBezTo>
                      <a:pt x="474144" y="5537355"/>
                      <a:pt x="544336" y="5435291"/>
                      <a:pt x="480060" y="5539740"/>
                    </a:cubicBezTo>
                    <a:cubicBezTo>
                      <a:pt x="447821" y="5592128"/>
                      <a:pt x="435275" y="5598829"/>
                      <a:pt x="403860" y="5661660"/>
                    </a:cubicBezTo>
                    <a:cubicBezTo>
                      <a:pt x="357806" y="5753768"/>
                      <a:pt x="416462" y="5639607"/>
                      <a:pt x="373380" y="5715000"/>
                    </a:cubicBezTo>
                    <a:cubicBezTo>
                      <a:pt x="367744" y="5724863"/>
                      <a:pt x="363984" y="5735740"/>
                      <a:pt x="358140" y="5745480"/>
                    </a:cubicBezTo>
                    <a:cubicBezTo>
                      <a:pt x="348716" y="5761186"/>
                      <a:pt x="335851" y="5774817"/>
                      <a:pt x="327660" y="5791200"/>
                    </a:cubicBezTo>
                    <a:cubicBezTo>
                      <a:pt x="291500" y="5863519"/>
                      <a:pt x="310811" y="5833985"/>
                      <a:pt x="274320" y="5882640"/>
                    </a:cubicBezTo>
                    <a:cubicBezTo>
                      <a:pt x="271780" y="5900420"/>
                      <a:pt x="271426" y="5918652"/>
                      <a:pt x="266700" y="5935980"/>
                    </a:cubicBezTo>
                    <a:cubicBezTo>
                      <a:pt x="263711" y="5946939"/>
                      <a:pt x="255935" y="5956019"/>
                      <a:pt x="251460" y="5966460"/>
                    </a:cubicBezTo>
                    <a:cubicBezTo>
                      <a:pt x="248296" y="5973843"/>
                      <a:pt x="247432" y="5982136"/>
                      <a:pt x="243840" y="5989320"/>
                    </a:cubicBezTo>
                    <a:cubicBezTo>
                      <a:pt x="241981" y="5993038"/>
                      <a:pt x="213296" y="6041213"/>
                      <a:pt x="205740" y="6050280"/>
                    </a:cubicBezTo>
                    <a:cubicBezTo>
                      <a:pt x="198841" y="6058559"/>
                      <a:pt x="189496" y="6064634"/>
                      <a:pt x="182880" y="6073140"/>
                    </a:cubicBezTo>
                    <a:cubicBezTo>
                      <a:pt x="171635" y="6087598"/>
                      <a:pt x="167640" y="6108700"/>
                      <a:pt x="152400" y="6118860"/>
                    </a:cubicBezTo>
                    <a:cubicBezTo>
                      <a:pt x="144780" y="6123940"/>
                      <a:pt x="136016" y="6127624"/>
                      <a:pt x="129540" y="6134100"/>
                    </a:cubicBezTo>
                    <a:cubicBezTo>
                      <a:pt x="120560" y="6143080"/>
                      <a:pt x="114062" y="6154246"/>
                      <a:pt x="106680" y="6164580"/>
                    </a:cubicBezTo>
                    <a:cubicBezTo>
                      <a:pt x="101357" y="6172032"/>
                      <a:pt x="97916" y="6180964"/>
                      <a:pt x="91440" y="6187440"/>
                    </a:cubicBezTo>
                    <a:cubicBezTo>
                      <a:pt x="84964" y="6193916"/>
                      <a:pt x="76998" y="6199072"/>
                      <a:pt x="68580" y="6202680"/>
                    </a:cubicBezTo>
                    <a:cubicBezTo>
                      <a:pt x="58954" y="6206805"/>
                      <a:pt x="48260" y="6207760"/>
                      <a:pt x="38100" y="6210300"/>
                    </a:cubicBezTo>
                    <a:cubicBezTo>
                      <a:pt x="20867" y="6236149"/>
                      <a:pt x="29336" y="6226684"/>
                      <a:pt x="15240" y="6240780"/>
                    </a:cubicBezTo>
                    <a:lnTo>
                      <a:pt x="0" y="6278880"/>
                    </a:lnTo>
                  </a:path>
                </a:pathLst>
              </a:custGeom>
              <a:no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6" name="フリーフォーム 155"/>
              <p:cNvSpPr/>
              <p:nvPr/>
            </p:nvSpPr>
            <p:spPr>
              <a:xfrm>
                <a:off x="3901440" y="518160"/>
                <a:ext cx="2644140" cy="5326380"/>
              </a:xfrm>
              <a:custGeom>
                <a:avLst/>
                <a:gdLst>
                  <a:gd name="connsiteX0" fmla="*/ 464820 w 2644140"/>
                  <a:gd name="connsiteY0" fmla="*/ 0 h 5326380"/>
                  <a:gd name="connsiteX1" fmla="*/ 464820 w 2644140"/>
                  <a:gd name="connsiteY1" fmla="*/ 0 h 5326380"/>
                  <a:gd name="connsiteX2" fmla="*/ 434340 w 2644140"/>
                  <a:gd name="connsiteY2" fmla="*/ 91440 h 5326380"/>
                  <a:gd name="connsiteX3" fmla="*/ 426720 w 2644140"/>
                  <a:gd name="connsiteY3" fmla="*/ 114300 h 5326380"/>
                  <a:gd name="connsiteX4" fmla="*/ 403860 w 2644140"/>
                  <a:gd name="connsiteY4" fmla="*/ 129540 h 5326380"/>
                  <a:gd name="connsiteX5" fmla="*/ 365760 w 2644140"/>
                  <a:gd name="connsiteY5" fmla="*/ 182880 h 5326380"/>
                  <a:gd name="connsiteX6" fmla="*/ 342900 w 2644140"/>
                  <a:gd name="connsiteY6" fmla="*/ 198120 h 5326380"/>
                  <a:gd name="connsiteX7" fmla="*/ 312420 w 2644140"/>
                  <a:gd name="connsiteY7" fmla="*/ 228600 h 5326380"/>
                  <a:gd name="connsiteX8" fmla="*/ 281940 w 2644140"/>
                  <a:gd name="connsiteY8" fmla="*/ 259080 h 5326380"/>
                  <a:gd name="connsiteX9" fmla="*/ 243840 w 2644140"/>
                  <a:gd name="connsiteY9" fmla="*/ 289560 h 5326380"/>
                  <a:gd name="connsiteX10" fmla="*/ 205740 w 2644140"/>
                  <a:gd name="connsiteY10" fmla="*/ 320040 h 5326380"/>
                  <a:gd name="connsiteX11" fmla="*/ 167640 w 2644140"/>
                  <a:gd name="connsiteY11" fmla="*/ 350520 h 5326380"/>
                  <a:gd name="connsiteX12" fmla="*/ 152400 w 2644140"/>
                  <a:gd name="connsiteY12" fmla="*/ 373380 h 5326380"/>
                  <a:gd name="connsiteX13" fmla="*/ 129540 w 2644140"/>
                  <a:gd name="connsiteY13" fmla="*/ 388620 h 5326380"/>
                  <a:gd name="connsiteX14" fmla="*/ 114300 w 2644140"/>
                  <a:gd name="connsiteY14" fmla="*/ 411480 h 5326380"/>
                  <a:gd name="connsiteX15" fmla="*/ 91440 w 2644140"/>
                  <a:gd name="connsiteY15" fmla="*/ 419100 h 5326380"/>
                  <a:gd name="connsiteX16" fmla="*/ 83820 w 2644140"/>
                  <a:gd name="connsiteY16" fmla="*/ 441960 h 5326380"/>
                  <a:gd name="connsiteX17" fmla="*/ 60960 w 2644140"/>
                  <a:gd name="connsiteY17" fmla="*/ 457200 h 5326380"/>
                  <a:gd name="connsiteX18" fmla="*/ 7620 w 2644140"/>
                  <a:gd name="connsiteY18" fmla="*/ 525780 h 5326380"/>
                  <a:gd name="connsiteX19" fmla="*/ 0 w 2644140"/>
                  <a:gd name="connsiteY19" fmla="*/ 548640 h 5326380"/>
                  <a:gd name="connsiteX20" fmla="*/ 7620 w 2644140"/>
                  <a:gd name="connsiteY20" fmla="*/ 655320 h 5326380"/>
                  <a:gd name="connsiteX21" fmla="*/ 53340 w 2644140"/>
                  <a:gd name="connsiteY21" fmla="*/ 731520 h 5326380"/>
                  <a:gd name="connsiteX22" fmla="*/ 60960 w 2644140"/>
                  <a:gd name="connsiteY22" fmla="*/ 754380 h 5326380"/>
                  <a:gd name="connsiteX23" fmla="*/ 83820 w 2644140"/>
                  <a:gd name="connsiteY23" fmla="*/ 769620 h 5326380"/>
                  <a:gd name="connsiteX24" fmla="*/ 144780 w 2644140"/>
                  <a:gd name="connsiteY24" fmla="*/ 838200 h 5326380"/>
                  <a:gd name="connsiteX25" fmla="*/ 213360 w 2644140"/>
                  <a:gd name="connsiteY25" fmla="*/ 891540 h 5326380"/>
                  <a:gd name="connsiteX26" fmla="*/ 251460 w 2644140"/>
                  <a:gd name="connsiteY26" fmla="*/ 922020 h 5326380"/>
                  <a:gd name="connsiteX27" fmla="*/ 304800 w 2644140"/>
                  <a:gd name="connsiteY27" fmla="*/ 975360 h 5326380"/>
                  <a:gd name="connsiteX28" fmla="*/ 327660 w 2644140"/>
                  <a:gd name="connsiteY28" fmla="*/ 998220 h 5326380"/>
                  <a:gd name="connsiteX29" fmla="*/ 365760 w 2644140"/>
                  <a:gd name="connsiteY29" fmla="*/ 1036320 h 5326380"/>
                  <a:gd name="connsiteX30" fmla="*/ 381000 w 2644140"/>
                  <a:gd name="connsiteY30" fmla="*/ 1059180 h 5326380"/>
                  <a:gd name="connsiteX31" fmla="*/ 464820 w 2644140"/>
                  <a:gd name="connsiteY31" fmla="*/ 1135380 h 5326380"/>
                  <a:gd name="connsiteX32" fmla="*/ 525780 w 2644140"/>
                  <a:gd name="connsiteY32" fmla="*/ 1196340 h 5326380"/>
                  <a:gd name="connsiteX33" fmla="*/ 563880 w 2644140"/>
                  <a:gd name="connsiteY33" fmla="*/ 1234440 h 5326380"/>
                  <a:gd name="connsiteX34" fmla="*/ 594360 w 2644140"/>
                  <a:gd name="connsiteY34" fmla="*/ 1280160 h 5326380"/>
                  <a:gd name="connsiteX35" fmla="*/ 617220 w 2644140"/>
                  <a:gd name="connsiteY35" fmla="*/ 1303020 h 5326380"/>
                  <a:gd name="connsiteX36" fmla="*/ 647700 w 2644140"/>
                  <a:gd name="connsiteY36" fmla="*/ 1348740 h 5326380"/>
                  <a:gd name="connsiteX37" fmla="*/ 670560 w 2644140"/>
                  <a:gd name="connsiteY37" fmla="*/ 1379220 h 5326380"/>
                  <a:gd name="connsiteX38" fmla="*/ 708660 w 2644140"/>
                  <a:gd name="connsiteY38" fmla="*/ 1432560 h 5326380"/>
                  <a:gd name="connsiteX39" fmla="*/ 716280 w 2644140"/>
                  <a:gd name="connsiteY39" fmla="*/ 1463040 h 5326380"/>
                  <a:gd name="connsiteX40" fmla="*/ 739140 w 2644140"/>
                  <a:gd name="connsiteY40" fmla="*/ 1485900 h 5326380"/>
                  <a:gd name="connsiteX41" fmla="*/ 769620 w 2644140"/>
                  <a:gd name="connsiteY41" fmla="*/ 1539240 h 5326380"/>
                  <a:gd name="connsiteX42" fmla="*/ 784860 w 2644140"/>
                  <a:gd name="connsiteY42" fmla="*/ 1577340 h 5326380"/>
                  <a:gd name="connsiteX43" fmla="*/ 845820 w 2644140"/>
                  <a:gd name="connsiteY43" fmla="*/ 1668780 h 5326380"/>
                  <a:gd name="connsiteX44" fmla="*/ 868680 w 2644140"/>
                  <a:gd name="connsiteY44" fmla="*/ 1699260 h 5326380"/>
                  <a:gd name="connsiteX45" fmla="*/ 883920 w 2644140"/>
                  <a:gd name="connsiteY45" fmla="*/ 1729740 h 5326380"/>
                  <a:gd name="connsiteX46" fmla="*/ 891540 w 2644140"/>
                  <a:gd name="connsiteY46" fmla="*/ 1752600 h 5326380"/>
                  <a:gd name="connsiteX47" fmla="*/ 944880 w 2644140"/>
                  <a:gd name="connsiteY47" fmla="*/ 1821180 h 5326380"/>
                  <a:gd name="connsiteX48" fmla="*/ 967740 w 2644140"/>
                  <a:gd name="connsiteY48" fmla="*/ 1874520 h 5326380"/>
                  <a:gd name="connsiteX49" fmla="*/ 1005840 w 2644140"/>
                  <a:gd name="connsiteY49" fmla="*/ 1927860 h 5326380"/>
                  <a:gd name="connsiteX50" fmla="*/ 1051560 w 2644140"/>
                  <a:gd name="connsiteY50" fmla="*/ 1981200 h 5326380"/>
                  <a:gd name="connsiteX51" fmla="*/ 1104900 w 2644140"/>
                  <a:gd name="connsiteY51" fmla="*/ 2049780 h 5326380"/>
                  <a:gd name="connsiteX52" fmla="*/ 1158240 w 2644140"/>
                  <a:gd name="connsiteY52" fmla="*/ 2118360 h 5326380"/>
                  <a:gd name="connsiteX53" fmla="*/ 1226820 w 2644140"/>
                  <a:gd name="connsiteY53" fmla="*/ 2186940 h 5326380"/>
                  <a:gd name="connsiteX54" fmla="*/ 1287780 w 2644140"/>
                  <a:gd name="connsiteY54" fmla="*/ 2255520 h 5326380"/>
                  <a:gd name="connsiteX55" fmla="*/ 1394460 w 2644140"/>
                  <a:gd name="connsiteY55" fmla="*/ 2354580 h 5326380"/>
                  <a:gd name="connsiteX56" fmla="*/ 1417320 w 2644140"/>
                  <a:gd name="connsiteY56" fmla="*/ 2385060 h 5326380"/>
                  <a:gd name="connsiteX57" fmla="*/ 1485900 w 2644140"/>
                  <a:gd name="connsiteY57" fmla="*/ 2461260 h 5326380"/>
                  <a:gd name="connsiteX58" fmla="*/ 1524000 w 2644140"/>
                  <a:gd name="connsiteY58" fmla="*/ 2514600 h 5326380"/>
                  <a:gd name="connsiteX59" fmla="*/ 1546860 w 2644140"/>
                  <a:gd name="connsiteY59" fmla="*/ 2560320 h 5326380"/>
                  <a:gd name="connsiteX60" fmla="*/ 1569720 w 2644140"/>
                  <a:gd name="connsiteY60" fmla="*/ 2598420 h 5326380"/>
                  <a:gd name="connsiteX61" fmla="*/ 1584960 w 2644140"/>
                  <a:gd name="connsiteY61" fmla="*/ 2712720 h 5326380"/>
                  <a:gd name="connsiteX62" fmla="*/ 1600200 w 2644140"/>
                  <a:gd name="connsiteY62" fmla="*/ 2811780 h 5326380"/>
                  <a:gd name="connsiteX63" fmla="*/ 1577340 w 2644140"/>
                  <a:gd name="connsiteY63" fmla="*/ 2910840 h 5326380"/>
                  <a:gd name="connsiteX64" fmla="*/ 1569720 w 2644140"/>
                  <a:gd name="connsiteY64" fmla="*/ 2956560 h 5326380"/>
                  <a:gd name="connsiteX65" fmla="*/ 1554480 w 2644140"/>
                  <a:gd name="connsiteY65" fmla="*/ 3055620 h 5326380"/>
                  <a:gd name="connsiteX66" fmla="*/ 1562100 w 2644140"/>
                  <a:gd name="connsiteY66" fmla="*/ 3246120 h 5326380"/>
                  <a:gd name="connsiteX67" fmla="*/ 1569720 w 2644140"/>
                  <a:gd name="connsiteY67" fmla="*/ 3276600 h 5326380"/>
                  <a:gd name="connsiteX68" fmla="*/ 1577340 w 2644140"/>
                  <a:gd name="connsiteY68" fmla="*/ 3322320 h 5326380"/>
                  <a:gd name="connsiteX69" fmla="*/ 1630680 w 2644140"/>
                  <a:gd name="connsiteY69" fmla="*/ 3398520 h 5326380"/>
                  <a:gd name="connsiteX70" fmla="*/ 1653540 w 2644140"/>
                  <a:gd name="connsiteY70" fmla="*/ 3421380 h 5326380"/>
                  <a:gd name="connsiteX71" fmla="*/ 1714500 w 2644140"/>
                  <a:gd name="connsiteY71" fmla="*/ 3451860 h 5326380"/>
                  <a:gd name="connsiteX72" fmla="*/ 1813560 w 2644140"/>
                  <a:gd name="connsiteY72" fmla="*/ 3505200 h 5326380"/>
                  <a:gd name="connsiteX73" fmla="*/ 1935480 w 2644140"/>
                  <a:gd name="connsiteY73" fmla="*/ 3550920 h 5326380"/>
                  <a:gd name="connsiteX74" fmla="*/ 1958340 w 2644140"/>
                  <a:gd name="connsiteY74" fmla="*/ 3573780 h 5326380"/>
                  <a:gd name="connsiteX75" fmla="*/ 1965960 w 2644140"/>
                  <a:gd name="connsiteY75" fmla="*/ 3604260 h 5326380"/>
                  <a:gd name="connsiteX76" fmla="*/ 1981200 w 2644140"/>
                  <a:gd name="connsiteY76" fmla="*/ 3649980 h 5326380"/>
                  <a:gd name="connsiteX77" fmla="*/ 1996440 w 2644140"/>
                  <a:gd name="connsiteY77" fmla="*/ 3771900 h 5326380"/>
                  <a:gd name="connsiteX78" fmla="*/ 2011680 w 2644140"/>
                  <a:gd name="connsiteY78" fmla="*/ 3863340 h 5326380"/>
                  <a:gd name="connsiteX79" fmla="*/ 2019300 w 2644140"/>
                  <a:gd name="connsiteY79" fmla="*/ 3901440 h 5326380"/>
                  <a:gd name="connsiteX80" fmla="*/ 2026920 w 2644140"/>
                  <a:gd name="connsiteY80" fmla="*/ 3931920 h 5326380"/>
                  <a:gd name="connsiteX81" fmla="*/ 2034540 w 2644140"/>
                  <a:gd name="connsiteY81" fmla="*/ 3977640 h 5326380"/>
                  <a:gd name="connsiteX82" fmla="*/ 2042160 w 2644140"/>
                  <a:gd name="connsiteY82" fmla="*/ 4000500 h 5326380"/>
                  <a:gd name="connsiteX83" fmla="*/ 2057400 w 2644140"/>
                  <a:gd name="connsiteY83" fmla="*/ 4053840 h 5326380"/>
                  <a:gd name="connsiteX84" fmla="*/ 2072640 w 2644140"/>
                  <a:gd name="connsiteY84" fmla="*/ 4084320 h 5326380"/>
                  <a:gd name="connsiteX85" fmla="*/ 2080260 w 2644140"/>
                  <a:gd name="connsiteY85" fmla="*/ 4130040 h 5326380"/>
                  <a:gd name="connsiteX86" fmla="*/ 2118360 w 2644140"/>
                  <a:gd name="connsiteY86" fmla="*/ 4206240 h 5326380"/>
                  <a:gd name="connsiteX87" fmla="*/ 2171700 w 2644140"/>
                  <a:gd name="connsiteY87" fmla="*/ 4297680 h 5326380"/>
                  <a:gd name="connsiteX88" fmla="*/ 2194560 w 2644140"/>
                  <a:gd name="connsiteY88" fmla="*/ 4335780 h 5326380"/>
                  <a:gd name="connsiteX89" fmla="*/ 2209800 w 2644140"/>
                  <a:gd name="connsiteY89" fmla="*/ 4358640 h 5326380"/>
                  <a:gd name="connsiteX90" fmla="*/ 2225040 w 2644140"/>
                  <a:gd name="connsiteY90" fmla="*/ 4389120 h 5326380"/>
                  <a:gd name="connsiteX91" fmla="*/ 2232660 w 2644140"/>
                  <a:gd name="connsiteY91" fmla="*/ 4419600 h 5326380"/>
                  <a:gd name="connsiteX92" fmla="*/ 2255520 w 2644140"/>
                  <a:gd name="connsiteY92" fmla="*/ 4442460 h 5326380"/>
                  <a:gd name="connsiteX93" fmla="*/ 2278380 w 2644140"/>
                  <a:gd name="connsiteY93" fmla="*/ 4480560 h 5326380"/>
                  <a:gd name="connsiteX94" fmla="*/ 2301240 w 2644140"/>
                  <a:gd name="connsiteY94" fmla="*/ 4511040 h 5326380"/>
                  <a:gd name="connsiteX95" fmla="*/ 2346960 w 2644140"/>
                  <a:gd name="connsiteY95" fmla="*/ 4610100 h 5326380"/>
                  <a:gd name="connsiteX96" fmla="*/ 2369820 w 2644140"/>
                  <a:gd name="connsiteY96" fmla="*/ 4632960 h 5326380"/>
                  <a:gd name="connsiteX97" fmla="*/ 2377440 w 2644140"/>
                  <a:gd name="connsiteY97" fmla="*/ 4663440 h 5326380"/>
                  <a:gd name="connsiteX98" fmla="*/ 2423160 w 2644140"/>
                  <a:gd name="connsiteY98" fmla="*/ 4739640 h 5326380"/>
                  <a:gd name="connsiteX99" fmla="*/ 2461260 w 2644140"/>
                  <a:gd name="connsiteY99" fmla="*/ 4808220 h 5326380"/>
                  <a:gd name="connsiteX100" fmla="*/ 2476500 w 2644140"/>
                  <a:gd name="connsiteY100" fmla="*/ 4831080 h 5326380"/>
                  <a:gd name="connsiteX101" fmla="*/ 2514600 w 2644140"/>
                  <a:gd name="connsiteY101" fmla="*/ 4899660 h 5326380"/>
                  <a:gd name="connsiteX102" fmla="*/ 2545080 w 2644140"/>
                  <a:gd name="connsiteY102" fmla="*/ 4945380 h 5326380"/>
                  <a:gd name="connsiteX103" fmla="*/ 2560320 w 2644140"/>
                  <a:gd name="connsiteY103" fmla="*/ 4968240 h 5326380"/>
                  <a:gd name="connsiteX104" fmla="*/ 2583180 w 2644140"/>
                  <a:gd name="connsiteY104" fmla="*/ 4998720 h 5326380"/>
                  <a:gd name="connsiteX105" fmla="*/ 2606040 w 2644140"/>
                  <a:gd name="connsiteY105" fmla="*/ 5044440 h 5326380"/>
                  <a:gd name="connsiteX106" fmla="*/ 2613660 w 2644140"/>
                  <a:gd name="connsiteY106" fmla="*/ 5067300 h 5326380"/>
                  <a:gd name="connsiteX107" fmla="*/ 2628900 w 2644140"/>
                  <a:gd name="connsiteY107" fmla="*/ 5090160 h 5326380"/>
                  <a:gd name="connsiteX108" fmla="*/ 2644140 w 2644140"/>
                  <a:gd name="connsiteY108" fmla="*/ 5143500 h 5326380"/>
                  <a:gd name="connsiteX109" fmla="*/ 2628900 w 2644140"/>
                  <a:gd name="connsiteY109" fmla="*/ 5189220 h 5326380"/>
                  <a:gd name="connsiteX110" fmla="*/ 2621280 w 2644140"/>
                  <a:gd name="connsiteY110" fmla="*/ 5212080 h 5326380"/>
                  <a:gd name="connsiteX111" fmla="*/ 2606040 w 2644140"/>
                  <a:gd name="connsiteY111" fmla="*/ 5273040 h 5326380"/>
                  <a:gd name="connsiteX112" fmla="*/ 2613660 w 2644140"/>
                  <a:gd name="connsiteY112" fmla="*/ 5326380 h 5326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</a:cxnLst>
                <a:rect l="l" t="t" r="r" b="b"/>
                <a:pathLst>
                  <a:path w="2644140" h="5326380">
                    <a:moveTo>
                      <a:pt x="464820" y="0"/>
                    </a:moveTo>
                    <a:lnTo>
                      <a:pt x="464820" y="0"/>
                    </a:lnTo>
                    <a:lnTo>
                      <a:pt x="434340" y="91440"/>
                    </a:lnTo>
                    <a:cubicBezTo>
                      <a:pt x="431800" y="99060"/>
                      <a:pt x="433403" y="109845"/>
                      <a:pt x="426720" y="114300"/>
                    </a:cubicBezTo>
                    <a:lnTo>
                      <a:pt x="403860" y="129540"/>
                    </a:lnTo>
                    <a:cubicBezTo>
                      <a:pt x="395207" y="142520"/>
                      <a:pt x="375212" y="173428"/>
                      <a:pt x="365760" y="182880"/>
                    </a:cubicBezTo>
                    <a:cubicBezTo>
                      <a:pt x="359284" y="189356"/>
                      <a:pt x="350520" y="193040"/>
                      <a:pt x="342900" y="198120"/>
                    </a:cubicBezTo>
                    <a:cubicBezTo>
                      <a:pt x="322580" y="259080"/>
                      <a:pt x="353060" y="187960"/>
                      <a:pt x="312420" y="228600"/>
                    </a:cubicBezTo>
                    <a:cubicBezTo>
                      <a:pt x="271780" y="269240"/>
                      <a:pt x="342900" y="238760"/>
                      <a:pt x="281940" y="259080"/>
                    </a:cubicBezTo>
                    <a:cubicBezTo>
                      <a:pt x="238264" y="324594"/>
                      <a:pt x="296420" y="247496"/>
                      <a:pt x="243840" y="289560"/>
                    </a:cubicBezTo>
                    <a:cubicBezTo>
                      <a:pt x="194601" y="328951"/>
                      <a:pt x="263199" y="300887"/>
                      <a:pt x="205740" y="320040"/>
                    </a:cubicBezTo>
                    <a:cubicBezTo>
                      <a:pt x="162064" y="385554"/>
                      <a:pt x="220220" y="308456"/>
                      <a:pt x="167640" y="350520"/>
                    </a:cubicBezTo>
                    <a:cubicBezTo>
                      <a:pt x="160489" y="356241"/>
                      <a:pt x="158876" y="366904"/>
                      <a:pt x="152400" y="373380"/>
                    </a:cubicBezTo>
                    <a:cubicBezTo>
                      <a:pt x="145924" y="379856"/>
                      <a:pt x="137160" y="383540"/>
                      <a:pt x="129540" y="388620"/>
                    </a:cubicBezTo>
                    <a:cubicBezTo>
                      <a:pt x="124460" y="396240"/>
                      <a:pt x="121451" y="405759"/>
                      <a:pt x="114300" y="411480"/>
                    </a:cubicBezTo>
                    <a:cubicBezTo>
                      <a:pt x="108028" y="416498"/>
                      <a:pt x="97120" y="413420"/>
                      <a:pt x="91440" y="419100"/>
                    </a:cubicBezTo>
                    <a:cubicBezTo>
                      <a:pt x="85760" y="424780"/>
                      <a:pt x="88838" y="435688"/>
                      <a:pt x="83820" y="441960"/>
                    </a:cubicBezTo>
                    <a:cubicBezTo>
                      <a:pt x="78099" y="449111"/>
                      <a:pt x="67995" y="451337"/>
                      <a:pt x="60960" y="457200"/>
                    </a:cubicBezTo>
                    <a:cubicBezTo>
                      <a:pt x="42753" y="472372"/>
                      <a:pt x="14156" y="506173"/>
                      <a:pt x="7620" y="525780"/>
                    </a:cubicBezTo>
                    <a:lnTo>
                      <a:pt x="0" y="548640"/>
                    </a:lnTo>
                    <a:cubicBezTo>
                      <a:pt x="2540" y="584200"/>
                      <a:pt x="3455" y="619914"/>
                      <a:pt x="7620" y="655320"/>
                    </a:cubicBezTo>
                    <a:cubicBezTo>
                      <a:pt x="11291" y="686522"/>
                      <a:pt x="39961" y="704761"/>
                      <a:pt x="53340" y="731520"/>
                    </a:cubicBezTo>
                    <a:cubicBezTo>
                      <a:pt x="56932" y="738704"/>
                      <a:pt x="55942" y="748108"/>
                      <a:pt x="60960" y="754380"/>
                    </a:cubicBezTo>
                    <a:cubicBezTo>
                      <a:pt x="66681" y="761531"/>
                      <a:pt x="77344" y="763144"/>
                      <a:pt x="83820" y="769620"/>
                    </a:cubicBezTo>
                    <a:cubicBezTo>
                      <a:pt x="139873" y="825673"/>
                      <a:pt x="88137" y="790271"/>
                      <a:pt x="144780" y="838200"/>
                    </a:cubicBezTo>
                    <a:cubicBezTo>
                      <a:pt x="166888" y="856907"/>
                      <a:pt x="190588" y="873648"/>
                      <a:pt x="213360" y="891540"/>
                    </a:cubicBezTo>
                    <a:cubicBezTo>
                      <a:pt x="226149" y="901588"/>
                      <a:pt x="239960" y="910520"/>
                      <a:pt x="251460" y="922020"/>
                    </a:cubicBezTo>
                    <a:lnTo>
                      <a:pt x="304800" y="975360"/>
                    </a:lnTo>
                    <a:cubicBezTo>
                      <a:pt x="312420" y="982980"/>
                      <a:pt x="321682" y="989254"/>
                      <a:pt x="327660" y="998220"/>
                    </a:cubicBezTo>
                    <a:cubicBezTo>
                      <a:pt x="347980" y="1028700"/>
                      <a:pt x="335280" y="1016000"/>
                      <a:pt x="365760" y="1036320"/>
                    </a:cubicBezTo>
                    <a:cubicBezTo>
                      <a:pt x="370840" y="1043940"/>
                      <a:pt x="374969" y="1052288"/>
                      <a:pt x="381000" y="1059180"/>
                    </a:cubicBezTo>
                    <a:cubicBezTo>
                      <a:pt x="422325" y="1106408"/>
                      <a:pt x="417235" y="1091194"/>
                      <a:pt x="464820" y="1135380"/>
                    </a:cubicBezTo>
                    <a:cubicBezTo>
                      <a:pt x="485878" y="1154934"/>
                      <a:pt x="509840" y="1172430"/>
                      <a:pt x="525780" y="1196340"/>
                    </a:cubicBezTo>
                    <a:cubicBezTo>
                      <a:pt x="546100" y="1226820"/>
                      <a:pt x="533400" y="1214120"/>
                      <a:pt x="563880" y="1234440"/>
                    </a:cubicBezTo>
                    <a:cubicBezTo>
                      <a:pt x="574040" y="1249680"/>
                      <a:pt x="581408" y="1267208"/>
                      <a:pt x="594360" y="1280160"/>
                    </a:cubicBezTo>
                    <a:cubicBezTo>
                      <a:pt x="601980" y="1287780"/>
                      <a:pt x="610604" y="1294514"/>
                      <a:pt x="617220" y="1303020"/>
                    </a:cubicBezTo>
                    <a:cubicBezTo>
                      <a:pt x="628465" y="1317478"/>
                      <a:pt x="636710" y="1334087"/>
                      <a:pt x="647700" y="1348740"/>
                    </a:cubicBezTo>
                    <a:cubicBezTo>
                      <a:pt x="655320" y="1358900"/>
                      <a:pt x="663829" y="1368450"/>
                      <a:pt x="670560" y="1379220"/>
                    </a:cubicBezTo>
                    <a:cubicBezTo>
                      <a:pt x="703992" y="1432711"/>
                      <a:pt x="665081" y="1388981"/>
                      <a:pt x="708660" y="1432560"/>
                    </a:cubicBezTo>
                    <a:cubicBezTo>
                      <a:pt x="711200" y="1442720"/>
                      <a:pt x="711084" y="1453947"/>
                      <a:pt x="716280" y="1463040"/>
                    </a:cubicBezTo>
                    <a:cubicBezTo>
                      <a:pt x="721627" y="1472396"/>
                      <a:pt x="732241" y="1477621"/>
                      <a:pt x="739140" y="1485900"/>
                    </a:cubicBezTo>
                    <a:cubicBezTo>
                      <a:pt x="750815" y="1499910"/>
                      <a:pt x="762522" y="1523269"/>
                      <a:pt x="769620" y="1539240"/>
                    </a:cubicBezTo>
                    <a:cubicBezTo>
                      <a:pt x="775175" y="1551739"/>
                      <a:pt x="777925" y="1565550"/>
                      <a:pt x="784860" y="1577340"/>
                    </a:cubicBezTo>
                    <a:cubicBezTo>
                      <a:pt x="803433" y="1608915"/>
                      <a:pt x="823841" y="1639474"/>
                      <a:pt x="845820" y="1668780"/>
                    </a:cubicBezTo>
                    <a:cubicBezTo>
                      <a:pt x="853440" y="1678940"/>
                      <a:pt x="861949" y="1688490"/>
                      <a:pt x="868680" y="1699260"/>
                    </a:cubicBezTo>
                    <a:cubicBezTo>
                      <a:pt x="874700" y="1708893"/>
                      <a:pt x="879445" y="1719299"/>
                      <a:pt x="883920" y="1729740"/>
                    </a:cubicBezTo>
                    <a:cubicBezTo>
                      <a:pt x="887084" y="1737123"/>
                      <a:pt x="887639" y="1745579"/>
                      <a:pt x="891540" y="1752600"/>
                    </a:cubicBezTo>
                    <a:cubicBezTo>
                      <a:pt x="961522" y="1878568"/>
                      <a:pt x="889344" y="1743430"/>
                      <a:pt x="944880" y="1821180"/>
                    </a:cubicBezTo>
                    <a:cubicBezTo>
                      <a:pt x="971307" y="1858178"/>
                      <a:pt x="951157" y="1841355"/>
                      <a:pt x="967740" y="1874520"/>
                    </a:cubicBezTo>
                    <a:cubicBezTo>
                      <a:pt x="974556" y="1888151"/>
                      <a:pt x="998937" y="1917505"/>
                      <a:pt x="1005840" y="1927860"/>
                    </a:cubicBezTo>
                    <a:cubicBezTo>
                      <a:pt x="1038926" y="1977489"/>
                      <a:pt x="1012967" y="1955471"/>
                      <a:pt x="1051560" y="1981200"/>
                    </a:cubicBezTo>
                    <a:cubicBezTo>
                      <a:pt x="1128596" y="2096754"/>
                      <a:pt x="1045214" y="1978157"/>
                      <a:pt x="1104900" y="2049780"/>
                    </a:cubicBezTo>
                    <a:cubicBezTo>
                      <a:pt x="1123440" y="2072028"/>
                      <a:pt x="1137762" y="2097882"/>
                      <a:pt x="1158240" y="2118360"/>
                    </a:cubicBezTo>
                    <a:cubicBezTo>
                      <a:pt x="1181100" y="2141220"/>
                      <a:pt x="1205342" y="2162777"/>
                      <a:pt x="1226820" y="2186940"/>
                    </a:cubicBezTo>
                    <a:cubicBezTo>
                      <a:pt x="1247140" y="2209800"/>
                      <a:pt x="1266153" y="2233893"/>
                      <a:pt x="1287780" y="2255520"/>
                    </a:cubicBezTo>
                    <a:cubicBezTo>
                      <a:pt x="1326156" y="2293896"/>
                      <a:pt x="1361129" y="2310138"/>
                      <a:pt x="1394460" y="2354580"/>
                    </a:cubicBezTo>
                    <a:cubicBezTo>
                      <a:pt x="1402080" y="2364740"/>
                      <a:pt x="1408883" y="2375568"/>
                      <a:pt x="1417320" y="2385060"/>
                    </a:cubicBezTo>
                    <a:cubicBezTo>
                      <a:pt x="1478261" y="2453618"/>
                      <a:pt x="1433931" y="2391968"/>
                      <a:pt x="1485900" y="2461260"/>
                    </a:cubicBezTo>
                    <a:cubicBezTo>
                      <a:pt x="1499010" y="2478740"/>
                      <a:pt x="1512549" y="2495991"/>
                      <a:pt x="1524000" y="2514600"/>
                    </a:cubicBezTo>
                    <a:cubicBezTo>
                      <a:pt x="1532930" y="2529111"/>
                      <a:pt x="1538701" y="2545362"/>
                      <a:pt x="1546860" y="2560320"/>
                    </a:cubicBezTo>
                    <a:cubicBezTo>
                      <a:pt x="1553952" y="2573322"/>
                      <a:pt x="1562100" y="2585720"/>
                      <a:pt x="1569720" y="2598420"/>
                    </a:cubicBezTo>
                    <a:cubicBezTo>
                      <a:pt x="1584254" y="2685622"/>
                      <a:pt x="1570971" y="2600806"/>
                      <a:pt x="1584960" y="2712720"/>
                    </a:cubicBezTo>
                    <a:cubicBezTo>
                      <a:pt x="1589862" y="2751940"/>
                      <a:pt x="1593845" y="2773648"/>
                      <a:pt x="1600200" y="2811780"/>
                    </a:cubicBezTo>
                    <a:cubicBezTo>
                      <a:pt x="1581400" y="2924580"/>
                      <a:pt x="1606567" y="2784191"/>
                      <a:pt x="1577340" y="2910840"/>
                    </a:cubicBezTo>
                    <a:cubicBezTo>
                      <a:pt x="1573866" y="2925895"/>
                      <a:pt x="1572484" y="2941359"/>
                      <a:pt x="1569720" y="2956560"/>
                    </a:cubicBezTo>
                    <a:cubicBezTo>
                      <a:pt x="1555757" y="3033358"/>
                      <a:pt x="1567386" y="2952371"/>
                      <a:pt x="1554480" y="3055620"/>
                    </a:cubicBezTo>
                    <a:cubicBezTo>
                      <a:pt x="1557020" y="3119120"/>
                      <a:pt x="1557728" y="3182720"/>
                      <a:pt x="1562100" y="3246120"/>
                    </a:cubicBezTo>
                    <a:cubicBezTo>
                      <a:pt x="1562821" y="3256568"/>
                      <a:pt x="1567666" y="3266331"/>
                      <a:pt x="1569720" y="3276600"/>
                    </a:cubicBezTo>
                    <a:cubicBezTo>
                      <a:pt x="1572750" y="3291750"/>
                      <a:pt x="1572060" y="3307800"/>
                      <a:pt x="1577340" y="3322320"/>
                    </a:cubicBezTo>
                    <a:cubicBezTo>
                      <a:pt x="1585106" y="3343676"/>
                      <a:pt x="1616712" y="3382557"/>
                      <a:pt x="1630680" y="3398520"/>
                    </a:cubicBezTo>
                    <a:cubicBezTo>
                      <a:pt x="1637776" y="3406630"/>
                      <a:pt x="1644448" y="3415594"/>
                      <a:pt x="1653540" y="3421380"/>
                    </a:cubicBezTo>
                    <a:cubicBezTo>
                      <a:pt x="1672707" y="3433577"/>
                      <a:pt x="1695019" y="3440171"/>
                      <a:pt x="1714500" y="3451860"/>
                    </a:cubicBezTo>
                    <a:cubicBezTo>
                      <a:pt x="1746619" y="3471132"/>
                      <a:pt x="1778409" y="3491530"/>
                      <a:pt x="1813560" y="3505200"/>
                    </a:cubicBezTo>
                    <a:cubicBezTo>
                      <a:pt x="1870844" y="3527477"/>
                      <a:pt x="1888681" y="3519721"/>
                      <a:pt x="1935480" y="3550920"/>
                    </a:cubicBezTo>
                    <a:cubicBezTo>
                      <a:pt x="1944446" y="3556898"/>
                      <a:pt x="1950720" y="3566160"/>
                      <a:pt x="1958340" y="3573780"/>
                    </a:cubicBezTo>
                    <a:cubicBezTo>
                      <a:pt x="1960880" y="3583940"/>
                      <a:pt x="1962951" y="3594229"/>
                      <a:pt x="1965960" y="3604260"/>
                    </a:cubicBezTo>
                    <a:cubicBezTo>
                      <a:pt x="1970576" y="3619647"/>
                      <a:pt x="1978326" y="3634175"/>
                      <a:pt x="1981200" y="3649980"/>
                    </a:cubicBezTo>
                    <a:cubicBezTo>
                      <a:pt x="1988526" y="3690276"/>
                      <a:pt x="1989707" y="3731501"/>
                      <a:pt x="1996440" y="3771900"/>
                    </a:cubicBezTo>
                    <a:cubicBezTo>
                      <a:pt x="2001520" y="3802380"/>
                      <a:pt x="2005620" y="3833040"/>
                      <a:pt x="2011680" y="3863340"/>
                    </a:cubicBezTo>
                    <a:cubicBezTo>
                      <a:pt x="2014220" y="3876040"/>
                      <a:pt x="2016490" y="3888797"/>
                      <a:pt x="2019300" y="3901440"/>
                    </a:cubicBezTo>
                    <a:cubicBezTo>
                      <a:pt x="2021572" y="3911663"/>
                      <a:pt x="2024866" y="3921651"/>
                      <a:pt x="2026920" y="3931920"/>
                    </a:cubicBezTo>
                    <a:cubicBezTo>
                      <a:pt x="2029950" y="3947070"/>
                      <a:pt x="2031188" y="3962558"/>
                      <a:pt x="2034540" y="3977640"/>
                    </a:cubicBezTo>
                    <a:cubicBezTo>
                      <a:pt x="2036282" y="3985481"/>
                      <a:pt x="2039953" y="3992777"/>
                      <a:pt x="2042160" y="4000500"/>
                    </a:cubicBezTo>
                    <a:cubicBezTo>
                      <a:pt x="2047684" y="4019834"/>
                      <a:pt x="2049570" y="4035570"/>
                      <a:pt x="2057400" y="4053840"/>
                    </a:cubicBezTo>
                    <a:cubicBezTo>
                      <a:pt x="2061875" y="4064281"/>
                      <a:pt x="2067560" y="4074160"/>
                      <a:pt x="2072640" y="4084320"/>
                    </a:cubicBezTo>
                    <a:cubicBezTo>
                      <a:pt x="2075180" y="4099560"/>
                      <a:pt x="2074835" y="4115574"/>
                      <a:pt x="2080260" y="4130040"/>
                    </a:cubicBezTo>
                    <a:cubicBezTo>
                      <a:pt x="2090231" y="4156630"/>
                      <a:pt x="2104051" y="4181710"/>
                      <a:pt x="2118360" y="4206240"/>
                    </a:cubicBezTo>
                    <a:lnTo>
                      <a:pt x="2171700" y="4297680"/>
                    </a:lnTo>
                    <a:cubicBezTo>
                      <a:pt x="2179209" y="4310446"/>
                      <a:pt x="2186345" y="4323457"/>
                      <a:pt x="2194560" y="4335780"/>
                    </a:cubicBezTo>
                    <a:cubicBezTo>
                      <a:pt x="2199640" y="4343400"/>
                      <a:pt x="2205256" y="4350689"/>
                      <a:pt x="2209800" y="4358640"/>
                    </a:cubicBezTo>
                    <a:cubicBezTo>
                      <a:pt x="2215436" y="4368503"/>
                      <a:pt x="2221052" y="4378484"/>
                      <a:pt x="2225040" y="4389120"/>
                    </a:cubicBezTo>
                    <a:cubicBezTo>
                      <a:pt x="2228717" y="4398926"/>
                      <a:pt x="2227464" y="4410507"/>
                      <a:pt x="2232660" y="4419600"/>
                    </a:cubicBezTo>
                    <a:cubicBezTo>
                      <a:pt x="2238007" y="4428956"/>
                      <a:pt x="2249054" y="4433839"/>
                      <a:pt x="2255520" y="4442460"/>
                    </a:cubicBezTo>
                    <a:cubicBezTo>
                      <a:pt x="2264406" y="4454308"/>
                      <a:pt x="2270165" y="4468237"/>
                      <a:pt x="2278380" y="4480560"/>
                    </a:cubicBezTo>
                    <a:cubicBezTo>
                      <a:pt x="2285425" y="4491127"/>
                      <a:pt x="2295072" y="4499938"/>
                      <a:pt x="2301240" y="4511040"/>
                    </a:cubicBezTo>
                    <a:cubicBezTo>
                      <a:pt x="2318092" y="4541374"/>
                      <a:pt x="2321699" y="4584839"/>
                      <a:pt x="2346960" y="4610100"/>
                    </a:cubicBezTo>
                    <a:lnTo>
                      <a:pt x="2369820" y="4632960"/>
                    </a:lnTo>
                    <a:cubicBezTo>
                      <a:pt x="2372360" y="4643120"/>
                      <a:pt x="2372756" y="4654073"/>
                      <a:pt x="2377440" y="4663440"/>
                    </a:cubicBezTo>
                    <a:cubicBezTo>
                      <a:pt x="2431611" y="4771781"/>
                      <a:pt x="2388944" y="4659803"/>
                      <a:pt x="2423160" y="4739640"/>
                    </a:cubicBezTo>
                    <a:cubicBezTo>
                      <a:pt x="2447302" y="4795971"/>
                      <a:pt x="2401857" y="4719116"/>
                      <a:pt x="2461260" y="4808220"/>
                    </a:cubicBezTo>
                    <a:cubicBezTo>
                      <a:pt x="2466340" y="4815840"/>
                      <a:pt x="2473604" y="4822392"/>
                      <a:pt x="2476500" y="4831080"/>
                    </a:cubicBezTo>
                    <a:cubicBezTo>
                      <a:pt x="2489912" y="4871316"/>
                      <a:pt x="2479665" y="4847257"/>
                      <a:pt x="2514600" y="4899660"/>
                    </a:cubicBezTo>
                    <a:lnTo>
                      <a:pt x="2545080" y="4945380"/>
                    </a:lnTo>
                    <a:cubicBezTo>
                      <a:pt x="2550160" y="4953000"/>
                      <a:pt x="2554825" y="4960914"/>
                      <a:pt x="2560320" y="4968240"/>
                    </a:cubicBezTo>
                    <a:lnTo>
                      <a:pt x="2583180" y="4998720"/>
                    </a:lnTo>
                    <a:cubicBezTo>
                      <a:pt x="2602333" y="5056179"/>
                      <a:pt x="2576497" y="4985354"/>
                      <a:pt x="2606040" y="5044440"/>
                    </a:cubicBezTo>
                    <a:cubicBezTo>
                      <a:pt x="2609632" y="5051624"/>
                      <a:pt x="2610068" y="5060116"/>
                      <a:pt x="2613660" y="5067300"/>
                    </a:cubicBezTo>
                    <a:cubicBezTo>
                      <a:pt x="2617756" y="5075491"/>
                      <a:pt x="2624804" y="5081969"/>
                      <a:pt x="2628900" y="5090160"/>
                    </a:cubicBezTo>
                    <a:cubicBezTo>
                      <a:pt x="2634366" y="5101092"/>
                      <a:pt x="2641699" y="5133734"/>
                      <a:pt x="2644140" y="5143500"/>
                    </a:cubicBezTo>
                    <a:lnTo>
                      <a:pt x="2628900" y="5189220"/>
                    </a:lnTo>
                    <a:cubicBezTo>
                      <a:pt x="2626360" y="5196840"/>
                      <a:pt x="2623228" y="5204288"/>
                      <a:pt x="2621280" y="5212080"/>
                    </a:cubicBezTo>
                    <a:lnTo>
                      <a:pt x="2606040" y="5273040"/>
                    </a:lnTo>
                    <a:lnTo>
                      <a:pt x="2613660" y="5326380"/>
                    </a:lnTo>
                  </a:path>
                </a:pathLst>
              </a:custGeom>
              <a:no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7" name="フリーフォーム 156"/>
              <p:cNvSpPr/>
              <p:nvPr/>
            </p:nvSpPr>
            <p:spPr>
              <a:xfrm>
                <a:off x="4762500" y="2202180"/>
                <a:ext cx="716341" cy="281940"/>
              </a:xfrm>
              <a:custGeom>
                <a:avLst/>
                <a:gdLst>
                  <a:gd name="connsiteX0" fmla="*/ 0 w 716341"/>
                  <a:gd name="connsiteY0" fmla="*/ 0 h 281940"/>
                  <a:gd name="connsiteX1" fmla="*/ 22860 w 716341"/>
                  <a:gd name="connsiteY1" fmla="*/ 38100 h 281940"/>
                  <a:gd name="connsiteX2" fmla="*/ 45720 w 716341"/>
                  <a:gd name="connsiteY2" fmla="*/ 45720 h 281940"/>
                  <a:gd name="connsiteX3" fmla="*/ 99060 w 716341"/>
                  <a:gd name="connsiteY3" fmla="*/ 83820 h 281940"/>
                  <a:gd name="connsiteX4" fmla="*/ 114300 w 716341"/>
                  <a:gd name="connsiteY4" fmla="*/ 106680 h 281940"/>
                  <a:gd name="connsiteX5" fmla="*/ 190500 w 716341"/>
                  <a:gd name="connsiteY5" fmla="*/ 129540 h 281940"/>
                  <a:gd name="connsiteX6" fmla="*/ 457200 w 716341"/>
                  <a:gd name="connsiteY6" fmla="*/ 152400 h 281940"/>
                  <a:gd name="connsiteX7" fmla="*/ 541020 w 716341"/>
                  <a:gd name="connsiteY7" fmla="*/ 160020 h 281940"/>
                  <a:gd name="connsiteX8" fmla="*/ 579120 w 716341"/>
                  <a:gd name="connsiteY8" fmla="*/ 198120 h 281940"/>
                  <a:gd name="connsiteX9" fmla="*/ 624840 w 716341"/>
                  <a:gd name="connsiteY9" fmla="*/ 228600 h 281940"/>
                  <a:gd name="connsiteX10" fmla="*/ 647700 w 716341"/>
                  <a:gd name="connsiteY10" fmla="*/ 236220 h 281940"/>
                  <a:gd name="connsiteX11" fmla="*/ 693420 w 716341"/>
                  <a:gd name="connsiteY11" fmla="*/ 266700 h 281940"/>
                  <a:gd name="connsiteX12" fmla="*/ 716280 w 716341"/>
                  <a:gd name="connsiteY12" fmla="*/ 281940 h 281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716341" h="281940">
                    <a:moveTo>
                      <a:pt x="0" y="0"/>
                    </a:moveTo>
                    <a:cubicBezTo>
                      <a:pt x="7620" y="12700"/>
                      <a:pt x="12387" y="27627"/>
                      <a:pt x="22860" y="38100"/>
                    </a:cubicBezTo>
                    <a:cubicBezTo>
                      <a:pt x="28540" y="43780"/>
                      <a:pt x="39550" y="40578"/>
                      <a:pt x="45720" y="45720"/>
                    </a:cubicBezTo>
                    <a:cubicBezTo>
                      <a:pt x="99844" y="90823"/>
                      <a:pt x="35660" y="67970"/>
                      <a:pt x="99060" y="83820"/>
                    </a:cubicBezTo>
                    <a:cubicBezTo>
                      <a:pt x="104140" y="91440"/>
                      <a:pt x="106534" y="101826"/>
                      <a:pt x="114300" y="106680"/>
                    </a:cubicBezTo>
                    <a:cubicBezTo>
                      <a:pt x="124288" y="112922"/>
                      <a:pt x="174207" y="126049"/>
                      <a:pt x="190500" y="129540"/>
                    </a:cubicBezTo>
                    <a:cubicBezTo>
                      <a:pt x="317663" y="156789"/>
                      <a:pt x="268673" y="144859"/>
                      <a:pt x="457200" y="152400"/>
                    </a:cubicBezTo>
                    <a:cubicBezTo>
                      <a:pt x="485140" y="154940"/>
                      <a:pt x="513588" y="154142"/>
                      <a:pt x="541020" y="160020"/>
                    </a:cubicBezTo>
                    <a:cubicBezTo>
                      <a:pt x="569852" y="166198"/>
                      <a:pt x="560448" y="181782"/>
                      <a:pt x="579120" y="198120"/>
                    </a:cubicBezTo>
                    <a:cubicBezTo>
                      <a:pt x="592904" y="210181"/>
                      <a:pt x="607464" y="222808"/>
                      <a:pt x="624840" y="228600"/>
                    </a:cubicBezTo>
                    <a:cubicBezTo>
                      <a:pt x="632460" y="231140"/>
                      <a:pt x="640679" y="232319"/>
                      <a:pt x="647700" y="236220"/>
                    </a:cubicBezTo>
                    <a:cubicBezTo>
                      <a:pt x="663711" y="245115"/>
                      <a:pt x="676044" y="260908"/>
                      <a:pt x="693420" y="266700"/>
                    </a:cubicBezTo>
                    <a:cubicBezTo>
                      <a:pt x="718690" y="275123"/>
                      <a:pt x="716280" y="266288"/>
                      <a:pt x="716280" y="281940"/>
                    </a:cubicBezTo>
                  </a:path>
                </a:pathLst>
              </a:custGeom>
              <a:no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8" name="フリーフォーム 157"/>
              <p:cNvSpPr/>
              <p:nvPr/>
            </p:nvSpPr>
            <p:spPr>
              <a:xfrm>
                <a:off x="3268980" y="2827020"/>
                <a:ext cx="586740" cy="571500"/>
              </a:xfrm>
              <a:custGeom>
                <a:avLst/>
                <a:gdLst>
                  <a:gd name="connsiteX0" fmla="*/ 586740 w 586740"/>
                  <a:gd name="connsiteY0" fmla="*/ 0 h 571500"/>
                  <a:gd name="connsiteX1" fmla="*/ 525780 w 586740"/>
                  <a:gd name="connsiteY1" fmla="*/ 15240 h 571500"/>
                  <a:gd name="connsiteX2" fmla="*/ 441960 w 586740"/>
                  <a:gd name="connsiteY2" fmla="*/ 68580 h 571500"/>
                  <a:gd name="connsiteX3" fmla="*/ 434340 w 586740"/>
                  <a:gd name="connsiteY3" fmla="*/ 91440 h 571500"/>
                  <a:gd name="connsiteX4" fmla="*/ 381000 w 586740"/>
                  <a:gd name="connsiteY4" fmla="*/ 160020 h 571500"/>
                  <a:gd name="connsiteX5" fmla="*/ 373380 w 586740"/>
                  <a:gd name="connsiteY5" fmla="*/ 182880 h 571500"/>
                  <a:gd name="connsiteX6" fmla="*/ 365760 w 586740"/>
                  <a:gd name="connsiteY6" fmla="*/ 213360 h 571500"/>
                  <a:gd name="connsiteX7" fmla="*/ 327660 w 586740"/>
                  <a:gd name="connsiteY7" fmla="*/ 259080 h 571500"/>
                  <a:gd name="connsiteX8" fmla="*/ 259080 w 586740"/>
                  <a:gd name="connsiteY8" fmla="*/ 342900 h 571500"/>
                  <a:gd name="connsiteX9" fmla="*/ 198120 w 586740"/>
                  <a:gd name="connsiteY9" fmla="*/ 388620 h 571500"/>
                  <a:gd name="connsiteX10" fmla="*/ 129540 w 586740"/>
                  <a:gd name="connsiteY10" fmla="*/ 457200 h 571500"/>
                  <a:gd name="connsiteX11" fmla="*/ 38100 w 586740"/>
                  <a:gd name="connsiteY11" fmla="*/ 533400 h 571500"/>
                  <a:gd name="connsiteX12" fmla="*/ 0 w 586740"/>
                  <a:gd name="connsiteY12" fmla="*/ 571500 h 57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86740" h="571500">
                    <a:moveTo>
                      <a:pt x="586740" y="0"/>
                    </a:moveTo>
                    <a:cubicBezTo>
                      <a:pt x="575563" y="2235"/>
                      <a:pt x="539345" y="7841"/>
                      <a:pt x="525780" y="15240"/>
                    </a:cubicBezTo>
                    <a:cubicBezTo>
                      <a:pt x="502155" y="28126"/>
                      <a:pt x="467521" y="51540"/>
                      <a:pt x="441960" y="68580"/>
                    </a:cubicBezTo>
                    <a:cubicBezTo>
                      <a:pt x="439420" y="76200"/>
                      <a:pt x="438241" y="84419"/>
                      <a:pt x="434340" y="91440"/>
                    </a:cubicBezTo>
                    <a:cubicBezTo>
                      <a:pt x="411554" y="132455"/>
                      <a:pt x="408768" y="132252"/>
                      <a:pt x="381000" y="160020"/>
                    </a:cubicBezTo>
                    <a:cubicBezTo>
                      <a:pt x="378460" y="167640"/>
                      <a:pt x="375587" y="175157"/>
                      <a:pt x="373380" y="182880"/>
                    </a:cubicBezTo>
                    <a:cubicBezTo>
                      <a:pt x="370503" y="192950"/>
                      <a:pt x="371148" y="204380"/>
                      <a:pt x="365760" y="213360"/>
                    </a:cubicBezTo>
                    <a:cubicBezTo>
                      <a:pt x="355553" y="230371"/>
                      <a:pt x="339563" y="243210"/>
                      <a:pt x="327660" y="259080"/>
                    </a:cubicBezTo>
                    <a:cubicBezTo>
                      <a:pt x="289822" y="309530"/>
                      <a:pt x="307577" y="301864"/>
                      <a:pt x="259080" y="342900"/>
                    </a:cubicBezTo>
                    <a:cubicBezTo>
                      <a:pt x="239690" y="359307"/>
                      <a:pt x="216081" y="370659"/>
                      <a:pt x="198120" y="388620"/>
                    </a:cubicBezTo>
                    <a:cubicBezTo>
                      <a:pt x="175260" y="411480"/>
                      <a:pt x="154376" y="436504"/>
                      <a:pt x="129540" y="457200"/>
                    </a:cubicBezTo>
                    <a:cubicBezTo>
                      <a:pt x="99060" y="482600"/>
                      <a:pt x="66155" y="505345"/>
                      <a:pt x="38100" y="533400"/>
                    </a:cubicBezTo>
                    <a:lnTo>
                      <a:pt x="0" y="571500"/>
                    </a:lnTo>
                  </a:path>
                </a:pathLst>
              </a:custGeom>
              <a:no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9" name="フリーフォーム 158"/>
              <p:cNvSpPr/>
              <p:nvPr/>
            </p:nvSpPr>
            <p:spPr>
              <a:xfrm>
                <a:off x="3779520" y="4267200"/>
                <a:ext cx="45720" cy="541020"/>
              </a:xfrm>
              <a:custGeom>
                <a:avLst/>
                <a:gdLst>
                  <a:gd name="connsiteX0" fmla="*/ 0 w 45720"/>
                  <a:gd name="connsiteY0" fmla="*/ 0 h 541020"/>
                  <a:gd name="connsiteX1" fmla="*/ 15240 w 45720"/>
                  <a:gd name="connsiteY1" fmla="*/ 38100 h 541020"/>
                  <a:gd name="connsiteX2" fmla="*/ 30480 w 45720"/>
                  <a:gd name="connsiteY2" fmla="*/ 60960 h 541020"/>
                  <a:gd name="connsiteX3" fmla="*/ 38100 w 45720"/>
                  <a:gd name="connsiteY3" fmla="*/ 91440 h 541020"/>
                  <a:gd name="connsiteX4" fmla="*/ 45720 w 45720"/>
                  <a:gd name="connsiteY4" fmla="*/ 114300 h 541020"/>
                  <a:gd name="connsiteX5" fmla="*/ 30480 w 45720"/>
                  <a:gd name="connsiteY5" fmla="*/ 266700 h 541020"/>
                  <a:gd name="connsiteX6" fmla="*/ 15240 w 45720"/>
                  <a:gd name="connsiteY6" fmla="*/ 335280 h 541020"/>
                  <a:gd name="connsiteX7" fmla="*/ 7620 w 45720"/>
                  <a:gd name="connsiteY7" fmla="*/ 373380 h 541020"/>
                  <a:gd name="connsiteX8" fmla="*/ 15240 w 45720"/>
                  <a:gd name="connsiteY8" fmla="*/ 457200 h 541020"/>
                  <a:gd name="connsiteX9" fmla="*/ 30480 w 45720"/>
                  <a:gd name="connsiteY9" fmla="*/ 518160 h 541020"/>
                  <a:gd name="connsiteX10" fmla="*/ 38100 w 45720"/>
                  <a:gd name="connsiteY10" fmla="*/ 541020 h 541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5720" h="541020">
                    <a:moveTo>
                      <a:pt x="0" y="0"/>
                    </a:moveTo>
                    <a:cubicBezTo>
                      <a:pt x="5080" y="12700"/>
                      <a:pt x="9123" y="25866"/>
                      <a:pt x="15240" y="38100"/>
                    </a:cubicBezTo>
                    <a:cubicBezTo>
                      <a:pt x="19336" y="46291"/>
                      <a:pt x="26872" y="52542"/>
                      <a:pt x="30480" y="60960"/>
                    </a:cubicBezTo>
                    <a:cubicBezTo>
                      <a:pt x="34605" y="70586"/>
                      <a:pt x="35223" y="81370"/>
                      <a:pt x="38100" y="91440"/>
                    </a:cubicBezTo>
                    <a:cubicBezTo>
                      <a:pt x="40307" y="99163"/>
                      <a:pt x="43180" y="106680"/>
                      <a:pt x="45720" y="114300"/>
                    </a:cubicBezTo>
                    <a:cubicBezTo>
                      <a:pt x="39963" y="189135"/>
                      <a:pt x="41026" y="203425"/>
                      <a:pt x="30480" y="266700"/>
                    </a:cubicBezTo>
                    <a:cubicBezTo>
                      <a:pt x="22819" y="312664"/>
                      <a:pt x="24373" y="294180"/>
                      <a:pt x="15240" y="335280"/>
                    </a:cubicBezTo>
                    <a:cubicBezTo>
                      <a:pt x="12430" y="347923"/>
                      <a:pt x="10160" y="360680"/>
                      <a:pt x="7620" y="373380"/>
                    </a:cubicBezTo>
                    <a:cubicBezTo>
                      <a:pt x="10160" y="401320"/>
                      <a:pt x="10864" y="429488"/>
                      <a:pt x="15240" y="457200"/>
                    </a:cubicBezTo>
                    <a:cubicBezTo>
                      <a:pt x="18507" y="477889"/>
                      <a:pt x="23856" y="498289"/>
                      <a:pt x="30480" y="518160"/>
                    </a:cubicBezTo>
                    <a:lnTo>
                      <a:pt x="38100" y="541020"/>
                    </a:lnTo>
                  </a:path>
                </a:pathLst>
              </a:custGeom>
              <a:no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0" name="フリーフォーム 159"/>
              <p:cNvSpPr/>
              <p:nvPr/>
            </p:nvSpPr>
            <p:spPr>
              <a:xfrm>
                <a:off x="3832860" y="4465320"/>
                <a:ext cx="106680" cy="304800"/>
              </a:xfrm>
              <a:custGeom>
                <a:avLst/>
                <a:gdLst>
                  <a:gd name="connsiteX0" fmla="*/ 0 w 106680"/>
                  <a:gd name="connsiteY0" fmla="*/ 0 h 304800"/>
                  <a:gd name="connsiteX1" fmla="*/ 7620 w 106680"/>
                  <a:gd name="connsiteY1" fmla="*/ 106680 h 304800"/>
                  <a:gd name="connsiteX2" fmla="*/ 45720 w 106680"/>
                  <a:gd name="connsiteY2" fmla="*/ 175260 h 304800"/>
                  <a:gd name="connsiteX3" fmla="*/ 83820 w 106680"/>
                  <a:gd name="connsiteY3" fmla="*/ 220980 h 304800"/>
                  <a:gd name="connsiteX4" fmla="*/ 99060 w 106680"/>
                  <a:gd name="connsiteY4" fmla="*/ 281940 h 304800"/>
                  <a:gd name="connsiteX5" fmla="*/ 106680 w 106680"/>
                  <a:gd name="connsiteY5" fmla="*/ 304800 h 304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6680" h="304800">
                    <a:moveTo>
                      <a:pt x="0" y="0"/>
                    </a:moveTo>
                    <a:cubicBezTo>
                      <a:pt x="2540" y="35560"/>
                      <a:pt x="3455" y="71274"/>
                      <a:pt x="7620" y="106680"/>
                    </a:cubicBezTo>
                    <a:cubicBezTo>
                      <a:pt x="10494" y="131109"/>
                      <a:pt x="34815" y="158903"/>
                      <a:pt x="45720" y="175260"/>
                    </a:cubicBezTo>
                    <a:cubicBezTo>
                      <a:pt x="66938" y="207086"/>
                      <a:pt x="54484" y="191644"/>
                      <a:pt x="83820" y="220980"/>
                    </a:cubicBezTo>
                    <a:cubicBezTo>
                      <a:pt x="101238" y="273235"/>
                      <a:pt x="80670" y="208378"/>
                      <a:pt x="99060" y="281940"/>
                    </a:cubicBezTo>
                    <a:cubicBezTo>
                      <a:pt x="101008" y="289732"/>
                      <a:pt x="106680" y="304800"/>
                      <a:pt x="106680" y="304800"/>
                    </a:cubicBezTo>
                  </a:path>
                </a:pathLst>
              </a:custGeom>
              <a:noFill/>
              <a:ln w="158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1" name="フリーフォーム 160"/>
              <p:cNvSpPr/>
              <p:nvPr/>
            </p:nvSpPr>
            <p:spPr>
              <a:xfrm>
                <a:off x="2179320" y="5593080"/>
                <a:ext cx="914400" cy="731520"/>
              </a:xfrm>
              <a:custGeom>
                <a:avLst/>
                <a:gdLst>
                  <a:gd name="connsiteX0" fmla="*/ 914400 w 914400"/>
                  <a:gd name="connsiteY0" fmla="*/ 0 h 731520"/>
                  <a:gd name="connsiteX1" fmla="*/ 876300 w 914400"/>
                  <a:gd name="connsiteY1" fmla="*/ 7620 h 731520"/>
                  <a:gd name="connsiteX2" fmla="*/ 853440 w 914400"/>
                  <a:gd name="connsiteY2" fmla="*/ 30480 h 731520"/>
                  <a:gd name="connsiteX3" fmla="*/ 739140 w 914400"/>
                  <a:gd name="connsiteY3" fmla="*/ 99060 h 731520"/>
                  <a:gd name="connsiteX4" fmla="*/ 640080 w 914400"/>
                  <a:gd name="connsiteY4" fmla="*/ 144780 h 731520"/>
                  <a:gd name="connsiteX5" fmla="*/ 571500 w 914400"/>
                  <a:gd name="connsiteY5" fmla="*/ 182880 h 731520"/>
                  <a:gd name="connsiteX6" fmla="*/ 426720 w 914400"/>
                  <a:gd name="connsiteY6" fmla="*/ 251460 h 731520"/>
                  <a:gd name="connsiteX7" fmla="*/ 335280 w 914400"/>
                  <a:gd name="connsiteY7" fmla="*/ 304800 h 731520"/>
                  <a:gd name="connsiteX8" fmla="*/ 274320 w 914400"/>
                  <a:gd name="connsiteY8" fmla="*/ 350520 h 731520"/>
                  <a:gd name="connsiteX9" fmla="*/ 259080 w 914400"/>
                  <a:gd name="connsiteY9" fmla="*/ 396240 h 731520"/>
                  <a:gd name="connsiteX10" fmla="*/ 251460 w 914400"/>
                  <a:gd name="connsiteY10" fmla="*/ 419100 h 731520"/>
                  <a:gd name="connsiteX11" fmla="*/ 220980 w 914400"/>
                  <a:gd name="connsiteY11" fmla="*/ 464820 h 731520"/>
                  <a:gd name="connsiteX12" fmla="*/ 205740 w 914400"/>
                  <a:gd name="connsiteY12" fmla="*/ 487680 h 731520"/>
                  <a:gd name="connsiteX13" fmla="*/ 175260 w 914400"/>
                  <a:gd name="connsiteY13" fmla="*/ 518160 h 731520"/>
                  <a:gd name="connsiteX14" fmla="*/ 152400 w 914400"/>
                  <a:gd name="connsiteY14" fmla="*/ 548640 h 731520"/>
                  <a:gd name="connsiteX15" fmla="*/ 106680 w 914400"/>
                  <a:gd name="connsiteY15" fmla="*/ 617220 h 731520"/>
                  <a:gd name="connsiteX16" fmla="*/ 60960 w 914400"/>
                  <a:gd name="connsiteY16" fmla="*/ 685800 h 731520"/>
                  <a:gd name="connsiteX17" fmla="*/ 45720 w 914400"/>
                  <a:gd name="connsiteY17" fmla="*/ 708660 h 731520"/>
                  <a:gd name="connsiteX18" fmla="*/ 22860 w 914400"/>
                  <a:gd name="connsiteY18" fmla="*/ 716280 h 731520"/>
                  <a:gd name="connsiteX19" fmla="*/ 0 w 914400"/>
                  <a:gd name="connsiteY19" fmla="*/ 731520 h 7315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914400" h="731520">
                    <a:moveTo>
                      <a:pt x="914400" y="0"/>
                    </a:moveTo>
                    <a:cubicBezTo>
                      <a:pt x="901700" y="2540"/>
                      <a:pt x="887884" y="1828"/>
                      <a:pt x="876300" y="7620"/>
                    </a:cubicBezTo>
                    <a:cubicBezTo>
                      <a:pt x="866661" y="12439"/>
                      <a:pt x="862406" y="24502"/>
                      <a:pt x="853440" y="30480"/>
                    </a:cubicBezTo>
                    <a:cubicBezTo>
                      <a:pt x="816470" y="55126"/>
                      <a:pt x="779482" y="80440"/>
                      <a:pt x="739140" y="99060"/>
                    </a:cubicBezTo>
                    <a:cubicBezTo>
                      <a:pt x="706120" y="114300"/>
                      <a:pt x="672608" y="128516"/>
                      <a:pt x="640080" y="144780"/>
                    </a:cubicBezTo>
                    <a:cubicBezTo>
                      <a:pt x="616690" y="156475"/>
                      <a:pt x="594890" y="171185"/>
                      <a:pt x="571500" y="182880"/>
                    </a:cubicBezTo>
                    <a:cubicBezTo>
                      <a:pt x="491432" y="222914"/>
                      <a:pt x="497044" y="212782"/>
                      <a:pt x="426720" y="251460"/>
                    </a:cubicBezTo>
                    <a:cubicBezTo>
                      <a:pt x="395801" y="268465"/>
                      <a:pt x="365695" y="286909"/>
                      <a:pt x="335280" y="304800"/>
                    </a:cubicBezTo>
                    <a:cubicBezTo>
                      <a:pt x="289292" y="331852"/>
                      <a:pt x="306669" y="318171"/>
                      <a:pt x="274320" y="350520"/>
                    </a:cubicBezTo>
                    <a:lnTo>
                      <a:pt x="259080" y="396240"/>
                    </a:lnTo>
                    <a:cubicBezTo>
                      <a:pt x="256540" y="403860"/>
                      <a:pt x="255915" y="412417"/>
                      <a:pt x="251460" y="419100"/>
                    </a:cubicBezTo>
                    <a:lnTo>
                      <a:pt x="220980" y="464820"/>
                    </a:lnTo>
                    <a:cubicBezTo>
                      <a:pt x="215900" y="472440"/>
                      <a:pt x="212216" y="481204"/>
                      <a:pt x="205740" y="487680"/>
                    </a:cubicBezTo>
                    <a:cubicBezTo>
                      <a:pt x="195580" y="497840"/>
                      <a:pt x="184722" y="507347"/>
                      <a:pt x="175260" y="518160"/>
                    </a:cubicBezTo>
                    <a:cubicBezTo>
                      <a:pt x="166897" y="527718"/>
                      <a:pt x="159683" y="538236"/>
                      <a:pt x="152400" y="548640"/>
                    </a:cubicBezTo>
                    <a:cubicBezTo>
                      <a:pt x="136645" y="571148"/>
                      <a:pt x="121920" y="594360"/>
                      <a:pt x="106680" y="617220"/>
                    </a:cubicBezTo>
                    <a:lnTo>
                      <a:pt x="60960" y="685800"/>
                    </a:lnTo>
                    <a:cubicBezTo>
                      <a:pt x="55880" y="693420"/>
                      <a:pt x="54408" y="705764"/>
                      <a:pt x="45720" y="708660"/>
                    </a:cubicBezTo>
                    <a:cubicBezTo>
                      <a:pt x="38100" y="711200"/>
                      <a:pt x="30044" y="712688"/>
                      <a:pt x="22860" y="716280"/>
                    </a:cubicBezTo>
                    <a:cubicBezTo>
                      <a:pt x="14669" y="720376"/>
                      <a:pt x="0" y="731520"/>
                      <a:pt x="0" y="731520"/>
                    </a:cubicBezTo>
                  </a:path>
                </a:pathLst>
              </a:custGeom>
              <a:no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2" name="フリーフォーム 161"/>
              <p:cNvSpPr/>
              <p:nvPr/>
            </p:nvSpPr>
            <p:spPr>
              <a:xfrm>
                <a:off x="6553200" y="5661660"/>
                <a:ext cx="137189" cy="472440"/>
              </a:xfrm>
              <a:custGeom>
                <a:avLst/>
                <a:gdLst>
                  <a:gd name="connsiteX0" fmla="*/ 0 w 137189"/>
                  <a:gd name="connsiteY0" fmla="*/ 0 h 472440"/>
                  <a:gd name="connsiteX1" fmla="*/ 38100 w 137189"/>
                  <a:gd name="connsiteY1" fmla="*/ 53340 h 472440"/>
                  <a:gd name="connsiteX2" fmla="*/ 68580 w 137189"/>
                  <a:gd name="connsiteY2" fmla="*/ 99060 h 472440"/>
                  <a:gd name="connsiteX3" fmla="*/ 68580 w 137189"/>
                  <a:gd name="connsiteY3" fmla="*/ 213360 h 472440"/>
                  <a:gd name="connsiteX4" fmla="*/ 38100 w 137189"/>
                  <a:gd name="connsiteY4" fmla="*/ 274320 h 472440"/>
                  <a:gd name="connsiteX5" fmla="*/ 15240 w 137189"/>
                  <a:gd name="connsiteY5" fmla="*/ 320040 h 472440"/>
                  <a:gd name="connsiteX6" fmla="*/ 45720 w 137189"/>
                  <a:gd name="connsiteY6" fmla="*/ 350520 h 472440"/>
                  <a:gd name="connsiteX7" fmla="*/ 68580 w 137189"/>
                  <a:gd name="connsiteY7" fmla="*/ 373380 h 472440"/>
                  <a:gd name="connsiteX8" fmla="*/ 91440 w 137189"/>
                  <a:gd name="connsiteY8" fmla="*/ 388620 h 472440"/>
                  <a:gd name="connsiteX9" fmla="*/ 121920 w 137189"/>
                  <a:gd name="connsiteY9" fmla="*/ 441960 h 472440"/>
                  <a:gd name="connsiteX10" fmla="*/ 137160 w 137189"/>
                  <a:gd name="connsiteY10" fmla="*/ 472440 h 472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37189" h="472440">
                    <a:moveTo>
                      <a:pt x="0" y="0"/>
                    </a:moveTo>
                    <a:cubicBezTo>
                      <a:pt x="36586" y="91464"/>
                      <a:pt x="-8155" y="477"/>
                      <a:pt x="38100" y="53340"/>
                    </a:cubicBezTo>
                    <a:cubicBezTo>
                      <a:pt x="50161" y="67124"/>
                      <a:pt x="68580" y="99060"/>
                      <a:pt x="68580" y="99060"/>
                    </a:cubicBezTo>
                    <a:cubicBezTo>
                      <a:pt x="77842" y="145372"/>
                      <a:pt x="84118" y="157422"/>
                      <a:pt x="68580" y="213360"/>
                    </a:cubicBezTo>
                    <a:cubicBezTo>
                      <a:pt x="62500" y="235250"/>
                      <a:pt x="48260" y="254000"/>
                      <a:pt x="38100" y="274320"/>
                    </a:cubicBezTo>
                    <a:lnTo>
                      <a:pt x="15240" y="320040"/>
                    </a:lnTo>
                    <a:cubicBezTo>
                      <a:pt x="29754" y="363583"/>
                      <a:pt x="10886" y="327297"/>
                      <a:pt x="45720" y="350520"/>
                    </a:cubicBezTo>
                    <a:cubicBezTo>
                      <a:pt x="54686" y="356498"/>
                      <a:pt x="60301" y="366481"/>
                      <a:pt x="68580" y="373380"/>
                    </a:cubicBezTo>
                    <a:cubicBezTo>
                      <a:pt x="75615" y="379243"/>
                      <a:pt x="83820" y="383540"/>
                      <a:pt x="91440" y="388620"/>
                    </a:cubicBezTo>
                    <a:cubicBezTo>
                      <a:pt x="103806" y="425717"/>
                      <a:pt x="93087" y="401594"/>
                      <a:pt x="121920" y="441960"/>
                    </a:cubicBezTo>
                    <a:cubicBezTo>
                      <a:pt x="138569" y="465269"/>
                      <a:pt x="137160" y="456124"/>
                      <a:pt x="137160" y="472440"/>
                    </a:cubicBezTo>
                  </a:path>
                </a:pathLst>
              </a:custGeom>
              <a:no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3" name="フリーフォーム 162"/>
              <p:cNvSpPr/>
              <p:nvPr/>
            </p:nvSpPr>
            <p:spPr>
              <a:xfrm>
                <a:off x="5875020" y="4114800"/>
                <a:ext cx="1325880" cy="845820"/>
              </a:xfrm>
              <a:custGeom>
                <a:avLst/>
                <a:gdLst>
                  <a:gd name="connsiteX0" fmla="*/ 0 w 1325880"/>
                  <a:gd name="connsiteY0" fmla="*/ 0 h 845820"/>
                  <a:gd name="connsiteX1" fmla="*/ 68580 w 1325880"/>
                  <a:gd name="connsiteY1" fmla="*/ 22860 h 845820"/>
                  <a:gd name="connsiteX2" fmla="*/ 129540 w 1325880"/>
                  <a:gd name="connsiteY2" fmla="*/ 30480 h 845820"/>
                  <a:gd name="connsiteX3" fmla="*/ 160020 w 1325880"/>
                  <a:gd name="connsiteY3" fmla="*/ 38100 h 845820"/>
                  <a:gd name="connsiteX4" fmla="*/ 243840 w 1325880"/>
                  <a:gd name="connsiteY4" fmla="*/ 60960 h 845820"/>
                  <a:gd name="connsiteX5" fmla="*/ 289560 w 1325880"/>
                  <a:gd name="connsiteY5" fmla="*/ 99060 h 845820"/>
                  <a:gd name="connsiteX6" fmla="*/ 320040 w 1325880"/>
                  <a:gd name="connsiteY6" fmla="*/ 121920 h 845820"/>
                  <a:gd name="connsiteX7" fmla="*/ 342900 w 1325880"/>
                  <a:gd name="connsiteY7" fmla="*/ 152400 h 845820"/>
                  <a:gd name="connsiteX8" fmla="*/ 419100 w 1325880"/>
                  <a:gd name="connsiteY8" fmla="*/ 198120 h 845820"/>
                  <a:gd name="connsiteX9" fmla="*/ 441960 w 1325880"/>
                  <a:gd name="connsiteY9" fmla="*/ 220980 h 845820"/>
                  <a:gd name="connsiteX10" fmla="*/ 464820 w 1325880"/>
                  <a:gd name="connsiteY10" fmla="*/ 228600 h 845820"/>
                  <a:gd name="connsiteX11" fmla="*/ 510540 w 1325880"/>
                  <a:gd name="connsiteY11" fmla="*/ 259080 h 845820"/>
                  <a:gd name="connsiteX12" fmla="*/ 609600 w 1325880"/>
                  <a:gd name="connsiteY12" fmla="*/ 289560 h 845820"/>
                  <a:gd name="connsiteX13" fmla="*/ 662940 w 1325880"/>
                  <a:gd name="connsiteY13" fmla="*/ 320040 h 845820"/>
                  <a:gd name="connsiteX14" fmla="*/ 685800 w 1325880"/>
                  <a:gd name="connsiteY14" fmla="*/ 335280 h 845820"/>
                  <a:gd name="connsiteX15" fmla="*/ 739140 w 1325880"/>
                  <a:gd name="connsiteY15" fmla="*/ 358140 h 845820"/>
                  <a:gd name="connsiteX16" fmla="*/ 762000 w 1325880"/>
                  <a:gd name="connsiteY16" fmla="*/ 381000 h 845820"/>
                  <a:gd name="connsiteX17" fmla="*/ 792480 w 1325880"/>
                  <a:gd name="connsiteY17" fmla="*/ 403860 h 845820"/>
                  <a:gd name="connsiteX18" fmla="*/ 845820 w 1325880"/>
                  <a:gd name="connsiteY18" fmla="*/ 457200 h 845820"/>
                  <a:gd name="connsiteX19" fmla="*/ 868680 w 1325880"/>
                  <a:gd name="connsiteY19" fmla="*/ 480060 h 845820"/>
                  <a:gd name="connsiteX20" fmla="*/ 899160 w 1325880"/>
                  <a:gd name="connsiteY20" fmla="*/ 525780 h 845820"/>
                  <a:gd name="connsiteX21" fmla="*/ 922020 w 1325880"/>
                  <a:gd name="connsiteY21" fmla="*/ 571500 h 845820"/>
                  <a:gd name="connsiteX22" fmla="*/ 944880 w 1325880"/>
                  <a:gd name="connsiteY22" fmla="*/ 624840 h 845820"/>
                  <a:gd name="connsiteX23" fmla="*/ 952500 w 1325880"/>
                  <a:gd name="connsiteY23" fmla="*/ 647700 h 845820"/>
                  <a:gd name="connsiteX24" fmla="*/ 1005840 w 1325880"/>
                  <a:gd name="connsiteY24" fmla="*/ 716280 h 845820"/>
                  <a:gd name="connsiteX25" fmla="*/ 1028700 w 1325880"/>
                  <a:gd name="connsiteY25" fmla="*/ 731520 h 845820"/>
                  <a:gd name="connsiteX26" fmla="*/ 1051560 w 1325880"/>
                  <a:gd name="connsiteY26" fmla="*/ 739140 h 845820"/>
                  <a:gd name="connsiteX27" fmla="*/ 1112520 w 1325880"/>
                  <a:gd name="connsiteY27" fmla="*/ 731520 h 845820"/>
                  <a:gd name="connsiteX28" fmla="*/ 1143000 w 1325880"/>
                  <a:gd name="connsiteY28" fmla="*/ 716280 h 845820"/>
                  <a:gd name="connsiteX29" fmla="*/ 1181100 w 1325880"/>
                  <a:gd name="connsiteY29" fmla="*/ 708660 h 845820"/>
                  <a:gd name="connsiteX30" fmla="*/ 1211580 w 1325880"/>
                  <a:gd name="connsiteY30" fmla="*/ 701040 h 845820"/>
                  <a:gd name="connsiteX31" fmla="*/ 1242060 w 1325880"/>
                  <a:gd name="connsiteY31" fmla="*/ 708660 h 845820"/>
                  <a:gd name="connsiteX32" fmla="*/ 1295400 w 1325880"/>
                  <a:gd name="connsiteY32" fmla="*/ 762000 h 845820"/>
                  <a:gd name="connsiteX33" fmla="*/ 1303020 w 1325880"/>
                  <a:gd name="connsiteY33" fmla="*/ 792480 h 845820"/>
                  <a:gd name="connsiteX34" fmla="*/ 1325880 w 1325880"/>
                  <a:gd name="connsiteY34" fmla="*/ 845820 h 8458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1325880" h="845820">
                    <a:moveTo>
                      <a:pt x="0" y="0"/>
                    </a:moveTo>
                    <a:cubicBezTo>
                      <a:pt x="27416" y="10966"/>
                      <a:pt x="40455" y="18173"/>
                      <a:pt x="68580" y="22860"/>
                    </a:cubicBezTo>
                    <a:cubicBezTo>
                      <a:pt x="88780" y="26227"/>
                      <a:pt x="109340" y="27113"/>
                      <a:pt x="129540" y="30480"/>
                    </a:cubicBezTo>
                    <a:cubicBezTo>
                      <a:pt x="139870" y="32202"/>
                      <a:pt x="149797" y="35828"/>
                      <a:pt x="160020" y="38100"/>
                    </a:cubicBezTo>
                    <a:cubicBezTo>
                      <a:pt x="181490" y="42871"/>
                      <a:pt x="225998" y="49066"/>
                      <a:pt x="243840" y="60960"/>
                    </a:cubicBezTo>
                    <a:cubicBezTo>
                      <a:pt x="294364" y="94643"/>
                      <a:pt x="238222" y="55056"/>
                      <a:pt x="289560" y="99060"/>
                    </a:cubicBezTo>
                    <a:cubicBezTo>
                      <a:pt x="299203" y="107325"/>
                      <a:pt x="311060" y="112940"/>
                      <a:pt x="320040" y="121920"/>
                    </a:cubicBezTo>
                    <a:cubicBezTo>
                      <a:pt x="329020" y="130900"/>
                      <a:pt x="333408" y="143963"/>
                      <a:pt x="342900" y="152400"/>
                    </a:cubicBezTo>
                    <a:cubicBezTo>
                      <a:pt x="420590" y="221458"/>
                      <a:pt x="358272" y="154671"/>
                      <a:pt x="419100" y="198120"/>
                    </a:cubicBezTo>
                    <a:cubicBezTo>
                      <a:pt x="427869" y="204384"/>
                      <a:pt x="432994" y="215002"/>
                      <a:pt x="441960" y="220980"/>
                    </a:cubicBezTo>
                    <a:cubicBezTo>
                      <a:pt x="448643" y="225435"/>
                      <a:pt x="457799" y="224699"/>
                      <a:pt x="464820" y="228600"/>
                    </a:cubicBezTo>
                    <a:cubicBezTo>
                      <a:pt x="480831" y="237495"/>
                      <a:pt x="493164" y="253288"/>
                      <a:pt x="510540" y="259080"/>
                    </a:cubicBezTo>
                    <a:cubicBezTo>
                      <a:pt x="589055" y="285252"/>
                      <a:pt x="555743" y="276096"/>
                      <a:pt x="609600" y="289560"/>
                    </a:cubicBezTo>
                    <a:cubicBezTo>
                      <a:pt x="665295" y="326690"/>
                      <a:pt x="595265" y="281369"/>
                      <a:pt x="662940" y="320040"/>
                    </a:cubicBezTo>
                    <a:cubicBezTo>
                      <a:pt x="670891" y="324584"/>
                      <a:pt x="677609" y="331184"/>
                      <a:pt x="685800" y="335280"/>
                    </a:cubicBezTo>
                    <a:cubicBezTo>
                      <a:pt x="718965" y="351863"/>
                      <a:pt x="702142" y="331713"/>
                      <a:pt x="739140" y="358140"/>
                    </a:cubicBezTo>
                    <a:cubicBezTo>
                      <a:pt x="747909" y="364404"/>
                      <a:pt x="753818" y="373987"/>
                      <a:pt x="762000" y="381000"/>
                    </a:cubicBezTo>
                    <a:cubicBezTo>
                      <a:pt x="771643" y="389265"/>
                      <a:pt x="783083" y="395317"/>
                      <a:pt x="792480" y="403860"/>
                    </a:cubicBezTo>
                    <a:cubicBezTo>
                      <a:pt x="811086" y="420774"/>
                      <a:pt x="828040" y="439420"/>
                      <a:pt x="845820" y="457200"/>
                    </a:cubicBezTo>
                    <a:cubicBezTo>
                      <a:pt x="853440" y="464820"/>
                      <a:pt x="862702" y="471094"/>
                      <a:pt x="868680" y="480060"/>
                    </a:cubicBezTo>
                    <a:cubicBezTo>
                      <a:pt x="878840" y="495300"/>
                      <a:pt x="893368" y="508404"/>
                      <a:pt x="899160" y="525780"/>
                    </a:cubicBezTo>
                    <a:cubicBezTo>
                      <a:pt x="909676" y="557328"/>
                      <a:pt x="902325" y="541957"/>
                      <a:pt x="922020" y="571500"/>
                    </a:cubicBezTo>
                    <a:cubicBezTo>
                      <a:pt x="937879" y="634935"/>
                      <a:pt x="918568" y="572217"/>
                      <a:pt x="944880" y="624840"/>
                    </a:cubicBezTo>
                    <a:cubicBezTo>
                      <a:pt x="948472" y="632024"/>
                      <a:pt x="948599" y="640679"/>
                      <a:pt x="952500" y="647700"/>
                    </a:cubicBezTo>
                    <a:cubicBezTo>
                      <a:pt x="967149" y="674068"/>
                      <a:pt x="982860" y="697130"/>
                      <a:pt x="1005840" y="716280"/>
                    </a:cubicBezTo>
                    <a:cubicBezTo>
                      <a:pt x="1012875" y="722143"/>
                      <a:pt x="1020509" y="727424"/>
                      <a:pt x="1028700" y="731520"/>
                    </a:cubicBezTo>
                    <a:cubicBezTo>
                      <a:pt x="1035884" y="735112"/>
                      <a:pt x="1043940" y="736600"/>
                      <a:pt x="1051560" y="739140"/>
                    </a:cubicBezTo>
                    <a:cubicBezTo>
                      <a:pt x="1071880" y="736600"/>
                      <a:pt x="1092653" y="736487"/>
                      <a:pt x="1112520" y="731520"/>
                    </a:cubicBezTo>
                    <a:cubicBezTo>
                      <a:pt x="1123540" y="728765"/>
                      <a:pt x="1132224" y="719872"/>
                      <a:pt x="1143000" y="716280"/>
                    </a:cubicBezTo>
                    <a:cubicBezTo>
                      <a:pt x="1155287" y="712184"/>
                      <a:pt x="1168457" y="711470"/>
                      <a:pt x="1181100" y="708660"/>
                    </a:cubicBezTo>
                    <a:cubicBezTo>
                      <a:pt x="1191323" y="706388"/>
                      <a:pt x="1201420" y="703580"/>
                      <a:pt x="1211580" y="701040"/>
                    </a:cubicBezTo>
                    <a:cubicBezTo>
                      <a:pt x="1221740" y="703580"/>
                      <a:pt x="1232693" y="703976"/>
                      <a:pt x="1242060" y="708660"/>
                    </a:cubicBezTo>
                    <a:cubicBezTo>
                      <a:pt x="1270508" y="722884"/>
                      <a:pt x="1277112" y="737616"/>
                      <a:pt x="1295400" y="762000"/>
                    </a:cubicBezTo>
                    <a:cubicBezTo>
                      <a:pt x="1297940" y="772160"/>
                      <a:pt x="1300011" y="782449"/>
                      <a:pt x="1303020" y="792480"/>
                    </a:cubicBezTo>
                    <a:cubicBezTo>
                      <a:pt x="1317057" y="839268"/>
                      <a:pt x="1307424" y="827364"/>
                      <a:pt x="1325880" y="845820"/>
                    </a:cubicBezTo>
                  </a:path>
                </a:pathLst>
              </a:custGeom>
              <a:no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4" name="フリーフォーム 163"/>
              <p:cNvSpPr/>
              <p:nvPr/>
            </p:nvSpPr>
            <p:spPr>
              <a:xfrm>
                <a:off x="6370320" y="4343400"/>
                <a:ext cx="281969" cy="586740"/>
              </a:xfrm>
              <a:custGeom>
                <a:avLst/>
                <a:gdLst>
                  <a:gd name="connsiteX0" fmla="*/ 0 w 281969"/>
                  <a:gd name="connsiteY0" fmla="*/ 0 h 586740"/>
                  <a:gd name="connsiteX1" fmla="*/ 83820 w 281969"/>
                  <a:gd name="connsiteY1" fmla="*/ 60960 h 586740"/>
                  <a:gd name="connsiteX2" fmla="*/ 106680 w 281969"/>
                  <a:gd name="connsiteY2" fmla="*/ 76200 h 586740"/>
                  <a:gd name="connsiteX3" fmla="*/ 114300 w 281969"/>
                  <a:gd name="connsiteY3" fmla="*/ 106680 h 586740"/>
                  <a:gd name="connsiteX4" fmla="*/ 129540 w 281969"/>
                  <a:gd name="connsiteY4" fmla="*/ 259080 h 586740"/>
                  <a:gd name="connsiteX5" fmla="*/ 144780 w 281969"/>
                  <a:gd name="connsiteY5" fmla="*/ 320040 h 586740"/>
                  <a:gd name="connsiteX6" fmla="*/ 167640 w 281969"/>
                  <a:gd name="connsiteY6" fmla="*/ 396240 h 586740"/>
                  <a:gd name="connsiteX7" fmla="*/ 182880 w 281969"/>
                  <a:gd name="connsiteY7" fmla="*/ 419100 h 586740"/>
                  <a:gd name="connsiteX8" fmla="*/ 228600 w 281969"/>
                  <a:gd name="connsiteY8" fmla="*/ 472440 h 586740"/>
                  <a:gd name="connsiteX9" fmla="*/ 243840 w 281969"/>
                  <a:gd name="connsiteY9" fmla="*/ 510540 h 586740"/>
                  <a:gd name="connsiteX10" fmla="*/ 259080 w 281969"/>
                  <a:gd name="connsiteY10" fmla="*/ 533400 h 586740"/>
                  <a:gd name="connsiteX11" fmla="*/ 266700 w 281969"/>
                  <a:gd name="connsiteY11" fmla="*/ 556260 h 586740"/>
                  <a:gd name="connsiteX12" fmla="*/ 281940 w 281969"/>
                  <a:gd name="connsiteY12" fmla="*/ 586740 h 586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81969" h="586740">
                    <a:moveTo>
                      <a:pt x="0" y="0"/>
                    </a:moveTo>
                    <a:cubicBezTo>
                      <a:pt x="52403" y="41922"/>
                      <a:pt x="24568" y="21458"/>
                      <a:pt x="83820" y="60960"/>
                    </a:cubicBezTo>
                    <a:lnTo>
                      <a:pt x="106680" y="76200"/>
                    </a:lnTo>
                    <a:cubicBezTo>
                      <a:pt x="109220" y="86360"/>
                      <a:pt x="112708" y="96329"/>
                      <a:pt x="114300" y="106680"/>
                    </a:cubicBezTo>
                    <a:cubicBezTo>
                      <a:pt x="123063" y="163641"/>
                      <a:pt x="122222" y="200537"/>
                      <a:pt x="129540" y="259080"/>
                    </a:cubicBezTo>
                    <a:cubicBezTo>
                      <a:pt x="134704" y="300393"/>
                      <a:pt x="135564" y="287785"/>
                      <a:pt x="144780" y="320040"/>
                    </a:cubicBezTo>
                    <a:cubicBezTo>
                      <a:pt x="150105" y="338676"/>
                      <a:pt x="158586" y="382659"/>
                      <a:pt x="167640" y="396240"/>
                    </a:cubicBezTo>
                    <a:cubicBezTo>
                      <a:pt x="172720" y="403860"/>
                      <a:pt x="177017" y="412065"/>
                      <a:pt x="182880" y="419100"/>
                    </a:cubicBezTo>
                    <a:cubicBezTo>
                      <a:pt x="205980" y="446820"/>
                      <a:pt x="209575" y="438195"/>
                      <a:pt x="228600" y="472440"/>
                    </a:cubicBezTo>
                    <a:cubicBezTo>
                      <a:pt x="235243" y="484397"/>
                      <a:pt x="237723" y="498306"/>
                      <a:pt x="243840" y="510540"/>
                    </a:cubicBezTo>
                    <a:cubicBezTo>
                      <a:pt x="247936" y="518731"/>
                      <a:pt x="254984" y="525209"/>
                      <a:pt x="259080" y="533400"/>
                    </a:cubicBezTo>
                    <a:cubicBezTo>
                      <a:pt x="262672" y="540584"/>
                      <a:pt x="263108" y="549076"/>
                      <a:pt x="266700" y="556260"/>
                    </a:cubicBezTo>
                    <a:cubicBezTo>
                      <a:pt x="283349" y="589558"/>
                      <a:pt x="281940" y="567653"/>
                      <a:pt x="281940" y="586740"/>
                    </a:cubicBezTo>
                  </a:path>
                </a:pathLst>
              </a:custGeom>
              <a:noFill/>
              <a:ln w="158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166" name="左矢印 177"/>
          <p:cNvSpPr/>
          <p:nvPr/>
        </p:nvSpPr>
        <p:spPr>
          <a:xfrm>
            <a:off x="6354558" y="3244509"/>
            <a:ext cx="1187144" cy="275057"/>
          </a:xfrm>
          <a:custGeom>
            <a:avLst/>
            <a:gdLst>
              <a:gd name="connsiteX0" fmla="*/ 0 w 1151034"/>
              <a:gd name="connsiteY0" fmla="*/ 68275 h 136550"/>
              <a:gd name="connsiteX1" fmla="*/ 273062 w 1151034"/>
              <a:gd name="connsiteY1" fmla="*/ 0 h 136550"/>
              <a:gd name="connsiteX2" fmla="*/ 273062 w 1151034"/>
              <a:gd name="connsiteY2" fmla="*/ 15088 h 136550"/>
              <a:gd name="connsiteX3" fmla="*/ 1151034 w 1151034"/>
              <a:gd name="connsiteY3" fmla="*/ 15088 h 136550"/>
              <a:gd name="connsiteX4" fmla="*/ 1151034 w 1151034"/>
              <a:gd name="connsiteY4" fmla="*/ 121462 h 136550"/>
              <a:gd name="connsiteX5" fmla="*/ 273062 w 1151034"/>
              <a:gd name="connsiteY5" fmla="*/ 121462 h 136550"/>
              <a:gd name="connsiteX6" fmla="*/ 273062 w 1151034"/>
              <a:gd name="connsiteY6" fmla="*/ 136550 h 136550"/>
              <a:gd name="connsiteX7" fmla="*/ 0 w 1151034"/>
              <a:gd name="connsiteY7" fmla="*/ 68275 h 136550"/>
              <a:gd name="connsiteX0" fmla="*/ 0 w 1155796"/>
              <a:gd name="connsiteY0" fmla="*/ 68275 h 136550"/>
              <a:gd name="connsiteX1" fmla="*/ 273062 w 1155796"/>
              <a:gd name="connsiteY1" fmla="*/ 0 h 136550"/>
              <a:gd name="connsiteX2" fmla="*/ 273062 w 1155796"/>
              <a:gd name="connsiteY2" fmla="*/ 15088 h 136550"/>
              <a:gd name="connsiteX3" fmla="*/ 1155796 w 1155796"/>
              <a:gd name="connsiteY3" fmla="*/ 36519 h 136550"/>
              <a:gd name="connsiteX4" fmla="*/ 1151034 w 1155796"/>
              <a:gd name="connsiteY4" fmla="*/ 121462 h 136550"/>
              <a:gd name="connsiteX5" fmla="*/ 273062 w 1155796"/>
              <a:gd name="connsiteY5" fmla="*/ 121462 h 136550"/>
              <a:gd name="connsiteX6" fmla="*/ 273062 w 1155796"/>
              <a:gd name="connsiteY6" fmla="*/ 136550 h 136550"/>
              <a:gd name="connsiteX7" fmla="*/ 0 w 1155796"/>
              <a:gd name="connsiteY7" fmla="*/ 68275 h 136550"/>
              <a:gd name="connsiteX0" fmla="*/ 0 w 1160559"/>
              <a:gd name="connsiteY0" fmla="*/ 68275 h 136550"/>
              <a:gd name="connsiteX1" fmla="*/ 273062 w 1160559"/>
              <a:gd name="connsiteY1" fmla="*/ 0 h 136550"/>
              <a:gd name="connsiteX2" fmla="*/ 273062 w 1160559"/>
              <a:gd name="connsiteY2" fmla="*/ 15088 h 136550"/>
              <a:gd name="connsiteX3" fmla="*/ 1155796 w 1160559"/>
              <a:gd name="connsiteY3" fmla="*/ 36519 h 136550"/>
              <a:gd name="connsiteX4" fmla="*/ 1160559 w 1160559"/>
              <a:gd name="connsiteY4" fmla="*/ 97649 h 136550"/>
              <a:gd name="connsiteX5" fmla="*/ 273062 w 1160559"/>
              <a:gd name="connsiteY5" fmla="*/ 121462 h 136550"/>
              <a:gd name="connsiteX6" fmla="*/ 273062 w 1160559"/>
              <a:gd name="connsiteY6" fmla="*/ 136550 h 136550"/>
              <a:gd name="connsiteX7" fmla="*/ 0 w 1160559"/>
              <a:gd name="connsiteY7" fmla="*/ 68275 h 136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60559" h="136550">
                <a:moveTo>
                  <a:pt x="0" y="68275"/>
                </a:moveTo>
                <a:lnTo>
                  <a:pt x="273062" y="0"/>
                </a:lnTo>
                <a:lnTo>
                  <a:pt x="273062" y="15088"/>
                </a:lnTo>
                <a:lnTo>
                  <a:pt x="1155796" y="36519"/>
                </a:lnTo>
                <a:lnTo>
                  <a:pt x="1160559" y="97649"/>
                </a:lnTo>
                <a:lnTo>
                  <a:pt x="273062" y="121462"/>
                </a:lnTo>
                <a:lnTo>
                  <a:pt x="273062" y="136550"/>
                </a:lnTo>
                <a:lnTo>
                  <a:pt x="0" y="68275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5" name="グループ化 4"/>
          <p:cNvGrpSpPr/>
          <p:nvPr/>
        </p:nvGrpSpPr>
        <p:grpSpPr>
          <a:xfrm>
            <a:off x="6562916" y="3486261"/>
            <a:ext cx="1870248" cy="2748532"/>
            <a:chOff x="3036768" y="252025"/>
            <a:chExt cx="3784364" cy="5561533"/>
          </a:xfrm>
        </p:grpSpPr>
        <p:grpSp>
          <p:nvGrpSpPr>
            <p:cNvPr id="6" name="グループ化 5"/>
            <p:cNvGrpSpPr/>
            <p:nvPr/>
          </p:nvGrpSpPr>
          <p:grpSpPr>
            <a:xfrm>
              <a:off x="3036768" y="1755207"/>
              <a:ext cx="3641698" cy="4058351"/>
              <a:chOff x="3036768" y="1755207"/>
              <a:chExt cx="3641698" cy="4058351"/>
            </a:xfrm>
          </p:grpSpPr>
          <p:grpSp>
            <p:nvGrpSpPr>
              <p:cNvPr id="18" name="グループ化 17"/>
              <p:cNvGrpSpPr/>
              <p:nvPr/>
            </p:nvGrpSpPr>
            <p:grpSpPr>
              <a:xfrm>
                <a:off x="4658187" y="2170312"/>
                <a:ext cx="2020279" cy="3643246"/>
                <a:chOff x="4838486" y="2231851"/>
                <a:chExt cx="1659681" cy="2581375"/>
              </a:xfrm>
            </p:grpSpPr>
            <p:sp>
              <p:nvSpPr>
                <p:cNvPr id="30" name="角丸四角形 23"/>
                <p:cNvSpPr/>
                <p:nvPr/>
              </p:nvSpPr>
              <p:spPr>
                <a:xfrm>
                  <a:off x="4838486" y="2231851"/>
                  <a:ext cx="1659681" cy="2581375"/>
                </a:xfrm>
                <a:custGeom>
                  <a:avLst/>
                  <a:gdLst>
                    <a:gd name="connsiteX0" fmla="*/ 0 w 1908517"/>
                    <a:gd name="connsiteY0" fmla="*/ 318093 h 2889351"/>
                    <a:gd name="connsiteX1" fmla="*/ 318093 w 1908517"/>
                    <a:gd name="connsiteY1" fmla="*/ 0 h 2889351"/>
                    <a:gd name="connsiteX2" fmla="*/ 1590424 w 1908517"/>
                    <a:gd name="connsiteY2" fmla="*/ 0 h 2889351"/>
                    <a:gd name="connsiteX3" fmla="*/ 1908517 w 1908517"/>
                    <a:gd name="connsiteY3" fmla="*/ 318093 h 2889351"/>
                    <a:gd name="connsiteX4" fmla="*/ 1908517 w 1908517"/>
                    <a:gd name="connsiteY4" fmla="*/ 2571258 h 2889351"/>
                    <a:gd name="connsiteX5" fmla="*/ 1590424 w 1908517"/>
                    <a:gd name="connsiteY5" fmla="*/ 2889351 h 2889351"/>
                    <a:gd name="connsiteX6" fmla="*/ 318093 w 1908517"/>
                    <a:gd name="connsiteY6" fmla="*/ 2889351 h 2889351"/>
                    <a:gd name="connsiteX7" fmla="*/ 0 w 1908517"/>
                    <a:gd name="connsiteY7" fmla="*/ 2571258 h 2889351"/>
                    <a:gd name="connsiteX8" fmla="*/ 0 w 1908517"/>
                    <a:gd name="connsiteY8" fmla="*/ 318093 h 2889351"/>
                    <a:gd name="connsiteX0" fmla="*/ 0 w 1908517"/>
                    <a:gd name="connsiteY0" fmla="*/ 406993 h 2978251"/>
                    <a:gd name="connsiteX1" fmla="*/ 591143 w 1908517"/>
                    <a:gd name="connsiteY1" fmla="*/ 0 h 2978251"/>
                    <a:gd name="connsiteX2" fmla="*/ 1590424 w 1908517"/>
                    <a:gd name="connsiteY2" fmla="*/ 88900 h 2978251"/>
                    <a:gd name="connsiteX3" fmla="*/ 1908517 w 1908517"/>
                    <a:gd name="connsiteY3" fmla="*/ 406993 h 2978251"/>
                    <a:gd name="connsiteX4" fmla="*/ 1908517 w 1908517"/>
                    <a:gd name="connsiteY4" fmla="*/ 2660158 h 2978251"/>
                    <a:gd name="connsiteX5" fmla="*/ 1590424 w 1908517"/>
                    <a:gd name="connsiteY5" fmla="*/ 2978251 h 2978251"/>
                    <a:gd name="connsiteX6" fmla="*/ 318093 w 1908517"/>
                    <a:gd name="connsiteY6" fmla="*/ 2978251 h 2978251"/>
                    <a:gd name="connsiteX7" fmla="*/ 0 w 1908517"/>
                    <a:gd name="connsiteY7" fmla="*/ 2660158 h 2978251"/>
                    <a:gd name="connsiteX8" fmla="*/ 0 w 1908517"/>
                    <a:gd name="connsiteY8" fmla="*/ 406993 h 2978251"/>
                    <a:gd name="connsiteX0" fmla="*/ 0 w 1908517"/>
                    <a:gd name="connsiteY0" fmla="*/ 432393 h 3003651"/>
                    <a:gd name="connsiteX1" fmla="*/ 591143 w 1908517"/>
                    <a:gd name="connsiteY1" fmla="*/ 25400 h 3003651"/>
                    <a:gd name="connsiteX2" fmla="*/ 1336424 w 1908517"/>
                    <a:gd name="connsiteY2" fmla="*/ 0 h 3003651"/>
                    <a:gd name="connsiteX3" fmla="*/ 1908517 w 1908517"/>
                    <a:gd name="connsiteY3" fmla="*/ 432393 h 3003651"/>
                    <a:gd name="connsiteX4" fmla="*/ 1908517 w 1908517"/>
                    <a:gd name="connsiteY4" fmla="*/ 2685558 h 3003651"/>
                    <a:gd name="connsiteX5" fmla="*/ 1590424 w 1908517"/>
                    <a:gd name="connsiteY5" fmla="*/ 3003651 h 3003651"/>
                    <a:gd name="connsiteX6" fmla="*/ 318093 w 1908517"/>
                    <a:gd name="connsiteY6" fmla="*/ 3003651 h 3003651"/>
                    <a:gd name="connsiteX7" fmla="*/ 0 w 1908517"/>
                    <a:gd name="connsiteY7" fmla="*/ 2685558 h 3003651"/>
                    <a:gd name="connsiteX8" fmla="*/ 0 w 1908517"/>
                    <a:gd name="connsiteY8" fmla="*/ 432393 h 3003651"/>
                    <a:gd name="connsiteX0" fmla="*/ 0 w 1908517"/>
                    <a:gd name="connsiteY0" fmla="*/ 432393 h 3003651"/>
                    <a:gd name="connsiteX1" fmla="*/ 591143 w 1908517"/>
                    <a:gd name="connsiteY1" fmla="*/ 25400 h 3003651"/>
                    <a:gd name="connsiteX2" fmla="*/ 1336424 w 1908517"/>
                    <a:gd name="connsiteY2" fmla="*/ 0 h 3003651"/>
                    <a:gd name="connsiteX3" fmla="*/ 1578317 w 1908517"/>
                    <a:gd name="connsiteY3" fmla="*/ 540343 h 3003651"/>
                    <a:gd name="connsiteX4" fmla="*/ 1908517 w 1908517"/>
                    <a:gd name="connsiteY4" fmla="*/ 2685558 h 3003651"/>
                    <a:gd name="connsiteX5" fmla="*/ 1590424 w 1908517"/>
                    <a:gd name="connsiteY5" fmla="*/ 3003651 h 3003651"/>
                    <a:gd name="connsiteX6" fmla="*/ 318093 w 1908517"/>
                    <a:gd name="connsiteY6" fmla="*/ 3003651 h 3003651"/>
                    <a:gd name="connsiteX7" fmla="*/ 0 w 1908517"/>
                    <a:gd name="connsiteY7" fmla="*/ 2685558 h 3003651"/>
                    <a:gd name="connsiteX8" fmla="*/ 0 w 1908517"/>
                    <a:gd name="connsiteY8" fmla="*/ 432393 h 3003651"/>
                    <a:gd name="connsiteX0" fmla="*/ 330200 w 1908517"/>
                    <a:gd name="connsiteY0" fmla="*/ 476843 h 3003651"/>
                    <a:gd name="connsiteX1" fmla="*/ 591143 w 1908517"/>
                    <a:gd name="connsiteY1" fmla="*/ 25400 h 3003651"/>
                    <a:gd name="connsiteX2" fmla="*/ 1336424 w 1908517"/>
                    <a:gd name="connsiteY2" fmla="*/ 0 h 3003651"/>
                    <a:gd name="connsiteX3" fmla="*/ 1578317 w 1908517"/>
                    <a:gd name="connsiteY3" fmla="*/ 540343 h 3003651"/>
                    <a:gd name="connsiteX4" fmla="*/ 1908517 w 1908517"/>
                    <a:gd name="connsiteY4" fmla="*/ 2685558 h 3003651"/>
                    <a:gd name="connsiteX5" fmla="*/ 1590424 w 1908517"/>
                    <a:gd name="connsiteY5" fmla="*/ 3003651 h 3003651"/>
                    <a:gd name="connsiteX6" fmla="*/ 318093 w 1908517"/>
                    <a:gd name="connsiteY6" fmla="*/ 3003651 h 3003651"/>
                    <a:gd name="connsiteX7" fmla="*/ 0 w 1908517"/>
                    <a:gd name="connsiteY7" fmla="*/ 2685558 h 3003651"/>
                    <a:gd name="connsiteX8" fmla="*/ 330200 w 1908517"/>
                    <a:gd name="connsiteY8" fmla="*/ 476843 h 3003651"/>
                    <a:gd name="connsiteX0" fmla="*/ 330200 w 1908517"/>
                    <a:gd name="connsiteY0" fmla="*/ 476843 h 3003651"/>
                    <a:gd name="connsiteX1" fmla="*/ 591143 w 1908517"/>
                    <a:gd name="connsiteY1" fmla="*/ 25400 h 3003651"/>
                    <a:gd name="connsiteX2" fmla="*/ 1336424 w 1908517"/>
                    <a:gd name="connsiteY2" fmla="*/ 0 h 3003651"/>
                    <a:gd name="connsiteX3" fmla="*/ 1578317 w 1908517"/>
                    <a:gd name="connsiteY3" fmla="*/ 540343 h 3003651"/>
                    <a:gd name="connsiteX4" fmla="*/ 1908517 w 1908517"/>
                    <a:gd name="connsiteY4" fmla="*/ 2685558 h 3003651"/>
                    <a:gd name="connsiteX5" fmla="*/ 1590424 w 1908517"/>
                    <a:gd name="connsiteY5" fmla="*/ 3003651 h 3003651"/>
                    <a:gd name="connsiteX6" fmla="*/ 318093 w 1908517"/>
                    <a:gd name="connsiteY6" fmla="*/ 3003651 h 3003651"/>
                    <a:gd name="connsiteX7" fmla="*/ 0 w 1908517"/>
                    <a:gd name="connsiteY7" fmla="*/ 2685558 h 3003651"/>
                    <a:gd name="connsiteX8" fmla="*/ 330200 w 1908517"/>
                    <a:gd name="connsiteY8" fmla="*/ 476843 h 3003651"/>
                    <a:gd name="connsiteX0" fmla="*/ 330200 w 1908517"/>
                    <a:gd name="connsiteY0" fmla="*/ 476843 h 3003651"/>
                    <a:gd name="connsiteX1" fmla="*/ 591143 w 1908517"/>
                    <a:gd name="connsiteY1" fmla="*/ 25400 h 3003651"/>
                    <a:gd name="connsiteX2" fmla="*/ 1336424 w 1908517"/>
                    <a:gd name="connsiteY2" fmla="*/ 0 h 3003651"/>
                    <a:gd name="connsiteX3" fmla="*/ 1578317 w 1908517"/>
                    <a:gd name="connsiteY3" fmla="*/ 540343 h 3003651"/>
                    <a:gd name="connsiteX4" fmla="*/ 1908517 w 1908517"/>
                    <a:gd name="connsiteY4" fmla="*/ 2685558 h 3003651"/>
                    <a:gd name="connsiteX5" fmla="*/ 1590424 w 1908517"/>
                    <a:gd name="connsiteY5" fmla="*/ 3003651 h 3003651"/>
                    <a:gd name="connsiteX6" fmla="*/ 318093 w 1908517"/>
                    <a:gd name="connsiteY6" fmla="*/ 3003651 h 3003651"/>
                    <a:gd name="connsiteX7" fmla="*/ 0 w 1908517"/>
                    <a:gd name="connsiteY7" fmla="*/ 2685558 h 3003651"/>
                    <a:gd name="connsiteX8" fmla="*/ 330200 w 1908517"/>
                    <a:gd name="connsiteY8" fmla="*/ 476843 h 3003651"/>
                    <a:gd name="connsiteX0" fmla="*/ 330200 w 1908517"/>
                    <a:gd name="connsiteY0" fmla="*/ 476843 h 3003651"/>
                    <a:gd name="connsiteX1" fmla="*/ 591143 w 1908517"/>
                    <a:gd name="connsiteY1" fmla="*/ 25400 h 3003651"/>
                    <a:gd name="connsiteX2" fmla="*/ 1336424 w 1908517"/>
                    <a:gd name="connsiteY2" fmla="*/ 0 h 3003651"/>
                    <a:gd name="connsiteX3" fmla="*/ 1578317 w 1908517"/>
                    <a:gd name="connsiteY3" fmla="*/ 540343 h 3003651"/>
                    <a:gd name="connsiteX4" fmla="*/ 1908517 w 1908517"/>
                    <a:gd name="connsiteY4" fmla="*/ 2685558 h 3003651"/>
                    <a:gd name="connsiteX5" fmla="*/ 1590424 w 1908517"/>
                    <a:gd name="connsiteY5" fmla="*/ 3003651 h 3003651"/>
                    <a:gd name="connsiteX6" fmla="*/ 318093 w 1908517"/>
                    <a:gd name="connsiteY6" fmla="*/ 3003651 h 3003651"/>
                    <a:gd name="connsiteX7" fmla="*/ 0 w 1908517"/>
                    <a:gd name="connsiteY7" fmla="*/ 2685558 h 3003651"/>
                    <a:gd name="connsiteX8" fmla="*/ 330200 w 1908517"/>
                    <a:gd name="connsiteY8" fmla="*/ 476843 h 3003651"/>
                    <a:gd name="connsiteX0" fmla="*/ 330200 w 1908517"/>
                    <a:gd name="connsiteY0" fmla="*/ 476843 h 3003651"/>
                    <a:gd name="connsiteX1" fmla="*/ 591143 w 1908517"/>
                    <a:gd name="connsiteY1" fmla="*/ 25400 h 3003651"/>
                    <a:gd name="connsiteX2" fmla="*/ 1336424 w 1908517"/>
                    <a:gd name="connsiteY2" fmla="*/ 0 h 3003651"/>
                    <a:gd name="connsiteX3" fmla="*/ 1578317 w 1908517"/>
                    <a:gd name="connsiteY3" fmla="*/ 540343 h 3003651"/>
                    <a:gd name="connsiteX4" fmla="*/ 1908517 w 1908517"/>
                    <a:gd name="connsiteY4" fmla="*/ 2685558 h 3003651"/>
                    <a:gd name="connsiteX5" fmla="*/ 1590424 w 1908517"/>
                    <a:gd name="connsiteY5" fmla="*/ 3003651 h 3003651"/>
                    <a:gd name="connsiteX6" fmla="*/ 318093 w 1908517"/>
                    <a:gd name="connsiteY6" fmla="*/ 3003651 h 3003651"/>
                    <a:gd name="connsiteX7" fmla="*/ 0 w 1908517"/>
                    <a:gd name="connsiteY7" fmla="*/ 2685558 h 3003651"/>
                    <a:gd name="connsiteX8" fmla="*/ 330200 w 1908517"/>
                    <a:gd name="connsiteY8" fmla="*/ 476843 h 3003651"/>
                    <a:gd name="connsiteX0" fmla="*/ 330200 w 1908517"/>
                    <a:gd name="connsiteY0" fmla="*/ 451443 h 2978251"/>
                    <a:gd name="connsiteX1" fmla="*/ 591143 w 1908517"/>
                    <a:gd name="connsiteY1" fmla="*/ 0 h 2978251"/>
                    <a:gd name="connsiteX2" fmla="*/ 1349124 w 1908517"/>
                    <a:gd name="connsiteY2" fmla="*/ 0 h 2978251"/>
                    <a:gd name="connsiteX3" fmla="*/ 1578317 w 1908517"/>
                    <a:gd name="connsiteY3" fmla="*/ 514943 h 2978251"/>
                    <a:gd name="connsiteX4" fmla="*/ 1908517 w 1908517"/>
                    <a:gd name="connsiteY4" fmla="*/ 2660158 h 2978251"/>
                    <a:gd name="connsiteX5" fmla="*/ 1590424 w 1908517"/>
                    <a:gd name="connsiteY5" fmla="*/ 2978251 h 2978251"/>
                    <a:gd name="connsiteX6" fmla="*/ 318093 w 1908517"/>
                    <a:gd name="connsiteY6" fmla="*/ 2978251 h 2978251"/>
                    <a:gd name="connsiteX7" fmla="*/ 0 w 1908517"/>
                    <a:gd name="connsiteY7" fmla="*/ 2660158 h 2978251"/>
                    <a:gd name="connsiteX8" fmla="*/ 330200 w 1908517"/>
                    <a:gd name="connsiteY8" fmla="*/ 451443 h 2978251"/>
                    <a:gd name="connsiteX0" fmla="*/ 330200 w 1908517"/>
                    <a:gd name="connsiteY0" fmla="*/ 451443 h 2978251"/>
                    <a:gd name="connsiteX1" fmla="*/ 591143 w 1908517"/>
                    <a:gd name="connsiteY1" fmla="*/ 0 h 2978251"/>
                    <a:gd name="connsiteX2" fmla="*/ 1285624 w 1908517"/>
                    <a:gd name="connsiteY2" fmla="*/ 6350 h 2978251"/>
                    <a:gd name="connsiteX3" fmla="*/ 1578317 w 1908517"/>
                    <a:gd name="connsiteY3" fmla="*/ 514943 h 2978251"/>
                    <a:gd name="connsiteX4" fmla="*/ 1908517 w 1908517"/>
                    <a:gd name="connsiteY4" fmla="*/ 2660158 h 2978251"/>
                    <a:gd name="connsiteX5" fmla="*/ 1590424 w 1908517"/>
                    <a:gd name="connsiteY5" fmla="*/ 2978251 h 2978251"/>
                    <a:gd name="connsiteX6" fmla="*/ 318093 w 1908517"/>
                    <a:gd name="connsiteY6" fmla="*/ 2978251 h 2978251"/>
                    <a:gd name="connsiteX7" fmla="*/ 0 w 1908517"/>
                    <a:gd name="connsiteY7" fmla="*/ 2660158 h 2978251"/>
                    <a:gd name="connsiteX8" fmla="*/ 330200 w 1908517"/>
                    <a:gd name="connsiteY8" fmla="*/ 451443 h 2978251"/>
                    <a:gd name="connsiteX0" fmla="*/ 330200 w 1645329"/>
                    <a:gd name="connsiteY0" fmla="*/ 451443 h 2978251"/>
                    <a:gd name="connsiteX1" fmla="*/ 591143 w 1645329"/>
                    <a:gd name="connsiteY1" fmla="*/ 0 h 2978251"/>
                    <a:gd name="connsiteX2" fmla="*/ 1285624 w 1645329"/>
                    <a:gd name="connsiteY2" fmla="*/ 6350 h 2978251"/>
                    <a:gd name="connsiteX3" fmla="*/ 1578317 w 1645329"/>
                    <a:gd name="connsiteY3" fmla="*/ 514943 h 2978251"/>
                    <a:gd name="connsiteX4" fmla="*/ 1464017 w 1645329"/>
                    <a:gd name="connsiteY4" fmla="*/ 1536208 h 2978251"/>
                    <a:gd name="connsiteX5" fmla="*/ 1590424 w 1645329"/>
                    <a:gd name="connsiteY5" fmla="*/ 2978251 h 2978251"/>
                    <a:gd name="connsiteX6" fmla="*/ 318093 w 1645329"/>
                    <a:gd name="connsiteY6" fmla="*/ 2978251 h 2978251"/>
                    <a:gd name="connsiteX7" fmla="*/ 0 w 1645329"/>
                    <a:gd name="connsiteY7" fmla="*/ 2660158 h 2978251"/>
                    <a:gd name="connsiteX8" fmla="*/ 330200 w 1645329"/>
                    <a:gd name="connsiteY8" fmla="*/ 451443 h 2978251"/>
                    <a:gd name="connsiteX0" fmla="*/ 330200 w 1580755"/>
                    <a:gd name="connsiteY0" fmla="*/ 451443 h 2978251"/>
                    <a:gd name="connsiteX1" fmla="*/ 591143 w 1580755"/>
                    <a:gd name="connsiteY1" fmla="*/ 0 h 2978251"/>
                    <a:gd name="connsiteX2" fmla="*/ 1285624 w 1580755"/>
                    <a:gd name="connsiteY2" fmla="*/ 6350 h 2978251"/>
                    <a:gd name="connsiteX3" fmla="*/ 1578317 w 1580755"/>
                    <a:gd name="connsiteY3" fmla="*/ 514943 h 2978251"/>
                    <a:gd name="connsiteX4" fmla="*/ 1464017 w 1580755"/>
                    <a:gd name="connsiteY4" fmla="*/ 1536208 h 2978251"/>
                    <a:gd name="connsiteX5" fmla="*/ 1164974 w 1580755"/>
                    <a:gd name="connsiteY5" fmla="*/ 1797151 h 2978251"/>
                    <a:gd name="connsiteX6" fmla="*/ 318093 w 1580755"/>
                    <a:gd name="connsiteY6" fmla="*/ 2978251 h 2978251"/>
                    <a:gd name="connsiteX7" fmla="*/ 0 w 1580755"/>
                    <a:gd name="connsiteY7" fmla="*/ 2660158 h 2978251"/>
                    <a:gd name="connsiteX8" fmla="*/ 330200 w 1580755"/>
                    <a:gd name="connsiteY8" fmla="*/ 451443 h 2978251"/>
                    <a:gd name="connsiteX0" fmla="*/ 330200 w 1580755"/>
                    <a:gd name="connsiteY0" fmla="*/ 451443 h 2681089"/>
                    <a:gd name="connsiteX1" fmla="*/ 591143 w 1580755"/>
                    <a:gd name="connsiteY1" fmla="*/ 0 h 2681089"/>
                    <a:gd name="connsiteX2" fmla="*/ 1285624 w 1580755"/>
                    <a:gd name="connsiteY2" fmla="*/ 6350 h 2681089"/>
                    <a:gd name="connsiteX3" fmla="*/ 1578317 w 1580755"/>
                    <a:gd name="connsiteY3" fmla="*/ 514943 h 2681089"/>
                    <a:gd name="connsiteX4" fmla="*/ 1464017 w 1580755"/>
                    <a:gd name="connsiteY4" fmla="*/ 1536208 h 2681089"/>
                    <a:gd name="connsiteX5" fmla="*/ 1164974 w 1580755"/>
                    <a:gd name="connsiteY5" fmla="*/ 1797151 h 2681089"/>
                    <a:gd name="connsiteX6" fmla="*/ 699093 w 1580755"/>
                    <a:gd name="connsiteY6" fmla="*/ 1847951 h 2681089"/>
                    <a:gd name="connsiteX7" fmla="*/ 0 w 1580755"/>
                    <a:gd name="connsiteY7" fmla="*/ 2660158 h 2681089"/>
                    <a:gd name="connsiteX8" fmla="*/ 330200 w 1580755"/>
                    <a:gd name="connsiteY8" fmla="*/ 451443 h 2681089"/>
                    <a:gd name="connsiteX0" fmla="*/ 2765 w 1253320"/>
                    <a:gd name="connsiteY0" fmla="*/ 451443 h 1847951"/>
                    <a:gd name="connsiteX1" fmla="*/ 263708 w 1253320"/>
                    <a:gd name="connsiteY1" fmla="*/ 0 h 1847951"/>
                    <a:gd name="connsiteX2" fmla="*/ 958189 w 1253320"/>
                    <a:gd name="connsiteY2" fmla="*/ 6350 h 1847951"/>
                    <a:gd name="connsiteX3" fmla="*/ 1250882 w 1253320"/>
                    <a:gd name="connsiteY3" fmla="*/ 514943 h 1847951"/>
                    <a:gd name="connsiteX4" fmla="*/ 1136582 w 1253320"/>
                    <a:gd name="connsiteY4" fmla="*/ 1536208 h 1847951"/>
                    <a:gd name="connsiteX5" fmla="*/ 837539 w 1253320"/>
                    <a:gd name="connsiteY5" fmla="*/ 1797151 h 1847951"/>
                    <a:gd name="connsiteX6" fmla="*/ 371658 w 1253320"/>
                    <a:gd name="connsiteY6" fmla="*/ 1847951 h 1847951"/>
                    <a:gd name="connsiteX7" fmla="*/ 85315 w 1253320"/>
                    <a:gd name="connsiteY7" fmla="*/ 1282208 h 1847951"/>
                    <a:gd name="connsiteX8" fmla="*/ 2765 w 1253320"/>
                    <a:gd name="connsiteY8" fmla="*/ 451443 h 1847951"/>
                    <a:gd name="connsiteX0" fmla="*/ 1 w 1250556"/>
                    <a:gd name="connsiteY0" fmla="*/ 451443 h 1847951"/>
                    <a:gd name="connsiteX1" fmla="*/ 260944 w 1250556"/>
                    <a:gd name="connsiteY1" fmla="*/ 0 h 1847951"/>
                    <a:gd name="connsiteX2" fmla="*/ 955425 w 1250556"/>
                    <a:gd name="connsiteY2" fmla="*/ 6350 h 1847951"/>
                    <a:gd name="connsiteX3" fmla="*/ 1248118 w 1250556"/>
                    <a:gd name="connsiteY3" fmla="*/ 514943 h 1847951"/>
                    <a:gd name="connsiteX4" fmla="*/ 1133818 w 1250556"/>
                    <a:gd name="connsiteY4" fmla="*/ 1536208 h 1847951"/>
                    <a:gd name="connsiteX5" fmla="*/ 834775 w 1250556"/>
                    <a:gd name="connsiteY5" fmla="*/ 1797151 h 1847951"/>
                    <a:gd name="connsiteX6" fmla="*/ 368894 w 1250556"/>
                    <a:gd name="connsiteY6" fmla="*/ 1847951 h 1847951"/>
                    <a:gd name="connsiteX7" fmla="*/ 260351 w 1250556"/>
                    <a:gd name="connsiteY7" fmla="*/ 1053608 h 1847951"/>
                    <a:gd name="connsiteX8" fmla="*/ 1 w 1250556"/>
                    <a:gd name="connsiteY8" fmla="*/ 451443 h 1847951"/>
                    <a:gd name="connsiteX0" fmla="*/ 1 w 1250556"/>
                    <a:gd name="connsiteY0" fmla="*/ 451443 h 1847951"/>
                    <a:gd name="connsiteX1" fmla="*/ 260944 w 1250556"/>
                    <a:gd name="connsiteY1" fmla="*/ 0 h 1847951"/>
                    <a:gd name="connsiteX2" fmla="*/ 955425 w 1250556"/>
                    <a:gd name="connsiteY2" fmla="*/ 6350 h 1847951"/>
                    <a:gd name="connsiteX3" fmla="*/ 1248118 w 1250556"/>
                    <a:gd name="connsiteY3" fmla="*/ 514943 h 1847951"/>
                    <a:gd name="connsiteX4" fmla="*/ 1133818 w 1250556"/>
                    <a:gd name="connsiteY4" fmla="*/ 1536208 h 1847951"/>
                    <a:gd name="connsiteX5" fmla="*/ 834775 w 1250556"/>
                    <a:gd name="connsiteY5" fmla="*/ 1797151 h 1847951"/>
                    <a:gd name="connsiteX6" fmla="*/ 368894 w 1250556"/>
                    <a:gd name="connsiteY6" fmla="*/ 1847951 h 1847951"/>
                    <a:gd name="connsiteX7" fmla="*/ 260351 w 1250556"/>
                    <a:gd name="connsiteY7" fmla="*/ 1053608 h 1847951"/>
                    <a:gd name="connsiteX8" fmla="*/ 1 w 1250556"/>
                    <a:gd name="connsiteY8" fmla="*/ 451443 h 1847951"/>
                    <a:gd name="connsiteX0" fmla="*/ 1 w 1250556"/>
                    <a:gd name="connsiteY0" fmla="*/ 451443 h 1847951"/>
                    <a:gd name="connsiteX1" fmla="*/ 260944 w 1250556"/>
                    <a:gd name="connsiteY1" fmla="*/ 0 h 1847951"/>
                    <a:gd name="connsiteX2" fmla="*/ 955425 w 1250556"/>
                    <a:gd name="connsiteY2" fmla="*/ 6350 h 1847951"/>
                    <a:gd name="connsiteX3" fmla="*/ 1248118 w 1250556"/>
                    <a:gd name="connsiteY3" fmla="*/ 514943 h 1847951"/>
                    <a:gd name="connsiteX4" fmla="*/ 1133818 w 1250556"/>
                    <a:gd name="connsiteY4" fmla="*/ 1536208 h 1847951"/>
                    <a:gd name="connsiteX5" fmla="*/ 834775 w 1250556"/>
                    <a:gd name="connsiteY5" fmla="*/ 1797151 h 1847951"/>
                    <a:gd name="connsiteX6" fmla="*/ 368894 w 1250556"/>
                    <a:gd name="connsiteY6" fmla="*/ 1847951 h 1847951"/>
                    <a:gd name="connsiteX7" fmla="*/ 260351 w 1250556"/>
                    <a:gd name="connsiteY7" fmla="*/ 1053608 h 1847951"/>
                    <a:gd name="connsiteX8" fmla="*/ 1 w 1250556"/>
                    <a:gd name="connsiteY8" fmla="*/ 451443 h 1847951"/>
                    <a:gd name="connsiteX0" fmla="*/ 1 w 1248877"/>
                    <a:gd name="connsiteY0" fmla="*/ 451443 h 1847951"/>
                    <a:gd name="connsiteX1" fmla="*/ 260944 w 1248877"/>
                    <a:gd name="connsiteY1" fmla="*/ 0 h 1847951"/>
                    <a:gd name="connsiteX2" fmla="*/ 955425 w 1248877"/>
                    <a:gd name="connsiteY2" fmla="*/ 6350 h 1847951"/>
                    <a:gd name="connsiteX3" fmla="*/ 1248118 w 1248877"/>
                    <a:gd name="connsiteY3" fmla="*/ 514943 h 1847951"/>
                    <a:gd name="connsiteX4" fmla="*/ 1063968 w 1248877"/>
                    <a:gd name="connsiteY4" fmla="*/ 1110758 h 1847951"/>
                    <a:gd name="connsiteX5" fmla="*/ 834775 w 1248877"/>
                    <a:gd name="connsiteY5" fmla="*/ 1797151 h 1847951"/>
                    <a:gd name="connsiteX6" fmla="*/ 368894 w 1248877"/>
                    <a:gd name="connsiteY6" fmla="*/ 1847951 h 1847951"/>
                    <a:gd name="connsiteX7" fmla="*/ 260351 w 1248877"/>
                    <a:gd name="connsiteY7" fmla="*/ 1053608 h 1847951"/>
                    <a:gd name="connsiteX8" fmla="*/ 1 w 1248877"/>
                    <a:gd name="connsiteY8" fmla="*/ 451443 h 1847951"/>
                    <a:gd name="connsiteX0" fmla="*/ 1 w 1250204"/>
                    <a:gd name="connsiteY0" fmla="*/ 451443 h 1847951"/>
                    <a:gd name="connsiteX1" fmla="*/ 260944 w 1250204"/>
                    <a:gd name="connsiteY1" fmla="*/ 0 h 1847951"/>
                    <a:gd name="connsiteX2" fmla="*/ 955425 w 1250204"/>
                    <a:gd name="connsiteY2" fmla="*/ 6350 h 1847951"/>
                    <a:gd name="connsiteX3" fmla="*/ 1248118 w 1250204"/>
                    <a:gd name="connsiteY3" fmla="*/ 514943 h 1847951"/>
                    <a:gd name="connsiteX4" fmla="*/ 1063968 w 1250204"/>
                    <a:gd name="connsiteY4" fmla="*/ 1110758 h 1847951"/>
                    <a:gd name="connsiteX5" fmla="*/ 834775 w 1250204"/>
                    <a:gd name="connsiteY5" fmla="*/ 1797151 h 1847951"/>
                    <a:gd name="connsiteX6" fmla="*/ 368894 w 1250204"/>
                    <a:gd name="connsiteY6" fmla="*/ 1847951 h 1847951"/>
                    <a:gd name="connsiteX7" fmla="*/ 260351 w 1250204"/>
                    <a:gd name="connsiteY7" fmla="*/ 1053608 h 1847951"/>
                    <a:gd name="connsiteX8" fmla="*/ 1 w 1250204"/>
                    <a:gd name="connsiteY8" fmla="*/ 451443 h 1847951"/>
                    <a:gd name="connsiteX0" fmla="*/ 1 w 1249263"/>
                    <a:gd name="connsiteY0" fmla="*/ 451443 h 1847951"/>
                    <a:gd name="connsiteX1" fmla="*/ 260944 w 1249263"/>
                    <a:gd name="connsiteY1" fmla="*/ 0 h 1847951"/>
                    <a:gd name="connsiteX2" fmla="*/ 955425 w 1249263"/>
                    <a:gd name="connsiteY2" fmla="*/ 6350 h 1847951"/>
                    <a:gd name="connsiteX3" fmla="*/ 1248118 w 1249263"/>
                    <a:gd name="connsiteY3" fmla="*/ 514943 h 1847951"/>
                    <a:gd name="connsiteX4" fmla="*/ 1063968 w 1249263"/>
                    <a:gd name="connsiteY4" fmla="*/ 1110758 h 1847951"/>
                    <a:gd name="connsiteX5" fmla="*/ 834775 w 1249263"/>
                    <a:gd name="connsiteY5" fmla="*/ 1797151 h 1847951"/>
                    <a:gd name="connsiteX6" fmla="*/ 368894 w 1249263"/>
                    <a:gd name="connsiteY6" fmla="*/ 1847951 h 1847951"/>
                    <a:gd name="connsiteX7" fmla="*/ 260351 w 1249263"/>
                    <a:gd name="connsiteY7" fmla="*/ 1053608 h 1847951"/>
                    <a:gd name="connsiteX8" fmla="*/ 1 w 1249263"/>
                    <a:gd name="connsiteY8" fmla="*/ 451443 h 1847951"/>
                    <a:gd name="connsiteX0" fmla="*/ 1 w 1253521"/>
                    <a:gd name="connsiteY0" fmla="*/ 451443 h 1847951"/>
                    <a:gd name="connsiteX1" fmla="*/ 260944 w 1253521"/>
                    <a:gd name="connsiteY1" fmla="*/ 0 h 1847951"/>
                    <a:gd name="connsiteX2" fmla="*/ 955425 w 1253521"/>
                    <a:gd name="connsiteY2" fmla="*/ 6350 h 1847951"/>
                    <a:gd name="connsiteX3" fmla="*/ 1248118 w 1253521"/>
                    <a:gd name="connsiteY3" fmla="*/ 514943 h 1847951"/>
                    <a:gd name="connsiteX4" fmla="*/ 1152868 w 1253521"/>
                    <a:gd name="connsiteY4" fmla="*/ 1059958 h 1847951"/>
                    <a:gd name="connsiteX5" fmla="*/ 834775 w 1253521"/>
                    <a:gd name="connsiteY5" fmla="*/ 1797151 h 1847951"/>
                    <a:gd name="connsiteX6" fmla="*/ 368894 w 1253521"/>
                    <a:gd name="connsiteY6" fmla="*/ 1847951 h 1847951"/>
                    <a:gd name="connsiteX7" fmla="*/ 260351 w 1253521"/>
                    <a:gd name="connsiteY7" fmla="*/ 1053608 h 1847951"/>
                    <a:gd name="connsiteX8" fmla="*/ 1 w 1253521"/>
                    <a:gd name="connsiteY8" fmla="*/ 451443 h 1847951"/>
                    <a:gd name="connsiteX0" fmla="*/ 1 w 1248128"/>
                    <a:gd name="connsiteY0" fmla="*/ 451443 h 1847951"/>
                    <a:gd name="connsiteX1" fmla="*/ 260944 w 1248128"/>
                    <a:gd name="connsiteY1" fmla="*/ 0 h 1847951"/>
                    <a:gd name="connsiteX2" fmla="*/ 955425 w 1248128"/>
                    <a:gd name="connsiteY2" fmla="*/ 6350 h 1847951"/>
                    <a:gd name="connsiteX3" fmla="*/ 1248118 w 1248128"/>
                    <a:gd name="connsiteY3" fmla="*/ 514943 h 1847951"/>
                    <a:gd name="connsiteX4" fmla="*/ 1152868 w 1248128"/>
                    <a:gd name="connsiteY4" fmla="*/ 1059958 h 1847951"/>
                    <a:gd name="connsiteX5" fmla="*/ 834775 w 1248128"/>
                    <a:gd name="connsiteY5" fmla="*/ 1797151 h 1847951"/>
                    <a:gd name="connsiteX6" fmla="*/ 368894 w 1248128"/>
                    <a:gd name="connsiteY6" fmla="*/ 1847951 h 1847951"/>
                    <a:gd name="connsiteX7" fmla="*/ 260351 w 1248128"/>
                    <a:gd name="connsiteY7" fmla="*/ 1053608 h 1847951"/>
                    <a:gd name="connsiteX8" fmla="*/ 1 w 1248128"/>
                    <a:gd name="connsiteY8" fmla="*/ 451443 h 1847951"/>
                    <a:gd name="connsiteX0" fmla="*/ 28609 w 1276736"/>
                    <a:gd name="connsiteY0" fmla="*/ 451443 h 1847951"/>
                    <a:gd name="connsiteX1" fmla="*/ 289552 w 1276736"/>
                    <a:gd name="connsiteY1" fmla="*/ 0 h 1847951"/>
                    <a:gd name="connsiteX2" fmla="*/ 984033 w 1276736"/>
                    <a:gd name="connsiteY2" fmla="*/ 6350 h 1847951"/>
                    <a:gd name="connsiteX3" fmla="*/ 1276726 w 1276736"/>
                    <a:gd name="connsiteY3" fmla="*/ 514943 h 1847951"/>
                    <a:gd name="connsiteX4" fmla="*/ 1181476 w 1276736"/>
                    <a:gd name="connsiteY4" fmla="*/ 1059958 h 1847951"/>
                    <a:gd name="connsiteX5" fmla="*/ 863383 w 1276736"/>
                    <a:gd name="connsiteY5" fmla="*/ 1797151 h 1847951"/>
                    <a:gd name="connsiteX6" fmla="*/ 397502 w 1276736"/>
                    <a:gd name="connsiteY6" fmla="*/ 1847951 h 1847951"/>
                    <a:gd name="connsiteX7" fmla="*/ 142909 w 1276736"/>
                    <a:gd name="connsiteY7" fmla="*/ 996458 h 1847951"/>
                    <a:gd name="connsiteX8" fmla="*/ 28609 w 1276736"/>
                    <a:gd name="connsiteY8" fmla="*/ 451443 h 1847951"/>
                    <a:gd name="connsiteX0" fmla="*/ 2723 w 1250850"/>
                    <a:gd name="connsiteY0" fmla="*/ 451443 h 1847951"/>
                    <a:gd name="connsiteX1" fmla="*/ 263666 w 1250850"/>
                    <a:gd name="connsiteY1" fmla="*/ 0 h 1847951"/>
                    <a:gd name="connsiteX2" fmla="*/ 958147 w 1250850"/>
                    <a:gd name="connsiteY2" fmla="*/ 6350 h 1847951"/>
                    <a:gd name="connsiteX3" fmla="*/ 1250840 w 1250850"/>
                    <a:gd name="connsiteY3" fmla="*/ 514943 h 1847951"/>
                    <a:gd name="connsiteX4" fmla="*/ 1155590 w 1250850"/>
                    <a:gd name="connsiteY4" fmla="*/ 1059958 h 1847951"/>
                    <a:gd name="connsiteX5" fmla="*/ 837497 w 1250850"/>
                    <a:gd name="connsiteY5" fmla="*/ 1797151 h 1847951"/>
                    <a:gd name="connsiteX6" fmla="*/ 371616 w 1250850"/>
                    <a:gd name="connsiteY6" fmla="*/ 1847951 h 1847951"/>
                    <a:gd name="connsiteX7" fmla="*/ 117023 w 1250850"/>
                    <a:gd name="connsiteY7" fmla="*/ 996458 h 1847951"/>
                    <a:gd name="connsiteX8" fmla="*/ 2723 w 1250850"/>
                    <a:gd name="connsiteY8" fmla="*/ 451443 h 1847951"/>
                    <a:gd name="connsiteX0" fmla="*/ 2828 w 1250955"/>
                    <a:gd name="connsiteY0" fmla="*/ 451443 h 1847951"/>
                    <a:gd name="connsiteX1" fmla="*/ 263771 w 1250955"/>
                    <a:gd name="connsiteY1" fmla="*/ 0 h 1847951"/>
                    <a:gd name="connsiteX2" fmla="*/ 958252 w 1250955"/>
                    <a:gd name="connsiteY2" fmla="*/ 6350 h 1847951"/>
                    <a:gd name="connsiteX3" fmla="*/ 1250945 w 1250955"/>
                    <a:gd name="connsiteY3" fmla="*/ 514943 h 1847951"/>
                    <a:gd name="connsiteX4" fmla="*/ 1155695 w 1250955"/>
                    <a:gd name="connsiteY4" fmla="*/ 1059958 h 1847951"/>
                    <a:gd name="connsiteX5" fmla="*/ 837602 w 1250955"/>
                    <a:gd name="connsiteY5" fmla="*/ 1797151 h 1847951"/>
                    <a:gd name="connsiteX6" fmla="*/ 371721 w 1250955"/>
                    <a:gd name="connsiteY6" fmla="*/ 1847951 h 1847951"/>
                    <a:gd name="connsiteX7" fmla="*/ 117128 w 1250955"/>
                    <a:gd name="connsiteY7" fmla="*/ 996458 h 1847951"/>
                    <a:gd name="connsiteX8" fmla="*/ 2828 w 1250955"/>
                    <a:gd name="connsiteY8" fmla="*/ 451443 h 1847951"/>
                    <a:gd name="connsiteX0" fmla="*/ 2839 w 1250966"/>
                    <a:gd name="connsiteY0" fmla="*/ 451443 h 1847951"/>
                    <a:gd name="connsiteX1" fmla="*/ 263782 w 1250966"/>
                    <a:gd name="connsiteY1" fmla="*/ 0 h 1847951"/>
                    <a:gd name="connsiteX2" fmla="*/ 958263 w 1250966"/>
                    <a:gd name="connsiteY2" fmla="*/ 6350 h 1847951"/>
                    <a:gd name="connsiteX3" fmla="*/ 1250956 w 1250966"/>
                    <a:gd name="connsiteY3" fmla="*/ 514943 h 1847951"/>
                    <a:gd name="connsiteX4" fmla="*/ 1155706 w 1250966"/>
                    <a:gd name="connsiteY4" fmla="*/ 1059958 h 1847951"/>
                    <a:gd name="connsiteX5" fmla="*/ 837613 w 1250966"/>
                    <a:gd name="connsiteY5" fmla="*/ 1797151 h 1847951"/>
                    <a:gd name="connsiteX6" fmla="*/ 371732 w 1250966"/>
                    <a:gd name="connsiteY6" fmla="*/ 1847951 h 1847951"/>
                    <a:gd name="connsiteX7" fmla="*/ 117139 w 1250966"/>
                    <a:gd name="connsiteY7" fmla="*/ 996458 h 1847951"/>
                    <a:gd name="connsiteX8" fmla="*/ 2839 w 1250966"/>
                    <a:gd name="connsiteY8" fmla="*/ 451443 h 1847951"/>
                    <a:gd name="connsiteX0" fmla="*/ 2839 w 1256892"/>
                    <a:gd name="connsiteY0" fmla="*/ 451443 h 1847951"/>
                    <a:gd name="connsiteX1" fmla="*/ 263782 w 1256892"/>
                    <a:gd name="connsiteY1" fmla="*/ 0 h 1847951"/>
                    <a:gd name="connsiteX2" fmla="*/ 958263 w 1256892"/>
                    <a:gd name="connsiteY2" fmla="*/ 6350 h 1847951"/>
                    <a:gd name="connsiteX3" fmla="*/ 1250956 w 1256892"/>
                    <a:gd name="connsiteY3" fmla="*/ 514943 h 1847951"/>
                    <a:gd name="connsiteX4" fmla="*/ 1162056 w 1256892"/>
                    <a:gd name="connsiteY4" fmla="*/ 1002808 h 1847951"/>
                    <a:gd name="connsiteX5" fmla="*/ 837613 w 1256892"/>
                    <a:gd name="connsiteY5" fmla="*/ 1797151 h 1847951"/>
                    <a:gd name="connsiteX6" fmla="*/ 371732 w 1256892"/>
                    <a:gd name="connsiteY6" fmla="*/ 1847951 h 1847951"/>
                    <a:gd name="connsiteX7" fmla="*/ 117139 w 1256892"/>
                    <a:gd name="connsiteY7" fmla="*/ 996458 h 1847951"/>
                    <a:gd name="connsiteX8" fmla="*/ 2839 w 1256892"/>
                    <a:gd name="connsiteY8" fmla="*/ 451443 h 1847951"/>
                    <a:gd name="connsiteX0" fmla="*/ 2839 w 1258061"/>
                    <a:gd name="connsiteY0" fmla="*/ 451443 h 1847951"/>
                    <a:gd name="connsiteX1" fmla="*/ 263782 w 1258061"/>
                    <a:gd name="connsiteY1" fmla="*/ 0 h 1847951"/>
                    <a:gd name="connsiteX2" fmla="*/ 958263 w 1258061"/>
                    <a:gd name="connsiteY2" fmla="*/ 6350 h 1847951"/>
                    <a:gd name="connsiteX3" fmla="*/ 1250956 w 1258061"/>
                    <a:gd name="connsiteY3" fmla="*/ 514943 h 1847951"/>
                    <a:gd name="connsiteX4" fmla="*/ 1162056 w 1258061"/>
                    <a:gd name="connsiteY4" fmla="*/ 1002808 h 1847951"/>
                    <a:gd name="connsiteX5" fmla="*/ 837613 w 1258061"/>
                    <a:gd name="connsiteY5" fmla="*/ 1797151 h 1847951"/>
                    <a:gd name="connsiteX6" fmla="*/ 371732 w 1258061"/>
                    <a:gd name="connsiteY6" fmla="*/ 1847951 h 1847951"/>
                    <a:gd name="connsiteX7" fmla="*/ 117139 w 1258061"/>
                    <a:gd name="connsiteY7" fmla="*/ 996458 h 1847951"/>
                    <a:gd name="connsiteX8" fmla="*/ 2839 w 1258061"/>
                    <a:gd name="connsiteY8" fmla="*/ 451443 h 1847951"/>
                    <a:gd name="connsiteX0" fmla="*/ 2839 w 1262543"/>
                    <a:gd name="connsiteY0" fmla="*/ 451443 h 1847951"/>
                    <a:gd name="connsiteX1" fmla="*/ 263782 w 1262543"/>
                    <a:gd name="connsiteY1" fmla="*/ 0 h 1847951"/>
                    <a:gd name="connsiteX2" fmla="*/ 958263 w 1262543"/>
                    <a:gd name="connsiteY2" fmla="*/ 6350 h 1847951"/>
                    <a:gd name="connsiteX3" fmla="*/ 1250956 w 1262543"/>
                    <a:gd name="connsiteY3" fmla="*/ 514943 h 1847951"/>
                    <a:gd name="connsiteX4" fmla="*/ 1193806 w 1262543"/>
                    <a:gd name="connsiteY4" fmla="*/ 1002808 h 1847951"/>
                    <a:gd name="connsiteX5" fmla="*/ 837613 w 1262543"/>
                    <a:gd name="connsiteY5" fmla="*/ 1797151 h 1847951"/>
                    <a:gd name="connsiteX6" fmla="*/ 371732 w 1262543"/>
                    <a:gd name="connsiteY6" fmla="*/ 1847951 h 1847951"/>
                    <a:gd name="connsiteX7" fmla="*/ 117139 w 1262543"/>
                    <a:gd name="connsiteY7" fmla="*/ 996458 h 1847951"/>
                    <a:gd name="connsiteX8" fmla="*/ 2839 w 1262543"/>
                    <a:gd name="connsiteY8" fmla="*/ 451443 h 1847951"/>
                    <a:gd name="connsiteX0" fmla="*/ 7417 w 1267121"/>
                    <a:gd name="connsiteY0" fmla="*/ 451443 h 1847951"/>
                    <a:gd name="connsiteX1" fmla="*/ 268360 w 1267121"/>
                    <a:gd name="connsiteY1" fmla="*/ 0 h 1847951"/>
                    <a:gd name="connsiteX2" fmla="*/ 962841 w 1267121"/>
                    <a:gd name="connsiteY2" fmla="*/ 6350 h 1847951"/>
                    <a:gd name="connsiteX3" fmla="*/ 1255534 w 1267121"/>
                    <a:gd name="connsiteY3" fmla="*/ 514943 h 1847951"/>
                    <a:gd name="connsiteX4" fmla="*/ 1198384 w 1267121"/>
                    <a:gd name="connsiteY4" fmla="*/ 1002808 h 1847951"/>
                    <a:gd name="connsiteX5" fmla="*/ 842191 w 1267121"/>
                    <a:gd name="connsiteY5" fmla="*/ 1797151 h 1847951"/>
                    <a:gd name="connsiteX6" fmla="*/ 376310 w 1267121"/>
                    <a:gd name="connsiteY6" fmla="*/ 1847951 h 1847951"/>
                    <a:gd name="connsiteX7" fmla="*/ 64567 w 1267121"/>
                    <a:gd name="connsiteY7" fmla="*/ 1009158 h 1847951"/>
                    <a:gd name="connsiteX8" fmla="*/ 7417 w 1267121"/>
                    <a:gd name="connsiteY8" fmla="*/ 451443 h 1847951"/>
                    <a:gd name="connsiteX0" fmla="*/ 65043 w 1324747"/>
                    <a:gd name="connsiteY0" fmla="*/ 451443 h 2565501"/>
                    <a:gd name="connsiteX1" fmla="*/ 325986 w 1324747"/>
                    <a:gd name="connsiteY1" fmla="*/ 0 h 2565501"/>
                    <a:gd name="connsiteX2" fmla="*/ 1020467 w 1324747"/>
                    <a:gd name="connsiteY2" fmla="*/ 6350 h 2565501"/>
                    <a:gd name="connsiteX3" fmla="*/ 1313160 w 1324747"/>
                    <a:gd name="connsiteY3" fmla="*/ 514943 h 2565501"/>
                    <a:gd name="connsiteX4" fmla="*/ 1256010 w 1324747"/>
                    <a:gd name="connsiteY4" fmla="*/ 1002808 h 2565501"/>
                    <a:gd name="connsiteX5" fmla="*/ 899817 w 1324747"/>
                    <a:gd name="connsiteY5" fmla="*/ 1797151 h 2565501"/>
                    <a:gd name="connsiteX6" fmla="*/ 27536 w 1324747"/>
                    <a:gd name="connsiteY6" fmla="*/ 2565501 h 2565501"/>
                    <a:gd name="connsiteX7" fmla="*/ 122193 w 1324747"/>
                    <a:gd name="connsiteY7" fmla="*/ 1009158 h 2565501"/>
                    <a:gd name="connsiteX8" fmla="*/ 65043 w 1324747"/>
                    <a:gd name="connsiteY8" fmla="*/ 451443 h 2565501"/>
                    <a:gd name="connsiteX0" fmla="*/ 65043 w 1346757"/>
                    <a:gd name="connsiteY0" fmla="*/ 451443 h 2565501"/>
                    <a:gd name="connsiteX1" fmla="*/ 325986 w 1346757"/>
                    <a:gd name="connsiteY1" fmla="*/ 0 h 2565501"/>
                    <a:gd name="connsiteX2" fmla="*/ 1020467 w 1346757"/>
                    <a:gd name="connsiteY2" fmla="*/ 6350 h 2565501"/>
                    <a:gd name="connsiteX3" fmla="*/ 1313160 w 1346757"/>
                    <a:gd name="connsiteY3" fmla="*/ 514943 h 2565501"/>
                    <a:gd name="connsiteX4" fmla="*/ 1256010 w 1346757"/>
                    <a:gd name="connsiteY4" fmla="*/ 1002808 h 2565501"/>
                    <a:gd name="connsiteX5" fmla="*/ 1274467 w 1346757"/>
                    <a:gd name="connsiteY5" fmla="*/ 2559151 h 2565501"/>
                    <a:gd name="connsiteX6" fmla="*/ 27536 w 1346757"/>
                    <a:gd name="connsiteY6" fmla="*/ 2565501 h 2565501"/>
                    <a:gd name="connsiteX7" fmla="*/ 122193 w 1346757"/>
                    <a:gd name="connsiteY7" fmla="*/ 1009158 h 2565501"/>
                    <a:gd name="connsiteX8" fmla="*/ 65043 w 1346757"/>
                    <a:gd name="connsiteY8" fmla="*/ 451443 h 2565501"/>
                    <a:gd name="connsiteX0" fmla="*/ 123183 w 1347747"/>
                    <a:gd name="connsiteY0" fmla="*/ 413343 h 2565501"/>
                    <a:gd name="connsiteX1" fmla="*/ 326976 w 1347747"/>
                    <a:gd name="connsiteY1" fmla="*/ 0 h 2565501"/>
                    <a:gd name="connsiteX2" fmla="*/ 1021457 w 1347747"/>
                    <a:gd name="connsiteY2" fmla="*/ 6350 h 2565501"/>
                    <a:gd name="connsiteX3" fmla="*/ 1314150 w 1347747"/>
                    <a:gd name="connsiteY3" fmla="*/ 514943 h 2565501"/>
                    <a:gd name="connsiteX4" fmla="*/ 1257000 w 1347747"/>
                    <a:gd name="connsiteY4" fmla="*/ 1002808 h 2565501"/>
                    <a:gd name="connsiteX5" fmla="*/ 1275457 w 1347747"/>
                    <a:gd name="connsiteY5" fmla="*/ 2559151 h 2565501"/>
                    <a:gd name="connsiteX6" fmla="*/ 28526 w 1347747"/>
                    <a:gd name="connsiteY6" fmla="*/ 2565501 h 2565501"/>
                    <a:gd name="connsiteX7" fmla="*/ 123183 w 1347747"/>
                    <a:gd name="connsiteY7" fmla="*/ 1009158 h 2565501"/>
                    <a:gd name="connsiteX8" fmla="*/ 123183 w 1347747"/>
                    <a:gd name="connsiteY8" fmla="*/ 413343 h 2565501"/>
                    <a:gd name="connsiteX0" fmla="*/ 123183 w 1349642"/>
                    <a:gd name="connsiteY0" fmla="*/ 413343 h 2565501"/>
                    <a:gd name="connsiteX1" fmla="*/ 326976 w 1349642"/>
                    <a:gd name="connsiteY1" fmla="*/ 0 h 2565501"/>
                    <a:gd name="connsiteX2" fmla="*/ 1021457 w 1349642"/>
                    <a:gd name="connsiteY2" fmla="*/ 6350 h 2565501"/>
                    <a:gd name="connsiteX3" fmla="*/ 1257000 w 1349642"/>
                    <a:gd name="connsiteY3" fmla="*/ 419693 h 2565501"/>
                    <a:gd name="connsiteX4" fmla="*/ 1257000 w 1349642"/>
                    <a:gd name="connsiteY4" fmla="*/ 1002808 h 2565501"/>
                    <a:gd name="connsiteX5" fmla="*/ 1275457 w 1349642"/>
                    <a:gd name="connsiteY5" fmla="*/ 2559151 h 2565501"/>
                    <a:gd name="connsiteX6" fmla="*/ 28526 w 1349642"/>
                    <a:gd name="connsiteY6" fmla="*/ 2565501 h 2565501"/>
                    <a:gd name="connsiteX7" fmla="*/ 123183 w 1349642"/>
                    <a:gd name="connsiteY7" fmla="*/ 1009158 h 2565501"/>
                    <a:gd name="connsiteX8" fmla="*/ 123183 w 1349642"/>
                    <a:gd name="connsiteY8" fmla="*/ 413343 h 2565501"/>
                    <a:gd name="connsiteX0" fmla="*/ 116820 w 1343279"/>
                    <a:gd name="connsiteY0" fmla="*/ 413343 h 2565501"/>
                    <a:gd name="connsiteX1" fmla="*/ 320613 w 1343279"/>
                    <a:gd name="connsiteY1" fmla="*/ 0 h 2565501"/>
                    <a:gd name="connsiteX2" fmla="*/ 1015094 w 1343279"/>
                    <a:gd name="connsiteY2" fmla="*/ 6350 h 2565501"/>
                    <a:gd name="connsiteX3" fmla="*/ 1250637 w 1343279"/>
                    <a:gd name="connsiteY3" fmla="*/ 419693 h 2565501"/>
                    <a:gd name="connsiteX4" fmla="*/ 1250637 w 1343279"/>
                    <a:gd name="connsiteY4" fmla="*/ 1002808 h 2565501"/>
                    <a:gd name="connsiteX5" fmla="*/ 1269094 w 1343279"/>
                    <a:gd name="connsiteY5" fmla="*/ 2559151 h 2565501"/>
                    <a:gd name="connsiteX6" fmla="*/ 22163 w 1343279"/>
                    <a:gd name="connsiteY6" fmla="*/ 2565501 h 2565501"/>
                    <a:gd name="connsiteX7" fmla="*/ 186670 w 1343279"/>
                    <a:gd name="connsiteY7" fmla="*/ 1440958 h 2565501"/>
                    <a:gd name="connsiteX8" fmla="*/ 116820 w 1343279"/>
                    <a:gd name="connsiteY8" fmla="*/ 413343 h 2565501"/>
                    <a:gd name="connsiteX0" fmla="*/ 116820 w 1321976"/>
                    <a:gd name="connsiteY0" fmla="*/ 413343 h 2565501"/>
                    <a:gd name="connsiteX1" fmla="*/ 320613 w 1321976"/>
                    <a:gd name="connsiteY1" fmla="*/ 0 h 2565501"/>
                    <a:gd name="connsiteX2" fmla="*/ 1015094 w 1321976"/>
                    <a:gd name="connsiteY2" fmla="*/ 6350 h 2565501"/>
                    <a:gd name="connsiteX3" fmla="*/ 1250637 w 1321976"/>
                    <a:gd name="connsiteY3" fmla="*/ 419693 h 2565501"/>
                    <a:gd name="connsiteX4" fmla="*/ 1123637 w 1321976"/>
                    <a:gd name="connsiteY4" fmla="*/ 1371108 h 2565501"/>
                    <a:gd name="connsiteX5" fmla="*/ 1269094 w 1321976"/>
                    <a:gd name="connsiteY5" fmla="*/ 2559151 h 2565501"/>
                    <a:gd name="connsiteX6" fmla="*/ 22163 w 1321976"/>
                    <a:gd name="connsiteY6" fmla="*/ 2565501 h 2565501"/>
                    <a:gd name="connsiteX7" fmla="*/ 186670 w 1321976"/>
                    <a:gd name="connsiteY7" fmla="*/ 1440958 h 2565501"/>
                    <a:gd name="connsiteX8" fmla="*/ 116820 w 1321976"/>
                    <a:gd name="connsiteY8" fmla="*/ 413343 h 2565501"/>
                    <a:gd name="connsiteX0" fmla="*/ 116820 w 1318784"/>
                    <a:gd name="connsiteY0" fmla="*/ 413343 h 2565501"/>
                    <a:gd name="connsiteX1" fmla="*/ 320613 w 1318784"/>
                    <a:gd name="connsiteY1" fmla="*/ 0 h 2565501"/>
                    <a:gd name="connsiteX2" fmla="*/ 1015094 w 1318784"/>
                    <a:gd name="connsiteY2" fmla="*/ 6350 h 2565501"/>
                    <a:gd name="connsiteX3" fmla="*/ 1250637 w 1318784"/>
                    <a:gd name="connsiteY3" fmla="*/ 419693 h 2565501"/>
                    <a:gd name="connsiteX4" fmla="*/ 1123637 w 1318784"/>
                    <a:gd name="connsiteY4" fmla="*/ 1371108 h 2565501"/>
                    <a:gd name="connsiteX5" fmla="*/ 1269094 w 1318784"/>
                    <a:gd name="connsiteY5" fmla="*/ 2559151 h 2565501"/>
                    <a:gd name="connsiteX6" fmla="*/ 22163 w 1318784"/>
                    <a:gd name="connsiteY6" fmla="*/ 2565501 h 2565501"/>
                    <a:gd name="connsiteX7" fmla="*/ 186670 w 1318784"/>
                    <a:gd name="connsiteY7" fmla="*/ 1440958 h 2565501"/>
                    <a:gd name="connsiteX8" fmla="*/ 116820 w 1318784"/>
                    <a:gd name="connsiteY8" fmla="*/ 413343 h 2565501"/>
                    <a:gd name="connsiteX0" fmla="*/ 116820 w 1318784"/>
                    <a:gd name="connsiteY0" fmla="*/ 413343 h 2565501"/>
                    <a:gd name="connsiteX1" fmla="*/ 320613 w 1318784"/>
                    <a:gd name="connsiteY1" fmla="*/ 0 h 2565501"/>
                    <a:gd name="connsiteX2" fmla="*/ 1015094 w 1318784"/>
                    <a:gd name="connsiteY2" fmla="*/ 6350 h 2565501"/>
                    <a:gd name="connsiteX3" fmla="*/ 1250637 w 1318784"/>
                    <a:gd name="connsiteY3" fmla="*/ 419693 h 2565501"/>
                    <a:gd name="connsiteX4" fmla="*/ 1123637 w 1318784"/>
                    <a:gd name="connsiteY4" fmla="*/ 1371108 h 2565501"/>
                    <a:gd name="connsiteX5" fmla="*/ 1269094 w 1318784"/>
                    <a:gd name="connsiteY5" fmla="*/ 2559151 h 2565501"/>
                    <a:gd name="connsiteX6" fmla="*/ 22163 w 1318784"/>
                    <a:gd name="connsiteY6" fmla="*/ 2565501 h 2565501"/>
                    <a:gd name="connsiteX7" fmla="*/ 186670 w 1318784"/>
                    <a:gd name="connsiteY7" fmla="*/ 1440958 h 2565501"/>
                    <a:gd name="connsiteX8" fmla="*/ 181036 w 1318784"/>
                    <a:gd name="connsiteY8" fmla="*/ 1235025 h 2565501"/>
                    <a:gd name="connsiteX9" fmla="*/ 116820 w 1318784"/>
                    <a:gd name="connsiteY9" fmla="*/ 413343 h 2565501"/>
                    <a:gd name="connsiteX0" fmla="*/ 116820 w 1318784"/>
                    <a:gd name="connsiteY0" fmla="*/ 413343 h 2565501"/>
                    <a:gd name="connsiteX1" fmla="*/ 320613 w 1318784"/>
                    <a:gd name="connsiteY1" fmla="*/ 0 h 2565501"/>
                    <a:gd name="connsiteX2" fmla="*/ 1015094 w 1318784"/>
                    <a:gd name="connsiteY2" fmla="*/ 6350 h 2565501"/>
                    <a:gd name="connsiteX3" fmla="*/ 1250637 w 1318784"/>
                    <a:gd name="connsiteY3" fmla="*/ 419693 h 2565501"/>
                    <a:gd name="connsiteX4" fmla="*/ 1139886 w 1318784"/>
                    <a:gd name="connsiteY4" fmla="*/ 1222325 h 2565501"/>
                    <a:gd name="connsiteX5" fmla="*/ 1123637 w 1318784"/>
                    <a:gd name="connsiteY5" fmla="*/ 1371108 h 2565501"/>
                    <a:gd name="connsiteX6" fmla="*/ 1269094 w 1318784"/>
                    <a:gd name="connsiteY6" fmla="*/ 2559151 h 2565501"/>
                    <a:gd name="connsiteX7" fmla="*/ 22163 w 1318784"/>
                    <a:gd name="connsiteY7" fmla="*/ 2565501 h 2565501"/>
                    <a:gd name="connsiteX8" fmla="*/ 186670 w 1318784"/>
                    <a:gd name="connsiteY8" fmla="*/ 1440958 h 2565501"/>
                    <a:gd name="connsiteX9" fmla="*/ 181036 w 1318784"/>
                    <a:gd name="connsiteY9" fmla="*/ 1235025 h 2565501"/>
                    <a:gd name="connsiteX10" fmla="*/ 116820 w 1318784"/>
                    <a:gd name="connsiteY10" fmla="*/ 413343 h 2565501"/>
                    <a:gd name="connsiteX0" fmla="*/ 116820 w 1330994"/>
                    <a:gd name="connsiteY0" fmla="*/ 413343 h 2565501"/>
                    <a:gd name="connsiteX1" fmla="*/ 320613 w 1330994"/>
                    <a:gd name="connsiteY1" fmla="*/ 0 h 2565501"/>
                    <a:gd name="connsiteX2" fmla="*/ 1015094 w 1330994"/>
                    <a:gd name="connsiteY2" fmla="*/ 6350 h 2565501"/>
                    <a:gd name="connsiteX3" fmla="*/ 1250637 w 1330994"/>
                    <a:gd name="connsiteY3" fmla="*/ 419693 h 2565501"/>
                    <a:gd name="connsiteX4" fmla="*/ 1139886 w 1330994"/>
                    <a:gd name="connsiteY4" fmla="*/ 1222325 h 2565501"/>
                    <a:gd name="connsiteX5" fmla="*/ 1123637 w 1330994"/>
                    <a:gd name="connsiteY5" fmla="*/ 1371108 h 2565501"/>
                    <a:gd name="connsiteX6" fmla="*/ 1139886 w 1330994"/>
                    <a:gd name="connsiteY6" fmla="*/ 1520775 h 2565501"/>
                    <a:gd name="connsiteX7" fmla="*/ 1269094 w 1330994"/>
                    <a:gd name="connsiteY7" fmla="*/ 2559151 h 2565501"/>
                    <a:gd name="connsiteX8" fmla="*/ 22163 w 1330994"/>
                    <a:gd name="connsiteY8" fmla="*/ 2565501 h 2565501"/>
                    <a:gd name="connsiteX9" fmla="*/ 186670 w 1330994"/>
                    <a:gd name="connsiteY9" fmla="*/ 1440958 h 2565501"/>
                    <a:gd name="connsiteX10" fmla="*/ 181036 w 1330994"/>
                    <a:gd name="connsiteY10" fmla="*/ 1235025 h 2565501"/>
                    <a:gd name="connsiteX11" fmla="*/ 116820 w 1330994"/>
                    <a:gd name="connsiteY11" fmla="*/ 413343 h 2565501"/>
                    <a:gd name="connsiteX0" fmla="*/ 153420 w 1367594"/>
                    <a:gd name="connsiteY0" fmla="*/ 413343 h 2565501"/>
                    <a:gd name="connsiteX1" fmla="*/ 357213 w 1367594"/>
                    <a:gd name="connsiteY1" fmla="*/ 0 h 2565501"/>
                    <a:gd name="connsiteX2" fmla="*/ 1051694 w 1367594"/>
                    <a:gd name="connsiteY2" fmla="*/ 6350 h 2565501"/>
                    <a:gd name="connsiteX3" fmla="*/ 1287237 w 1367594"/>
                    <a:gd name="connsiteY3" fmla="*/ 419693 h 2565501"/>
                    <a:gd name="connsiteX4" fmla="*/ 1176486 w 1367594"/>
                    <a:gd name="connsiteY4" fmla="*/ 1222325 h 2565501"/>
                    <a:gd name="connsiteX5" fmla="*/ 1160237 w 1367594"/>
                    <a:gd name="connsiteY5" fmla="*/ 1371108 h 2565501"/>
                    <a:gd name="connsiteX6" fmla="*/ 1176486 w 1367594"/>
                    <a:gd name="connsiteY6" fmla="*/ 1520775 h 2565501"/>
                    <a:gd name="connsiteX7" fmla="*/ 1305694 w 1367594"/>
                    <a:gd name="connsiteY7" fmla="*/ 2559151 h 2565501"/>
                    <a:gd name="connsiteX8" fmla="*/ 58763 w 1367594"/>
                    <a:gd name="connsiteY8" fmla="*/ 2565501 h 2565501"/>
                    <a:gd name="connsiteX9" fmla="*/ 204936 w 1367594"/>
                    <a:gd name="connsiteY9" fmla="*/ 1565225 h 2565501"/>
                    <a:gd name="connsiteX10" fmla="*/ 223270 w 1367594"/>
                    <a:gd name="connsiteY10" fmla="*/ 1440958 h 2565501"/>
                    <a:gd name="connsiteX11" fmla="*/ 217636 w 1367594"/>
                    <a:gd name="connsiteY11" fmla="*/ 1235025 h 2565501"/>
                    <a:gd name="connsiteX12" fmla="*/ 153420 w 1367594"/>
                    <a:gd name="connsiteY12" fmla="*/ 413343 h 2565501"/>
                    <a:gd name="connsiteX0" fmla="*/ 153420 w 1367594"/>
                    <a:gd name="connsiteY0" fmla="*/ 413343 h 2565501"/>
                    <a:gd name="connsiteX1" fmla="*/ 357213 w 1367594"/>
                    <a:gd name="connsiteY1" fmla="*/ 0 h 2565501"/>
                    <a:gd name="connsiteX2" fmla="*/ 1051694 w 1367594"/>
                    <a:gd name="connsiteY2" fmla="*/ 6350 h 2565501"/>
                    <a:gd name="connsiteX3" fmla="*/ 1287237 w 1367594"/>
                    <a:gd name="connsiteY3" fmla="*/ 419693 h 2565501"/>
                    <a:gd name="connsiteX4" fmla="*/ 1176486 w 1367594"/>
                    <a:gd name="connsiteY4" fmla="*/ 1222325 h 2565501"/>
                    <a:gd name="connsiteX5" fmla="*/ 1160237 w 1367594"/>
                    <a:gd name="connsiteY5" fmla="*/ 1371108 h 2565501"/>
                    <a:gd name="connsiteX6" fmla="*/ 1176486 w 1367594"/>
                    <a:gd name="connsiteY6" fmla="*/ 1520775 h 2565501"/>
                    <a:gd name="connsiteX7" fmla="*/ 1305694 w 1367594"/>
                    <a:gd name="connsiteY7" fmla="*/ 2559151 h 2565501"/>
                    <a:gd name="connsiteX8" fmla="*/ 58763 w 1367594"/>
                    <a:gd name="connsiteY8" fmla="*/ 2565501 h 2565501"/>
                    <a:gd name="connsiteX9" fmla="*/ 204936 w 1367594"/>
                    <a:gd name="connsiteY9" fmla="*/ 1565225 h 2565501"/>
                    <a:gd name="connsiteX10" fmla="*/ 305820 w 1367594"/>
                    <a:gd name="connsiteY10" fmla="*/ 1415558 h 2565501"/>
                    <a:gd name="connsiteX11" fmla="*/ 217636 w 1367594"/>
                    <a:gd name="connsiteY11" fmla="*/ 1235025 h 2565501"/>
                    <a:gd name="connsiteX12" fmla="*/ 153420 w 1367594"/>
                    <a:gd name="connsiteY12" fmla="*/ 413343 h 2565501"/>
                    <a:gd name="connsiteX0" fmla="*/ 153420 w 1367594"/>
                    <a:gd name="connsiteY0" fmla="*/ 413343 h 2565501"/>
                    <a:gd name="connsiteX1" fmla="*/ 357213 w 1367594"/>
                    <a:gd name="connsiteY1" fmla="*/ 0 h 2565501"/>
                    <a:gd name="connsiteX2" fmla="*/ 1051694 w 1367594"/>
                    <a:gd name="connsiteY2" fmla="*/ 6350 h 2565501"/>
                    <a:gd name="connsiteX3" fmla="*/ 1287237 w 1367594"/>
                    <a:gd name="connsiteY3" fmla="*/ 419693 h 2565501"/>
                    <a:gd name="connsiteX4" fmla="*/ 1176486 w 1367594"/>
                    <a:gd name="connsiteY4" fmla="*/ 1222325 h 2565501"/>
                    <a:gd name="connsiteX5" fmla="*/ 1160237 w 1367594"/>
                    <a:gd name="connsiteY5" fmla="*/ 1371108 h 2565501"/>
                    <a:gd name="connsiteX6" fmla="*/ 1176486 w 1367594"/>
                    <a:gd name="connsiteY6" fmla="*/ 1520775 h 2565501"/>
                    <a:gd name="connsiteX7" fmla="*/ 1305694 w 1367594"/>
                    <a:gd name="connsiteY7" fmla="*/ 2559151 h 2565501"/>
                    <a:gd name="connsiteX8" fmla="*/ 58763 w 1367594"/>
                    <a:gd name="connsiteY8" fmla="*/ 2565501 h 2565501"/>
                    <a:gd name="connsiteX9" fmla="*/ 204936 w 1367594"/>
                    <a:gd name="connsiteY9" fmla="*/ 1565225 h 2565501"/>
                    <a:gd name="connsiteX10" fmla="*/ 305820 w 1367594"/>
                    <a:gd name="connsiteY10" fmla="*/ 1415558 h 2565501"/>
                    <a:gd name="connsiteX11" fmla="*/ 217636 w 1367594"/>
                    <a:gd name="connsiteY11" fmla="*/ 1235025 h 2565501"/>
                    <a:gd name="connsiteX12" fmla="*/ 153420 w 1367594"/>
                    <a:gd name="connsiteY12" fmla="*/ 413343 h 2565501"/>
                    <a:gd name="connsiteX0" fmla="*/ 153420 w 1367594"/>
                    <a:gd name="connsiteY0" fmla="*/ 413343 h 2565501"/>
                    <a:gd name="connsiteX1" fmla="*/ 357213 w 1367594"/>
                    <a:gd name="connsiteY1" fmla="*/ 0 h 2565501"/>
                    <a:gd name="connsiteX2" fmla="*/ 1051694 w 1367594"/>
                    <a:gd name="connsiteY2" fmla="*/ 6350 h 2565501"/>
                    <a:gd name="connsiteX3" fmla="*/ 1287237 w 1367594"/>
                    <a:gd name="connsiteY3" fmla="*/ 419693 h 2565501"/>
                    <a:gd name="connsiteX4" fmla="*/ 1176486 w 1367594"/>
                    <a:gd name="connsiteY4" fmla="*/ 1222325 h 2565501"/>
                    <a:gd name="connsiteX5" fmla="*/ 1100705 w 1367594"/>
                    <a:gd name="connsiteY5" fmla="*/ 1385395 h 2565501"/>
                    <a:gd name="connsiteX6" fmla="*/ 1176486 w 1367594"/>
                    <a:gd name="connsiteY6" fmla="*/ 1520775 h 2565501"/>
                    <a:gd name="connsiteX7" fmla="*/ 1305694 w 1367594"/>
                    <a:gd name="connsiteY7" fmla="*/ 2559151 h 2565501"/>
                    <a:gd name="connsiteX8" fmla="*/ 58763 w 1367594"/>
                    <a:gd name="connsiteY8" fmla="*/ 2565501 h 2565501"/>
                    <a:gd name="connsiteX9" fmla="*/ 204936 w 1367594"/>
                    <a:gd name="connsiteY9" fmla="*/ 1565225 h 2565501"/>
                    <a:gd name="connsiteX10" fmla="*/ 305820 w 1367594"/>
                    <a:gd name="connsiteY10" fmla="*/ 1415558 h 2565501"/>
                    <a:gd name="connsiteX11" fmla="*/ 217636 w 1367594"/>
                    <a:gd name="connsiteY11" fmla="*/ 1235025 h 2565501"/>
                    <a:gd name="connsiteX12" fmla="*/ 153420 w 1367594"/>
                    <a:gd name="connsiteY12" fmla="*/ 413343 h 2565501"/>
                    <a:gd name="connsiteX0" fmla="*/ 153420 w 1367594"/>
                    <a:gd name="connsiteY0" fmla="*/ 413343 h 2565501"/>
                    <a:gd name="connsiteX1" fmla="*/ 357213 w 1367594"/>
                    <a:gd name="connsiteY1" fmla="*/ 0 h 2565501"/>
                    <a:gd name="connsiteX2" fmla="*/ 1051694 w 1367594"/>
                    <a:gd name="connsiteY2" fmla="*/ 6350 h 2565501"/>
                    <a:gd name="connsiteX3" fmla="*/ 1287237 w 1367594"/>
                    <a:gd name="connsiteY3" fmla="*/ 419693 h 2565501"/>
                    <a:gd name="connsiteX4" fmla="*/ 1176486 w 1367594"/>
                    <a:gd name="connsiteY4" fmla="*/ 1222325 h 2565501"/>
                    <a:gd name="connsiteX5" fmla="*/ 1100705 w 1367594"/>
                    <a:gd name="connsiteY5" fmla="*/ 1385395 h 2565501"/>
                    <a:gd name="connsiteX6" fmla="*/ 1176486 w 1367594"/>
                    <a:gd name="connsiteY6" fmla="*/ 1520775 h 2565501"/>
                    <a:gd name="connsiteX7" fmla="*/ 1305694 w 1367594"/>
                    <a:gd name="connsiteY7" fmla="*/ 2559151 h 2565501"/>
                    <a:gd name="connsiteX8" fmla="*/ 58763 w 1367594"/>
                    <a:gd name="connsiteY8" fmla="*/ 2565501 h 2565501"/>
                    <a:gd name="connsiteX9" fmla="*/ 204936 w 1367594"/>
                    <a:gd name="connsiteY9" fmla="*/ 1565225 h 2565501"/>
                    <a:gd name="connsiteX10" fmla="*/ 305820 w 1367594"/>
                    <a:gd name="connsiteY10" fmla="*/ 1415558 h 2565501"/>
                    <a:gd name="connsiteX11" fmla="*/ 217636 w 1367594"/>
                    <a:gd name="connsiteY11" fmla="*/ 1235025 h 2565501"/>
                    <a:gd name="connsiteX12" fmla="*/ 153420 w 1367594"/>
                    <a:gd name="connsiteY12" fmla="*/ 413343 h 2565501"/>
                    <a:gd name="connsiteX0" fmla="*/ 153420 w 1367594"/>
                    <a:gd name="connsiteY0" fmla="*/ 413343 h 2565501"/>
                    <a:gd name="connsiteX1" fmla="*/ 357213 w 1367594"/>
                    <a:gd name="connsiteY1" fmla="*/ 0 h 2565501"/>
                    <a:gd name="connsiteX2" fmla="*/ 1051694 w 1367594"/>
                    <a:gd name="connsiteY2" fmla="*/ 6350 h 2565501"/>
                    <a:gd name="connsiteX3" fmla="*/ 1287237 w 1367594"/>
                    <a:gd name="connsiteY3" fmla="*/ 419693 h 2565501"/>
                    <a:gd name="connsiteX4" fmla="*/ 1176486 w 1367594"/>
                    <a:gd name="connsiteY4" fmla="*/ 1222325 h 2565501"/>
                    <a:gd name="connsiteX5" fmla="*/ 1100705 w 1367594"/>
                    <a:gd name="connsiteY5" fmla="*/ 1385395 h 2565501"/>
                    <a:gd name="connsiteX6" fmla="*/ 1176486 w 1367594"/>
                    <a:gd name="connsiteY6" fmla="*/ 1520775 h 2565501"/>
                    <a:gd name="connsiteX7" fmla="*/ 1305694 w 1367594"/>
                    <a:gd name="connsiteY7" fmla="*/ 2559151 h 2565501"/>
                    <a:gd name="connsiteX8" fmla="*/ 58763 w 1367594"/>
                    <a:gd name="connsiteY8" fmla="*/ 2565501 h 2565501"/>
                    <a:gd name="connsiteX9" fmla="*/ 204936 w 1367594"/>
                    <a:gd name="connsiteY9" fmla="*/ 1565225 h 2565501"/>
                    <a:gd name="connsiteX10" fmla="*/ 305820 w 1367594"/>
                    <a:gd name="connsiteY10" fmla="*/ 1415558 h 2565501"/>
                    <a:gd name="connsiteX11" fmla="*/ 217636 w 1367594"/>
                    <a:gd name="connsiteY11" fmla="*/ 1235025 h 2565501"/>
                    <a:gd name="connsiteX12" fmla="*/ 153420 w 1367594"/>
                    <a:gd name="connsiteY12" fmla="*/ 413343 h 2565501"/>
                    <a:gd name="connsiteX0" fmla="*/ 153420 w 1367594"/>
                    <a:gd name="connsiteY0" fmla="*/ 413343 h 2565501"/>
                    <a:gd name="connsiteX1" fmla="*/ 357213 w 1367594"/>
                    <a:gd name="connsiteY1" fmla="*/ 0 h 2565501"/>
                    <a:gd name="connsiteX2" fmla="*/ 1051694 w 1367594"/>
                    <a:gd name="connsiteY2" fmla="*/ 6350 h 2565501"/>
                    <a:gd name="connsiteX3" fmla="*/ 1287237 w 1367594"/>
                    <a:gd name="connsiteY3" fmla="*/ 419693 h 2565501"/>
                    <a:gd name="connsiteX4" fmla="*/ 1176486 w 1367594"/>
                    <a:gd name="connsiteY4" fmla="*/ 1222325 h 2565501"/>
                    <a:gd name="connsiteX5" fmla="*/ 1100705 w 1367594"/>
                    <a:gd name="connsiteY5" fmla="*/ 1385395 h 2565501"/>
                    <a:gd name="connsiteX6" fmla="*/ 1176486 w 1367594"/>
                    <a:gd name="connsiteY6" fmla="*/ 1520775 h 2565501"/>
                    <a:gd name="connsiteX7" fmla="*/ 1305694 w 1367594"/>
                    <a:gd name="connsiteY7" fmla="*/ 2559151 h 2565501"/>
                    <a:gd name="connsiteX8" fmla="*/ 58763 w 1367594"/>
                    <a:gd name="connsiteY8" fmla="*/ 2565501 h 2565501"/>
                    <a:gd name="connsiteX9" fmla="*/ 204936 w 1367594"/>
                    <a:gd name="connsiteY9" fmla="*/ 1565225 h 2565501"/>
                    <a:gd name="connsiteX10" fmla="*/ 305820 w 1367594"/>
                    <a:gd name="connsiteY10" fmla="*/ 1415558 h 2565501"/>
                    <a:gd name="connsiteX11" fmla="*/ 217636 w 1367594"/>
                    <a:gd name="connsiteY11" fmla="*/ 1235025 h 2565501"/>
                    <a:gd name="connsiteX12" fmla="*/ 153420 w 1367594"/>
                    <a:gd name="connsiteY12" fmla="*/ 413343 h 2565501"/>
                    <a:gd name="connsiteX0" fmla="*/ 153420 w 1374659"/>
                    <a:gd name="connsiteY0" fmla="*/ 413343 h 2565501"/>
                    <a:gd name="connsiteX1" fmla="*/ 357213 w 1374659"/>
                    <a:gd name="connsiteY1" fmla="*/ 0 h 2565501"/>
                    <a:gd name="connsiteX2" fmla="*/ 1051694 w 1374659"/>
                    <a:gd name="connsiteY2" fmla="*/ 6350 h 2565501"/>
                    <a:gd name="connsiteX3" fmla="*/ 1287237 w 1374659"/>
                    <a:gd name="connsiteY3" fmla="*/ 419693 h 2565501"/>
                    <a:gd name="connsiteX4" fmla="*/ 1176486 w 1374659"/>
                    <a:gd name="connsiteY4" fmla="*/ 1222325 h 2565501"/>
                    <a:gd name="connsiteX5" fmla="*/ 1100705 w 1374659"/>
                    <a:gd name="connsiteY5" fmla="*/ 1385395 h 2565501"/>
                    <a:gd name="connsiteX6" fmla="*/ 1176486 w 1374659"/>
                    <a:gd name="connsiteY6" fmla="*/ 1520775 h 2565501"/>
                    <a:gd name="connsiteX7" fmla="*/ 1305694 w 1374659"/>
                    <a:gd name="connsiteY7" fmla="*/ 2559151 h 2565501"/>
                    <a:gd name="connsiteX8" fmla="*/ 58763 w 1374659"/>
                    <a:gd name="connsiteY8" fmla="*/ 2565501 h 2565501"/>
                    <a:gd name="connsiteX9" fmla="*/ 204936 w 1374659"/>
                    <a:gd name="connsiteY9" fmla="*/ 1565225 h 2565501"/>
                    <a:gd name="connsiteX10" fmla="*/ 305820 w 1374659"/>
                    <a:gd name="connsiteY10" fmla="*/ 1415558 h 2565501"/>
                    <a:gd name="connsiteX11" fmla="*/ 217636 w 1374659"/>
                    <a:gd name="connsiteY11" fmla="*/ 1235025 h 2565501"/>
                    <a:gd name="connsiteX12" fmla="*/ 153420 w 1374659"/>
                    <a:gd name="connsiteY12" fmla="*/ 413343 h 2565501"/>
                    <a:gd name="connsiteX0" fmla="*/ 153420 w 1374659"/>
                    <a:gd name="connsiteY0" fmla="*/ 413343 h 2565501"/>
                    <a:gd name="connsiteX1" fmla="*/ 357213 w 1374659"/>
                    <a:gd name="connsiteY1" fmla="*/ 0 h 2565501"/>
                    <a:gd name="connsiteX2" fmla="*/ 1051694 w 1374659"/>
                    <a:gd name="connsiteY2" fmla="*/ 6350 h 2565501"/>
                    <a:gd name="connsiteX3" fmla="*/ 1287237 w 1374659"/>
                    <a:gd name="connsiteY3" fmla="*/ 419693 h 2565501"/>
                    <a:gd name="connsiteX4" fmla="*/ 1176486 w 1374659"/>
                    <a:gd name="connsiteY4" fmla="*/ 1222325 h 2565501"/>
                    <a:gd name="connsiteX5" fmla="*/ 1100705 w 1374659"/>
                    <a:gd name="connsiteY5" fmla="*/ 1385395 h 2565501"/>
                    <a:gd name="connsiteX6" fmla="*/ 1176486 w 1374659"/>
                    <a:gd name="connsiteY6" fmla="*/ 1520775 h 2565501"/>
                    <a:gd name="connsiteX7" fmla="*/ 1305694 w 1374659"/>
                    <a:gd name="connsiteY7" fmla="*/ 2559151 h 2565501"/>
                    <a:gd name="connsiteX8" fmla="*/ 58763 w 1374659"/>
                    <a:gd name="connsiteY8" fmla="*/ 2565501 h 2565501"/>
                    <a:gd name="connsiteX9" fmla="*/ 204936 w 1374659"/>
                    <a:gd name="connsiteY9" fmla="*/ 1565225 h 2565501"/>
                    <a:gd name="connsiteX10" fmla="*/ 305820 w 1374659"/>
                    <a:gd name="connsiteY10" fmla="*/ 1415558 h 2565501"/>
                    <a:gd name="connsiteX11" fmla="*/ 217636 w 1374659"/>
                    <a:gd name="connsiteY11" fmla="*/ 1235025 h 2565501"/>
                    <a:gd name="connsiteX12" fmla="*/ 153420 w 1374659"/>
                    <a:gd name="connsiteY12" fmla="*/ 413343 h 2565501"/>
                    <a:gd name="connsiteX0" fmla="*/ 153420 w 1374659"/>
                    <a:gd name="connsiteY0" fmla="*/ 413343 h 2565501"/>
                    <a:gd name="connsiteX1" fmla="*/ 357213 w 1374659"/>
                    <a:gd name="connsiteY1" fmla="*/ 0 h 2565501"/>
                    <a:gd name="connsiteX2" fmla="*/ 1051694 w 1374659"/>
                    <a:gd name="connsiteY2" fmla="*/ 6350 h 2565501"/>
                    <a:gd name="connsiteX3" fmla="*/ 1287237 w 1374659"/>
                    <a:gd name="connsiteY3" fmla="*/ 419693 h 2565501"/>
                    <a:gd name="connsiteX4" fmla="*/ 1176486 w 1374659"/>
                    <a:gd name="connsiteY4" fmla="*/ 1222325 h 2565501"/>
                    <a:gd name="connsiteX5" fmla="*/ 1100705 w 1374659"/>
                    <a:gd name="connsiteY5" fmla="*/ 1385395 h 2565501"/>
                    <a:gd name="connsiteX6" fmla="*/ 1176486 w 1374659"/>
                    <a:gd name="connsiteY6" fmla="*/ 1520775 h 2565501"/>
                    <a:gd name="connsiteX7" fmla="*/ 1305694 w 1374659"/>
                    <a:gd name="connsiteY7" fmla="*/ 2559151 h 2565501"/>
                    <a:gd name="connsiteX8" fmla="*/ 58763 w 1374659"/>
                    <a:gd name="connsiteY8" fmla="*/ 2565501 h 2565501"/>
                    <a:gd name="connsiteX9" fmla="*/ 204936 w 1374659"/>
                    <a:gd name="connsiteY9" fmla="*/ 1565225 h 2565501"/>
                    <a:gd name="connsiteX10" fmla="*/ 305820 w 1374659"/>
                    <a:gd name="connsiteY10" fmla="*/ 1415558 h 2565501"/>
                    <a:gd name="connsiteX11" fmla="*/ 217636 w 1374659"/>
                    <a:gd name="connsiteY11" fmla="*/ 1235025 h 2565501"/>
                    <a:gd name="connsiteX12" fmla="*/ 153420 w 1374659"/>
                    <a:gd name="connsiteY12" fmla="*/ 413343 h 2565501"/>
                    <a:gd name="connsiteX0" fmla="*/ 153420 w 1374659"/>
                    <a:gd name="connsiteY0" fmla="*/ 413343 h 2565501"/>
                    <a:gd name="connsiteX1" fmla="*/ 357213 w 1374659"/>
                    <a:gd name="connsiteY1" fmla="*/ 0 h 2565501"/>
                    <a:gd name="connsiteX2" fmla="*/ 1051694 w 1374659"/>
                    <a:gd name="connsiteY2" fmla="*/ 6350 h 2565501"/>
                    <a:gd name="connsiteX3" fmla="*/ 1287237 w 1374659"/>
                    <a:gd name="connsiteY3" fmla="*/ 419693 h 2565501"/>
                    <a:gd name="connsiteX4" fmla="*/ 1176486 w 1374659"/>
                    <a:gd name="connsiteY4" fmla="*/ 1222325 h 2565501"/>
                    <a:gd name="connsiteX5" fmla="*/ 1100705 w 1374659"/>
                    <a:gd name="connsiteY5" fmla="*/ 1385395 h 2565501"/>
                    <a:gd name="connsiteX6" fmla="*/ 1176486 w 1374659"/>
                    <a:gd name="connsiteY6" fmla="*/ 1520775 h 2565501"/>
                    <a:gd name="connsiteX7" fmla="*/ 1305694 w 1374659"/>
                    <a:gd name="connsiteY7" fmla="*/ 2559151 h 2565501"/>
                    <a:gd name="connsiteX8" fmla="*/ 58763 w 1374659"/>
                    <a:gd name="connsiteY8" fmla="*/ 2565501 h 2565501"/>
                    <a:gd name="connsiteX9" fmla="*/ 204936 w 1374659"/>
                    <a:gd name="connsiteY9" fmla="*/ 1565225 h 2565501"/>
                    <a:gd name="connsiteX10" fmla="*/ 305820 w 1374659"/>
                    <a:gd name="connsiteY10" fmla="*/ 1415558 h 2565501"/>
                    <a:gd name="connsiteX11" fmla="*/ 217636 w 1374659"/>
                    <a:gd name="connsiteY11" fmla="*/ 1235025 h 2565501"/>
                    <a:gd name="connsiteX12" fmla="*/ 153420 w 1374659"/>
                    <a:gd name="connsiteY12" fmla="*/ 413343 h 2565501"/>
                    <a:gd name="connsiteX0" fmla="*/ 153420 w 1374659"/>
                    <a:gd name="connsiteY0" fmla="*/ 413343 h 2565501"/>
                    <a:gd name="connsiteX1" fmla="*/ 357213 w 1374659"/>
                    <a:gd name="connsiteY1" fmla="*/ 0 h 2565501"/>
                    <a:gd name="connsiteX2" fmla="*/ 1051694 w 1374659"/>
                    <a:gd name="connsiteY2" fmla="*/ 6350 h 2565501"/>
                    <a:gd name="connsiteX3" fmla="*/ 1287237 w 1374659"/>
                    <a:gd name="connsiteY3" fmla="*/ 419693 h 2565501"/>
                    <a:gd name="connsiteX4" fmla="*/ 1176486 w 1374659"/>
                    <a:gd name="connsiteY4" fmla="*/ 1222325 h 2565501"/>
                    <a:gd name="connsiteX5" fmla="*/ 1100705 w 1374659"/>
                    <a:gd name="connsiteY5" fmla="*/ 1385395 h 2565501"/>
                    <a:gd name="connsiteX6" fmla="*/ 1176486 w 1374659"/>
                    <a:gd name="connsiteY6" fmla="*/ 1520775 h 2565501"/>
                    <a:gd name="connsiteX7" fmla="*/ 1305694 w 1374659"/>
                    <a:gd name="connsiteY7" fmla="*/ 2559151 h 2565501"/>
                    <a:gd name="connsiteX8" fmla="*/ 58763 w 1374659"/>
                    <a:gd name="connsiteY8" fmla="*/ 2565501 h 2565501"/>
                    <a:gd name="connsiteX9" fmla="*/ 204936 w 1374659"/>
                    <a:gd name="connsiteY9" fmla="*/ 1565225 h 2565501"/>
                    <a:gd name="connsiteX10" fmla="*/ 305820 w 1374659"/>
                    <a:gd name="connsiteY10" fmla="*/ 1415558 h 2565501"/>
                    <a:gd name="connsiteX11" fmla="*/ 217636 w 1374659"/>
                    <a:gd name="connsiteY11" fmla="*/ 1235025 h 2565501"/>
                    <a:gd name="connsiteX12" fmla="*/ 153420 w 1374659"/>
                    <a:gd name="connsiteY12" fmla="*/ 413343 h 2565501"/>
                    <a:gd name="connsiteX0" fmla="*/ 153538 w 1374777"/>
                    <a:gd name="connsiteY0" fmla="*/ 413343 h 2565501"/>
                    <a:gd name="connsiteX1" fmla="*/ 357331 w 1374777"/>
                    <a:gd name="connsiteY1" fmla="*/ 0 h 2565501"/>
                    <a:gd name="connsiteX2" fmla="*/ 1051812 w 1374777"/>
                    <a:gd name="connsiteY2" fmla="*/ 6350 h 2565501"/>
                    <a:gd name="connsiteX3" fmla="*/ 1287355 w 1374777"/>
                    <a:gd name="connsiteY3" fmla="*/ 419693 h 2565501"/>
                    <a:gd name="connsiteX4" fmla="*/ 1176604 w 1374777"/>
                    <a:gd name="connsiteY4" fmla="*/ 1222325 h 2565501"/>
                    <a:gd name="connsiteX5" fmla="*/ 1100823 w 1374777"/>
                    <a:gd name="connsiteY5" fmla="*/ 1385395 h 2565501"/>
                    <a:gd name="connsiteX6" fmla="*/ 1176604 w 1374777"/>
                    <a:gd name="connsiteY6" fmla="*/ 1520775 h 2565501"/>
                    <a:gd name="connsiteX7" fmla="*/ 1305812 w 1374777"/>
                    <a:gd name="connsiteY7" fmla="*/ 2559151 h 2565501"/>
                    <a:gd name="connsiteX8" fmla="*/ 58881 w 1374777"/>
                    <a:gd name="connsiteY8" fmla="*/ 2565501 h 2565501"/>
                    <a:gd name="connsiteX9" fmla="*/ 205054 w 1374777"/>
                    <a:gd name="connsiteY9" fmla="*/ 1565225 h 2565501"/>
                    <a:gd name="connsiteX10" fmla="*/ 305938 w 1374777"/>
                    <a:gd name="connsiteY10" fmla="*/ 1415558 h 2565501"/>
                    <a:gd name="connsiteX11" fmla="*/ 217754 w 1374777"/>
                    <a:gd name="connsiteY11" fmla="*/ 1235025 h 2565501"/>
                    <a:gd name="connsiteX12" fmla="*/ 153538 w 1374777"/>
                    <a:gd name="connsiteY12" fmla="*/ 413343 h 2565501"/>
                    <a:gd name="connsiteX0" fmla="*/ 162027 w 1383266"/>
                    <a:gd name="connsiteY0" fmla="*/ 413343 h 2565501"/>
                    <a:gd name="connsiteX1" fmla="*/ 365820 w 1383266"/>
                    <a:gd name="connsiteY1" fmla="*/ 0 h 2565501"/>
                    <a:gd name="connsiteX2" fmla="*/ 1060301 w 1383266"/>
                    <a:gd name="connsiteY2" fmla="*/ 6350 h 2565501"/>
                    <a:gd name="connsiteX3" fmla="*/ 1295844 w 1383266"/>
                    <a:gd name="connsiteY3" fmla="*/ 419693 h 2565501"/>
                    <a:gd name="connsiteX4" fmla="*/ 1185093 w 1383266"/>
                    <a:gd name="connsiteY4" fmla="*/ 1222325 h 2565501"/>
                    <a:gd name="connsiteX5" fmla="*/ 1109312 w 1383266"/>
                    <a:gd name="connsiteY5" fmla="*/ 1385395 h 2565501"/>
                    <a:gd name="connsiteX6" fmla="*/ 1185093 w 1383266"/>
                    <a:gd name="connsiteY6" fmla="*/ 1520775 h 2565501"/>
                    <a:gd name="connsiteX7" fmla="*/ 1314301 w 1383266"/>
                    <a:gd name="connsiteY7" fmla="*/ 2559151 h 2565501"/>
                    <a:gd name="connsiteX8" fmla="*/ 67370 w 1383266"/>
                    <a:gd name="connsiteY8" fmla="*/ 2565501 h 2565501"/>
                    <a:gd name="connsiteX9" fmla="*/ 213543 w 1383266"/>
                    <a:gd name="connsiteY9" fmla="*/ 1565225 h 2565501"/>
                    <a:gd name="connsiteX10" fmla="*/ 314427 w 1383266"/>
                    <a:gd name="connsiteY10" fmla="*/ 1415558 h 2565501"/>
                    <a:gd name="connsiteX11" fmla="*/ 226243 w 1383266"/>
                    <a:gd name="connsiteY11" fmla="*/ 1235025 h 2565501"/>
                    <a:gd name="connsiteX12" fmla="*/ 162027 w 1383266"/>
                    <a:gd name="connsiteY12" fmla="*/ 413343 h 2565501"/>
                    <a:gd name="connsiteX0" fmla="*/ 155048 w 1376287"/>
                    <a:gd name="connsiteY0" fmla="*/ 413343 h 2565501"/>
                    <a:gd name="connsiteX1" fmla="*/ 358841 w 1376287"/>
                    <a:gd name="connsiteY1" fmla="*/ 0 h 2565501"/>
                    <a:gd name="connsiteX2" fmla="*/ 1053322 w 1376287"/>
                    <a:gd name="connsiteY2" fmla="*/ 6350 h 2565501"/>
                    <a:gd name="connsiteX3" fmla="*/ 1288865 w 1376287"/>
                    <a:gd name="connsiteY3" fmla="*/ 419693 h 2565501"/>
                    <a:gd name="connsiteX4" fmla="*/ 1178114 w 1376287"/>
                    <a:gd name="connsiteY4" fmla="*/ 1222325 h 2565501"/>
                    <a:gd name="connsiteX5" fmla="*/ 1102333 w 1376287"/>
                    <a:gd name="connsiteY5" fmla="*/ 1385395 h 2565501"/>
                    <a:gd name="connsiteX6" fmla="*/ 1178114 w 1376287"/>
                    <a:gd name="connsiteY6" fmla="*/ 1520775 h 2565501"/>
                    <a:gd name="connsiteX7" fmla="*/ 1307322 w 1376287"/>
                    <a:gd name="connsiteY7" fmla="*/ 2559151 h 2565501"/>
                    <a:gd name="connsiteX8" fmla="*/ 60391 w 1376287"/>
                    <a:gd name="connsiteY8" fmla="*/ 2565501 h 2565501"/>
                    <a:gd name="connsiteX9" fmla="*/ 206564 w 1376287"/>
                    <a:gd name="connsiteY9" fmla="*/ 1565225 h 2565501"/>
                    <a:gd name="connsiteX10" fmla="*/ 302686 w 1376287"/>
                    <a:gd name="connsiteY10" fmla="*/ 1406033 h 2565501"/>
                    <a:gd name="connsiteX11" fmla="*/ 219264 w 1376287"/>
                    <a:gd name="connsiteY11" fmla="*/ 1235025 h 2565501"/>
                    <a:gd name="connsiteX12" fmla="*/ 155048 w 1376287"/>
                    <a:gd name="connsiteY12" fmla="*/ 413343 h 2565501"/>
                    <a:gd name="connsiteX0" fmla="*/ 155048 w 1376287"/>
                    <a:gd name="connsiteY0" fmla="*/ 413343 h 2565501"/>
                    <a:gd name="connsiteX1" fmla="*/ 358841 w 1376287"/>
                    <a:gd name="connsiteY1" fmla="*/ 0 h 2565501"/>
                    <a:gd name="connsiteX2" fmla="*/ 1053322 w 1376287"/>
                    <a:gd name="connsiteY2" fmla="*/ 6350 h 2565501"/>
                    <a:gd name="connsiteX3" fmla="*/ 1288865 w 1376287"/>
                    <a:gd name="connsiteY3" fmla="*/ 419693 h 2565501"/>
                    <a:gd name="connsiteX4" fmla="*/ 1178114 w 1376287"/>
                    <a:gd name="connsiteY4" fmla="*/ 1222325 h 2565501"/>
                    <a:gd name="connsiteX5" fmla="*/ 1102333 w 1376287"/>
                    <a:gd name="connsiteY5" fmla="*/ 1385395 h 2565501"/>
                    <a:gd name="connsiteX6" fmla="*/ 1178114 w 1376287"/>
                    <a:gd name="connsiteY6" fmla="*/ 1520775 h 2565501"/>
                    <a:gd name="connsiteX7" fmla="*/ 1307322 w 1376287"/>
                    <a:gd name="connsiteY7" fmla="*/ 2559151 h 2565501"/>
                    <a:gd name="connsiteX8" fmla="*/ 60391 w 1376287"/>
                    <a:gd name="connsiteY8" fmla="*/ 2565501 h 2565501"/>
                    <a:gd name="connsiteX9" fmla="*/ 206564 w 1376287"/>
                    <a:gd name="connsiteY9" fmla="*/ 1565225 h 2565501"/>
                    <a:gd name="connsiteX10" fmla="*/ 302686 w 1376287"/>
                    <a:gd name="connsiteY10" fmla="*/ 1406033 h 2565501"/>
                    <a:gd name="connsiteX11" fmla="*/ 219264 w 1376287"/>
                    <a:gd name="connsiteY11" fmla="*/ 1235025 h 2565501"/>
                    <a:gd name="connsiteX12" fmla="*/ 155048 w 1376287"/>
                    <a:gd name="connsiteY12" fmla="*/ 413343 h 2565501"/>
                    <a:gd name="connsiteX0" fmla="*/ 155048 w 1370656"/>
                    <a:gd name="connsiteY0" fmla="*/ 413343 h 2565501"/>
                    <a:gd name="connsiteX1" fmla="*/ 358841 w 1370656"/>
                    <a:gd name="connsiteY1" fmla="*/ 0 h 2565501"/>
                    <a:gd name="connsiteX2" fmla="*/ 1053322 w 1370656"/>
                    <a:gd name="connsiteY2" fmla="*/ 6350 h 2565501"/>
                    <a:gd name="connsiteX3" fmla="*/ 1288865 w 1370656"/>
                    <a:gd name="connsiteY3" fmla="*/ 419693 h 2565501"/>
                    <a:gd name="connsiteX4" fmla="*/ 1178114 w 1370656"/>
                    <a:gd name="connsiteY4" fmla="*/ 1222325 h 2565501"/>
                    <a:gd name="connsiteX5" fmla="*/ 1097570 w 1370656"/>
                    <a:gd name="connsiteY5" fmla="*/ 1404445 h 2565501"/>
                    <a:gd name="connsiteX6" fmla="*/ 1178114 w 1370656"/>
                    <a:gd name="connsiteY6" fmla="*/ 1520775 h 2565501"/>
                    <a:gd name="connsiteX7" fmla="*/ 1307322 w 1370656"/>
                    <a:gd name="connsiteY7" fmla="*/ 2559151 h 2565501"/>
                    <a:gd name="connsiteX8" fmla="*/ 60391 w 1370656"/>
                    <a:gd name="connsiteY8" fmla="*/ 2565501 h 2565501"/>
                    <a:gd name="connsiteX9" fmla="*/ 206564 w 1370656"/>
                    <a:gd name="connsiteY9" fmla="*/ 1565225 h 2565501"/>
                    <a:gd name="connsiteX10" fmla="*/ 302686 w 1370656"/>
                    <a:gd name="connsiteY10" fmla="*/ 1406033 h 2565501"/>
                    <a:gd name="connsiteX11" fmla="*/ 219264 w 1370656"/>
                    <a:gd name="connsiteY11" fmla="*/ 1235025 h 2565501"/>
                    <a:gd name="connsiteX12" fmla="*/ 155048 w 1370656"/>
                    <a:gd name="connsiteY12" fmla="*/ 413343 h 2565501"/>
                    <a:gd name="connsiteX0" fmla="*/ 155048 w 1371384"/>
                    <a:gd name="connsiteY0" fmla="*/ 413343 h 2565501"/>
                    <a:gd name="connsiteX1" fmla="*/ 358841 w 1371384"/>
                    <a:gd name="connsiteY1" fmla="*/ 0 h 2565501"/>
                    <a:gd name="connsiteX2" fmla="*/ 1053322 w 1371384"/>
                    <a:gd name="connsiteY2" fmla="*/ 6350 h 2565501"/>
                    <a:gd name="connsiteX3" fmla="*/ 1288865 w 1371384"/>
                    <a:gd name="connsiteY3" fmla="*/ 419693 h 2565501"/>
                    <a:gd name="connsiteX4" fmla="*/ 1178114 w 1371384"/>
                    <a:gd name="connsiteY4" fmla="*/ 1222325 h 2565501"/>
                    <a:gd name="connsiteX5" fmla="*/ 1097570 w 1371384"/>
                    <a:gd name="connsiteY5" fmla="*/ 1404445 h 2565501"/>
                    <a:gd name="connsiteX6" fmla="*/ 1182876 w 1371384"/>
                    <a:gd name="connsiteY6" fmla="*/ 1551731 h 2565501"/>
                    <a:gd name="connsiteX7" fmla="*/ 1307322 w 1371384"/>
                    <a:gd name="connsiteY7" fmla="*/ 2559151 h 2565501"/>
                    <a:gd name="connsiteX8" fmla="*/ 60391 w 1371384"/>
                    <a:gd name="connsiteY8" fmla="*/ 2565501 h 2565501"/>
                    <a:gd name="connsiteX9" fmla="*/ 206564 w 1371384"/>
                    <a:gd name="connsiteY9" fmla="*/ 1565225 h 2565501"/>
                    <a:gd name="connsiteX10" fmla="*/ 302686 w 1371384"/>
                    <a:gd name="connsiteY10" fmla="*/ 1406033 h 2565501"/>
                    <a:gd name="connsiteX11" fmla="*/ 219264 w 1371384"/>
                    <a:gd name="connsiteY11" fmla="*/ 1235025 h 2565501"/>
                    <a:gd name="connsiteX12" fmla="*/ 155048 w 1371384"/>
                    <a:gd name="connsiteY12" fmla="*/ 413343 h 2565501"/>
                    <a:gd name="connsiteX0" fmla="*/ 155048 w 1375575"/>
                    <a:gd name="connsiteY0" fmla="*/ 413343 h 2565501"/>
                    <a:gd name="connsiteX1" fmla="*/ 358841 w 1375575"/>
                    <a:gd name="connsiteY1" fmla="*/ 0 h 2565501"/>
                    <a:gd name="connsiteX2" fmla="*/ 1053322 w 1375575"/>
                    <a:gd name="connsiteY2" fmla="*/ 6350 h 2565501"/>
                    <a:gd name="connsiteX3" fmla="*/ 1288865 w 1375575"/>
                    <a:gd name="connsiteY3" fmla="*/ 419693 h 2565501"/>
                    <a:gd name="connsiteX4" fmla="*/ 1178114 w 1375575"/>
                    <a:gd name="connsiteY4" fmla="*/ 1222325 h 2565501"/>
                    <a:gd name="connsiteX5" fmla="*/ 1097570 w 1375575"/>
                    <a:gd name="connsiteY5" fmla="*/ 1404445 h 2565501"/>
                    <a:gd name="connsiteX6" fmla="*/ 1182876 w 1375575"/>
                    <a:gd name="connsiteY6" fmla="*/ 1551731 h 2565501"/>
                    <a:gd name="connsiteX7" fmla="*/ 1307322 w 1375575"/>
                    <a:gd name="connsiteY7" fmla="*/ 2559151 h 2565501"/>
                    <a:gd name="connsiteX8" fmla="*/ 60391 w 1375575"/>
                    <a:gd name="connsiteY8" fmla="*/ 2565501 h 2565501"/>
                    <a:gd name="connsiteX9" fmla="*/ 206564 w 1375575"/>
                    <a:gd name="connsiteY9" fmla="*/ 1565225 h 2565501"/>
                    <a:gd name="connsiteX10" fmla="*/ 302686 w 1375575"/>
                    <a:gd name="connsiteY10" fmla="*/ 1406033 h 2565501"/>
                    <a:gd name="connsiteX11" fmla="*/ 219264 w 1375575"/>
                    <a:gd name="connsiteY11" fmla="*/ 1235025 h 2565501"/>
                    <a:gd name="connsiteX12" fmla="*/ 155048 w 1375575"/>
                    <a:gd name="connsiteY12" fmla="*/ 413343 h 2565501"/>
                    <a:gd name="connsiteX0" fmla="*/ 155048 w 1371164"/>
                    <a:gd name="connsiteY0" fmla="*/ 413343 h 2565501"/>
                    <a:gd name="connsiteX1" fmla="*/ 358841 w 1371164"/>
                    <a:gd name="connsiteY1" fmla="*/ 0 h 2565501"/>
                    <a:gd name="connsiteX2" fmla="*/ 1053322 w 1371164"/>
                    <a:gd name="connsiteY2" fmla="*/ 6350 h 2565501"/>
                    <a:gd name="connsiteX3" fmla="*/ 1288865 w 1371164"/>
                    <a:gd name="connsiteY3" fmla="*/ 419693 h 2565501"/>
                    <a:gd name="connsiteX4" fmla="*/ 1178114 w 1371164"/>
                    <a:gd name="connsiteY4" fmla="*/ 1222325 h 2565501"/>
                    <a:gd name="connsiteX5" fmla="*/ 1107095 w 1371164"/>
                    <a:gd name="connsiteY5" fmla="*/ 1394920 h 2565501"/>
                    <a:gd name="connsiteX6" fmla="*/ 1182876 w 1371164"/>
                    <a:gd name="connsiteY6" fmla="*/ 1551731 h 2565501"/>
                    <a:gd name="connsiteX7" fmla="*/ 1307322 w 1371164"/>
                    <a:gd name="connsiteY7" fmla="*/ 2559151 h 2565501"/>
                    <a:gd name="connsiteX8" fmla="*/ 60391 w 1371164"/>
                    <a:gd name="connsiteY8" fmla="*/ 2565501 h 2565501"/>
                    <a:gd name="connsiteX9" fmla="*/ 206564 w 1371164"/>
                    <a:gd name="connsiteY9" fmla="*/ 1565225 h 2565501"/>
                    <a:gd name="connsiteX10" fmla="*/ 302686 w 1371164"/>
                    <a:gd name="connsiteY10" fmla="*/ 1406033 h 2565501"/>
                    <a:gd name="connsiteX11" fmla="*/ 219264 w 1371164"/>
                    <a:gd name="connsiteY11" fmla="*/ 1235025 h 2565501"/>
                    <a:gd name="connsiteX12" fmla="*/ 155048 w 1371164"/>
                    <a:gd name="connsiteY12" fmla="*/ 413343 h 2565501"/>
                    <a:gd name="connsiteX0" fmla="*/ 155048 w 1371164"/>
                    <a:gd name="connsiteY0" fmla="*/ 413343 h 2565501"/>
                    <a:gd name="connsiteX1" fmla="*/ 358841 w 1371164"/>
                    <a:gd name="connsiteY1" fmla="*/ 0 h 2565501"/>
                    <a:gd name="connsiteX2" fmla="*/ 1053322 w 1371164"/>
                    <a:gd name="connsiteY2" fmla="*/ 6350 h 2565501"/>
                    <a:gd name="connsiteX3" fmla="*/ 1288865 w 1371164"/>
                    <a:gd name="connsiteY3" fmla="*/ 419693 h 2565501"/>
                    <a:gd name="connsiteX4" fmla="*/ 1178114 w 1371164"/>
                    <a:gd name="connsiteY4" fmla="*/ 1222325 h 2565501"/>
                    <a:gd name="connsiteX5" fmla="*/ 1107095 w 1371164"/>
                    <a:gd name="connsiteY5" fmla="*/ 1394920 h 2565501"/>
                    <a:gd name="connsiteX6" fmla="*/ 1182876 w 1371164"/>
                    <a:gd name="connsiteY6" fmla="*/ 1551731 h 2565501"/>
                    <a:gd name="connsiteX7" fmla="*/ 1307322 w 1371164"/>
                    <a:gd name="connsiteY7" fmla="*/ 2559151 h 2565501"/>
                    <a:gd name="connsiteX8" fmla="*/ 60391 w 1371164"/>
                    <a:gd name="connsiteY8" fmla="*/ 2565501 h 2565501"/>
                    <a:gd name="connsiteX9" fmla="*/ 206564 w 1371164"/>
                    <a:gd name="connsiteY9" fmla="*/ 1565225 h 2565501"/>
                    <a:gd name="connsiteX10" fmla="*/ 302686 w 1371164"/>
                    <a:gd name="connsiteY10" fmla="*/ 1406033 h 2565501"/>
                    <a:gd name="connsiteX11" fmla="*/ 219264 w 1371164"/>
                    <a:gd name="connsiteY11" fmla="*/ 1235025 h 2565501"/>
                    <a:gd name="connsiteX12" fmla="*/ 155048 w 1371164"/>
                    <a:gd name="connsiteY12" fmla="*/ 413343 h 2565501"/>
                    <a:gd name="connsiteX0" fmla="*/ 155048 w 1371164"/>
                    <a:gd name="connsiteY0" fmla="*/ 413343 h 2565501"/>
                    <a:gd name="connsiteX1" fmla="*/ 358841 w 1371164"/>
                    <a:gd name="connsiteY1" fmla="*/ 0 h 2565501"/>
                    <a:gd name="connsiteX2" fmla="*/ 1053322 w 1371164"/>
                    <a:gd name="connsiteY2" fmla="*/ 6350 h 2565501"/>
                    <a:gd name="connsiteX3" fmla="*/ 1288865 w 1371164"/>
                    <a:gd name="connsiteY3" fmla="*/ 419693 h 2565501"/>
                    <a:gd name="connsiteX4" fmla="*/ 1178114 w 1371164"/>
                    <a:gd name="connsiteY4" fmla="*/ 1222325 h 2565501"/>
                    <a:gd name="connsiteX5" fmla="*/ 1107095 w 1371164"/>
                    <a:gd name="connsiteY5" fmla="*/ 1394920 h 2565501"/>
                    <a:gd name="connsiteX6" fmla="*/ 1182876 w 1371164"/>
                    <a:gd name="connsiteY6" fmla="*/ 1551731 h 2565501"/>
                    <a:gd name="connsiteX7" fmla="*/ 1307322 w 1371164"/>
                    <a:gd name="connsiteY7" fmla="*/ 2559151 h 2565501"/>
                    <a:gd name="connsiteX8" fmla="*/ 60391 w 1371164"/>
                    <a:gd name="connsiteY8" fmla="*/ 2565501 h 2565501"/>
                    <a:gd name="connsiteX9" fmla="*/ 206564 w 1371164"/>
                    <a:gd name="connsiteY9" fmla="*/ 1565225 h 2565501"/>
                    <a:gd name="connsiteX10" fmla="*/ 302686 w 1371164"/>
                    <a:gd name="connsiteY10" fmla="*/ 1406033 h 2565501"/>
                    <a:gd name="connsiteX11" fmla="*/ 219264 w 1371164"/>
                    <a:gd name="connsiteY11" fmla="*/ 1235025 h 2565501"/>
                    <a:gd name="connsiteX12" fmla="*/ 155048 w 1371164"/>
                    <a:gd name="connsiteY12" fmla="*/ 413343 h 2565501"/>
                    <a:gd name="connsiteX0" fmla="*/ 155048 w 1371164"/>
                    <a:gd name="connsiteY0" fmla="*/ 413343 h 2565501"/>
                    <a:gd name="connsiteX1" fmla="*/ 358841 w 1371164"/>
                    <a:gd name="connsiteY1" fmla="*/ 0 h 2565501"/>
                    <a:gd name="connsiteX2" fmla="*/ 1053322 w 1371164"/>
                    <a:gd name="connsiteY2" fmla="*/ 6350 h 2565501"/>
                    <a:gd name="connsiteX3" fmla="*/ 1288865 w 1371164"/>
                    <a:gd name="connsiteY3" fmla="*/ 419693 h 2565501"/>
                    <a:gd name="connsiteX4" fmla="*/ 1178114 w 1371164"/>
                    <a:gd name="connsiteY4" fmla="*/ 1222325 h 2565501"/>
                    <a:gd name="connsiteX5" fmla="*/ 1107095 w 1371164"/>
                    <a:gd name="connsiteY5" fmla="*/ 1394920 h 2565501"/>
                    <a:gd name="connsiteX6" fmla="*/ 1182876 w 1371164"/>
                    <a:gd name="connsiteY6" fmla="*/ 1551731 h 2565501"/>
                    <a:gd name="connsiteX7" fmla="*/ 1307322 w 1371164"/>
                    <a:gd name="connsiteY7" fmla="*/ 2559151 h 2565501"/>
                    <a:gd name="connsiteX8" fmla="*/ 60391 w 1371164"/>
                    <a:gd name="connsiteY8" fmla="*/ 2565501 h 2565501"/>
                    <a:gd name="connsiteX9" fmla="*/ 206564 w 1371164"/>
                    <a:gd name="connsiteY9" fmla="*/ 1565225 h 2565501"/>
                    <a:gd name="connsiteX10" fmla="*/ 302686 w 1371164"/>
                    <a:gd name="connsiteY10" fmla="*/ 1406033 h 2565501"/>
                    <a:gd name="connsiteX11" fmla="*/ 219264 w 1371164"/>
                    <a:gd name="connsiteY11" fmla="*/ 1235025 h 2565501"/>
                    <a:gd name="connsiteX12" fmla="*/ 155048 w 1371164"/>
                    <a:gd name="connsiteY12" fmla="*/ 413343 h 2565501"/>
                    <a:gd name="connsiteX0" fmla="*/ 155048 w 1371164"/>
                    <a:gd name="connsiteY0" fmla="*/ 413343 h 2565501"/>
                    <a:gd name="connsiteX1" fmla="*/ 358841 w 1371164"/>
                    <a:gd name="connsiteY1" fmla="*/ 0 h 2565501"/>
                    <a:gd name="connsiteX2" fmla="*/ 1053322 w 1371164"/>
                    <a:gd name="connsiteY2" fmla="*/ 6350 h 2565501"/>
                    <a:gd name="connsiteX3" fmla="*/ 1288865 w 1371164"/>
                    <a:gd name="connsiteY3" fmla="*/ 419693 h 2565501"/>
                    <a:gd name="connsiteX4" fmla="*/ 1178114 w 1371164"/>
                    <a:gd name="connsiteY4" fmla="*/ 1222325 h 2565501"/>
                    <a:gd name="connsiteX5" fmla="*/ 1107095 w 1371164"/>
                    <a:gd name="connsiteY5" fmla="*/ 1394920 h 2565501"/>
                    <a:gd name="connsiteX6" fmla="*/ 1182876 w 1371164"/>
                    <a:gd name="connsiteY6" fmla="*/ 1551731 h 2565501"/>
                    <a:gd name="connsiteX7" fmla="*/ 1307322 w 1371164"/>
                    <a:gd name="connsiteY7" fmla="*/ 2559151 h 2565501"/>
                    <a:gd name="connsiteX8" fmla="*/ 60391 w 1371164"/>
                    <a:gd name="connsiteY8" fmla="*/ 2565501 h 2565501"/>
                    <a:gd name="connsiteX9" fmla="*/ 206564 w 1371164"/>
                    <a:gd name="connsiteY9" fmla="*/ 1565225 h 2565501"/>
                    <a:gd name="connsiteX10" fmla="*/ 302686 w 1371164"/>
                    <a:gd name="connsiteY10" fmla="*/ 1406033 h 2565501"/>
                    <a:gd name="connsiteX11" fmla="*/ 219264 w 1371164"/>
                    <a:gd name="connsiteY11" fmla="*/ 1235025 h 2565501"/>
                    <a:gd name="connsiteX12" fmla="*/ 155048 w 1371164"/>
                    <a:gd name="connsiteY12" fmla="*/ 413343 h 2565501"/>
                    <a:gd name="connsiteX0" fmla="*/ 155048 w 1374987"/>
                    <a:gd name="connsiteY0" fmla="*/ 413343 h 2565501"/>
                    <a:gd name="connsiteX1" fmla="*/ 358841 w 1374987"/>
                    <a:gd name="connsiteY1" fmla="*/ 0 h 2565501"/>
                    <a:gd name="connsiteX2" fmla="*/ 1053322 w 1374987"/>
                    <a:gd name="connsiteY2" fmla="*/ 6350 h 2565501"/>
                    <a:gd name="connsiteX3" fmla="*/ 1288865 w 1374987"/>
                    <a:gd name="connsiteY3" fmla="*/ 419693 h 2565501"/>
                    <a:gd name="connsiteX4" fmla="*/ 1178114 w 1374987"/>
                    <a:gd name="connsiteY4" fmla="*/ 1222325 h 2565501"/>
                    <a:gd name="connsiteX5" fmla="*/ 1107095 w 1374987"/>
                    <a:gd name="connsiteY5" fmla="*/ 1394920 h 2565501"/>
                    <a:gd name="connsiteX6" fmla="*/ 1182876 w 1374987"/>
                    <a:gd name="connsiteY6" fmla="*/ 1551731 h 2565501"/>
                    <a:gd name="connsiteX7" fmla="*/ 1307322 w 1374987"/>
                    <a:gd name="connsiteY7" fmla="*/ 2559151 h 2565501"/>
                    <a:gd name="connsiteX8" fmla="*/ 60391 w 1374987"/>
                    <a:gd name="connsiteY8" fmla="*/ 2565501 h 2565501"/>
                    <a:gd name="connsiteX9" fmla="*/ 206564 w 1374987"/>
                    <a:gd name="connsiteY9" fmla="*/ 1565225 h 2565501"/>
                    <a:gd name="connsiteX10" fmla="*/ 302686 w 1374987"/>
                    <a:gd name="connsiteY10" fmla="*/ 1406033 h 2565501"/>
                    <a:gd name="connsiteX11" fmla="*/ 219264 w 1374987"/>
                    <a:gd name="connsiteY11" fmla="*/ 1235025 h 2565501"/>
                    <a:gd name="connsiteX12" fmla="*/ 155048 w 1374987"/>
                    <a:gd name="connsiteY12" fmla="*/ 413343 h 2565501"/>
                    <a:gd name="connsiteX0" fmla="*/ 155048 w 1368629"/>
                    <a:gd name="connsiteY0" fmla="*/ 413343 h 2565501"/>
                    <a:gd name="connsiteX1" fmla="*/ 358841 w 1368629"/>
                    <a:gd name="connsiteY1" fmla="*/ 0 h 2565501"/>
                    <a:gd name="connsiteX2" fmla="*/ 1053322 w 1368629"/>
                    <a:gd name="connsiteY2" fmla="*/ 6350 h 2565501"/>
                    <a:gd name="connsiteX3" fmla="*/ 1288865 w 1368629"/>
                    <a:gd name="connsiteY3" fmla="*/ 419693 h 2565501"/>
                    <a:gd name="connsiteX4" fmla="*/ 1178114 w 1368629"/>
                    <a:gd name="connsiteY4" fmla="*/ 1222325 h 2565501"/>
                    <a:gd name="connsiteX5" fmla="*/ 1107095 w 1368629"/>
                    <a:gd name="connsiteY5" fmla="*/ 1394920 h 2565501"/>
                    <a:gd name="connsiteX6" fmla="*/ 1182876 w 1368629"/>
                    <a:gd name="connsiteY6" fmla="*/ 1551731 h 2565501"/>
                    <a:gd name="connsiteX7" fmla="*/ 1307322 w 1368629"/>
                    <a:gd name="connsiteY7" fmla="*/ 2559151 h 2565501"/>
                    <a:gd name="connsiteX8" fmla="*/ 60391 w 1368629"/>
                    <a:gd name="connsiteY8" fmla="*/ 2565501 h 2565501"/>
                    <a:gd name="connsiteX9" fmla="*/ 206564 w 1368629"/>
                    <a:gd name="connsiteY9" fmla="*/ 1565225 h 2565501"/>
                    <a:gd name="connsiteX10" fmla="*/ 302686 w 1368629"/>
                    <a:gd name="connsiteY10" fmla="*/ 1406033 h 2565501"/>
                    <a:gd name="connsiteX11" fmla="*/ 219264 w 1368629"/>
                    <a:gd name="connsiteY11" fmla="*/ 1235025 h 2565501"/>
                    <a:gd name="connsiteX12" fmla="*/ 155048 w 1368629"/>
                    <a:gd name="connsiteY12" fmla="*/ 413343 h 2565501"/>
                    <a:gd name="connsiteX0" fmla="*/ 155048 w 1369482"/>
                    <a:gd name="connsiteY0" fmla="*/ 413343 h 2565501"/>
                    <a:gd name="connsiteX1" fmla="*/ 358841 w 1369482"/>
                    <a:gd name="connsiteY1" fmla="*/ 0 h 2565501"/>
                    <a:gd name="connsiteX2" fmla="*/ 1053322 w 1369482"/>
                    <a:gd name="connsiteY2" fmla="*/ 6350 h 2565501"/>
                    <a:gd name="connsiteX3" fmla="*/ 1288865 w 1369482"/>
                    <a:gd name="connsiteY3" fmla="*/ 419693 h 2565501"/>
                    <a:gd name="connsiteX4" fmla="*/ 1178114 w 1369482"/>
                    <a:gd name="connsiteY4" fmla="*/ 1222325 h 2565501"/>
                    <a:gd name="connsiteX5" fmla="*/ 1107095 w 1369482"/>
                    <a:gd name="connsiteY5" fmla="*/ 1394920 h 2565501"/>
                    <a:gd name="connsiteX6" fmla="*/ 1182876 w 1369482"/>
                    <a:gd name="connsiteY6" fmla="*/ 1551731 h 2565501"/>
                    <a:gd name="connsiteX7" fmla="*/ 1307322 w 1369482"/>
                    <a:gd name="connsiteY7" fmla="*/ 2559151 h 2565501"/>
                    <a:gd name="connsiteX8" fmla="*/ 60391 w 1369482"/>
                    <a:gd name="connsiteY8" fmla="*/ 2565501 h 2565501"/>
                    <a:gd name="connsiteX9" fmla="*/ 206564 w 1369482"/>
                    <a:gd name="connsiteY9" fmla="*/ 1565225 h 2565501"/>
                    <a:gd name="connsiteX10" fmla="*/ 302686 w 1369482"/>
                    <a:gd name="connsiteY10" fmla="*/ 1406033 h 2565501"/>
                    <a:gd name="connsiteX11" fmla="*/ 219264 w 1369482"/>
                    <a:gd name="connsiteY11" fmla="*/ 1235025 h 2565501"/>
                    <a:gd name="connsiteX12" fmla="*/ 155048 w 1369482"/>
                    <a:gd name="connsiteY12" fmla="*/ 413343 h 2565501"/>
                    <a:gd name="connsiteX0" fmla="*/ 157893 w 1372327"/>
                    <a:gd name="connsiteY0" fmla="*/ 413343 h 2565501"/>
                    <a:gd name="connsiteX1" fmla="*/ 361686 w 1372327"/>
                    <a:gd name="connsiteY1" fmla="*/ 0 h 2565501"/>
                    <a:gd name="connsiteX2" fmla="*/ 1056167 w 1372327"/>
                    <a:gd name="connsiteY2" fmla="*/ 6350 h 2565501"/>
                    <a:gd name="connsiteX3" fmla="*/ 1291710 w 1372327"/>
                    <a:gd name="connsiteY3" fmla="*/ 419693 h 2565501"/>
                    <a:gd name="connsiteX4" fmla="*/ 1180959 w 1372327"/>
                    <a:gd name="connsiteY4" fmla="*/ 1222325 h 2565501"/>
                    <a:gd name="connsiteX5" fmla="*/ 1109940 w 1372327"/>
                    <a:gd name="connsiteY5" fmla="*/ 1394920 h 2565501"/>
                    <a:gd name="connsiteX6" fmla="*/ 1185721 w 1372327"/>
                    <a:gd name="connsiteY6" fmla="*/ 1551731 h 2565501"/>
                    <a:gd name="connsiteX7" fmla="*/ 1310167 w 1372327"/>
                    <a:gd name="connsiteY7" fmla="*/ 2559151 h 2565501"/>
                    <a:gd name="connsiteX8" fmla="*/ 63236 w 1372327"/>
                    <a:gd name="connsiteY8" fmla="*/ 2565501 h 2565501"/>
                    <a:gd name="connsiteX9" fmla="*/ 209409 w 1372327"/>
                    <a:gd name="connsiteY9" fmla="*/ 1565225 h 2565501"/>
                    <a:gd name="connsiteX10" fmla="*/ 305531 w 1372327"/>
                    <a:gd name="connsiteY10" fmla="*/ 1406033 h 2565501"/>
                    <a:gd name="connsiteX11" fmla="*/ 222109 w 1372327"/>
                    <a:gd name="connsiteY11" fmla="*/ 1235025 h 2565501"/>
                    <a:gd name="connsiteX12" fmla="*/ 157893 w 1372327"/>
                    <a:gd name="connsiteY12" fmla="*/ 413343 h 2565501"/>
                    <a:gd name="connsiteX0" fmla="*/ 157893 w 1372327"/>
                    <a:gd name="connsiteY0" fmla="*/ 413343 h 2565501"/>
                    <a:gd name="connsiteX1" fmla="*/ 361686 w 1372327"/>
                    <a:gd name="connsiteY1" fmla="*/ 0 h 2565501"/>
                    <a:gd name="connsiteX2" fmla="*/ 1056167 w 1372327"/>
                    <a:gd name="connsiteY2" fmla="*/ 6350 h 2565501"/>
                    <a:gd name="connsiteX3" fmla="*/ 1291710 w 1372327"/>
                    <a:gd name="connsiteY3" fmla="*/ 419693 h 2565501"/>
                    <a:gd name="connsiteX4" fmla="*/ 1202390 w 1372327"/>
                    <a:gd name="connsiteY4" fmla="*/ 867518 h 2565501"/>
                    <a:gd name="connsiteX5" fmla="*/ 1109940 w 1372327"/>
                    <a:gd name="connsiteY5" fmla="*/ 1394920 h 2565501"/>
                    <a:gd name="connsiteX6" fmla="*/ 1185721 w 1372327"/>
                    <a:gd name="connsiteY6" fmla="*/ 1551731 h 2565501"/>
                    <a:gd name="connsiteX7" fmla="*/ 1310167 w 1372327"/>
                    <a:gd name="connsiteY7" fmla="*/ 2559151 h 2565501"/>
                    <a:gd name="connsiteX8" fmla="*/ 63236 w 1372327"/>
                    <a:gd name="connsiteY8" fmla="*/ 2565501 h 2565501"/>
                    <a:gd name="connsiteX9" fmla="*/ 209409 w 1372327"/>
                    <a:gd name="connsiteY9" fmla="*/ 1565225 h 2565501"/>
                    <a:gd name="connsiteX10" fmla="*/ 305531 w 1372327"/>
                    <a:gd name="connsiteY10" fmla="*/ 1406033 h 2565501"/>
                    <a:gd name="connsiteX11" fmla="*/ 222109 w 1372327"/>
                    <a:gd name="connsiteY11" fmla="*/ 1235025 h 2565501"/>
                    <a:gd name="connsiteX12" fmla="*/ 157893 w 1372327"/>
                    <a:gd name="connsiteY12" fmla="*/ 413343 h 2565501"/>
                    <a:gd name="connsiteX0" fmla="*/ 157893 w 1373626"/>
                    <a:gd name="connsiteY0" fmla="*/ 413343 h 2565501"/>
                    <a:gd name="connsiteX1" fmla="*/ 361686 w 1373626"/>
                    <a:gd name="connsiteY1" fmla="*/ 0 h 2565501"/>
                    <a:gd name="connsiteX2" fmla="*/ 1056167 w 1373626"/>
                    <a:gd name="connsiteY2" fmla="*/ 6350 h 2565501"/>
                    <a:gd name="connsiteX3" fmla="*/ 1291710 w 1373626"/>
                    <a:gd name="connsiteY3" fmla="*/ 419693 h 2565501"/>
                    <a:gd name="connsiteX4" fmla="*/ 1202390 w 1373626"/>
                    <a:gd name="connsiteY4" fmla="*/ 867518 h 2565501"/>
                    <a:gd name="connsiteX5" fmla="*/ 1126609 w 1373626"/>
                    <a:gd name="connsiteY5" fmla="*/ 1063926 h 2565501"/>
                    <a:gd name="connsiteX6" fmla="*/ 1185721 w 1373626"/>
                    <a:gd name="connsiteY6" fmla="*/ 1551731 h 2565501"/>
                    <a:gd name="connsiteX7" fmla="*/ 1310167 w 1373626"/>
                    <a:gd name="connsiteY7" fmla="*/ 2559151 h 2565501"/>
                    <a:gd name="connsiteX8" fmla="*/ 63236 w 1373626"/>
                    <a:gd name="connsiteY8" fmla="*/ 2565501 h 2565501"/>
                    <a:gd name="connsiteX9" fmla="*/ 209409 w 1373626"/>
                    <a:gd name="connsiteY9" fmla="*/ 1565225 h 2565501"/>
                    <a:gd name="connsiteX10" fmla="*/ 305531 w 1373626"/>
                    <a:gd name="connsiteY10" fmla="*/ 1406033 h 2565501"/>
                    <a:gd name="connsiteX11" fmla="*/ 222109 w 1373626"/>
                    <a:gd name="connsiteY11" fmla="*/ 1235025 h 2565501"/>
                    <a:gd name="connsiteX12" fmla="*/ 157893 w 1373626"/>
                    <a:gd name="connsiteY12" fmla="*/ 413343 h 2565501"/>
                    <a:gd name="connsiteX0" fmla="*/ 157893 w 1374731"/>
                    <a:gd name="connsiteY0" fmla="*/ 413343 h 2565501"/>
                    <a:gd name="connsiteX1" fmla="*/ 361686 w 1374731"/>
                    <a:gd name="connsiteY1" fmla="*/ 0 h 2565501"/>
                    <a:gd name="connsiteX2" fmla="*/ 1056167 w 1374731"/>
                    <a:gd name="connsiteY2" fmla="*/ 6350 h 2565501"/>
                    <a:gd name="connsiteX3" fmla="*/ 1291710 w 1374731"/>
                    <a:gd name="connsiteY3" fmla="*/ 419693 h 2565501"/>
                    <a:gd name="connsiteX4" fmla="*/ 1202390 w 1374731"/>
                    <a:gd name="connsiteY4" fmla="*/ 867518 h 2565501"/>
                    <a:gd name="connsiteX5" fmla="*/ 1126609 w 1374731"/>
                    <a:gd name="connsiteY5" fmla="*/ 1063926 h 2565501"/>
                    <a:gd name="connsiteX6" fmla="*/ 1192865 w 1374731"/>
                    <a:gd name="connsiteY6" fmla="*/ 1273124 h 2565501"/>
                    <a:gd name="connsiteX7" fmla="*/ 1310167 w 1374731"/>
                    <a:gd name="connsiteY7" fmla="*/ 2559151 h 2565501"/>
                    <a:gd name="connsiteX8" fmla="*/ 63236 w 1374731"/>
                    <a:gd name="connsiteY8" fmla="*/ 2565501 h 2565501"/>
                    <a:gd name="connsiteX9" fmla="*/ 209409 w 1374731"/>
                    <a:gd name="connsiteY9" fmla="*/ 1565225 h 2565501"/>
                    <a:gd name="connsiteX10" fmla="*/ 305531 w 1374731"/>
                    <a:gd name="connsiteY10" fmla="*/ 1406033 h 2565501"/>
                    <a:gd name="connsiteX11" fmla="*/ 222109 w 1374731"/>
                    <a:gd name="connsiteY11" fmla="*/ 1235025 h 2565501"/>
                    <a:gd name="connsiteX12" fmla="*/ 157893 w 1374731"/>
                    <a:gd name="connsiteY12" fmla="*/ 413343 h 2565501"/>
                    <a:gd name="connsiteX0" fmla="*/ 157893 w 1380599"/>
                    <a:gd name="connsiteY0" fmla="*/ 413343 h 2565501"/>
                    <a:gd name="connsiteX1" fmla="*/ 361686 w 1380599"/>
                    <a:gd name="connsiteY1" fmla="*/ 0 h 2565501"/>
                    <a:gd name="connsiteX2" fmla="*/ 1056167 w 1380599"/>
                    <a:gd name="connsiteY2" fmla="*/ 6350 h 2565501"/>
                    <a:gd name="connsiteX3" fmla="*/ 1291710 w 1380599"/>
                    <a:gd name="connsiteY3" fmla="*/ 419693 h 2565501"/>
                    <a:gd name="connsiteX4" fmla="*/ 1202390 w 1380599"/>
                    <a:gd name="connsiteY4" fmla="*/ 867518 h 2565501"/>
                    <a:gd name="connsiteX5" fmla="*/ 1126609 w 1380599"/>
                    <a:gd name="connsiteY5" fmla="*/ 1063926 h 2565501"/>
                    <a:gd name="connsiteX6" fmla="*/ 1192865 w 1380599"/>
                    <a:gd name="connsiteY6" fmla="*/ 1273124 h 2565501"/>
                    <a:gd name="connsiteX7" fmla="*/ 1310167 w 1380599"/>
                    <a:gd name="connsiteY7" fmla="*/ 2559151 h 2565501"/>
                    <a:gd name="connsiteX8" fmla="*/ 63236 w 1380599"/>
                    <a:gd name="connsiteY8" fmla="*/ 2565501 h 2565501"/>
                    <a:gd name="connsiteX9" fmla="*/ 209409 w 1380599"/>
                    <a:gd name="connsiteY9" fmla="*/ 1565225 h 2565501"/>
                    <a:gd name="connsiteX10" fmla="*/ 305531 w 1380599"/>
                    <a:gd name="connsiteY10" fmla="*/ 1406033 h 2565501"/>
                    <a:gd name="connsiteX11" fmla="*/ 222109 w 1380599"/>
                    <a:gd name="connsiteY11" fmla="*/ 1235025 h 2565501"/>
                    <a:gd name="connsiteX12" fmla="*/ 157893 w 1380599"/>
                    <a:gd name="connsiteY12" fmla="*/ 413343 h 2565501"/>
                    <a:gd name="connsiteX0" fmla="*/ 157893 w 1380599"/>
                    <a:gd name="connsiteY0" fmla="*/ 413343 h 2565501"/>
                    <a:gd name="connsiteX1" fmla="*/ 361686 w 1380599"/>
                    <a:gd name="connsiteY1" fmla="*/ 0 h 2565501"/>
                    <a:gd name="connsiteX2" fmla="*/ 1056167 w 1380599"/>
                    <a:gd name="connsiteY2" fmla="*/ 6350 h 2565501"/>
                    <a:gd name="connsiteX3" fmla="*/ 1291710 w 1380599"/>
                    <a:gd name="connsiteY3" fmla="*/ 419693 h 2565501"/>
                    <a:gd name="connsiteX4" fmla="*/ 1202390 w 1380599"/>
                    <a:gd name="connsiteY4" fmla="*/ 867518 h 2565501"/>
                    <a:gd name="connsiteX5" fmla="*/ 1126609 w 1380599"/>
                    <a:gd name="connsiteY5" fmla="*/ 1063926 h 2565501"/>
                    <a:gd name="connsiteX6" fmla="*/ 1192865 w 1380599"/>
                    <a:gd name="connsiteY6" fmla="*/ 1273124 h 2565501"/>
                    <a:gd name="connsiteX7" fmla="*/ 1310167 w 1380599"/>
                    <a:gd name="connsiteY7" fmla="*/ 2559151 h 2565501"/>
                    <a:gd name="connsiteX8" fmla="*/ 63236 w 1380599"/>
                    <a:gd name="connsiteY8" fmla="*/ 2565501 h 2565501"/>
                    <a:gd name="connsiteX9" fmla="*/ 209409 w 1380599"/>
                    <a:gd name="connsiteY9" fmla="*/ 1565225 h 2565501"/>
                    <a:gd name="connsiteX10" fmla="*/ 305531 w 1380599"/>
                    <a:gd name="connsiteY10" fmla="*/ 1406033 h 2565501"/>
                    <a:gd name="connsiteX11" fmla="*/ 207821 w 1380599"/>
                    <a:gd name="connsiteY11" fmla="*/ 858787 h 2565501"/>
                    <a:gd name="connsiteX12" fmla="*/ 157893 w 1380599"/>
                    <a:gd name="connsiteY12" fmla="*/ 413343 h 2565501"/>
                    <a:gd name="connsiteX0" fmla="*/ 155150 w 1377856"/>
                    <a:gd name="connsiteY0" fmla="*/ 413343 h 2565501"/>
                    <a:gd name="connsiteX1" fmla="*/ 358943 w 1377856"/>
                    <a:gd name="connsiteY1" fmla="*/ 0 h 2565501"/>
                    <a:gd name="connsiteX2" fmla="*/ 1053424 w 1377856"/>
                    <a:gd name="connsiteY2" fmla="*/ 6350 h 2565501"/>
                    <a:gd name="connsiteX3" fmla="*/ 1288967 w 1377856"/>
                    <a:gd name="connsiteY3" fmla="*/ 419693 h 2565501"/>
                    <a:gd name="connsiteX4" fmla="*/ 1199647 w 1377856"/>
                    <a:gd name="connsiteY4" fmla="*/ 867518 h 2565501"/>
                    <a:gd name="connsiteX5" fmla="*/ 1123866 w 1377856"/>
                    <a:gd name="connsiteY5" fmla="*/ 1063926 h 2565501"/>
                    <a:gd name="connsiteX6" fmla="*/ 1190122 w 1377856"/>
                    <a:gd name="connsiteY6" fmla="*/ 1273124 h 2565501"/>
                    <a:gd name="connsiteX7" fmla="*/ 1307424 w 1377856"/>
                    <a:gd name="connsiteY7" fmla="*/ 2559151 h 2565501"/>
                    <a:gd name="connsiteX8" fmla="*/ 60493 w 1377856"/>
                    <a:gd name="connsiteY8" fmla="*/ 2565501 h 2565501"/>
                    <a:gd name="connsiteX9" fmla="*/ 206666 w 1377856"/>
                    <a:gd name="connsiteY9" fmla="*/ 1565225 h 2565501"/>
                    <a:gd name="connsiteX10" fmla="*/ 307550 w 1377856"/>
                    <a:gd name="connsiteY10" fmla="*/ 1060752 h 2565501"/>
                    <a:gd name="connsiteX11" fmla="*/ 205078 w 1377856"/>
                    <a:gd name="connsiteY11" fmla="*/ 858787 h 2565501"/>
                    <a:gd name="connsiteX12" fmla="*/ 155150 w 1377856"/>
                    <a:gd name="connsiteY12" fmla="*/ 413343 h 2565501"/>
                    <a:gd name="connsiteX0" fmla="*/ 155150 w 1377856"/>
                    <a:gd name="connsiteY0" fmla="*/ 413343 h 2565501"/>
                    <a:gd name="connsiteX1" fmla="*/ 358943 w 1377856"/>
                    <a:gd name="connsiteY1" fmla="*/ 0 h 2565501"/>
                    <a:gd name="connsiteX2" fmla="*/ 1053424 w 1377856"/>
                    <a:gd name="connsiteY2" fmla="*/ 6350 h 2565501"/>
                    <a:gd name="connsiteX3" fmla="*/ 1288967 w 1377856"/>
                    <a:gd name="connsiteY3" fmla="*/ 419693 h 2565501"/>
                    <a:gd name="connsiteX4" fmla="*/ 1199647 w 1377856"/>
                    <a:gd name="connsiteY4" fmla="*/ 867518 h 2565501"/>
                    <a:gd name="connsiteX5" fmla="*/ 1123866 w 1377856"/>
                    <a:gd name="connsiteY5" fmla="*/ 1063926 h 2565501"/>
                    <a:gd name="connsiteX6" fmla="*/ 1190122 w 1377856"/>
                    <a:gd name="connsiteY6" fmla="*/ 1273124 h 2565501"/>
                    <a:gd name="connsiteX7" fmla="*/ 1307424 w 1377856"/>
                    <a:gd name="connsiteY7" fmla="*/ 2559151 h 2565501"/>
                    <a:gd name="connsiteX8" fmla="*/ 60493 w 1377856"/>
                    <a:gd name="connsiteY8" fmla="*/ 2565501 h 2565501"/>
                    <a:gd name="connsiteX9" fmla="*/ 206666 w 1377856"/>
                    <a:gd name="connsiteY9" fmla="*/ 1298525 h 2565501"/>
                    <a:gd name="connsiteX10" fmla="*/ 307550 w 1377856"/>
                    <a:gd name="connsiteY10" fmla="*/ 1060752 h 2565501"/>
                    <a:gd name="connsiteX11" fmla="*/ 205078 w 1377856"/>
                    <a:gd name="connsiteY11" fmla="*/ 858787 h 2565501"/>
                    <a:gd name="connsiteX12" fmla="*/ 155150 w 1377856"/>
                    <a:gd name="connsiteY12" fmla="*/ 413343 h 2565501"/>
                    <a:gd name="connsiteX0" fmla="*/ 160685 w 1383391"/>
                    <a:gd name="connsiteY0" fmla="*/ 413343 h 2565501"/>
                    <a:gd name="connsiteX1" fmla="*/ 364478 w 1383391"/>
                    <a:gd name="connsiteY1" fmla="*/ 0 h 2565501"/>
                    <a:gd name="connsiteX2" fmla="*/ 1058959 w 1383391"/>
                    <a:gd name="connsiteY2" fmla="*/ 6350 h 2565501"/>
                    <a:gd name="connsiteX3" fmla="*/ 1294502 w 1383391"/>
                    <a:gd name="connsiteY3" fmla="*/ 419693 h 2565501"/>
                    <a:gd name="connsiteX4" fmla="*/ 1205182 w 1383391"/>
                    <a:gd name="connsiteY4" fmla="*/ 867518 h 2565501"/>
                    <a:gd name="connsiteX5" fmla="*/ 1129401 w 1383391"/>
                    <a:gd name="connsiteY5" fmla="*/ 1063926 h 2565501"/>
                    <a:gd name="connsiteX6" fmla="*/ 1195657 w 1383391"/>
                    <a:gd name="connsiteY6" fmla="*/ 1273124 h 2565501"/>
                    <a:gd name="connsiteX7" fmla="*/ 1312959 w 1383391"/>
                    <a:gd name="connsiteY7" fmla="*/ 2559151 h 2565501"/>
                    <a:gd name="connsiteX8" fmla="*/ 66028 w 1383391"/>
                    <a:gd name="connsiteY8" fmla="*/ 2565501 h 2565501"/>
                    <a:gd name="connsiteX9" fmla="*/ 212201 w 1383391"/>
                    <a:gd name="connsiteY9" fmla="*/ 1298525 h 2565501"/>
                    <a:gd name="connsiteX10" fmla="*/ 313085 w 1383391"/>
                    <a:gd name="connsiteY10" fmla="*/ 1060752 h 2565501"/>
                    <a:gd name="connsiteX11" fmla="*/ 210613 w 1383391"/>
                    <a:gd name="connsiteY11" fmla="*/ 858787 h 2565501"/>
                    <a:gd name="connsiteX12" fmla="*/ 160685 w 1383391"/>
                    <a:gd name="connsiteY12" fmla="*/ 413343 h 2565501"/>
                    <a:gd name="connsiteX0" fmla="*/ 154744 w 1377450"/>
                    <a:gd name="connsiteY0" fmla="*/ 413343 h 2565501"/>
                    <a:gd name="connsiteX1" fmla="*/ 358537 w 1377450"/>
                    <a:gd name="connsiteY1" fmla="*/ 0 h 2565501"/>
                    <a:gd name="connsiteX2" fmla="*/ 1053018 w 1377450"/>
                    <a:gd name="connsiteY2" fmla="*/ 6350 h 2565501"/>
                    <a:gd name="connsiteX3" fmla="*/ 1288561 w 1377450"/>
                    <a:gd name="connsiteY3" fmla="*/ 419693 h 2565501"/>
                    <a:gd name="connsiteX4" fmla="*/ 1199241 w 1377450"/>
                    <a:gd name="connsiteY4" fmla="*/ 867518 h 2565501"/>
                    <a:gd name="connsiteX5" fmla="*/ 1123460 w 1377450"/>
                    <a:gd name="connsiteY5" fmla="*/ 1063926 h 2565501"/>
                    <a:gd name="connsiteX6" fmla="*/ 1189716 w 1377450"/>
                    <a:gd name="connsiteY6" fmla="*/ 1273124 h 2565501"/>
                    <a:gd name="connsiteX7" fmla="*/ 1307018 w 1377450"/>
                    <a:gd name="connsiteY7" fmla="*/ 2559151 h 2565501"/>
                    <a:gd name="connsiteX8" fmla="*/ 60087 w 1377450"/>
                    <a:gd name="connsiteY8" fmla="*/ 2565501 h 2565501"/>
                    <a:gd name="connsiteX9" fmla="*/ 206260 w 1377450"/>
                    <a:gd name="connsiteY9" fmla="*/ 1298525 h 2565501"/>
                    <a:gd name="connsiteX10" fmla="*/ 288094 w 1377450"/>
                    <a:gd name="connsiteY10" fmla="*/ 1072658 h 2565501"/>
                    <a:gd name="connsiteX11" fmla="*/ 204672 w 1377450"/>
                    <a:gd name="connsiteY11" fmla="*/ 858787 h 2565501"/>
                    <a:gd name="connsiteX12" fmla="*/ 154744 w 1377450"/>
                    <a:gd name="connsiteY12" fmla="*/ 413343 h 2565501"/>
                    <a:gd name="connsiteX0" fmla="*/ 159969 w 1382675"/>
                    <a:gd name="connsiteY0" fmla="*/ 413343 h 2565501"/>
                    <a:gd name="connsiteX1" fmla="*/ 363762 w 1382675"/>
                    <a:gd name="connsiteY1" fmla="*/ 0 h 2565501"/>
                    <a:gd name="connsiteX2" fmla="*/ 1058243 w 1382675"/>
                    <a:gd name="connsiteY2" fmla="*/ 6350 h 2565501"/>
                    <a:gd name="connsiteX3" fmla="*/ 1293786 w 1382675"/>
                    <a:gd name="connsiteY3" fmla="*/ 419693 h 2565501"/>
                    <a:gd name="connsiteX4" fmla="*/ 1204466 w 1382675"/>
                    <a:gd name="connsiteY4" fmla="*/ 867518 h 2565501"/>
                    <a:gd name="connsiteX5" fmla="*/ 1128685 w 1382675"/>
                    <a:gd name="connsiteY5" fmla="*/ 1063926 h 2565501"/>
                    <a:gd name="connsiteX6" fmla="*/ 1194941 w 1382675"/>
                    <a:gd name="connsiteY6" fmla="*/ 1273124 h 2565501"/>
                    <a:gd name="connsiteX7" fmla="*/ 1312243 w 1382675"/>
                    <a:gd name="connsiteY7" fmla="*/ 2559151 h 2565501"/>
                    <a:gd name="connsiteX8" fmla="*/ 65312 w 1382675"/>
                    <a:gd name="connsiteY8" fmla="*/ 2565501 h 2565501"/>
                    <a:gd name="connsiteX9" fmla="*/ 211485 w 1382675"/>
                    <a:gd name="connsiteY9" fmla="*/ 1298525 h 2565501"/>
                    <a:gd name="connsiteX10" fmla="*/ 293319 w 1382675"/>
                    <a:gd name="connsiteY10" fmla="*/ 1072658 h 2565501"/>
                    <a:gd name="connsiteX11" fmla="*/ 209897 w 1382675"/>
                    <a:gd name="connsiteY11" fmla="*/ 858787 h 2565501"/>
                    <a:gd name="connsiteX12" fmla="*/ 159969 w 1382675"/>
                    <a:gd name="connsiteY12" fmla="*/ 413343 h 2565501"/>
                    <a:gd name="connsiteX0" fmla="*/ 159969 w 1519593"/>
                    <a:gd name="connsiteY0" fmla="*/ 413343 h 2651226"/>
                    <a:gd name="connsiteX1" fmla="*/ 363762 w 1519593"/>
                    <a:gd name="connsiteY1" fmla="*/ 0 h 2651226"/>
                    <a:gd name="connsiteX2" fmla="*/ 1058243 w 1519593"/>
                    <a:gd name="connsiteY2" fmla="*/ 6350 h 2651226"/>
                    <a:gd name="connsiteX3" fmla="*/ 1293786 w 1519593"/>
                    <a:gd name="connsiteY3" fmla="*/ 419693 h 2651226"/>
                    <a:gd name="connsiteX4" fmla="*/ 1204466 w 1519593"/>
                    <a:gd name="connsiteY4" fmla="*/ 867518 h 2651226"/>
                    <a:gd name="connsiteX5" fmla="*/ 1128685 w 1519593"/>
                    <a:gd name="connsiteY5" fmla="*/ 1063926 h 2651226"/>
                    <a:gd name="connsiteX6" fmla="*/ 1194941 w 1519593"/>
                    <a:gd name="connsiteY6" fmla="*/ 1273124 h 2651226"/>
                    <a:gd name="connsiteX7" fmla="*/ 1470993 w 1519593"/>
                    <a:gd name="connsiteY7" fmla="*/ 2651226 h 2651226"/>
                    <a:gd name="connsiteX8" fmla="*/ 65312 w 1519593"/>
                    <a:gd name="connsiteY8" fmla="*/ 2565501 h 2651226"/>
                    <a:gd name="connsiteX9" fmla="*/ 211485 w 1519593"/>
                    <a:gd name="connsiteY9" fmla="*/ 1298525 h 2651226"/>
                    <a:gd name="connsiteX10" fmla="*/ 293319 w 1519593"/>
                    <a:gd name="connsiteY10" fmla="*/ 1072658 h 2651226"/>
                    <a:gd name="connsiteX11" fmla="*/ 209897 w 1519593"/>
                    <a:gd name="connsiteY11" fmla="*/ 858787 h 2651226"/>
                    <a:gd name="connsiteX12" fmla="*/ 159969 w 1519593"/>
                    <a:gd name="connsiteY12" fmla="*/ 413343 h 2651226"/>
                    <a:gd name="connsiteX0" fmla="*/ 159969 w 1470993"/>
                    <a:gd name="connsiteY0" fmla="*/ 413343 h 2651226"/>
                    <a:gd name="connsiteX1" fmla="*/ 363762 w 1470993"/>
                    <a:gd name="connsiteY1" fmla="*/ 0 h 2651226"/>
                    <a:gd name="connsiteX2" fmla="*/ 1058243 w 1470993"/>
                    <a:gd name="connsiteY2" fmla="*/ 6350 h 2651226"/>
                    <a:gd name="connsiteX3" fmla="*/ 1293786 w 1470993"/>
                    <a:gd name="connsiteY3" fmla="*/ 419693 h 2651226"/>
                    <a:gd name="connsiteX4" fmla="*/ 1204466 w 1470993"/>
                    <a:gd name="connsiteY4" fmla="*/ 867518 h 2651226"/>
                    <a:gd name="connsiteX5" fmla="*/ 1128685 w 1470993"/>
                    <a:gd name="connsiteY5" fmla="*/ 1063926 h 2651226"/>
                    <a:gd name="connsiteX6" fmla="*/ 1194941 w 1470993"/>
                    <a:gd name="connsiteY6" fmla="*/ 1273124 h 2651226"/>
                    <a:gd name="connsiteX7" fmla="*/ 1470993 w 1470993"/>
                    <a:gd name="connsiteY7" fmla="*/ 2651226 h 2651226"/>
                    <a:gd name="connsiteX8" fmla="*/ 65312 w 1470993"/>
                    <a:gd name="connsiteY8" fmla="*/ 2565501 h 2651226"/>
                    <a:gd name="connsiteX9" fmla="*/ 211485 w 1470993"/>
                    <a:gd name="connsiteY9" fmla="*/ 1298525 h 2651226"/>
                    <a:gd name="connsiteX10" fmla="*/ 293319 w 1470993"/>
                    <a:gd name="connsiteY10" fmla="*/ 1072658 h 2651226"/>
                    <a:gd name="connsiteX11" fmla="*/ 209897 w 1470993"/>
                    <a:gd name="connsiteY11" fmla="*/ 858787 h 2651226"/>
                    <a:gd name="connsiteX12" fmla="*/ 159969 w 1470993"/>
                    <a:gd name="connsiteY12" fmla="*/ 413343 h 2651226"/>
                    <a:gd name="connsiteX0" fmla="*/ 159969 w 1569418"/>
                    <a:gd name="connsiteY0" fmla="*/ 413343 h 2565501"/>
                    <a:gd name="connsiteX1" fmla="*/ 363762 w 1569418"/>
                    <a:gd name="connsiteY1" fmla="*/ 0 h 2565501"/>
                    <a:gd name="connsiteX2" fmla="*/ 1058243 w 1569418"/>
                    <a:gd name="connsiteY2" fmla="*/ 6350 h 2565501"/>
                    <a:gd name="connsiteX3" fmla="*/ 1293786 w 1569418"/>
                    <a:gd name="connsiteY3" fmla="*/ 419693 h 2565501"/>
                    <a:gd name="connsiteX4" fmla="*/ 1204466 w 1569418"/>
                    <a:gd name="connsiteY4" fmla="*/ 867518 h 2565501"/>
                    <a:gd name="connsiteX5" fmla="*/ 1128685 w 1569418"/>
                    <a:gd name="connsiteY5" fmla="*/ 1063926 h 2565501"/>
                    <a:gd name="connsiteX6" fmla="*/ 1194941 w 1569418"/>
                    <a:gd name="connsiteY6" fmla="*/ 1273124 h 2565501"/>
                    <a:gd name="connsiteX7" fmla="*/ 1569418 w 1569418"/>
                    <a:gd name="connsiteY7" fmla="*/ 2555976 h 2565501"/>
                    <a:gd name="connsiteX8" fmla="*/ 65312 w 1569418"/>
                    <a:gd name="connsiteY8" fmla="*/ 2565501 h 2565501"/>
                    <a:gd name="connsiteX9" fmla="*/ 211485 w 1569418"/>
                    <a:gd name="connsiteY9" fmla="*/ 1298525 h 2565501"/>
                    <a:gd name="connsiteX10" fmla="*/ 293319 w 1569418"/>
                    <a:gd name="connsiteY10" fmla="*/ 1072658 h 2565501"/>
                    <a:gd name="connsiteX11" fmla="*/ 209897 w 1569418"/>
                    <a:gd name="connsiteY11" fmla="*/ 858787 h 2565501"/>
                    <a:gd name="connsiteX12" fmla="*/ 159969 w 1569418"/>
                    <a:gd name="connsiteY12" fmla="*/ 413343 h 2565501"/>
                    <a:gd name="connsiteX0" fmla="*/ 159969 w 1569418"/>
                    <a:gd name="connsiteY0" fmla="*/ 413343 h 2565501"/>
                    <a:gd name="connsiteX1" fmla="*/ 363762 w 1569418"/>
                    <a:gd name="connsiteY1" fmla="*/ 0 h 2565501"/>
                    <a:gd name="connsiteX2" fmla="*/ 1058243 w 1569418"/>
                    <a:gd name="connsiteY2" fmla="*/ 6350 h 2565501"/>
                    <a:gd name="connsiteX3" fmla="*/ 1293786 w 1569418"/>
                    <a:gd name="connsiteY3" fmla="*/ 419693 h 2565501"/>
                    <a:gd name="connsiteX4" fmla="*/ 1204466 w 1569418"/>
                    <a:gd name="connsiteY4" fmla="*/ 867518 h 2565501"/>
                    <a:gd name="connsiteX5" fmla="*/ 1128685 w 1569418"/>
                    <a:gd name="connsiteY5" fmla="*/ 1063926 h 2565501"/>
                    <a:gd name="connsiteX6" fmla="*/ 1194941 w 1569418"/>
                    <a:gd name="connsiteY6" fmla="*/ 1273124 h 2565501"/>
                    <a:gd name="connsiteX7" fmla="*/ 1569418 w 1569418"/>
                    <a:gd name="connsiteY7" fmla="*/ 2555976 h 2565501"/>
                    <a:gd name="connsiteX8" fmla="*/ 65312 w 1569418"/>
                    <a:gd name="connsiteY8" fmla="*/ 2565501 h 2565501"/>
                    <a:gd name="connsiteX9" fmla="*/ 211485 w 1569418"/>
                    <a:gd name="connsiteY9" fmla="*/ 1298525 h 2565501"/>
                    <a:gd name="connsiteX10" fmla="*/ 293319 w 1569418"/>
                    <a:gd name="connsiteY10" fmla="*/ 1072658 h 2565501"/>
                    <a:gd name="connsiteX11" fmla="*/ 209897 w 1569418"/>
                    <a:gd name="connsiteY11" fmla="*/ 858787 h 2565501"/>
                    <a:gd name="connsiteX12" fmla="*/ 159969 w 1569418"/>
                    <a:gd name="connsiteY12" fmla="*/ 413343 h 2565501"/>
                    <a:gd name="connsiteX0" fmla="*/ 94657 w 1504106"/>
                    <a:gd name="connsiteY0" fmla="*/ 413343 h 2565501"/>
                    <a:gd name="connsiteX1" fmla="*/ 298450 w 1504106"/>
                    <a:gd name="connsiteY1" fmla="*/ 0 h 2565501"/>
                    <a:gd name="connsiteX2" fmla="*/ 992931 w 1504106"/>
                    <a:gd name="connsiteY2" fmla="*/ 6350 h 2565501"/>
                    <a:gd name="connsiteX3" fmla="*/ 1228474 w 1504106"/>
                    <a:gd name="connsiteY3" fmla="*/ 419693 h 2565501"/>
                    <a:gd name="connsiteX4" fmla="*/ 1139154 w 1504106"/>
                    <a:gd name="connsiteY4" fmla="*/ 867518 h 2565501"/>
                    <a:gd name="connsiteX5" fmla="*/ 1063373 w 1504106"/>
                    <a:gd name="connsiteY5" fmla="*/ 1063926 h 2565501"/>
                    <a:gd name="connsiteX6" fmla="*/ 1129629 w 1504106"/>
                    <a:gd name="connsiteY6" fmla="*/ 1273124 h 2565501"/>
                    <a:gd name="connsiteX7" fmla="*/ 1504106 w 1504106"/>
                    <a:gd name="connsiteY7" fmla="*/ 2555976 h 2565501"/>
                    <a:gd name="connsiteX8" fmla="*/ 0 w 1504106"/>
                    <a:gd name="connsiteY8" fmla="*/ 2565501 h 2565501"/>
                    <a:gd name="connsiteX9" fmla="*/ 146173 w 1504106"/>
                    <a:gd name="connsiteY9" fmla="*/ 1298525 h 2565501"/>
                    <a:gd name="connsiteX10" fmla="*/ 228007 w 1504106"/>
                    <a:gd name="connsiteY10" fmla="*/ 1072658 h 2565501"/>
                    <a:gd name="connsiteX11" fmla="*/ 144585 w 1504106"/>
                    <a:gd name="connsiteY11" fmla="*/ 858787 h 2565501"/>
                    <a:gd name="connsiteX12" fmla="*/ 94657 w 1504106"/>
                    <a:gd name="connsiteY12" fmla="*/ 413343 h 2565501"/>
                    <a:gd name="connsiteX0" fmla="*/ 250232 w 1659681"/>
                    <a:gd name="connsiteY0" fmla="*/ 413343 h 2581376"/>
                    <a:gd name="connsiteX1" fmla="*/ 454025 w 1659681"/>
                    <a:gd name="connsiteY1" fmla="*/ 0 h 2581376"/>
                    <a:gd name="connsiteX2" fmla="*/ 1148506 w 1659681"/>
                    <a:gd name="connsiteY2" fmla="*/ 6350 h 2581376"/>
                    <a:gd name="connsiteX3" fmla="*/ 1384049 w 1659681"/>
                    <a:gd name="connsiteY3" fmla="*/ 419693 h 2581376"/>
                    <a:gd name="connsiteX4" fmla="*/ 1294729 w 1659681"/>
                    <a:gd name="connsiteY4" fmla="*/ 867518 h 2581376"/>
                    <a:gd name="connsiteX5" fmla="*/ 1218948 w 1659681"/>
                    <a:gd name="connsiteY5" fmla="*/ 1063926 h 2581376"/>
                    <a:gd name="connsiteX6" fmla="*/ 1285204 w 1659681"/>
                    <a:gd name="connsiteY6" fmla="*/ 1273124 h 2581376"/>
                    <a:gd name="connsiteX7" fmla="*/ 1659681 w 1659681"/>
                    <a:gd name="connsiteY7" fmla="*/ 2555976 h 2581376"/>
                    <a:gd name="connsiteX8" fmla="*/ 0 w 1659681"/>
                    <a:gd name="connsiteY8" fmla="*/ 2581376 h 2581376"/>
                    <a:gd name="connsiteX9" fmla="*/ 301748 w 1659681"/>
                    <a:gd name="connsiteY9" fmla="*/ 1298525 h 2581376"/>
                    <a:gd name="connsiteX10" fmla="*/ 383582 w 1659681"/>
                    <a:gd name="connsiteY10" fmla="*/ 1072658 h 2581376"/>
                    <a:gd name="connsiteX11" fmla="*/ 300160 w 1659681"/>
                    <a:gd name="connsiteY11" fmla="*/ 858787 h 2581376"/>
                    <a:gd name="connsiteX12" fmla="*/ 250232 w 1659681"/>
                    <a:gd name="connsiteY12" fmla="*/ 413343 h 25813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659681" h="2581376">
                      <a:moveTo>
                        <a:pt x="250232" y="413343"/>
                      </a:moveTo>
                      <a:cubicBezTo>
                        <a:pt x="275876" y="270212"/>
                        <a:pt x="278347" y="0"/>
                        <a:pt x="454025" y="0"/>
                      </a:cubicBezTo>
                      <a:lnTo>
                        <a:pt x="1148506" y="6350"/>
                      </a:lnTo>
                      <a:cubicBezTo>
                        <a:pt x="1324184" y="6350"/>
                        <a:pt x="1359679" y="276165"/>
                        <a:pt x="1384049" y="419693"/>
                      </a:cubicBezTo>
                      <a:cubicBezTo>
                        <a:pt x="1408419" y="563221"/>
                        <a:pt x="1351615" y="723237"/>
                        <a:pt x="1294729" y="867518"/>
                      </a:cubicBezTo>
                      <a:cubicBezTo>
                        <a:pt x="1252131" y="961794"/>
                        <a:pt x="1218271" y="1009023"/>
                        <a:pt x="1218948" y="1063926"/>
                      </a:cubicBezTo>
                      <a:cubicBezTo>
                        <a:pt x="1248317" y="1130733"/>
                        <a:pt x="1211749" y="1024449"/>
                        <a:pt x="1285204" y="1273124"/>
                      </a:cubicBezTo>
                      <a:cubicBezTo>
                        <a:pt x="1358659" y="1521799"/>
                        <a:pt x="1611018" y="2315180"/>
                        <a:pt x="1659681" y="2555976"/>
                      </a:cubicBezTo>
                      <a:lnTo>
                        <a:pt x="0" y="2581376"/>
                      </a:lnTo>
                      <a:cubicBezTo>
                        <a:pt x="105465" y="2339522"/>
                        <a:pt x="237818" y="1549978"/>
                        <a:pt x="301748" y="1298525"/>
                      </a:cubicBezTo>
                      <a:cubicBezTo>
                        <a:pt x="365678" y="1047072"/>
                        <a:pt x="383847" y="1145948"/>
                        <a:pt x="383582" y="1072658"/>
                      </a:cubicBezTo>
                      <a:cubicBezTo>
                        <a:pt x="383317" y="999368"/>
                        <a:pt x="322385" y="968673"/>
                        <a:pt x="300160" y="858787"/>
                      </a:cubicBezTo>
                      <a:cubicBezTo>
                        <a:pt x="277935" y="748901"/>
                        <a:pt x="224588" y="556474"/>
                        <a:pt x="250232" y="413343"/>
                      </a:cubicBezTo>
                      <a:close/>
                    </a:path>
                  </a:pathLst>
                </a:cu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grpSp>
              <p:nvGrpSpPr>
                <p:cNvPr id="31" name="グループ化 30"/>
                <p:cNvGrpSpPr/>
                <p:nvPr/>
              </p:nvGrpSpPr>
              <p:grpSpPr>
                <a:xfrm>
                  <a:off x="5147591" y="3178942"/>
                  <a:ext cx="956614" cy="1357389"/>
                  <a:chOff x="5161130" y="3178942"/>
                  <a:chExt cx="956614" cy="1357389"/>
                </a:xfrm>
              </p:grpSpPr>
              <p:sp>
                <p:nvSpPr>
                  <p:cNvPr id="32" name="角丸四角形 23"/>
                  <p:cNvSpPr/>
                  <p:nvPr/>
                </p:nvSpPr>
                <p:spPr>
                  <a:xfrm rot="21412956">
                    <a:off x="5161130" y="3211345"/>
                    <a:ext cx="956614" cy="202969"/>
                  </a:xfrm>
                  <a:custGeom>
                    <a:avLst/>
                    <a:gdLst>
                      <a:gd name="connsiteX0" fmla="*/ 0 w 978701"/>
                      <a:gd name="connsiteY0" fmla="*/ 33338 h 200025"/>
                      <a:gd name="connsiteX1" fmla="*/ 33338 w 978701"/>
                      <a:gd name="connsiteY1" fmla="*/ 0 h 200025"/>
                      <a:gd name="connsiteX2" fmla="*/ 945363 w 978701"/>
                      <a:gd name="connsiteY2" fmla="*/ 0 h 200025"/>
                      <a:gd name="connsiteX3" fmla="*/ 978701 w 978701"/>
                      <a:gd name="connsiteY3" fmla="*/ 33338 h 200025"/>
                      <a:gd name="connsiteX4" fmla="*/ 978701 w 978701"/>
                      <a:gd name="connsiteY4" fmla="*/ 166687 h 200025"/>
                      <a:gd name="connsiteX5" fmla="*/ 945363 w 978701"/>
                      <a:gd name="connsiteY5" fmla="*/ 200025 h 200025"/>
                      <a:gd name="connsiteX6" fmla="*/ 33338 w 978701"/>
                      <a:gd name="connsiteY6" fmla="*/ 200025 h 200025"/>
                      <a:gd name="connsiteX7" fmla="*/ 0 w 978701"/>
                      <a:gd name="connsiteY7" fmla="*/ 166687 h 200025"/>
                      <a:gd name="connsiteX8" fmla="*/ 0 w 978701"/>
                      <a:gd name="connsiteY8" fmla="*/ 33338 h 200025"/>
                      <a:gd name="connsiteX0" fmla="*/ 0 w 978701"/>
                      <a:gd name="connsiteY0" fmla="*/ 33338 h 200025"/>
                      <a:gd name="connsiteX1" fmla="*/ 57115 w 978701"/>
                      <a:gd name="connsiteY1" fmla="*/ 1295 h 200025"/>
                      <a:gd name="connsiteX2" fmla="*/ 945363 w 978701"/>
                      <a:gd name="connsiteY2" fmla="*/ 0 h 200025"/>
                      <a:gd name="connsiteX3" fmla="*/ 978701 w 978701"/>
                      <a:gd name="connsiteY3" fmla="*/ 33338 h 200025"/>
                      <a:gd name="connsiteX4" fmla="*/ 978701 w 978701"/>
                      <a:gd name="connsiteY4" fmla="*/ 166687 h 200025"/>
                      <a:gd name="connsiteX5" fmla="*/ 945363 w 978701"/>
                      <a:gd name="connsiteY5" fmla="*/ 200025 h 200025"/>
                      <a:gd name="connsiteX6" fmla="*/ 33338 w 978701"/>
                      <a:gd name="connsiteY6" fmla="*/ 200025 h 200025"/>
                      <a:gd name="connsiteX7" fmla="*/ 0 w 978701"/>
                      <a:gd name="connsiteY7" fmla="*/ 166687 h 200025"/>
                      <a:gd name="connsiteX8" fmla="*/ 0 w 978701"/>
                      <a:gd name="connsiteY8" fmla="*/ 33338 h 200025"/>
                      <a:gd name="connsiteX0" fmla="*/ 32123 w 978701"/>
                      <a:gd name="connsiteY0" fmla="*/ 56551 h 200025"/>
                      <a:gd name="connsiteX1" fmla="*/ 57115 w 978701"/>
                      <a:gd name="connsiteY1" fmla="*/ 1295 h 200025"/>
                      <a:gd name="connsiteX2" fmla="*/ 945363 w 978701"/>
                      <a:gd name="connsiteY2" fmla="*/ 0 h 200025"/>
                      <a:gd name="connsiteX3" fmla="*/ 978701 w 978701"/>
                      <a:gd name="connsiteY3" fmla="*/ 33338 h 200025"/>
                      <a:gd name="connsiteX4" fmla="*/ 978701 w 978701"/>
                      <a:gd name="connsiteY4" fmla="*/ 166687 h 200025"/>
                      <a:gd name="connsiteX5" fmla="*/ 945363 w 978701"/>
                      <a:gd name="connsiteY5" fmla="*/ 200025 h 200025"/>
                      <a:gd name="connsiteX6" fmla="*/ 33338 w 978701"/>
                      <a:gd name="connsiteY6" fmla="*/ 200025 h 200025"/>
                      <a:gd name="connsiteX7" fmla="*/ 0 w 978701"/>
                      <a:gd name="connsiteY7" fmla="*/ 166687 h 200025"/>
                      <a:gd name="connsiteX8" fmla="*/ 32123 w 978701"/>
                      <a:gd name="connsiteY8" fmla="*/ 56551 h 200025"/>
                      <a:gd name="connsiteX0" fmla="*/ 16310 w 962888"/>
                      <a:gd name="connsiteY0" fmla="*/ 56551 h 200025"/>
                      <a:gd name="connsiteX1" fmla="*/ 41302 w 962888"/>
                      <a:gd name="connsiteY1" fmla="*/ 1295 h 200025"/>
                      <a:gd name="connsiteX2" fmla="*/ 929550 w 962888"/>
                      <a:gd name="connsiteY2" fmla="*/ 0 h 200025"/>
                      <a:gd name="connsiteX3" fmla="*/ 962888 w 962888"/>
                      <a:gd name="connsiteY3" fmla="*/ 33338 h 200025"/>
                      <a:gd name="connsiteX4" fmla="*/ 962888 w 962888"/>
                      <a:gd name="connsiteY4" fmla="*/ 166687 h 200025"/>
                      <a:gd name="connsiteX5" fmla="*/ 929550 w 962888"/>
                      <a:gd name="connsiteY5" fmla="*/ 200025 h 200025"/>
                      <a:gd name="connsiteX6" fmla="*/ 17525 w 962888"/>
                      <a:gd name="connsiteY6" fmla="*/ 200025 h 200025"/>
                      <a:gd name="connsiteX7" fmla="*/ 8 w 962888"/>
                      <a:gd name="connsiteY7" fmla="*/ 138931 h 200025"/>
                      <a:gd name="connsiteX8" fmla="*/ 16310 w 962888"/>
                      <a:gd name="connsiteY8" fmla="*/ 56551 h 200025"/>
                      <a:gd name="connsiteX0" fmla="*/ 25715 w 972293"/>
                      <a:gd name="connsiteY0" fmla="*/ 56551 h 201367"/>
                      <a:gd name="connsiteX1" fmla="*/ 50707 w 972293"/>
                      <a:gd name="connsiteY1" fmla="*/ 1295 h 201367"/>
                      <a:gd name="connsiteX2" fmla="*/ 938955 w 972293"/>
                      <a:gd name="connsiteY2" fmla="*/ 0 h 201367"/>
                      <a:gd name="connsiteX3" fmla="*/ 972293 w 972293"/>
                      <a:gd name="connsiteY3" fmla="*/ 33338 h 201367"/>
                      <a:gd name="connsiteX4" fmla="*/ 972293 w 972293"/>
                      <a:gd name="connsiteY4" fmla="*/ 166687 h 201367"/>
                      <a:gd name="connsiteX5" fmla="*/ 938955 w 972293"/>
                      <a:gd name="connsiteY5" fmla="*/ 200025 h 201367"/>
                      <a:gd name="connsiteX6" fmla="*/ 7779 w 972293"/>
                      <a:gd name="connsiteY6" fmla="*/ 201367 h 201367"/>
                      <a:gd name="connsiteX7" fmla="*/ 9413 w 972293"/>
                      <a:gd name="connsiteY7" fmla="*/ 138931 h 201367"/>
                      <a:gd name="connsiteX8" fmla="*/ 25715 w 972293"/>
                      <a:gd name="connsiteY8" fmla="*/ 56551 h 201367"/>
                      <a:gd name="connsiteX0" fmla="*/ 25715 w 972293"/>
                      <a:gd name="connsiteY0" fmla="*/ 58153 h 202969"/>
                      <a:gd name="connsiteX1" fmla="*/ 50707 w 972293"/>
                      <a:gd name="connsiteY1" fmla="*/ 2897 h 202969"/>
                      <a:gd name="connsiteX2" fmla="*/ 953351 w 972293"/>
                      <a:gd name="connsiteY2" fmla="*/ 0 h 202969"/>
                      <a:gd name="connsiteX3" fmla="*/ 972293 w 972293"/>
                      <a:gd name="connsiteY3" fmla="*/ 34940 h 202969"/>
                      <a:gd name="connsiteX4" fmla="*/ 972293 w 972293"/>
                      <a:gd name="connsiteY4" fmla="*/ 168289 h 202969"/>
                      <a:gd name="connsiteX5" fmla="*/ 938955 w 972293"/>
                      <a:gd name="connsiteY5" fmla="*/ 201627 h 202969"/>
                      <a:gd name="connsiteX6" fmla="*/ 7779 w 972293"/>
                      <a:gd name="connsiteY6" fmla="*/ 202969 h 202969"/>
                      <a:gd name="connsiteX7" fmla="*/ 9413 w 972293"/>
                      <a:gd name="connsiteY7" fmla="*/ 140533 h 202969"/>
                      <a:gd name="connsiteX8" fmla="*/ 25715 w 972293"/>
                      <a:gd name="connsiteY8" fmla="*/ 58153 h 202969"/>
                      <a:gd name="connsiteX0" fmla="*/ 25715 w 972293"/>
                      <a:gd name="connsiteY0" fmla="*/ 58153 h 202969"/>
                      <a:gd name="connsiteX1" fmla="*/ 50707 w 972293"/>
                      <a:gd name="connsiteY1" fmla="*/ 2897 h 202969"/>
                      <a:gd name="connsiteX2" fmla="*/ 953351 w 972293"/>
                      <a:gd name="connsiteY2" fmla="*/ 0 h 202969"/>
                      <a:gd name="connsiteX3" fmla="*/ 937450 w 972293"/>
                      <a:gd name="connsiteY3" fmla="*/ 61660 h 202969"/>
                      <a:gd name="connsiteX4" fmla="*/ 972293 w 972293"/>
                      <a:gd name="connsiteY4" fmla="*/ 168289 h 202969"/>
                      <a:gd name="connsiteX5" fmla="*/ 938955 w 972293"/>
                      <a:gd name="connsiteY5" fmla="*/ 201627 h 202969"/>
                      <a:gd name="connsiteX6" fmla="*/ 7779 w 972293"/>
                      <a:gd name="connsiteY6" fmla="*/ 202969 h 202969"/>
                      <a:gd name="connsiteX7" fmla="*/ 9413 w 972293"/>
                      <a:gd name="connsiteY7" fmla="*/ 140533 h 202969"/>
                      <a:gd name="connsiteX8" fmla="*/ 25715 w 972293"/>
                      <a:gd name="connsiteY8" fmla="*/ 58153 h 202969"/>
                      <a:gd name="connsiteX0" fmla="*/ 25715 w 958781"/>
                      <a:gd name="connsiteY0" fmla="*/ 58153 h 202969"/>
                      <a:gd name="connsiteX1" fmla="*/ 50707 w 958781"/>
                      <a:gd name="connsiteY1" fmla="*/ 2897 h 202969"/>
                      <a:gd name="connsiteX2" fmla="*/ 953351 w 958781"/>
                      <a:gd name="connsiteY2" fmla="*/ 0 h 202969"/>
                      <a:gd name="connsiteX3" fmla="*/ 937450 w 958781"/>
                      <a:gd name="connsiteY3" fmla="*/ 61660 h 202969"/>
                      <a:gd name="connsiteX4" fmla="*/ 940688 w 958781"/>
                      <a:gd name="connsiteY4" fmla="*/ 135566 h 202969"/>
                      <a:gd name="connsiteX5" fmla="*/ 938955 w 958781"/>
                      <a:gd name="connsiteY5" fmla="*/ 201627 h 202969"/>
                      <a:gd name="connsiteX6" fmla="*/ 7779 w 958781"/>
                      <a:gd name="connsiteY6" fmla="*/ 202969 h 202969"/>
                      <a:gd name="connsiteX7" fmla="*/ 9413 w 958781"/>
                      <a:gd name="connsiteY7" fmla="*/ 140533 h 202969"/>
                      <a:gd name="connsiteX8" fmla="*/ 25715 w 958781"/>
                      <a:gd name="connsiteY8" fmla="*/ 58153 h 202969"/>
                      <a:gd name="connsiteX0" fmla="*/ 25715 w 959036"/>
                      <a:gd name="connsiteY0" fmla="*/ 58153 h 202969"/>
                      <a:gd name="connsiteX1" fmla="*/ 50707 w 959036"/>
                      <a:gd name="connsiteY1" fmla="*/ 2897 h 202969"/>
                      <a:gd name="connsiteX2" fmla="*/ 953351 w 959036"/>
                      <a:gd name="connsiteY2" fmla="*/ 0 h 202969"/>
                      <a:gd name="connsiteX3" fmla="*/ 939568 w 959036"/>
                      <a:gd name="connsiteY3" fmla="*/ 66545 h 202969"/>
                      <a:gd name="connsiteX4" fmla="*/ 940688 w 959036"/>
                      <a:gd name="connsiteY4" fmla="*/ 135566 h 202969"/>
                      <a:gd name="connsiteX5" fmla="*/ 938955 w 959036"/>
                      <a:gd name="connsiteY5" fmla="*/ 201627 h 202969"/>
                      <a:gd name="connsiteX6" fmla="*/ 7779 w 959036"/>
                      <a:gd name="connsiteY6" fmla="*/ 202969 h 202969"/>
                      <a:gd name="connsiteX7" fmla="*/ 9413 w 959036"/>
                      <a:gd name="connsiteY7" fmla="*/ 140533 h 202969"/>
                      <a:gd name="connsiteX8" fmla="*/ 25715 w 959036"/>
                      <a:gd name="connsiteY8" fmla="*/ 58153 h 202969"/>
                      <a:gd name="connsiteX0" fmla="*/ 37344 w 959036"/>
                      <a:gd name="connsiteY0" fmla="*/ 63557 h 202969"/>
                      <a:gd name="connsiteX1" fmla="*/ 50707 w 959036"/>
                      <a:gd name="connsiteY1" fmla="*/ 2897 h 202969"/>
                      <a:gd name="connsiteX2" fmla="*/ 953351 w 959036"/>
                      <a:gd name="connsiteY2" fmla="*/ 0 h 202969"/>
                      <a:gd name="connsiteX3" fmla="*/ 939568 w 959036"/>
                      <a:gd name="connsiteY3" fmla="*/ 66545 h 202969"/>
                      <a:gd name="connsiteX4" fmla="*/ 940688 w 959036"/>
                      <a:gd name="connsiteY4" fmla="*/ 135566 h 202969"/>
                      <a:gd name="connsiteX5" fmla="*/ 938955 w 959036"/>
                      <a:gd name="connsiteY5" fmla="*/ 201627 h 202969"/>
                      <a:gd name="connsiteX6" fmla="*/ 7779 w 959036"/>
                      <a:gd name="connsiteY6" fmla="*/ 202969 h 202969"/>
                      <a:gd name="connsiteX7" fmla="*/ 9413 w 959036"/>
                      <a:gd name="connsiteY7" fmla="*/ 140533 h 202969"/>
                      <a:gd name="connsiteX8" fmla="*/ 37344 w 959036"/>
                      <a:gd name="connsiteY8" fmla="*/ 63557 h 202969"/>
                      <a:gd name="connsiteX0" fmla="*/ 34922 w 956614"/>
                      <a:gd name="connsiteY0" fmla="*/ 63557 h 202969"/>
                      <a:gd name="connsiteX1" fmla="*/ 48285 w 956614"/>
                      <a:gd name="connsiteY1" fmla="*/ 2897 h 202969"/>
                      <a:gd name="connsiteX2" fmla="*/ 950929 w 956614"/>
                      <a:gd name="connsiteY2" fmla="*/ 0 h 202969"/>
                      <a:gd name="connsiteX3" fmla="*/ 937146 w 956614"/>
                      <a:gd name="connsiteY3" fmla="*/ 66545 h 202969"/>
                      <a:gd name="connsiteX4" fmla="*/ 938266 w 956614"/>
                      <a:gd name="connsiteY4" fmla="*/ 135566 h 202969"/>
                      <a:gd name="connsiteX5" fmla="*/ 936533 w 956614"/>
                      <a:gd name="connsiteY5" fmla="*/ 201627 h 202969"/>
                      <a:gd name="connsiteX6" fmla="*/ 5357 w 956614"/>
                      <a:gd name="connsiteY6" fmla="*/ 202969 h 202969"/>
                      <a:gd name="connsiteX7" fmla="*/ 21905 w 956614"/>
                      <a:gd name="connsiteY7" fmla="*/ 129421 h 202969"/>
                      <a:gd name="connsiteX8" fmla="*/ 34922 w 956614"/>
                      <a:gd name="connsiteY8" fmla="*/ 63557 h 202969"/>
                      <a:gd name="connsiteX0" fmla="*/ 34922 w 956614"/>
                      <a:gd name="connsiteY0" fmla="*/ 63557 h 202969"/>
                      <a:gd name="connsiteX1" fmla="*/ 48285 w 956614"/>
                      <a:gd name="connsiteY1" fmla="*/ 2897 h 202969"/>
                      <a:gd name="connsiteX2" fmla="*/ 950929 w 956614"/>
                      <a:gd name="connsiteY2" fmla="*/ 0 h 202969"/>
                      <a:gd name="connsiteX3" fmla="*/ 937146 w 956614"/>
                      <a:gd name="connsiteY3" fmla="*/ 66545 h 202969"/>
                      <a:gd name="connsiteX4" fmla="*/ 938266 w 956614"/>
                      <a:gd name="connsiteY4" fmla="*/ 135566 h 202969"/>
                      <a:gd name="connsiteX5" fmla="*/ 936533 w 956614"/>
                      <a:gd name="connsiteY5" fmla="*/ 201627 h 202969"/>
                      <a:gd name="connsiteX6" fmla="*/ 454357 w 956614"/>
                      <a:gd name="connsiteY6" fmla="*/ 135441 h 202969"/>
                      <a:gd name="connsiteX7" fmla="*/ 5357 w 956614"/>
                      <a:gd name="connsiteY7" fmla="*/ 202969 h 202969"/>
                      <a:gd name="connsiteX8" fmla="*/ 21905 w 956614"/>
                      <a:gd name="connsiteY8" fmla="*/ 129421 h 202969"/>
                      <a:gd name="connsiteX9" fmla="*/ 34922 w 956614"/>
                      <a:gd name="connsiteY9" fmla="*/ 63557 h 202969"/>
                      <a:gd name="connsiteX0" fmla="*/ 34922 w 956614"/>
                      <a:gd name="connsiteY0" fmla="*/ 63557 h 202969"/>
                      <a:gd name="connsiteX1" fmla="*/ 48285 w 956614"/>
                      <a:gd name="connsiteY1" fmla="*/ 2897 h 202969"/>
                      <a:gd name="connsiteX2" fmla="*/ 462562 w 956614"/>
                      <a:gd name="connsiteY2" fmla="*/ 28572 h 202969"/>
                      <a:gd name="connsiteX3" fmla="*/ 950929 w 956614"/>
                      <a:gd name="connsiteY3" fmla="*/ 0 h 202969"/>
                      <a:gd name="connsiteX4" fmla="*/ 937146 w 956614"/>
                      <a:gd name="connsiteY4" fmla="*/ 66545 h 202969"/>
                      <a:gd name="connsiteX5" fmla="*/ 938266 w 956614"/>
                      <a:gd name="connsiteY5" fmla="*/ 135566 h 202969"/>
                      <a:gd name="connsiteX6" fmla="*/ 936533 w 956614"/>
                      <a:gd name="connsiteY6" fmla="*/ 201627 h 202969"/>
                      <a:gd name="connsiteX7" fmla="*/ 454357 w 956614"/>
                      <a:gd name="connsiteY7" fmla="*/ 135441 h 202969"/>
                      <a:gd name="connsiteX8" fmla="*/ 5357 w 956614"/>
                      <a:gd name="connsiteY8" fmla="*/ 202969 h 202969"/>
                      <a:gd name="connsiteX9" fmla="*/ 21905 w 956614"/>
                      <a:gd name="connsiteY9" fmla="*/ 129421 h 202969"/>
                      <a:gd name="connsiteX10" fmla="*/ 34922 w 956614"/>
                      <a:gd name="connsiteY10" fmla="*/ 63557 h 202969"/>
                      <a:gd name="connsiteX0" fmla="*/ 34922 w 956614"/>
                      <a:gd name="connsiteY0" fmla="*/ 63557 h 202969"/>
                      <a:gd name="connsiteX1" fmla="*/ 48285 w 956614"/>
                      <a:gd name="connsiteY1" fmla="*/ 2897 h 202969"/>
                      <a:gd name="connsiteX2" fmla="*/ 317003 w 956614"/>
                      <a:gd name="connsiteY2" fmla="*/ 30184 h 202969"/>
                      <a:gd name="connsiteX3" fmla="*/ 950929 w 956614"/>
                      <a:gd name="connsiteY3" fmla="*/ 0 h 202969"/>
                      <a:gd name="connsiteX4" fmla="*/ 937146 w 956614"/>
                      <a:gd name="connsiteY4" fmla="*/ 66545 h 202969"/>
                      <a:gd name="connsiteX5" fmla="*/ 938266 w 956614"/>
                      <a:gd name="connsiteY5" fmla="*/ 135566 h 202969"/>
                      <a:gd name="connsiteX6" fmla="*/ 936533 w 956614"/>
                      <a:gd name="connsiteY6" fmla="*/ 201627 h 202969"/>
                      <a:gd name="connsiteX7" fmla="*/ 454357 w 956614"/>
                      <a:gd name="connsiteY7" fmla="*/ 135441 h 202969"/>
                      <a:gd name="connsiteX8" fmla="*/ 5357 w 956614"/>
                      <a:gd name="connsiteY8" fmla="*/ 202969 h 202969"/>
                      <a:gd name="connsiteX9" fmla="*/ 21905 w 956614"/>
                      <a:gd name="connsiteY9" fmla="*/ 129421 h 202969"/>
                      <a:gd name="connsiteX10" fmla="*/ 34922 w 956614"/>
                      <a:gd name="connsiteY10" fmla="*/ 63557 h 202969"/>
                      <a:gd name="connsiteX0" fmla="*/ 34922 w 956614"/>
                      <a:gd name="connsiteY0" fmla="*/ 63557 h 202969"/>
                      <a:gd name="connsiteX1" fmla="*/ 48285 w 956614"/>
                      <a:gd name="connsiteY1" fmla="*/ 2897 h 202969"/>
                      <a:gd name="connsiteX2" fmla="*/ 317003 w 956614"/>
                      <a:gd name="connsiteY2" fmla="*/ 30184 h 202969"/>
                      <a:gd name="connsiteX3" fmla="*/ 950929 w 956614"/>
                      <a:gd name="connsiteY3" fmla="*/ 0 h 202969"/>
                      <a:gd name="connsiteX4" fmla="*/ 937146 w 956614"/>
                      <a:gd name="connsiteY4" fmla="*/ 66545 h 202969"/>
                      <a:gd name="connsiteX5" fmla="*/ 938266 w 956614"/>
                      <a:gd name="connsiteY5" fmla="*/ 135566 h 202969"/>
                      <a:gd name="connsiteX6" fmla="*/ 936533 w 956614"/>
                      <a:gd name="connsiteY6" fmla="*/ 201627 h 202969"/>
                      <a:gd name="connsiteX7" fmla="*/ 662773 w 956614"/>
                      <a:gd name="connsiteY7" fmla="*/ 118174 h 202969"/>
                      <a:gd name="connsiteX8" fmla="*/ 5357 w 956614"/>
                      <a:gd name="connsiteY8" fmla="*/ 202969 h 202969"/>
                      <a:gd name="connsiteX9" fmla="*/ 21905 w 956614"/>
                      <a:gd name="connsiteY9" fmla="*/ 129421 h 202969"/>
                      <a:gd name="connsiteX10" fmla="*/ 34922 w 956614"/>
                      <a:gd name="connsiteY10" fmla="*/ 63557 h 202969"/>
                      <a:gd name="connsiteX0" fmla="*/ 34922 w 956614"/>
                      <a:gd name="connsiteY0" fmla="*/ 63557 h 202969"/>
                      <a:gd name="connsiteX1" fmla="*/ 48285 w 956614"/>
                      <a:gd name="connsiteY1" fmla="*/ 2897 h 202969"/>
                      <a:gd name="connsiteX2" fmla="*/ 317003 w 956614"/>
                      <a:gd name="connsiteY2" fmla="*/ 30184 h 202969"/>
                      <a:gd name="connsiteX3" fmla="*/ 950929 w 956614"/>
                      <a:gd name="connsiteY3" fmla="*/ 0 h 202969"/>
                      <a:gd name="connsiteX4" fmla="*/ 937146 w 956614"/>
                      <a:gd name="connsiteY4" fmla="*/ 66545 h 202969"/>
                      <a:gd name="connsiteX5" fmla="*/ 938266 w 956614"/>
                      <a:gd name="connsiteY5" fmla="*/ 135566 h 202969"/>
                      <a:gd name="connsiteX6" fmla="*/ 936533 w 956614"/>
                      <a:gd name="connsiteY6" fmla="*/ 201627 h 202969"/>
                      <a:gd name="connsiteX7" fmla="*/ 566239 w 956614"/>
                      <a:gd name="connsiteY7" fmla="*/ 139149 h 202969"/>
                      <a:gd name="connsiteX8" fmla="*/ 5357 w 956614"/>
                      <a:gd name="connsiteY8" fmla="*/ 202969 h 202969"/>
                      <a:gd name="connsiteX9" fmla="*/ 21905 w 956614"/>
                      <a:gd name="connsiteY9" fmla="*/ 129421 h 202969"/>
                      <a:gd name="connsiteX10" fmla="*/ 34922 w 956614"/>
                      <a:gd name="connsiteY10" fmla="*/ 63557 h 20296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956614" h="202969">
                        <a:moveTo>
                          <a:pt x="34922" y="63557"/>
                        </a:moveTo>
                        <a:cubicBezTo>
                          <a:pt x="34922" y="45145"/>
                          <a:pt x="29873" y="2897"/>
                          <a:pt x="48285" y="2897"/>
                        </a:cubicBezTo>
                        <a:cubicBezTo>
                          <a:pt x="186809" y="3530"/>
                          <a:pt x="178479" y="29551"/>
                          <a:pt x="317003" y="30184"/>
                        </a:cubicBezTo>
                        <a:lnTo>
                          <a:pt x="950929" y="0"/>
                        </a:lnTo>
                        <a:cubicBezTo>
                          <a:pt x="969341" y="0"/>
                          <a:pt x="937146" y="48133"/>
                          <a:pt x="937146" y="66545"/>
                        </a:cubicBezTo>
                        <a:cubicBezTo>
                          <a:pt x="937519" y="89552"/>
                          <a:pt x="937893" y="112559"/>
                          <a:pt x="938266" y="135566"/>
                        </a:cubicBezTo>
                        <a:cubicBezTo>
                          <a:pt x="938266" y="153978"/>
                          <a:pt x="954945" y="201627"/>
                          <a:pt x="936533" y="201627"/>
                        </a:cubicBezTo>
                        <a:cubicBezTo>
                          <a:pt x="772264" y="200835"/>
                          <a:pt x="730508" y="139941"/>
                          <a:pt x="566239" y="139149"/>
                        </a:cubicBezTo>
                        <a:lnTo>
                          <a:pt x="5357" y="202969"/>
                        </a:lnTo>
                        <a:cubicBezTo>
                          <a:pt x="-13055" y="202969"/>
                          <a:pt x="21905" y="147833"/>
                          <a:pt x="21905" y="129421"/>
                        </a:cubicBezTo>
                        <a:lnTo>
                          <a:pt x="34922" y="63557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solidFill>
                      <a:schemeClr val="accent2">
                        <a:lumMod val="50000"/>
                      </a:schemeClr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3" name="円/楕円 24"/>
                  <p:cNvSpPr/>
                  <p:nvPr/>
                </p:nvSpPr>
                <p:spPr>
                  <a:xfrm flipH="1">
                    <a:off x="5736586" y="3329705"/>
                    <a:ext cx="205118" cy="1206626"/>
                  </a:xfrm>
                  <a:custGeom>
                    <a:avLst/>
                    <a:gdLst>
                      <a:gd name="connsiteX0" fmla="*/ 0 w 240506"/>
                      <a:gd name="connsiteY0" fmla="*/ 218140 h 436279"/>
                      <a:gd name="connsiteX1" fmla="*/ 120253 w 240506"/>
                      <a:gd name="connsiteY1" fmla="*/ 0 h 436279"/>
                      <a:gd name="connsiteX2" fmla="*/ 240506 w 240506"/>
                      <a:gd name="connsiteY2" fmla="*/ 218140 h 436279"/>
                      <a:gd name="connsiteX3" fmla="*/ 120253 w 240506"/>
                      <a:gd name="connsiteY3" fmla="*/ 436280 h 436279"/>
                      <a:gd name="connsiteX4" fmla="*/ 0 w 240506"/>
                      <a:gd name="connsiteY4" fmla="*/ 218140 h 436279"/>
                      <a:gd name="connsiteX0" fmla="*/ 0 w 240506"/>
                      <a:gd name="connsiteY0" fmla="*/ 172896 h 391036"/>
                      <a:gd name="connsiteX1" fmla="*/ 120253 w 240506"/>
                      <a:gd name="connsiteY1" fmla="*/ 0 h 391036"/>
                      <a:gd name="connsiteX2" fmla="*/ 240506 w 240506"/>
                      <a:gd name="connsiteY2" fmla="*/ 172896 h 391036"/>
                      <a:gd name="connsiteX3" fmla="*/ 120253 w 240506"/>
                      <a:gd name="connsiteY3" fmla="*/ 391036 h 391036"/>
                      <a:gd name="connsiteX4" fmla="*/ 0 w 240506"/>
                      <a:gd name="connsiteY4" fmla="*/ 172896 h 391036"/>
                      <a:gd name="connsiteX0" fmla="*/ 0 w 190500"/>
                      <a:gd name="connsiteY0" fmla="*/ 72184 h 399313"/>
                      <a:gd name="connsiteX1" fmla="*/ 70247 w 190500"/>
                      <a:gd name="connsiteY1" fmla="*/ 6444 h 399313"/>
                      <a:gd name="connsiteX2" fmla="*/ 190500 w 190500"/>
                      <a:gd name="connsiteY2" fmla="*/ 179340 h 399313"/>
                      <a:gd name="connsiteX3" fmla="*/ 70247 w 190500"/>
                      <a:gd name="connsiteY3" fmla="*/ 397480 h 399313"/>
                      <a:gd name="connsiteX4" fmla="*/ 0 w 190500"/>
                      <a:gd name="connsiteY4" fmla="*/ 72184 h 399313"/>
                      <a:gd name="connsiteX0" fmla="*/ 0 w 178594"/>
                      <a:gd name="connsiteY0" fmla="*/ 73385 h 398690"/>
                      <a:gd name="connsiteX1" fmla="*/ 70247 w 178594"/>
                      <a:gd name="connsiteY1" fmla="*/ 7645 h 398690"/>
                      <a:gd name="connsiteX2" fmla="*/ 178594 w 178594"/>
                      <a:gd name="connsiteY2" fmla="*/ 82910 h 398690"/>
                      <a:gd name="connsiteX3" fmla="*/ 70247 w 178594"/>
                      <a:gd name="connsiteY3" fmla="*/ 398681 h 398690"/>
                      <a:gd name="connsiteX4" fmla="*/ 0 w 178594"/>
                      <a:gd name="connsiteY4" fmla="*/ 73385 h 398690"/>
                      <a:gd name="connsiteX0" fmla="*/ 0 w 178594"/>
                      <a:gd name="connsiteY0" fmla="*/ 68000 h 393305"/>
                      <a:gd name="connsiteX1" fmla="*/ 70247 w 178594"/>
                      <a:gd name="connsiteY1" fmla="*/ 11785 h 393305"/>
                      <a:gd name="connsiteX2" fmla="*/ 178594 w 178594"/>
                      <a:gd name="connsiteY2" fmla="*/ 77525 h 393305"/>
                      <a:gd name="connsiteX3" fmla="*/ 70247 w 178594"/>
                      <a:gd name="connsiteY3" fmla="*/ 393296 h 393305"/>
                      <a:gd name="connsiteX4" fmla="*/ 0 w 178594"/>
                      <a:gd name="connsiteY4" fmla="*/ 68000 h 393305"/>
                      <a:gd name="connsiteX0" fmla="*/ 0 w 207169"/>
                      <a:gd name="connsiteY0" fmla="*/ 86846 h 412177"/>
                      <a:gd name="connsiteX1" fmla="*/ 70247 w 207169"/>
                      <a:gd name="connsiteY1" fmla="*/ 30631 h 412177"/>
                      <a:gd name="connsiteX2" fmla="*/ 207169 w 207169"/>
                      <a:gd name="connsiteY2" fmla="*/ 65414 h 412177"/>
                      <a:gd name="connsiteX3" fmla="*/ 70247 w 207169"/>
                      <a:gd name="connsiteY3" fmla="*/ 412142 h 412177"/>
                      <a:gd name="connsiteX4" fmla="*/ 0 w 207169"/>
                      <a:gd name="connsiteY4" fmla="*/ 86846 h 412177"/>
                      <a:gd name="connsiteX0" fmla="*/ 0 w 207169"/>
                      <a:gd name="connsiteY0" fmla="*/ 67482 h 392813"/>
                      <a:gd name="connsiteX1" fmla="*/ 70247 w 207169"/>
                      <a:gd name="connsiteY1" fmla="*/ 11267 h 392813"/>
                      <a:gd name="connsiteX2" fmla="*/ 207169 w 207169"/>
                      <a:gd name="connsiteY2" fmla="*/ 46050 h 392813"/>
                      <a:gd name="connsiteX3" fmla="*/ 70247 w 207169"/>
                      <a:gd name="connsiteY3" fmla="*/ 392778 h 392813"/>
                      <a:gd name="connsiteX4" fmla="*/ 0 w 207169"/>
                      <a:gd name="connsiteY4" fmla="*/ 67482 h 392813"/>
                      <a:gd name="connsiteX0" fmla="*/ 3919 w 211088"/>
                      <a:gd name="connsiteY0" fmla="*/ 67482 h 392811"/>
                      <a:gd name="connsiteX1" fmla="*/ 74166 w 211088"/>
                      <a:gd name="connsiteY1" fmla="*/ 11267 h 392811"/>
                      <a:gd name="connsiteX2" fmla="*/ 211088 w 211088"/>
                      <a:gd name="connsiteY2" fmla="*/ 46050 h 392811"/>
                      <a:gd name="connsiteX3" fmla="*/ 74166 w 211088"/>
                      <a:gd name="connsiteY3" fmla="*/ 392778 h 392811"/>
                      <a:gd name="connsiteX4" fmla="*/ 3919 w 211088"/>
                      <a:gd name="connsiteY4" fmla="*/ 67482 h 392811"/>
                      <a:gd name="connsiteX0" fmla="*/ 3919 w 211088"/>
                      <a:gd name="connsiteY0" fmla="*/ 73522 h 398851"/>
                      <a:gd name="connsiteX1" fmla="*/ 74166 w 211088"/>
                      <a:gd name="connsiteY1" fmla="*/ 17307 h 398851"/>
                      <a:gd name="connsiteX2" fmla="*/ 211088 w 211088"/>
                      <a:gd name="connsiteY2" fmla="*/ 52090 h 398851"/>
                      <a:gd name="connsiteX3" fmla="*/ 74166 w 211088"/>
                      <a:gd name="connsiteY3" fmla="*/ 398818 h 398851"/>
                      <a:gd name="connsiteX4" fmla="*/ 3919 w 211088"/>
                      <a:gd name="connsiteY4" fmla="*/ 73522 h 398851"/>
                      <a:gd name="connsiteX0" fmla="*/ 3919 w 224114"/>
                      <a:gd name="connsiteY0" fmla="*/ 60032 h 385361"/>
                      <a:gd name="connsiteX1" fmla="*/ 74166 w 224114"/>
                      <a:gd name="connsiteY1" fmla="*/ 3817 h 385361"/>
                      <a:gd name="connsiteX2" fmla="*/ 211088 w 224114"/>
                      <a:gd name="connsiteY2" fmla="*/ 38600 h 385361"/>
                      <a:gd name="connsiteX3" fmla="*/ 74166 w 224114"/>
                      <a:gd name="connsiteY3" fmla="*/ 385328 h 385361"/>
                      <a:gd name="connsiteX4" fmla="*/ 3919 w 224114"/>
                      <a:gd name="connsiteY4" fmla="*/ 60032 h 385361"/>
                      <a:gd name="connsiteX0" fmla="*/ 3960 w 228670"/>
                      <a:gd name="connsiteY0" fmla="*/ 85078 h 410639"/>
                      <a:gd name="connsiteX1" fmla="*/ 74207 w 228670"/>
                      <a:gd name="connsiteY1" fmla="*/ 28863 h 410639"/>
                      <a:gd name="connsiteX2" fmla="*/ 215892 w 228670"/>
                      <a:gd name="connsiteY2" fmla="*/ 23165 h 410639"/>
                      <a:gd name="connsiteX3" fmla="*/ 74207 w 228670"/>
                      <a:gd name="connsiteY3" fmla="*/ 410374 h 410639"/>
                      <a:gd name="connsiteX4" fmla="*/ 3960 w 228670"/>
                      <a:gd name="connsiteY4" fmla="*/ 85078 h 410639"/>
                      <a:gd name="connsiteX0" fmla="*/ 3650 w 235571"/>
                      <a:gd name="connsiteY0" fmla="*/ 48042 h 409100"/>
                      <a:gd name="connsiteX1" fmla="*/ 81040 w 235571"/>
                      <a:gd name="connsiteY1" fmla="*/ 27546 h 409100"/>
                      <a:gd name="connsiteX2" fmla="*/ 222725 w 235571"/>
                      <a:gd name="connsiteY2" fmla="*/ 21848 h 409100"/>
                      <a:gd name="connsiteX3" fmla="*/ 81040 w 235571"/>
                      <a:gd name="connsiteY3" fmla="*/ 409057 h 409100"/>
                      <a:gd name="connsiteX4" fmla="*/ 3650 w 235571"/>
                      <a:gd name="connsiteY4" fmla="*/ 48042 h 409100"/>
                      <a:gd name="connsiteX0" fmla="*/ 456 w 219814"/>
                      <a:gd name="connsiteY0" fmla="*/ 53204 h 414265"/>
                      <a:gd name="connsiteX1" fmla="*/ 111184 w 219814"/>
                      <a:gd name="connsiteY1" fmla="*/ 35089 h 414265"/>
                      <a:gd name="connsiteX2" fmla="*/ 219531 w 219814"/>
                      <a:gd name="connsiteY2" fmla="*/ 27010 h 414265"/>
                      <a:gd name="connsiteX3" fmla="*/ 77846 w 219814"/>
                      <a:gd name="connsiteY3" fmla="*/ 414219 h 414265"/>
                      <a:gd name="connsiteX4" fmla="*/ 456 w 219814"/>
                      <a:gd name="connsiteY4" fmla="*/ 53204 h 414265"/>
                      <a:gd name="connsiteX0" fmla="*/ 456 w 228341"/>
                      <a:gd name="connsiteY0" fmla="*/ 39490 h 400551"/>
                      <a:gd name="connsiteX1" fmla="*/ 111184 w 228341"/>
                      <a:gd name="connsiteY1" fmla="*/ 21375 h 400551"/>
                      <a:gd name="connsiteX2" fmla="*/ 219531 w 228341"/>
                      <a:gd name="connsiteY2" fmla="*/ 13296 h 400551"/>
                      <a:gd name="connsiteX3" fmla="*/ 77846 w 228341"/>
                      <a:gd name="connsiteY3" fmla="*/ 400505 h 400551"/>
                      <a:gd name="connsiteX4" fmla="*/ 456 w 228341"/>
                      <a:gd name="connsiteY4" fmla="*/ 39490 h 400551"/>
                      <a:gd name="connsiteX0" fmla="*/ 1906 w 229791"/>
                      <a:gd name="connsiteY0" fmla="*/ 39490 h 400547"/>
                      <a:gd name="connsiteX1" fmla="*/ 112634 w 229791"/>
                      <a:gd name="connsiteY1" fmla="*/ 21375 h 400547"/>
                      <a:gd name="connsiteX2" fmla="*/ 220981 w 229791"/>
                      <a:gd name="connsiteY2" fmla="*/ 13296 h 400547"/>
                      <a:gd name="connsiteX3" fmla="*/ 79296 w 229791"/>
                      <a:gd name="connsiteY3" fmla="*/ 400505 h 400547"/>
                      <a:gd name="connsiteX4" fmla="*/ 1906 w 229791"/>
                      <a:gd name="connsiteY4" fmla="*/ 39490 h 400547"/>
                      <a:gd name="connsiteX0" fmla="*/ 1906 w 223211"/>
                      <a:gd name="connsiteY0" fmla="*/ 39634 h 400691"/>
                      <a:gd name="connsiteX1" fmla="*/ 112634 w 223211"/>
                      <a:gd name="connsiteY1" fmla="*/ 21519 h 400691"/>
                      <a:gd name="connsiteX2" fmla="*/ 220981 w 223211"/>
                      <a:gd name="connsiteY2" fmla="*/ 13440 h 400691"/>
                      <a:gd name="connsiteX3" fmla="*/ 79296 w 223211"/>
                      <a:gd name="connsiteY3" fmla="*/ 400649 h 400691"/>
                      <a:gd name="connsiteX4" fmla="*/ 1906 w 223211"/>
                      <a:gd name="connsiteY4" fmla="*/ 39634 h 400691"/>
                      <a:gd name="connsiteX0" fmla="*/ 1906 w 223449"/>
                      <a:gd name="connsiteY0" fmla="*/ 34390 h 395447"/>
                      <a:gd name="connsiteX1" fmla="*/ 112634 w 223449"/>
                      <a:gd name="connsiteY1" fmla="*/ 16275 h 395447"/>
                      <a:gd name="connsiteX2" fmla="*/ 220981 w 223449"/>
                      <a:gd name="connsiteY2" fmla="*/ 8196 h 395447"/>
                      <a:gd name="connsiteX3" fmla="*/ 79296 w 223449"/>
                      <a:gd name="connsiteY3" fmla="*/ 395405 h 395447"/>
                      <a:gd name="connsiteX4" fmla="*/ 1906 w 223449"/>
                      <a:gd name="connsiteY4" fmla="*/ 34390 h 395447"/>
                      <a:gd name="connsiteX0" fmla="*/ 1940 w 230529"/>
                      <a:gd name="connsiteY0" fmla="*/ 28707 h 389744"/>
                      <a:gd name="connsiteX1" fmla="*/ 112668 w 230529"/>
                      <a:gd name="connsiteY1" fmla="*/ 10592 h 389744"/>
                      <a:gd name="connsiteX2" fmla="*/ 228159 w 230529"/>
                      <a:gd name="connsiteY2" fmla="*/ 9657 h 389744"/>
                      <a:gd name="connsiteX3" fmla="*/ 79330 w 230529"/>
                      <a:gd name="connsiteY3" fmla="*/ 389722 h 389744"/>
                      <a:gd name="connsiteX4" fmla="*/ 1940 w 230529"/>
                      <a:gd name="connsiteY4" fmla="*/ 28707 h 389744"/>
                      <a:gd name="connsiteX0" fmla="*/ 408 w 226850"/>
                      <a:gd name="connsiteY0" fmla="*/ 49277 h 410316"/>
                      <a:gd name="connsiteX1" fmla="*/ 108755 w 226850"/>
                      <a:gd name="connsiteY1" fmla="*/ 26400 h 410316"/>
                      <a:gd name="connsiteX2" fmla="*/ 226627 w 226850"/>
                      <a:gd name="connsiteY2" fmla="*/ 30227 h 410316"/>
                      <a:gd name="connsiteX3" fmla="*/ 77798 w 226850"/>
                      <a:gd name="connsiteY3" fmla="*/ 410292 h 410316"/>
                      <a:gd name="connsiteX4" fmla="*/ 408 w 226850"/>
                      <a:gd name="connsiteY4" fmla="*/ 49277 h 410316"/>
                      <a:gd name="connsiteX0" fmla="*/ 408 w 238463"/>
                      <a:gd name="connsiteY0" fmla="*/ 34867 h 395906"/>
                      <a:gd name="connsiteX1" fmla="*/ 108755 w 238463"/>
                      <a:gd name="connsiteY1" fmla="*/ 11990 h 395906"/>
                      <a:gd name="connsiteX2" fmla="*/ 226627 w 238463"/>
                      <a:gd name="connsiteY2" fmla="*/ 15817 h 395906"/>
                      <a:gd name="connsiteX3" fmla="*/ 77798 w 238463"/>
                      <a:gd name="connsiteY3" fmla="*/ 395882 h 395906"/>
                      <a:gd name="connsiteX4" fmla="*/ 408 w 238463"/>
                      <a:gd name="connsiteY4" fmla="*/ 34867 h 395906"/>
                      <a:gd name="connsiteX0" fmla="*/ 2456 w 240511"/>
                      <a:gd name="connsiteY0" fmla="*/ 28425 h 389462"/>
                      <a:gd name="connsiteX1" fmla="*/ 110803 w 240511"/>
                      <a:gd name="connsiteY1" fmla="*/ 5548 h 389462"/>
                      <a:gd name="connsiteX2" fmla="*/ 228675 w 240511"/>
                      <a:gd name="connsiteY2" fmla="*/ 9375 h 389462"/>
                      <a:gd name="connsiteX3" fmla="*/ 79846 w 240511"/>
                      <a:gd name="connsiteY3" fmla="*/ 389440 h 389462"/>
                      <a:gd name="connsiteX4" fmla="*/ 2456 w 240511"/>
                      <a:gd name="connsiteY4" fmla="*/ 28425 h 389462"/>
                      <a:gd name="connsiteX0" fmla="*/ 1085 w 227761"/>
                      <a:gd name="connsiteY0" fmla="*/ 63708 h 620001"/>
                      <a:gd name="connsiteX1" fmla="*/ 109432 w 227761"/>
                      <a:gd name="connsiteY1" fmla="*/ 40831 h 620001"/>
                      <a:gd name="connsiteX2" fmla="*/ 227304 w 227761"/>
                      <a:gd name="connsiteY2" fmla="*/ 44658 h 620001"/>
                      <a:gd name="connsiteX3" fmla="*/ 64188 w 227761"/>
                      <a:gd name="connsiteY3" fmla="*/ 619985 h 620001"/>
                      <a:gd name="connsiteX4" fmla="*/ 1085 w 227761"/>
                      <a:gd name="connsiteY4" fmla="*/ 63708 h 620001"/>
                      <a:gd name="connsiteX0" fmla="*/ 1085 w 233238"/>
                      <a:gd name="connsiteY0" fmla="*/ 48865 h 605158"/>
                      <a:gd name="connsiteX1" fmla="*/ 109432 w 233238"/>
                      <a:gd name="connsiteY1" fmla="*/ 25988 h 605158"/>
                      <a:gd name="connsiteX2" fmla="*/ 227304 w 233238"/>
                      <a:gd name="connsiteY2" fmla="*/ 29815 h 605158"/>
                      <a:gd name="connsiteX3" fmla="*/ 64188 w 233238"/>
                      <a:gd name="connsiteY3" fmla="*/ 605142 h 605158"/>
                      <a:gd name="connsiteX4" fmla="*/ 1085 w 233238"/>
                      <a:gd name="connsiteY4" fmla="*/ 48865 h 605158"/>
                      <a:gd name="connsiteX0" fmla="*/ 5536 w 237689"/>
                      <a:gd name="connsiteY0" fmla="*/ 37356 h 593647"/>
                      <a:gd name="connsiteX1" fmla="*/ 113883 w 237689"/>
                      <a:gd name="connsiteY1" fmla="*/ 14479 h 593647"/>
                      <a:gd name="connsiteX2" fmla="*/ 231755 w 237689"/>
                      <a:gd name="connsiteY2" fmla="*/ 18306 h 593647"/>
                      <a:gd name="connsiteX3" fmla="*/ 68639 w 237689"/>
                      <a:gd name="connsiteY3" fmla="*/ 593633 h 593647"/>
                      <a:gd name="connsiteX4" fmla="*/ 5536 w 237689"/>
                      <a:gd name="connsiteY4" fmla="*/ 37356 h 593647"/>
                      <a:gd name="connsiteX0" fmla="*/ 3108 w 235261"/>
                      <a:gd name="connsiteY0" fmla="*/ 37356 h 593646"/>
                      <a:gd name="connsiteX1" fmla="*/ 111455 w 235261"/>
                      <a:gd name="connsiteY1" fmla="*/ 14479 h 593646"/>
                      <a:gd name="connsiteX2" fmla="*/ 229327 w 235261"/>
                      <a:gd name="connsiteY2" fmla="*/ 18306 h 593646"/>
                      <a:gd name="connsiteX3" fmla="*/ 66211 w 235261"/>
                      <a:gd name="connsiteY3" fmla="*/ 593633 h 593646"/>
                      <a:gd name="connsiteX4" fmla="*/ 3108 w 235261"/>
                      <a:gd name="connsiteY4" fmla="*/ 37356 h 593646"/>
                      <a:gd name="connsiteX0" fmla="*/ 3108 w 240500"/>
                      <a:gd name="connsiteY0" fmla="*/ 32151 h 588441"/>
                      <a:gd name="connsiteX1" fmla="*/ 111455 w 240500"/>
                      <a:gd name="connsiteY1" fmla="*/ 9274 h 588441"/>
                      <a:gd name="connsiteX2" fmla="*/ 229327 w 240500"/>
                      <a:gd name="connsiteY2" fmla="*/ 13101 h 588441"/>
                      <a:gd name="connsiteX3" fmla="*/ 66211 w 240500"/>
                      <a:gd name="connsiteY3" fmla="*/ 588428 h 588441"/>
                      <a:gd name="connsiteX4" fmla="*/ 3108 w 240500"/>
                      <a:gd name="connsiteY4" fmla="*/ 32151 h 588441"/>
                      <a:gd name="connsiteX0" fmla="*/ 9324 w 246716"/>
                      <a:gd name="connsiteY0" fmla="*/ 32151 h 593496"/>
                      <a:gd name="connsiteX1" fmla="*/ 117671 w 246716"/>
                      <a:gd name="connsiteY1" fmla="*/ 9274 h 593496"/>
                      <a:gd name="connsiteX2" fmla="*/ 235543 w 246716"/>
                      <a:gd name="connsiteY2" fmla="*/ 13101 h 593496"/>
                      <a:gd name="connsiteX3" fmla="*/ 72427 w 246716"/>
                      <a:gd name="connsiteY3" fmla="*/ 588428 h 593496"/>
                      <a:gd name="connsiteX4" fmla="*/ 12896 w 246716"/>
                      <a:gd name="connsiteY4" fmla="*/ 279928 h 593496"/>
                      <a:gd name="connsiteX5" fmla="*/ 9324 w 246716"/>
                      <a:gd name="connsiteY5" fmla="*/ 32151 h 593496"/>
                      <a:gd name="connsiteX0" fmla="*/ 9324 w 239922"/>
                      <a:gd name="connsiteY0" fmla="*/ 40930 h 602275"/>
                      <a:gd name="connsiteX1" fmla="*/ 117671 w 239922"/>
                      <a:gd name="connsiteY1" fmla="*/ 18053 h 602275"/>
                      <a:gd name="connsiteX2" fmla="*/ 235543 w 239922"/>
                      <a:gd name="connsiteY2" fmla="*/ 21880 h 602275"/>
                      <a:gd name="connsiteX3" fmla="*/ 201015 w 239922"/>
                      <a:gd name="connsiteY3" fmla="*/ 288706 h 602275"/>
                      <a:gd name="connsiteX4" fmla="*/ 72427 w 239922"/>
                      <a:gd name="connsiteY4" fmla="*/ 597207 h 602275"/>
                      <a:gd name="connsiteX5" fmla="*/ 12896 w 239922"/>
                      <a:gd name="connsiteY5" fmla="*/ 288707 h 602275"/>
                      <a:gd name="connsiteX6" fmla="*/ 9324 w 239922"/>
                      <a:gd name="connsiteY6" fmla="*/ 40930 h 602275"/>
                      <a:gd name="connsiteX0" fmla="*/ 9324 w 240612"/>
                      <a:gd name="connsiteY0" fmla="*/ 32572 h 593917"/>
                      <a:gd name="connsiteX1" fmla="*/ 117671 w 240612"/>
                      <a:gd name="connsiteY1" fmla="*/ 9695 h 593917"/>
                      <a:gd name="connsiteX2" fmla="*/ 235543 w 240612"/>
                      <a:gd name="connsiteY2" fmla="*/ 13522 h 593917"/>
                      <a:gd name="connsiteX3" fmla="*/ 201015 w 240612"/>
                      <a:gd name="connsiteY3" fmla="*/ 280348 h 593917"/>
                      <a:gd name="connsiteX4" fmla="*/ 72427 w 240612"/>
                      <a:gd name="connsiteY4" fmla="*/ 588849 h 593917"/>
                      <a:gd name="connsiteX5" fmla="*/ 12896 w 240612"/>
                      <a:gd name="connsiteY5" fmla="*/ 280349 h 593917"/>
                      <a:gd name="connsiteX6" fmla="*/ 9324 w 240612"/>
                      <a:gd name="connsiteY6" fmla="*/ 32572 h 593917"/>
                      <a:gd name="connsiteX0" fmla="*/ 9324 w 240612"/>
                      <a:gd name="connsiteY0" fmla="*/ 32572 h 1021909"/>
                      <a:gd name="connsiteX1" fmla="*/ 117671 w 240612"/>
                      <a:gd name="connsiteY1" fmla="*/ 9695 h 1021909"/>
                      <a:gd name="connsiteX2" fmla="*/ 235543 w 240612"/>
                      <a:gd name="connsiteY2" fmla="*/ 13522 h 1021909"/>
                      <a:gd name="connsiteX3" fmla="*/ 201015 w 240612"/>
                      <a:gd name="connsiteY3" fmla="*/ 280348 h 1021909"/>
                      <a:gd name="connsiteX4" fmla="*/ 31946 w 240612"/>
                      <a:gd name="connsiteY4" fmla="*/ 1019855 h 1021909"/>
                      <a:gd name="connsiteX5" fmla="*/ 12896 w 240612"/>
                      <a:gd name="connsiteY5" fmla="*/ 280349 h 1021909"/>
                      <a:gd name="connsiteX6" fmla="*/ 9324 w 240612"/>
                      <a:gd name="connsiteY6" fmla="*/ 32572 h 1021909"/>
                      <a:gd name="connsiteX0" fmla="*/ 9324 w 242112"/>
                      <a:gd name="connsiteY0" fmla="*/ 41280 h 1028563"/>
                      <a:gd name="connsiteX1" fmla="*/ 117671 w 242112"/>
                      <a:gd name="connsiteY1" fmla="*/ 18403 h 1028563"/>
                      <a:gd name="connsiteX2" fmla="*/ 235543 w 242112"/>
                      <a:gd name="connsiteY2" fmla="*/ 22230 h 1028563"/>
                      <a:gd name="connsiteX3" fmla="*/ 210540 w 242112"/>
                      <a:gd name="connsiteY3" fmla="*/ 293819 h 1028563"/>
                      <a:gd name="connsiteX4" fmla="*/ 31946 w 242112"/>
                      <a:gd name="connsiteY4" fmla="*/ 1028563 h 1028563"/>
                      <a:gd name="connsiteX5" fmla="*/ 12896 w 242112"/>
                      <a:gd name="connsiteY5" fmla="*/ 289057 h 1028563"/>
                      <a:gd name="connsiteX6" fmla="*/ 9324 w 242112"/>
                      <a:gd name="connsiteY6" fmla="*/ 41280 h 1028563"/>
                      <a:gd name="connsiteX0" fmla="*/ 22617 w 255405"/>
                      <a:gd name="connsiteY0" fmla="*/ 41280 h 1028564"/>
                      <a:gd name="connsiteX1" fmla="*/ 130964 w 255405"/>
                      <a:gd name="connsiteY1" fmla="*/ 18403 h 1028564"/>
                      <a:gd name="connsiteX2" fmla="*/ 248836 w 255405"/>
                      <a:gd name="connsiteY2" fmla="*/ 22230 h 1028564"/>
                      <a:gd name="connsiteX3" fmla="*/ 223833 w 255405"/>
                      <a:gd name="connsiteY3" fmla="*/ 293819 h 1028564"/>
                      <a:gd name="connsiteX4" fmla="*/ 45239 w 255405"/>
                      <a:gd name="connsiteY4" fmla="*/ 1028563 h 1028564"/>
                      <a:gd name="connsiteX5" fmla="*/ 4757 w 255405"/>
                      <a:gd name="connsiteY5" fmla="*/ 300963 h 1028564"/>
                      <a:gd name="connsiteX6" fmla="*/ 22617 w 255405"/>
                      <a:gd name="connsiteY6" fmla="*/ 41280 h 1028564"/>
                      <a:gd name="connsiteX0" fmla="*/ 22617 w 255405"/>
                      <a:gd name="connsiteY0" fmla="*/ 41280 h 1028564"/>
                      <a:gd name="connsiteX1" fmla="*/ 130964 w 255405"/>
                      <a:gd name="connsiteY1" fmla="*/ 18403 h 1028564"/>
                      <a:gd name="connsiteX2" fmla="*/ 248836 w 255405"/>
                      <a:gd name="connsiteY2" fmla="*/ 22230 h 1028564"/>
                      <a:gd name="connsiteX3" fmla="*/ 223833 w 255405"/>
                      <a:gd name="connsiteY3" fmla="*/ 293819 h 1028564"/>
                      <a:gd name="connsiteX4" fmla="*/ 45239 w 255405"/>
                      <a:gd name="connsiteY4" fmla="*/ 1028563 h 1028564"/>
                      <a:gd name="connsiteX5" fmla="*/ 4757 w 255405"/>
                      <a:gd name="connsiteY5" fmla="*/ 300963 h 1028564"/>
                      <a:gd name="connsiteX6" fmla="*/ 22617 w 255405"/>
                      <a:gd name="connsiteY6" fmla="*/ 41280 h 1028564"/>
                      <a:gd name="connsiteX0" fmla="*/ 19475 w 252263"/>
                      <a:gd name="connsiteY0" fmla="*/ 41280 h 1028564"/>
                      <a:gd name="connsiteX1" fmla="*/ 127822 w 252263"/>
                      <a:gd name="connsiteY1" fmla="*/ 18403 h 1028564"/>
                      <a:gd name="connsiteX2" fmla="*/ 245694 w 252263"/>
                      <a:gd name="connsiteY2" fmla="*/ 22230 h 1028564"/>
                      <a:gd name="connsiteX3" fmla="*/ 220691 w 252263"/>
                      <a:gd name="connsiteY3" fmla="*/ 293819 h 1028564"/>
                      <a:gd name="connsiteX4" fmla="*/ 42097 w 252263"/>
                      <a:gd name="connsiteY4" fmla="*/ 1028563 h 1028564"/>
                      <a:gd name="connsiteX5" fmla="*/ 1615 w 252263"/>
                      <a:gd name="connsiteY5" fmla="*/ 300963 h 1028564"/>
                      <a:gd name="connsiteX6" fmla="*/ 19475 w 252263"/>
                      <a:gd name="connsiteY6" fmla="*/ 41280 h 1028564"/>
                      <a:gd name="connsiteX0" fmla="*/ 18674 w 251462"/>
                      <a:gd name="connsiteY0" fmla="*/ 41280 h 1028564"/>
                      <a:gd name="connsiteX1" fmla="*/ 127021 w 251462"/>
                      <a:gd name="connsiteY1" fmla="*/ 18403 h 1028564"/>
                      <a:gd name="connsiteX2" fmla="*/ 244893 w 251462"/>
                      <a:gd name="connsiteY2" fmla="*/ 22230 h 1028564"/>
                      <a:gd name="connsiteX3" fmla="*/ 219890 w 251462"/>
                      <a:gd name="connsiteY3" fmla="*/ 293819 h 1028564"/>
                      <a:gd name="connsiteX4" fmla="*/ 41296 w 251462"/>
                      <a:gd name="connsiteY4" fmla="*/ 1028563 h 1028564"/>
                      <a:gd name="connsiteX5" fmla="*/ 814 w 251462"/>
                      <a:gd name="connsiteY5" fmla="*/ 300963 h 1028564"/>
                      <a:gd name="connsiteX6" fmla="*/ 18674 w 251462"/>
                      <a:gd name="connsiteY6" fmla="*/ 41280 h 1028564"/>
                      <a:gd name="connsiteX0" fmla="*/ 18674 w 256892"/>
                      <a:gd name="connsiteY0" fmla="*/ 30857 h 1018141"/>
                      <a:gd name="connsiteX1" fmla="*/ 127021 w 256892"/>
                      <a:gd name="connsiteY1" fmla="*/ 7980 h 1018141"/>
                      <a:gd name="connsiteX2" fmla="*/ 244893 w 256892"/>
                      <a:gd name="connsiteY2" fmla="*/ 11807 h 1018141"/>
                      <a:gd name="connsiteX3" fmla="*/ 219890 w 256892"/>
                      <a:gd name="connsiteY3" fmla="*/ 283396 h 1018141"/>
                      <a:gd name="connsiteX4" fmla="*/ 41296 w 256892"/>
                      <a:gd name="connsiteY4" fmla="*/ 1018140 h 1018141"/>
                      <a:gd name="connsiteX5" fmla="*/ 814 w 256892"/>
                      <a:gd name="connsiteY5" fmla="*/ 290540 h 1018141"/>
                      <a:gd name="connsiteX6" fmla="*/ 18674 w 256892"/>
                      <a:gd name="connsiteY6" fmla="*/ 30857 h 1018141"/>
                      <a:gd name="connsiteX0" fmla="*/ 18674 w 256892"/>
                      <a:gd name="connsiteY0" fmla="*/ 30857 h 1182447"/>
                      <a:gd name="connsiteX1" fmla="*/ 127021 w 256892"/>
                      <a:gd name="connsiteY1" fmla="*/ 7980 h 1182447"/>
                      <a:gd name="connsiteX2" fmla="*/ 244893 w 256892"/>
                      <a:gd name="connsiteY2" fmla="*/ 11807 h 1182447"/>
                      <a:gd name="connsiteX3" fmla="*/ 219890 w 256892"/>
                      <a:gd name="connsiteY3" fmla="*/ 283396 h 1182447"/>
                      <a:gd name="connsiteX4" fmla="*/ 43678 w 256892"/>
                      <a:gd name="connsiteY4" fmla="*/ 1182446 h 1182447"/>
                      <a:gd name="connsiteX5" fmla="*/ 814 w 256892"/>
                      <a:gd name="connsiteY5" fmla="*/ 290540 h 1182447"/>
                      <a:gd name="connsiteX6" fmla="*/ 18674 w 256892"/>
                      <a:gd name="connsiteY6" fmla="*/ 30857 h 1182447"/>
                      <a:gd name="connsiteX0" fmla="*/ 18674 w 256892"/>
                      <a:gd name="connsiteY0" fmla="*/ 30857 h 1254296"/>
                      <a:gd name="connsiteX1" fmla="*/ 127021 w 256892"/>
                      <a:gd name="connsiteY1" fmla="*/ 7980 h 1254296"/>
                      <a:gd name="connsiteX2" fmla="*/ 244893 w 256892"/>
                      <a:gd name="connsiteY2" fmla="*/ 11807 h 1254296"/>
                      <a:gd name="connsiteX3" fmla="*/ 219890 w 256892"/>
                      <a:gd name="connsiteY3" fmla="*/ 283396 h 1254296"/>
                      <a:gd name="connsiteX4" fmla="*/ 136546 w 256892"/>
                      <a:gd name="connsiteY4" fmla="*/ 1097783 h 1254296"/>
                      <a:gd name="connsiteX5" fmla="*/ 43678 w 256892"/>
                      <a:gd name="connsiteY5" fmla="*/ 1182446 h 1254296"/>
                      <a:gd name="connsiteX6" fmla="*/ 814 w 256892"/>
                      <a:gd name="connsiteY6" fmla="*/ 290540 h 1254296"/>
                      <a:gd name="connsiteX7" fmla="*/ 18674 w 256892"/>
                      <a:gd name="connsiteY7" fmla="*/ 30857 h 1254296"/>
                      <a:gd name="connsiteX0" fmla="*/ 18674 w 256892"/>
                      <a:gd name="connsiteY0" fmla="*/ 30857 h 1238309"/>
                      <a:gd name="connsiteX1" fmla="*/ 127021 w 256892"/>
                      <a:gd name="connsiteY1" fmla="*/ 7980 h 1238309"/>
                      <a:gd name="connsiteX2" fmla="*/ 244893 w 256892"/>
                      <a:gd name="connsiteY2" fmla="*/ 11807 h 1238309"/>
                      <a:gd name="connsiteX3" fmla="*/ 219890 w 256892"/>
                      <a:gd name="connsiteY3" fmla="*/ 283396 h 1238309"/>
                      <a:gd name="connsiteX4" fmla="*/ 136546 w 256892"/>
                      <a:gd name="connsiteY4" fmla="*/ 1097783 h 1238309"/>
                      <a:gd name="connsiteX5" fmla="*/ 43678 w 256892"/>
                      <a:gd name="connsiteY5" fmla="*/ 1182446 h 1238309"/>
                      <a:gd name="connsiteX6" fmla="*/ 814 w 256892"/>
                      <a:gd name="connsiteY6" fmla="*/ 290540 h 1238309"/>
                      <a:gd name="connsiteX7" fmla="*/ 18674 w 256892"/>
                      <a:gd name="connsiteY7" fmla="*/ 30857 h 1238309"/>
                      <a:gd name="connsiteX0" fmla="*/ 18674 w 256892"/>
                      <a:gd name="connsiteY0" fmla="*/ 30857 h 1209642"/>
                      <a:gd name="connsiteX1" fmla="*/ 127021 w 256892"/>
                      <a:gd name="connsiteY1" fmla="*/ 7980 h 1209642"/>
                      <a:gd name="connsiteX2" fmla="*/ 244893 w 256892"/>
                      <a:gd name="connsiteY2" fmla="*/ 11807 h 1209642"/>
                      <a:gd name="connsiteX3" fmla="*/ 219890 w 256892"/>
                      <a:gd name="connsiteY3" fmla="*/ 283396 h 1209642"/>
                      <a:gd name="connsiteX4" fmla="*/ 136546 w 256892"/>
                      <a:gd name="connsiteY4" fmla="*/ 1097783 h 1209642"/>
                      <a:gd name="connsiteX5" fmla="*/ 19866 w 256892"/>
                      <a:gd name="connsiteY5" fmla="*/ 1144346 h 1209642"/>
                      <a:gd name="connsiteX6" fmla="*/ 814 w 256892"/>
                      <a:gd name="connsiteY6" fmla="*/ 290540 h 1209642"/>
                      <a:gd name="connsiteX7" fmla="*/ 18674 w 256892"/>
                      <a:gd name="connsiteY7" fmla="*/ 30857 h 1209642"/>
                      <a:gd name="connsiteX0" fmla="*/ 18674 w 256892"/>
                      <a:gd name="connsiteY0" fmla="*/ 30857 h 1154205"/>
                      <a:gd name="connsiteX1" fmla="*/ 127021 w 256892"/>
                      <a:gd name="connsiteY1" fmla="*/ 7980 h 1154205"/>
                      <a:gd name="connsiteX2" fmla="*/ 244893 w 256892"/>
                      <a:gd name="connsiteY2" fmla="*/ 11807 h 1154205"/>
                      <a:gd name="connsiteX3" fmla="*/ 219890 w 256892"/>
                      <a:gd name="connsiteY3" fmla="*/ 283396 h 1154205"/>
                      <a:gd name="connsiteX4" fmla="*/ 136546 w 256892"/>
                      <a:gd name="connsiteY4" fmla="*/ 1097783 h 1154205"/>
                      <a:gd name="connsiteX5" fmla="*/ 19866 w 256892"/>
                      <a:gd name="connsiteY5" fmla="*/ 1144346 h 1154205"/>
                      <a:gd name="connsiteX6" fmla="*/ 814 w 256892"/>
                      <a:gd name="connsiteY6" fmla="*/ 290540 h 1154205"/>
                      <a:gd name="connsiteX7" fmla="*/ 18674 w 256892"/>
                      <a:gd name="connsiteY7" fmla="*/ 30857 h 1154205"/>
                      <a:gd name="connsiteX0" fmla="*/ 18674 w 256892"/>
                      <a:gd name="connsiteY0" fmla="*/ 30857 h 1243818"/>
                      <a:gd name="connsiteX1" fmla="*/ 127021 w 256892"/>
                      <a:gd name="connsiteY1" fmla="*/ 7980 h 1243818"/>
                      <a:gd name="connsiteX2" fmla="*/ 244893 w 256892"/>
                      <a:gd name="connsiteY2" fmla="*/ 11807 h 1243818"/>
                      <a:gd name="connsiteX3" fmla="*/ 219890 w 256892"/>
                      <a:gd name="connsiteY3" fmla="*/ 283396 h 1243818"/>
                      <a:gd name="connsiteX4" fmla="*/ 100828 w 256892"/>
                      <a:gd name="connsiteY4" fmla="*/ 1173983 h 1243818"/>
                      <a:gd name="connsiteX5" fmla="*/ 19866 w 256892"/>
                      <a:gd name="connsiteY5" fmla="*/ 1144346 h 1243818"/>
                      <a:gd name="connsiteX6" fmla="*/ 814 w 256892"/>
                      <a:gd name="connsiteY6" fmla="*/ 290540 h 1243818"/>
                      <a:gd name="connsiteX7" fmla="*/ 18674 w 256892"/>
                      <a:gd name="connsiteY7" fmla="*/ 30857 h 1243818"/>
                      <a:gd name="connsiteX0" fmla="*/ 18674 w 256892"/>
                      <a:gd name="connsiteY0" fmla="*/ 30857 h 1226772"/>
                      <a:gd name="connsiteX1" fmla="*/ 127021 w 256892"/>
                      <a:gd name="connsiteY1" fmla="*/ 7980 h 1226772"/>
                      <a:gd name="connsiteX2" fmla="*/ 244893 w 256892"/>
                      <a:gd name="connsiteY2" fmla="*/ 11807 h 1226772"/>
                      <a:gd name="connsiteX3" fmla="*/ 219890 w 256892"/>
                      <a:gd name="connsiteY3" fmla="*/ 283396 h 1226772"/>
                      <a:gd name="connsiteX4" fmla="*/ 100828 w 256892"/>
                      <a:gd name="connsiteY4" fmla="*/ 1173983 h 1226772"/>
                      <a:gd name="connsiteX5" fmla="*/ 19866 w 256892"/>
                      <a:gd name="connsiteY5" fmla="*/ 1144346 h 1226772"/>
                      <a:gd name="connsiteX6" fmla="*/ 814 w 256892"/>
                      <a:gd name="connsiteY6" fmla="*/ 290540 h 1226772"/>
                      <a:gd name="connsiteX7" fmla="*/ 18674 w 256892"/>
                      <a:gd name="connsiteY7" fmla="*/ 30857 h 1226772"/>
                      <a:gd name="connsiteX0" fmla="*/ 18674 w 256892"/>
                      <a:gd name="connsiteY0" fmla="*/ 30857 h 1226772"/>
                      <a:gd name="connsiteX1" fmla="*/ 127021 w 256892"/>
                      <a:gd name="connsiteY1" fmla="*/ 7980 h 1226772"/>
                      <a:gd name="connsiteX2" fmla="*/ 244893 w 256892"/>
                      <a:gd name="connsiteY2" fmla="*/ 11807 h 1226772"/>
                      <a:gd name="connsiteX3" fmla="*/ 219890 w 256892"/>
                      <a:gd name="connsiteY3" fmla="*/ 283396 h 1226772"/>
                      <a:gd name="connsiteX4" fmla="*/ 100828 w 256892"/>
                      <a:gd name="connsiteY4" fmla="*/ 1173983 h 1226772"/>
                      <a:gd name="connsiteX5" fmla="*/ 19866 w 256892"/>
                      <a:gd name="connsiteY5" fmla="*/ 1144346 h 1226772"/>
                      <a:gd name="connsiteX6" fmla="*/ 814 w 256892"/>
                      <a:gd name="connsiteY6" fmla="*/ 290540 h 1226772"/>
                      <a:gd name="connsiteX7" fmla="*/ 18674 w 256892"/>
                      <a:gd name="connsiteY7" fmla="*/ 30857 h 1226772"/>
                      <a:gd name="connsiteX0" fmla="*/ 18674 w 229885"/>
                      <a:gd name="connsiteY0" fmla="*/ 27117 h 1223032"/>
                      <a:gd name="connsiteX1" fmla="*/ 127021 w 229885"/>
                      <a:gd name="connsiteY1" fmla="*/ 4240 h 1223032"/>
                      <a:gd name="connsiteX2" fmla="*/ 185362 w 229885"/>
                      <a:gd name="connsiteY2" fmla="*/ 91411 h 1223032"/>
                      <a:gd name="connsiteX3" fmla="*/ 219890 w 229885"/>
                      <a:gd name="connsiteY3" fmla="*/ 279656 h 1223032"/>
                      <a:gd name="connsiteX4" fmla="*/ 100828 w 229885"/>
                      <a:gd name="connsiteY4" fmla="*/ 1170243 h 1223032"/>
                      <a:gd name="connsiteX5" fmla="*/ 19866 w 229885"/>
                      <a:gd name="connsiteY5" fmla="*/ 1140606 h 1223032"/>
                      <a:gd name="connsiteX6" fmla="*/ 814 w 229885"/>
                      <a:gd name="connsiteY6" fmla="*/ 286800 h 1223032"/>
                      <a:gd name="connsiteX7" fmla="*/ 18674 w 229885"/>
                      <a:gd name="connsiteY7" fmla="*/ 27117 h 1223032"/>
                      <a:gd name="connsiteX0" fmla="*/ 18674 w 204257"/>
                      <a:gd name="connsiteY0" fmla="*/ 27117 h 1223032"/>
                      <a:gd name="connsiteX1" fmla="*/ 127021 w 204257"/>
                      <a:gd name="connsiteY1" fmla="*/ 4240 h 1223032"/>
                      <a:gd name="connsiteX2" fmla="*/ 185362 w 204257"/>
                      <a:gd name="connsiteY2" fmla="*/ 91411 h 1223032"/>
                      <a:gd name="connsiteX3" fmla="*/ 191315 w 204257"/>
                      <a:gd name="connsiteY3" fmla="*/ 384431 h 1223032"/>
                      <a:gd name="connsiteX4" fmla="*/ 100828 w 204257"/>
                      <a:gd name="connsiteY4" fmla="*/ 1170243 h 1223032"/>
                      <a:gd name="connsiteX5" fmla="*/ 19866 w 204257"/>
                      <a:gd name="connsiteY5" fmla="*/ 1140606 h 1223032"/>
                      <a:gd name="connsiteX6" fmla="*/ 814 w 204257"/>
                      <a:gd name="connsiteY6" fmla="*/ 286800 h 1223032"/>
                      <a:gd name="connsiteX7" fmla="*/ 18674 w 204257"/>
                      <a:gd name="connsiteY7" fmla="*/ 27117 h 1223032"/>
                      <a:gd name="connsiteX0" fmla="*/ 19344 w 205118"/>
                      <a:gd name="connsiteY0" fmla="*/ 10711 h 1206626"/>
                      <a:gd name="connsiteX1" fmla="*/ 122929 w 205118"/>
                      <a:gd name="connsiteY1" fmla="*/ 52128 h 1206626"/>
                      <a:gd name="connsiteX2" fmla="*/ 186032 w 205118"/>
                      <a:gd name="connsiteY2" fmla="*/ 75005 h 1206626"/>
                      <a:gd name="connsiteX3" fmla="*/ 191985 w 205118"/>
                      <a:gd name="connsiteY3" fmla="*/ 368025 h 1206626"/>
                      <a:gd name="connsiteX4" fmla="*/ 101498 w 205118"/>
                      <a:gd name="connsiteY4" fmla="*/ 1153837 h 1206626"/>
                      <a:gd name="connsiteX5" fmla="*/ 20536 w 205118"/>
                      <a:gd name="connsiteY5" fmla="*/ 1124200 h 1206626"/>
                      <a:gd name="connsiteX6" fmla="*/ 1484 w 205118"/>
                      <a:gd name="connsiteY6" fmla="*/ 270394 h 1206626"/>
                      <a:gd name="connsiteX7" fmla="*/ 19344 w 205118"/>
                      <a:gd name="connsiteY7" fmla="*/ 10711 h 12066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205118" h="1206626">
                        <a:moveTo>
                          <a:pt x="19344" y="10711"/>
                        </a:moveTo>
                        <a:cubicBezTo>
                          <a:pt x="39585" y="-25667"/>
                          <a:pt x="95148" y="41412"/>
                          <a:pt x="122929" y="52128"/>
                        </a:cubicBezTo>
                        <a:cubicBezTo>
                          <a:pt x="150710" y="62844"/>
                          <a:pt x="174523" y="22355"/>
                          <a:pt x="186032" y="75005"/>
                        </a:cubicBezTo>
                        <a:cubicBezTo>
                          <a:pt x="197541" y="127655"/>
                          <a:pt x="219171" y="272137"/>
                          <a:pt x="191985" y="368025"/>
                        </a:cubicBezTo>
                        <a:cubicBezTo>
                          <a:pt x="173927" y="497824"/>
                          <a:pt x="133248" y="1142107"/>
                          <a:pt x="101498" y="1153837"/>
                        </a:cubicBezTo>
                        <a:cubicBezTo>
                          <a:pt x="64985" y="1182235"/>
                          <a:pt x="37205" y="1271440"/>
                          <a:pt x="20536" y="1124200"/>
                        </a:cubicBezTo>
                        <a:cubicBezTo>
                          <a:pt x="3867" y="976960"/>
                          <a:pt x="2476" y="367869"/>
                          <a:pt x="1484" y="270394"/>
                        </a:cubicBezTo>
                        <a:cubicBezTo>
                          <a:pt x="-1889" y="177681"/>
                          <a:pt x="-897" y="47089"/>
                          <a:pt x="19344" y="10711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solidFill>
                      <a:schemeClr val="accent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4" name="円/楕円 24"/>
                  <p:cNvSpPr/>
                  <p:nvPr/>
                </p:nvSpPr>
                <p:spPr>
                  <a:xfrm>
                    <a:off x="5690373" y="3178942"/>
                    <a:ext cx="256892" cy="1226772"/>
                  </a:xfrm>
                  <a:custGeom>
                    <a:avLst/>
                    <a:gdLst>
                      <a:gd name="connsiteX0" fmla="*/ 0 w 240506"/>
                      <a:gd name="connsiteY0" fmla="*/ 218140 h 436279"/>
                      <a:gd name="connsiteX1" fmla="*/ 120253 w 240506"/>
                      <a:gd name="connsiteY1" fmla="*/ 0 h 436279"/>
                      <a:gd name="connsiteX2" fmla="*/ 240506 w 240506"/>
                      <a:gd name="connsiteY2" fmla="*/ 218140 h 436279"/>
                      <a:gd name="connsiteX3" fmla="*/ 120253 w 240506"/>
                      <a:gd name="connsiteY3" fmla="*/ 436280 h 436279"/>
                      <a:gd name="connsiteX4" fmla="*/ 0 w 240506"/>
                      <a:gd name="connsiteY4" fmla="*/ 218140 h 436279"/>
                      <a:gd name="connsiteX0" fmla="*/ 0 w 240506"/>
                      <a:gd name="connsiteY0" fmla="*/ 172896 h 391036"/>
                      <a:gd name="connsiteX1" fmla="*/ 120253 w 240506"/>
                      <a:gd name="connsiteY1" fmla="*/ 0 h 391036"/>
                      <a:gd name="connsiteX2" fmla="*/ 240506 w 240506"/>
                      <a:gd name="connsiteY2" fmla="*/ 172896 h 391036"/>
                      <a:gd name="connsiteX3" fmla="*/ 120253 w 240506"/>
                      <a:gd name="connsiteY3" fmla="*/ 391036 h 391036"/>
                      <a:gd name="connsiteX4" fmla="*/ 0 w 240506"/>
                      <a:gd name="connsiteY4" fmla="*/ 172896 h 391036"/>
                      <a:gd name="connsiteX0" fmla="*/ 0 w 190500"/>
                      <a:gd name="connsiteY0" fmla="*/ 72184 h 399313"/>
                      <a:gd name="connsiteX1" fmla="*/ 70247 w 190500"/>
                      <a:gd name="connsiteY1" fmla="*/ 6444 h 399313"/>
                      <a:gd name="connsiteX2" fmla="*/ 190500 w 190500"/>
                      <a:gd name="connsiteY2" fmla="*/ 179340 h 399313"/>
                      <a:gd name="connsiteX3" fmla="*/ 70247 w 190500"/>
                      <a:gd name="connsiteY3" fmla="*/ 397480 h 399313"/>
                      <a:gd name="connsiteX4" fmla="*/ 0 w 190500"/>
                      <a:gd name="connsiteY4" fmla="*/ 72184 h 399313"/>
                      <a:gd name="connsiteX0" fmla="*/ 0 w 178594"/>
                      <a:gd name="connsiteY0" fmla="*/ 73385 h 398690"/>
                      <a:gd name="connsiteX1" fmla="*/ 70247 w 178594"/>
                      <a:gd name="connsiteY1" fmla="*/ 7645 h 398690"/>
                      <a:gd name="connsiteX2" fmla="*/ 178594 w 178594"/>
                      <a:gd name="connsiteY2" fmla="*/ 82910 h 398690"/>
                      <a:gd name="connsiteX3" fmla="*/ 70247 w 178594"/>
                      <a:gd name="connsiteY3" fmla="*/ 398681 h 398690"/>
                      <a:gd name="connsiteX4" fmla="*/ 0 w 178594"/>
                      <a:gd name="connsiteY4" fmla="*/ 73385 h 398690"/>
                      <a:gd name="connsiteX0" fmla="*/ 0 w 178594"/>
                      <a:gd name="connsiteY0" fmla="*/ 68000 h 393305"/>
                      <a:gd name="connsiteX1" fmla="*/ 70247 w 178594"/>
                      <a:gd name="connsiteY1" fmla="*/ 11785 h 393305"/>
                      <a:gd name="connsiteX2" fmla="*/ 178594 w 178594"/>
                      <a:gd name="connsiteY2" fmla="*/ 77525 h 393305"/>
                      <a:gd name="connsiteX3" fmla="*/ 70247 w 178594"/>
                      <a:gd name="connsiteY3" fmla="*/ 393296 h 393305"/>
                      <a:gd name="connsiteX4" fmla="*/ 0 w 178594"/>
                      <a:gd name="connsiteY4" fmla="*/ 68000 h 393305"/>
                      <a:gd name="connsiteX0" fmla="*/ 0 w 207169"/>
                      <a:gd name="connsiteY0" fmla="*/ 86846 h 412177"/>
                      <a:gd name="connsiteX1" fmla="*/ 70247 w 207169"/>
                      <a:gd name="connsiteY1" fmla="*/ 30631 h 412177"/>
                      <a:gd name="connsiteX2" fmla="*/ 207169 w 207169"/>
                      <a:gd name="connsiteY2" fmla="*/ 65414 h 412177"/>
                      <a:gd name="connsiteX3" fmla="*/ 70247 w 207169"/>
                      <a:gd name="connsiteY3" fmla="*/ 412142 h 412177"/>
                      <a:gd name="connsiteX4" fmla="*/ 0 w 207169"/>
                      <a:gd name="connsiteY4" fmla="*/ 86846 h 412177"/>
                      <a:gd name="connsiteX0" fmla="*/ 0 w 207169"/>
                      <a:gd name="connsiteY0" fmla="*/ 67482 h 392813"/>
                      <a:gd name="connsiteX1" fmla="*/ 70247 w 207169"/>
                      <a:gd name="connsiteY1" fmla="*/ 11267 h 392813"/>
                      <a:gd name="connsiteX2" fmla="*/ 207169 w 207169"/>
                      <a:gd name="connsiteY2" fmla="*/ 46050 h 392813"/>
                      <a:gd name="connsiteX3" fmla="*/ 70247 w 207169"/>
                      <a:gd name="connsiteY3" fmla="*/ 392778 h 392813"/>
                      <a:gd name="connsiteX4" fmla="*/ 0 w 207169"/>
                      <a:gd name="connsiteY4" fmla="*/ 67482 h 392813"/>
                      <a:gd name="connsiteX0" fmla="*/ 3919 w 211088"/>
                      <a:gd name="connsiteY0" fmla="*/ 67482 h 392811"/>
                      <a:gd name="connsiteX1" fmla="*/ 74166 w 211088"/>
                      <a:gd name="connsiteY1" fmla="*/ 11267 h 392811"/>
                      <a:gd name="connsiteX2" fmla="*/ 211088 w 211088"/>
                      <a:gd name="connsiteY2" fmla="*/ 46050 h 392811"/>
                      <a:gd name="connsiteX3" fmla="*/ 74166 w 211088"/>
                      <a:gd name="connsiteY3" fmla="*/ 392778 h 392811"/>
                      <a:gd name="connsiteX4" fmla="*/ 3919 w 211088"/>
                      <a:gd name="connsiteY4" fmla="*/ 67482 h 392811"/>
                      <a:gd name="connsiteX0" fmla="*/ 3919 w 211088"/>
                      <a:gd name="connsiteY0" fmla="*/ 73522 h 398851"/>
                      <a:gd name="connsiteX1" fmla="*/ 74166 w 211088"/>
                      <a:gd name="connsiteY1" fmla="*/ 17307 h 398851"/>
                      <a:gd name="connsiteX2" fmla="*/ 211088 w 211088"/>
                      <a:gd name="connsiteY2" fmla="*/ 52090 h 398851"/>
                      <a:gd name="connsiteX3" fmla="*/ 74166 w 211088"/>
                      <a:gd name="connsiteY3" fmla="*/ 398818 h 398851"/>
                      <a:gd name="connsiteX4" fmla="*/ 3919 w 211088"/>
                      <a:gd name="connsiteY4" fmla="*/ 73522 h 398851"/>
                      <a:gd name="connsiteX0" fmla="*/ 3919 w 224114"/>
                      <a:gd name="connsiteY0" fmla="*/ 60032 h 385361"/>
                      <a:gd name="connsiteX1" fmla="*/ 74166 w 224114"/>
                      <a:gd name="connsiteY1" fmla="*/ 3817 h 385361"/>
                      <a:gd name="connsiteX2" fmla="*/ 211088 w 224114"/>
                      <a:gd name="connsiteY2" fmla="*/ 38600 h 385361"/>
                      <a:gd name="connsiteX3" fmla="*/ 74166 w 224114"/>
                      <a:gd name="connsiteY3" fmla="*/ 385328 h 385361"/>
                      <a:gd name="connsiteX4" fmla="*/ 3919 w 224114"/>
                      <a:gd name="connsiteY4" fmla="*/ 60032 h 385361"/>
                      <a:gd name="connsiteX0" fmla="*/ 3960 w 228670"/>
                      <a:gd name="connsiteY0" fmla="*/ 85078 h 410639"/>
                      <a:gd name="connsiteX1" fmla="*/ 74207 w 228670"/>
                      <a:gd name="connsiteY1" fmla="*/ 28863 h 410639"/>
                      <a:gd name="connsiteX2" fmla="*/ 215892 w 228670"/>
                      <a:gd name="connsiteY2" fmla="*/ 23165 h 410639"/>
                      <a:gd name="connsiteX3" fmla="*/ 74207 w 228670"/>
                      <a:gd name="connsiteY3" fmla="*/ 410374 h 410639"/>
                      <a:gd name="connsiteX4" fmla="*/ 3960 w 228670"/>
                      <a:gd name="connsiteY4" fmla="*/ 85078 h 410639"/>
                      <a:gd name="connsiteX0" fmla="*/ 3650 w 235571"/>
                      <a:gd name="connsiteY0" fmla="*/ 48042 h 409100"/>
                      <a:gd name="connsiteX1" fmla="*/ 81040 w 235571"/>
                      <a:gd name="connsiteY1" fmla="*/ 27546 h 409100"/>
                      <a:gd name="connsiteX2" fmla="*/ 222725 w 235571"/>
                      <a:gd name="connsiteY2" fmla="*/ 21848 h 409100"/>
                      <a:gd name="connsiteX3" fmla="*/ 81040 w 235571"/>
                      <a:gd name="connsiteY3" fmla="*/ 409057 h 409100"/>
                      <a:gd name="connsiteX4" fmla="*/ 3650 w 235571"/>
                      <a:gd name="connsiteY4" fmla="*/ 48042 h 409100"/>
                      <a:gd name="connsiteX0" fmla="*/ 456 w 219814"/>
                      <a:gd name="connsiteY0" fmla="*/ 53204 h 414265"/>
                      <a:gd name="connsiteX1" fmla="*/ 111184 w 219814"/>
                      <a:gd name="connsiteY1" fmla="*/ 35089 h 414265"/>
                      <a:gd name="connsiteX2" fmla="*/ 219531 w 219814"/>
                      <a:gd name="connsiteY2" fmla="*/ 27010 h 414265"/>
                      <a:gd name="connsiteX3" fmla="*/ 77846 w 219814"/>
                      <a:gd name="connsiteY3" fmla="*/ 414219 h 414265"/>
                      <a:gd name="connsiteX4" fmla="*/ 456 w 219814"/>
                      <a:gd name="connsiteY4" fmla="*/ 53204 h 414265"/>
                      <a:gd name="connsiteX0" fmla="*/ 456 w 228341"/>
                      <a:gd name="connsiteY0" fmla="*/ 39490 h 400551"/>
                      <a:gd name="connsiteX1" fmla="*/ 111184 w 228341"/>
                      <a:gd name="connsiteY1" fmla="*/ 21375 h 400551"/>
                      <a:gd name="connsiteX2" fmla="*/ 219531 w 228341"/>
                      <a:gd name="connsiteY2" fmla="*/ 13296 h 400551"/>
                      <a:gd name="connsiteX3" fmla="*/ 77846 w 228341"/>
                      <a:gd name="connsiteY3" fmla="*/ 400505 h 400551"/>
                      <a:gd name="connsiteX4" fmla="*/ 456 w 228341"/>
                      <a:gd name="connsiteY4" fmla="*/ 39490 h 400551"/>
                      <a:gd name="connsiteX0" fmla="*/ 1906 w 229791"/>
                      <a:gd name="connsiteY0" fmla="*/ 39490 h 400547"/>
                      <a:gd name="connsiteX1" fmla="*/ 112634 w 229791"/>
                      <a:gd name="connsiteY1" fmla="*/ 21375 h 400547"/>
                      <a:gd name="connsiteX2" fmla="*/ 220981 w 229791"/>
                      <a:gd name="connsiteY2" fmla="*/ 13296 h 400547"/>
                      <a:gd name="connsiteX3" fmla="*/ 79296 w 229791"/>
                      <a:gd name="connsiteY3" fmla="*/ 400505 h 400547"/>
                      <a:gd name="connsiteX4" fmla="*/ 1906 w 229791"/>
                      <a:gd name="connsiteY4" fmla="*/ 39490 h 400547"/>
                      <a:gd name="connsiteX0" fmla="*/ 1906 w 223211"/>
                      <a:gd name="connsiteY0" fmla="*/ 39634 h 400691"/>
                      <a:gd name="connsiteX1" fmla="*/ 112634 w 223211"/>
                      <a:gd name="connsiteY1" fmla="*/ 21519 h 400691"/>
                      <a:gd name="connsiteX2" fmla="*/ 220981 w 223211"/>
                      <a:gd name="connsiteY2" fmla="*/ 13440 h 400691"/>
                      <a:gd name="connsiteX3" fmla="*/ 79296 w 223211"/>
                      <a:gd name="connsiteY3" fmla="*/ 400649 h 400691"/>
                      <a:gd name="connsiteX4" fmla="*/ 1906 w 223211"/>
                      <a:gd name="connsiteY4" fmla="*/ 39634 h 400691"/>
                      <a:gd name="connsiteX0" fmla="*/ 1906 w 223449"/>
                      <a:gd name="connsiteY0" fmla="*/ 34390 h 395447"/>
                      <a:gd name="connsiteX1" fmla="*/ 112634 w 223449"/>
                      <a:gd name="connsiteY1" fmla="*/ 16275 h 395447"/>
                      <a:gd name="connsiteX2" fmla="*/ 220981 w 223449"/>
                      <a:gd name="connsiteY2" fmla="*/ 8196 h 395447"/>
                      <a:gd name="connsiteX3" fmla="*/ 79296 w 223449"/>
                      <a:gd name="connsiteY3" fmla="*/ 395405 h 395447"/>
                      <a:gd name="connsiteX4" fmla="*/ 1906 w 223449"/>
                      <a:gd name="connsiteY4" fmla="*/ 34390 h 395447"/>
                      <a:gd name="connsiteX0" fmla="*/ 1940 w 230529"/>
                      <a:gd name="connsiteY0" fmla="*/ 28707 h 389744"/>
                      <a:gd name="connsiteX1" fmla="*/ 112668 w 230529"/>
                      <a:gd name="connsiteY1" fmla="*/ 10592 h 389744"/>
                      <a:gd name="connsiteX2" fmla="*/ 228159 w 230529"/>
                      <a:gd name="connsiteY2" fmla="*/ 9657 h 389744"/>
                      <a:gd name="connsiteX3" fmla="*/ 79330 w 230529"/>
                      <a:gd name="connsiteY3" fmla="*/ 389722 h 389744"/>
                      <a:gd name="connsiteX4" fmla="*/ 1940 w 230529"/>
                      <a:gd name="connsiteY4" fmla="*/ 28707 h 389744"/>
                      <a:gd name="connsiteX0" fmla="*/ 408 w 226850"/>
                      <a:gd name="connsiteY0" fmla="*/ 49277 h 410316"/>
                      <a:gd name="connsiteX1" fmla="*/ 108755 w 226850"/>
                      <a:gd name="connsiteY1" fmla="*/ 26400 h 410316"/>
                      <a:gd name="connsiteX2" fmla="*/ 226627 w 226850"/>
                      <a:gd name="connsiteY2" fmla="*/ 30227 h 410316"/>
                      <a:gd name="connsiteX3" fmla="*/ 77798 w 226850"/>
                      <a:gd name="connsiteY3" fmla="*/ 410292 h 410316"/>
                      <a:gd name="connsiteX4" fmla="*/ 408 w 226850"/>
                      <a:gd name="connsiteY4" fmla="*/ 49277 h 410316"/>
                      <a:gd name="connsiteX0" fmla="*/ 408 w 238463"/>
                      <a:gd name="connsiteY0" fmla="*/ 34867 h 395906"/>
                      <a:gd name="connsiteX1" fmla="*/ 108755 w 238463"/>
                      <a:gd name="connsiteY1" fmla="*/ 11990 h 395906"/>
                      <a:gd name="connsiteX2" fmla="*/ 226627 w 238463"/>
                      <a:gd name="connsiteY2" fmla="*/ 15817 h 395906"/>
                      <a:gd name="connsiteX3" fmla="*/ 77798 w 238463"/>
                      <a:gd name="connsiteY3" fmla="*/ 395882 h 395906"/>
                      <a:gd name="connsiteX4" fmla="*/ 408 w 238463"/>
                      <a:gd name="connsiteY4" fmla="*/ 34867 h 395906"/>
                      <a:gd name="connsiteX0" fmla="*/ 2456 w 240511"/>
                      <a:gd name="connsiteY0" fmla="*/ 28425 h 389462"/>
                      <a:gd name="connsiteX1" fmla="*/ 110803 w 240511"/>
                      <a:gd name="connsiteY1" fmla="*/ 5548 h 389462"/>
                      <a:gd name="connsiteX2" fmla="*/ 228675 w 240511"/>
                      <a:gd name="connsiteY2" fmla="*/ 9375 h 389462"/>
                      <a:gd name="connsiteX3" fmla="*/ 79846 w 240511"/>
                      <a:gd name="connsiteY3" fmla="*/ 389440 h 389462"/>
                      <a:gd name="connsiteX4" fmla="*/ 2456 w 240511"/>
                      <a:gd name="connsiteY4" fmla="*/ 28425 h 389462"/>
                      <a:gd name="connsiteX0" fmla="*/ 1085 w 227761"/>
                      <a:gd name="connsiteY0" fmla="*/ 63708 h 620001"/>
                      <a:gd name="connsiteX1" fmla="*/ 109432 w 227761"/>
                      <a:gd name="connsiteY1" fmla="*/ 40831 h 620001"/>
                      <a:gd name="connsiteX2" fmla="*/ 227304 w 227761"/>
                      <a:gd name="connsiteY2" fmla="*/ 44658 h 620001"/>
                      <a:gd name="connsiteX3" fmla="*/ 64188 w 227761"/>
                      <a:gd name="connsiteY3" fmla="*/ 619985 h 620001"/>
                      <a:gd name="connsiteX4" fmla="*/ 1085 w 227761"/>
                      <a:gd name="connsiteY4" fmla="*/ 63708 h 620001"/>
                      <a:gd name="connsiteX0" fmla="*/ 1085 w 233238"/>
                      <a:gd name="connsiteY0" fmla="*/ 48865 h 605158"/>
                      <a:gd name="connsiteX1" fmla="*/ 109432 w 233238"/>
                      <a:gd name="connsiteY1" fmla="*/ 25988 h 605158"/>
                      <a:gd name="connsiteX2" fmla="*/ 227304 w 233238"/>
                      <a:gd name="connsiteY2" fmla="*/ 29815 h 605158"/>
                      <a:gd name="connsiteX3" fmla="*/ 64188 w 233238"/>
                      <a:gd name="connsiteY3" fmla="*/ 605142 h 605158"/>
                      <a:gd name="connsiteX4" fmla="*/ 1085 w 233238"/>
                      <a:gd name="connsiteY4" fmla="*/ 48865 h 605158"/>
                      <a:gd name="connsiteX0" fmla="*/ 5536 w 237689"/>
                      <a:gd name="connsiteY0" fmla="*/ 37356 h 593647"/>
                      <a:gd name="connsiteX1" fmla="*/ 113883 w 237689"/>
                      <a:gd name="connsiteY1" fmla="*/ 14479 h 593647"/>
                      <a:gd name="connsiteX2" fmla="*/ 231755 w 237689"/>
                      <a:gd name="connsiteY2" fmla="*/ 18306 h 593647"/>
                      <a:gd name="connsiteX3" fmla="*/ 68639 w 237689"/>
                      <a:gd name="connsiteY3" fmla="*/ 593633 h 593647"/>
                      <a:gd name="connsiteX4" fmla="*/ 5536 w 237689"/>
                      <a:gd name="connsiteY4" fmla="*/ 37356 h 593647"/>
                      <a:gd name="connsiteX0" fmla="*/ 3108 w 235261"/>
                      <a:gd name="connsiteY0" fmla="*/ 37356 h 593646"/>
                      <a:gd name="connsiteX1" fmla="*/ 111455 w 235261"/>
                      <a:gd name="connsiteY1" fmla="*/ 14479 h 593646"/>
                      <a:gd name="connsiteX2" fmla="*/ 229327 w 235261"/>
                      <a:gd name="connsiteY2" fmla="*/ 18306 h 593646"/>
                      <a:gd name="connsiteX3" fmla="*/ 66211 w 235261"/>
                      <a:gd name="connsiteY3" fmla="*/ 593633 h 593646"/>
                      <a:gd name="connsiteX4" fmla="*/ 3108 w 235261"/>
                      <a:gd name="connsiteY4" fmla="*/ 37356 h 593646"/>
                      <a:gd name="connsiteX0" fmla="*/ 3108 w 240500"/>
                      <a:gd name="connsiteY0" fmla="*/ 32151 h 588441"/>
                      <a:gd name="connsiteX1" fmla="*/ 111455 w 240500"/>
                      <a:gd name="connsiteY1" fmla="*/ 9274 h 588441"/>
                      <a:gd name="connsiteX2" fmla="*/ 229327 w 240500"/>
                      <a:gd name="connsiteY2" fmla="*/ 13101 h 588441"/>
                      <a:gd name="connsiteX3" fmla="*/ 66211 w 240500"/>
                      <a:gd name="connsiteY3" fmla="*/ 588428 h 588441"/>
                      <a:gd name="connsiteX4" fmla="*/ 3108 w 240500"/>
                      <a:gd name="connsiteY4" fmla="*/ 32151 h 588441"/>
                      <a:gd name="connsiteX0" fmla="*/ 9324 w 246716"/>
                      <a:gd name="connsiteY0" fmla="*/ 32151 h 593496"/>
                      <a:gd name="connsiteX1" fmla="*/ 117671 w 246716"/>
                      <a:gd name="connsiteY1" fmla="*/ 9274 h 593496"/>
                      <a:gd name="connsiteX2" fmla="*/ 235543 w 246716"/>
                      <a:gd name="connsiteY2" fmla="*/ 13101 h 593496"/>
                      <a:gd name="connsiteX3" fmla="*/ 72427 w 246716"/>
                      <a:gd name="connsiteY3" fmla="*/ 588428 h 593496"/>
                      <a:gd name="connsiteX4" fmla="*/ 12896 w 246716"/>
                      <a:gd name="connsiteY4" fmla="*/ 279928 h 593496"/>
                      <a:gd name="connsiteX5" fmla="*/ 9324 w 246716"/>
                      <a:gd name="connsiteY5" fmla="*/ 32151 h 593496"/>
                      <a:gd name="connsiteX0" fmla="*/ 9324 w 239922"/>
                      <a:gd name="connsiteY0" fmla="*/ 40930 h 602275"/>
                      <a:gd name="connsiteX1" fmla="*/ 117671 w 239922"/>
                      <a:gd name="connsiteY1" fmla="*/ 18053 h 602275"/>
                      <a:gd name="connsiteX2" fmla="*/ 235543 w 239922"/>
                      <a:gd name="connsiteY2" fmla="*/ 21880 h 602275"/>
                      <a:gd name="connsiteX3" fmla="*/ 201015 w 239922"/>
                      <a:gd name="connsiteY3" fmla="*/ 288706 h 602275"/>
                      <a:gd name="connsiteX4" fmla="*/ 72427 w 239922"/>
                      <a:gd name="connsiteY4" fmla="*/ 597207 h 602275"/>
                      <a:gd name="connsiteX5" fmla="*/ 12896 w 239922"/>
                      <a:gd name="connsiteY5" fmla="*/ 288707 h 602275"/>
                      <a:gd name="connsiteX6" fmla="*/ 9324 w 239922"/>
                      <a:gd name="connsiteY6" fmla="*/ 40930 h 602275"/>
                      <a:gd name="connsiteX0" fmla="*/ 9324 w 240612"/>
                      <a:gd name="connsiteY0" fmla="*/ 32572 h 593917"/>
                      <a:gd name="connsiteX1" fmla="*/ 117671 w 240612"/>
                      <a:gd name="connsiteY1" fmla="*/ 9695 h 593917"/>
                      <a:gd name="connsiteX2" fmla="*/ 235543 w 240612"/>
                      <a:gd name="connsiteY2" fmla="*/ 13522 h 593917"/>
                      <a:gd name="connsiteX3" fmla="*/ 201015 w 240612"/>
                      <a:gd name="connsiteY3" fmla="*/ 280348 h 593917"/>
                      <a:gd name="connsiteX4" fmla="*/ 72427 w 240612"/>
                      <a:gd name="connsiteY4" fmla="*/ 588849 h 593917"/>
                      <a:gd name="connsiteX5" fmla="*/ 12896 w 240612"/>
                      <a:gd name="connsiteY5" fmla="*/ 280349 h 593917"/>
                      <a:gd name="connsiteX6" fmla="*/ 9324 w 240612"/>
                      <a:gd name="connsiteY6" fmla="*/ 32572 h 593917"/>
                      <a:gd name="connsiteX0" fmla="*/ 9324 w 240612"/>
                      <a:gd name="connsiteY0" fmla="*/ 32572 h 1021909"/>
                      <a:gd name="connsiteX1" fmla="*/ 117671 w 240612"/>
                      <a:gd name="connsiteY1" fmla="*/ 9695 h 1021909"/>
                      <a:gd name="connsiteX2" fmla="*/ 235543 w 240612"/>
                      <a:gd name="connsiteY2" fmla="*/ 13522 h 1021909"/>
                      <a:gd name="connsiteX3" fmla="*/ 201015 w 240612"/>
                      <a:gd name="connsiteY3" fmla="*/ 280348 h 1021909"/>
                      <a:gd name="connsiteX4" fmla="*/ 31946 w 240612"/>
                      <a:gd name="connsiteY4" fmla="*/ 1019855 h 1021909"/>
                      <a:gd name="connsiteX5" fmla="*/ 12896 w 240612"/>
                      <a:gd name="connsiteY5" fmla="*/ 280349 h 1021909"/>
                      <a:gd name="connsiteX6" fmla="*/ 9324 w 240612"/>
                      <a:gd name="connsiteY6" fmla="*/ 32572 h 1021909"/>
                      <a:gd name="connsiteX0" fmla="*/ 9324 w 242112"/>
                      <a:gd name="connsiteY0" fmla="*/ 41280 h 1028563"/>
                      <a:gd name="connsiteX1" fmla="*/ 117671 w 242112"/>
                      <a:gd name="connsiteY1" fmla="*/ 18403 h 1028563"/>
                      <a:gd name="connsiteX2" fmla="*/ 235543 w 242112"/>
                      <a:gd name="connsiteY2" fmla="*/ 22230 h 1028563"/>
                      <a:gd name="connsiteX3" fmla="*/ 210540 w 242112"/>
                      <a:gd name="connsiteY3" fmla="*/ 293819 h 1028563"/>
                      <a:gd name="connsiteX4" fmla="*/ 31946 w 242112"/>
                      <a:gd name="connsiteY4" fmla="*/ 1028563 h 1028563"/>
                      <a:gd name="connsiteX5" fmla="*/ 12896 w 242112"/>
                      <a:gd name="connsiteY5" fmla="*/ 289057 h 1028563"/>
                      <a:gd name="connsiteX6" fmla="*/ 9324 w 242112"/>
                      <a:gd name="connsiteY6" fmla="*/ 41280 h 1028563"/>
                      <a:gd name="connsiteX0" fmla="*/ 22617 w 255405"/>
                      <a:gd name="connsiteY0" fmla="*/ 41280 h 1028564"/>
                      <a:gd name="connsiteX1" fmla="*/ 130964 w 255405"/>
                      <a:gd name="connsiteY1" fmla="*/ 18403 h 1028564"/>
                      <a:gd name="connsiteX2" fmla="*/ 248836 w 255405"/>
                      <a:gd name="connsiteY2" fmla="*/ 22230 h 1028564"/>
                      <a:gd name="connsiteX3" fmla="*/ 223833 w 255405"/>
                      <a:gd name="connsiteY3" fmla="*/ 293819 h 1028564"/>
                      <a:gd name="connsiteX4" fmla="*/ 45239 w 255405"/>
                      <a:gd name="connsiteY4" fmla="*/ 1028563 h 1028564"/>
                      <a:gd name="connsiteX5" fmla="*/ 4757 w 255405"/>
                      <a:gd name="connsiteY5" fmla="*/ 300963 h 1028564"/>
                      <a:gd name="connsiteX6" fmla="*/ 22617 w 255405"/>
                      <a:gd name="connsiteY6" fmla="*/ 41280 h 1028564"/>
                      <a:gd name="connsiteX0" fmla="*/ 22617 w 255405"/>
                      <a:gd name="connsiteY0" fmla="*/ 41280 h 1028564"/>
                      <a:gd name="connsiteX1" fmla="*/ 130964 w 255405"/>
                      <a:gd name="connsiteY1" fmla="*/ 18403 h 1028564"/>
                      <a:gd name="connsiteX2" fmla="*/ 248836 w 255405"/>
                      <a:gd name="connsiteY2" fmla="*/ 22230 h 1028564"/>
                      <a:gd name="connsiteX3" fmla="*/ 223833 w 255405"/>
                      <a:gd name="connsiteY3" fmla="*/ 293819 h 1028564"/>
                      <a:gd name="connsiteX4" fmla="*/ 45239 w 255405"/>
                      <a:gd name="connsiteY4" fmla="*/ 1028563 h 1028564"/>
                      <a:gd name="connsiteX5" fmla="*/ 4757 w 255405"/>
                      <a:gd name="connsiteY5" fmla="*/ 300963 h 1028564"/>
                      <a:gd name="connsiteX6" fmla="*/ 22617 w 255405"/>
                      <a:gd name="connsiteY6" fmla="*/ 41280 h 1028564"/>
                      <a:gd name="connsiteX0" fmla="*/ 19475 w 252263"/>
                      <a:gd name="connsiteY0" fmla="*/ 41280 h 1028564"/>
                      <a:gd name="connsiteX1" fmla="*/ 127822 w 252263"/>
                      <a:gd name="connsiteY1" fmla="*/ 18403 h 1028564"/>
                      <a:gd name="connsiteX2" fmla="*/ 245694 w 252263"/>
                      <a:gd name="connsiteY2" fmla="*/ 22230 h 1028564"/>
                      <a:gd name="connsiteX3" fmla="*/ 220691 w 252263"/>
                      <a:gd name="connsiteY3" fmla="*/ 293819 h 1028564"/>
                      <a:gd name="connsiteX4" fmla="*/ 42097 w 252263"/>
                      <a:gd name="connsiteY4" fmla="*/ 1028563 h 1028564"/>
                      <a:gd name="connsiteX5" fmla="*/ 1615 w 252263"/>
                      <a:gd name="connsiteY5" fmla="*/ 300963 h 1028564"/>
                      <a:gd name="connsiteX6" fmla="*/ 19475 w 252263"/>
                      <a:gd name="connsiteY6" fmla="*/ 41280 h 1028564"/>
                      <a:gd name="connsiteX0" fmla="*/ 18674 w 251462"/>
                      <a:gd name="connsiteY0" fmla="*/ 41280 h 1028564"/>
                      <a:gd name="connsiteX1" fmla="*/ 127021 w 251462"/>
                      <a:gd name="connsiteY1" fmla="*/ 18403 h 1028564"/>
                      <a:gd name="connsiteX2" fmla="*/ 244893 w 251462"/>
                      <a:gd name="connsiteY2" fmla="*/ 22230 h 1028564"/>
                      <a:gd name="connsiteX3" fmla="*/ 219890 w 251462"/>
                      <a:gd name="connsiteY3" fmla="*/ 293819 h 1028564"/>
                      <a:gd name="connsiteX4" fmla="*/ 41296 w 251462"/>
                      <a:gd name="connsiteY4" fmla="*/ 1028563 h 1028564"/>
                      <a:gd name="connsiteX5" fmla="*/ 814 w 251462"/>
                      <a:gd name="connsiteY5" fmla="*/ 300963 h 1028564"/>
                      <a:gd name="connsiteX6" fmla="*/ 18674 w 251462"/>
                      <a:gd name="connsiteY6" fmla="*/ 41280 h 1028564"/>
                      <a:gd name="connsiteX0" fmla="*/ 18674 w 256892"/>
                      <a:gd name="connsiteY0" fmla="*/ 30857 h 1018141"/>
                      <a:gd name="connsiteX1" fmla="*/ 127021 w 256892"/>
                      <a:gd name="connsiteY1" fmla="*/ 7980 h 1018141"/>
                      <a:gd name="connsiteX2" fmla="*/ 244893 w 256892"/>
                      <a:gd name="connsiteY2" fmla="*/ 11807 h 1018141"/>
                      <a:gd name="connsiteX3" fmla="*/ 219890 w 256892"/>
                      <a:gd name="connsiteY3" fmla="*/ 283396 h 1018141"/>
                      <a:gd name="connsiteX4" fmla="*/ 41296 w 256892"/>
                      <a:gd name="connsiteY4" fmla="*/ 1018140 h 1018141"/>
                      <a:gd name="connsiteX5" fmla="*/ 814 w 256892"/>
                      <a:gd name="connsiteY5" fmla="*/ 290540 h 1018141"/>
                      <a:gd name="connsiteX6" fmla="*/ 18674 w 256892"/>
                      <a:gd name="connsiteY6" fmla="*/ 30857 h 1018141"/>
                      <a:gd name="connsiteX0" fmla="*/ 18674 w 256892"/>
                      <a:gd name="connsiteY0" fmla="*/ 30857 h 1182447"/>
                      <a:gd name="connsiteX1" fmla="*/ 127021 w 256892"/>
                      <a:gd name="connsiteY1" fmla="*/ 7980 h 1182447"/>
                      <a:gd name="connsiteX2" fmla="*/ 244893 w 256892"/>
                      <a:gd name="connsiteY2" fmla="*/ 11807 h 1182447"/>
                      <a:gd name="connsiteX3" fmla="*/ 219890 w 256892"/>
                      <a:gd name="connsiteY3" fmla="*/ 283396 h 1182447"/>
                      <a:gd name="connsiteX4" fmla="*/ 43678 w 256892"/>
                      <a:gd name="connsiteY4" fmla="*/ 1182446 h 1182447"/>
                      <a:gd name="connsiteX5" fmla="*/ 814 w 256892"/>
                      <a:gd name="connsiteY5" fmla="*/ 290540 h 1182447"/>
                      <a:gd name="connsiteX6" fmla="*/ 18674 w 256892"/>
                      <a:gd name="connsiteY6" fmla="*/ 30857 h 1182447"/>
                      <a:gd name="connsiteX0" fmla="*/ 18674 w 256892"/>
                      <a:gd name="connsiteY0" fmla="*/ 30857 h 1254296"/>
                      <a:gd name="connsiteX1" fmla="*/ 127021 w 256892"/>
                      <a:gd name="connsiteY1" fmla="*/ 7980 h 1254296"/>
                      <a:gd name="connsiteX2" fmla="*/ 244893 w 256892"/>
                      <a:gd name="connsiteY2" fmla="*/ 11807 h 1254296"/>
                      <a:gd name="connsiteX3" fmla="*/ 219890 w 256892"/>
                      <a:gd name="connsiteY3" fmla="*/ 283396 h 1254296"/>
                      <a:gd name="connsiteX4" fmla="*/ 136546 w 256892"/>
                      <a:gd name="connsiteY4" fmla="*/ 1097783 h 1254296"/>
                      <a:gd name="connsiteX5" fmla="*/ 43678 w 256892"/>
                      <a:gd name="connsiteY5" fmla="*/ 1182446 h 1254296"/>
                      <a:gd name="connsiteX6" fmla="*/ 814 w 256892"/>
                      <a:gd name="connsiteY6" fmla="*/ 290540 h 1254296"/>
                      <a:gd name="connsiteX7" fmla="*/ 18674 w 256892"/>
                      <a:gd name="connsiteY7" fmla="*/ 30857 h 1254296"/>
                      <a:gd name="connsiteX0" fmla="*/ 18674 w 256892"/>
                      <a:gd name="connsiteY0" fmla="*/ 30857 h 1238309"/>
                      <a:gd name="connsiteX1" fmla="*/ 127021 w 256892"/>
                      <a:gd name="connsiteY1" fmla="*/ 7980 h 1238309"/>
                      <a:gd name="connsiteX2" fmla="*/ 244893 w 256892"/>
                      <a:gd name="connsiteY2" fmla="*/ 11807 h 1238309"/>
                      <a:gd name="connsiteX3" fmla="*/ 219890 w 256892"/>
                      <a:gd name="connsiteY3" fmla="*/ 283396 h 1238309"/>
                      <a:gd name="connsiteX4" fmla="*/ 136546 w 256892"/>
                      <a:gd name="connsiteY4" fmla="*/ 1097783 h 1238309"/>
                      <a:gd name="connsiteX5" fmla="*/ 43678 w 256892"/>
                      <a:gd name="connsiteY5" fmla="*/ 1182446 h 1238309"/>
                      <a:gd name="connsiteX6" fmla="*/ 814 w 256892"/>
                      <a:gd name="connsiteY6" fmla="*/ 290540 h 1238309"/>
                      <a:gd name="connsiteX7" fmla="*/ 18674 w 256892"/>
                      <a:gd name="connsiteY7" fmla="*/ 30857 h 1238309"/>
                      <a:gd name="connsiteX0" fmla="*/ 18674 w 256892"/>
                      <a:gd name="connsiteY0" fmla="*/ 30857 h 1209642"/>
                      <a:gd name="connsiteX1" fmla="*/ 127021 w 256892"/>
                      <a:gd name="connsiteY1" fmla="*/ 7980 h 1209642"/>
                      <a:gd name="connsiteX2" fmla="*/ 244893 w 256892"/>
                      <a:gd name="connsiteY2" fmla="*/ 11807 h 1209642"/>
                      <a:gd name="connsiteX3" fmla="*/ 219890 w 256892"/>
                      <a:gd name="connsiteY3" fmla="*/ 283396 h 1209642"/>
                      <a:gd name="connsiteX4" fmla="*/ 136546 w 256892"/>
                      <a:gd name="connsiteY4" fmla="*/ 1097783 h 1209642"/>
                      <a:gd name="connsiteX5" fmla="*/ 19866 w 256892"/>
                      <a:gd name="connsiteY5" fmla="*/ 1144346 h 1209642"/>
                      <a:gd name="connsiteX6" fmla="*/ 814 w 256892"/>
                      <a:gd name="connsiteY6" fmla="*/ 290540 h 1209642"/>
                      <a:gd name="connsiteX7" fmla="*/ 18674 w 256892"/>
                      <a:gd name="connsiteY7" fmla="*/ 30857 h 1209642"/>
                      <a:gd name="connsiteX0" fmla="*/ 18674 w 256892"/>
                      <a:gd name="connsiteY0" fmla="*/ 30857 h 1154205"/>
                      <a:gd name="connsiteX1" fmla="*/ 127021 w 256892"/>
                      <a:gd name="connsiteY1" fmla="*/ 7980 h 1154205"/>
                      <a:gd name="connsiteX2" fmla="*/ 244893 w 256892"/>
                      <a:gd name="connsiteY2" fmla="*/ 11807 h 1154205"/>
                      <a:gd name="connsiteX3" fmla="*/ 219890 w 256892"/>
                      <a:gd name="connsiteY3" fmla="*/ 283396 h 1154205"/>
                      <a:gd name="connsiteX4" fmla="*/ 136546 w 256892"/>
                      <a:gd name="connsiteY4" fmla="*/ 1097783 h 1154205"/>
                      <a:gd name="connsiteX5" fmla="*/ 19866 w 256892"/>
                      <a:gd name="connsiteY5" fmla="*/ 1144346 h 1154205"/>
                      <a:gd name="connsiteX6" fmla="*/ 814 w 256892"/>
                      <a:gd name="connsiteY6" fmla="*/ 290540 h 1154205"/>
                      <a:gd name="connsiteX7" fmla="*/ 18674 w 256892"/>
                      <a:gd name="connsiteY7" fmla="*/ 30857 h 1154205"/>
                      <a:gd name="connsiteX0" fmla="*/ 18674 w 256892"/>
                      <a:gd name="connsiteY0" fmla="*/ 30857 h 1243818"/>
                      <a:gd name="connsiteX1" fmla="*/ 127021 w 256892"/>
                      <a:gd name="connsiteY1" fmla="*/ 7980 h 1243818"/>
                      <a:gd name="connsiteX2" fmla="*/ 244893 w 256892"/>
                      <a:gd name="connsiteY2" fmla="*/ 11807 h 1243818"/>
                      <a:gd name="connsiteX3" fmla="*/ 219890 w 256892"/>
                      <a:gd name="connsiteY3" fmla="*/ 283396 h 1243818"/>
                      <a:gd name="connsiteX4" fmla="*/ 100828 w 256892"/>
                      <a:gd name="connsiteY4" fmla="*/ 1173983 h 1243818"/>
                      <a:gd name="connsiteX5" fmla="*/ 19866 w 256892"/>
                      <a:gd name="connsiteY5" fmla="*/ 1144346 h 1243818"/>
                      <a:gd name="connsiteX6" fmla="*/ 814 w 256892"/>
                      <a:gd name="connsiteY6" fmla="*/ 290540 h 1243818"/>
                      <a:gd name="connsiteX7" fmla="*/ 18674 w 256892"/>
                      <a:gd name="connsiteY7" fmla="*/ 30857 h 1243818"/>
                      <a:gd name="connsiteX0" fmla="*/ 18674 w 256892"/>
                      <a:gd name="connsiteY0" fmla="*/ 30857 h 1226772"/>
                      <a:gd name="connsiteX1" fmla="*/ 127021 w 256892"/>
                      <a:gd name="connsiteY1" fmla="*/ 7980 h 1226772"/>
                      <a:gd name="connsiteX2" fmla="*/ 244893 w 256892"/>
                      <a:gd name="connsiteY2" fmla="*/ 11807 h 1226772"/>
                      <a:gd name="connsiteX3" fmla="*/ 219890 w 256892"/>
                      <a:gd name="connsiteY3" fmla="*/ 283396 h 1226772"/>
                      <a:gd name="connsiteX4" fmla="*/ 100828 w 256892"/>
                      <a:gd name="connsiteY4" fmla="*/ 1173983 h 1226772"/>
                      <a:gd name="connsiteX5" fmla="*/ 19866 w 256892"/>
                      <a:gd name="connsiteY5" fmla="*/ 1144346 h 1226772"/>
                      <a:gd name="connsiteX6" fmla="*/ 814 w 256892"/>
                      <a:gd name="connsiteY6" fmla="*/ 290540 h 1226772"/>
                      <a:gd name="connsiteX7" fmla="*/ 18674 w 256892"/>
                      <a:gd name="connsiteY7" fmla="*/ 30857 h 1226772"/>
                      <a:gd name="connsiteX0" fmla="*/ 18674 w 256892"/>
                      <a:gd name="connsiteY0" fmla="*/ 30857 h 1226772"/>
                      <a:gd name="connsiteX1" fmla="*/ 127021 w 256892"/>
                      <a:gd name="connsiteY1" fmla="*/ 7980 h 1226772"/>
                      <a:gd name="connsiteX2" fmla="*/ 244893 w 256892"/>
                      <a:gd name="connsiteY2" fmla="*/ 11807 h 1226772"/>
                      <a:gd name="connsiteX3" fmla="*/ 219890 w 256892"/>
                      <a:gd name="connsiteY3" fmla="*/ 283396 h 1226772"/>
                      <a:gd name="connsiteX4" fmla="*/ 100828 w 256892"/>
                      <a:gd name="connsiteY4" fmla="*/ 1173983 h 1226772"/>
                      <a:gd name="connsiteX5" fmla="*/ 19866 w 256892"/>
                      <a:gd name="connsiteY5" fmla="*/ 1144346 h 1226772"/>
                      <a:gd name="connsiteX6" fmla="*/ 814 w 256892"/>
                      <a:gd name="connsiteY6" fmla="*/ 290540 h 1226772"/>
                      <a:gd name="connsiteX7" fmla="*/ 18674 w 256892"/>
                      <a:gd name="connsiteY7" fmla="*/ 30857 h 12267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256892" h="1226772">
                        <a:moveTo>
                          <a:pt x="18674" y="30857"/>
                        </a:moveTo>
                        <a:cubicBezTo>
                          <a:pt x="32564" y="7577"/>
                          <a:pt x="89318" y="11155"/>
                          <a:pt x="127021" y="7980"/>
                        </a:cubicBezTo>
                        <a:cubicBezTo>
                          <a:pt x="164724" y="4805"/>
                          <a:pt x="229415" y="-10283"/>
                          <a:pt x="244893" y="11807"/>
                        </a:cubicBezTo>
                        <a:cubicBezTo>
                          <a:pt x="272691" y="51480"/>
                          <a:pt x="247076" y="187508"/>
                          <a:pt x="219890" y="283396"/>
                        </a:cubicBezTo>
                        <a:cubicBezTo>
                          <a:pt x="201832" y="413195"/>
                          <a:pt x="132578" y="1162253"/>
                          <a:pt x="100828" y="1173983"/>
                        </a:cubicBezTo>
                        <a:cubicBezTo>
                          <a:pt x="64315" y="1202381"/>
                          <a:pt x="36535" y="1291586"/>
                          <a:pt x="19866" y="1144346"/>
                        </a:cubicBezTo>
                        <a:cubicBezTo>
                          <a:pt x="3197" y="997106"/>
                          <a:pt x="1806" y="388015"/>
                          <a:pt x="814" y="290540"/>
                        </a:cubicBezTo>
                        <a:cubicBezTo>
                          <a:pt x="-2559" y="197827"/>
                          <a:pt x="4784" y="54137"/>
                          <a:pt x="18674" y="30857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solidFill>
                      <a:schemeClr val="accent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</p:grpSp>
          <p:grpSp>
            <p:nvGrpSpPr>
              <p:cNvPr id="19" name="グループ化 18"/>
              <p:cNvGrpSpPr/>
              <p:nvPr/>
            </p:nvGrpSpPr>
            <p:grpSpPr>
              <a:xfrm>
                <a:off x="3036768" y="1755207"/>
                <a:ext cx="2261291" cy="1296708"/>
                <a:chOff x="3036768" y="1755207"/>
                <a:chExt cx="2261291" cy="1296708"/>
              </a:xfrm>
            </p:grpSpPr>
            <p:grpSp>
              <p:nvGrpSpPr>
                <p:cNvPr id="24" name="グループ化 23"/>
                <p:cNvGrpSpPr/>
                <p:nvPr/>
              </p:nvGrpSpPr>
              <p:grpSpPr>
                <a:xfrm>
                  <a:off x="3036768" y="1755207"/>
                  <a:ext cx="393687" cy="1290295"/>
                  <a:chOff x="3036768" y="1755207"/>
                  <a:chExt cx="393687" cy="1290295"/>
                </a:xfrm>
              </p:grpSpPr>
              <p:sp>
                <p:nvSpPr>
                  <p:cNvPr id="26" name="円/楕円 33"/>
                  <p:cNvSpPr/>
                  <p:nvPr/>
                </p:nvSpPr>
                <p:spPr>
                  <a:xfrm rot="21183196">
                    <a:off x="3087247" y="2708891"/>
                    <a:ext cx="343208" cy="329214"/>
                  </a:xfrm>
                  <a:custGeom>
                    <a:avLst/>
                    <a:gdLst>
                      <a:gd name="connsiteX0" fmla="*/ 0 w 352425"/>
                      <a:gd name="connsiteY0" fmla="*/ 232632 h 465263"/>
                      <a:gd name="connsiteX1" fmla="*/ 176213 w 352425"/>
                      <a:gd name="connsiteY1" fmla="*/ 0 h 465263"/>
                      <a:gd name="connsiteX2" fmla="*/ 352426 w 352425"/>
                      <a:gd name="connsiteY2" fmla="*/ 232632 h 465263"/>
                      <a:gd name="connsiteX3" fmla="*/ 176213 w 352425"/>
                      <a:gd name="connsiteY3" fmla="*/ 465264 h 465263"/>
                      <a:gd name="connsiteX4" fmla="*/ 0 w 352425"/>
                      <a:gd name="connsiteY4" fmla="*/ 232632 h 465263"/>
                      <a:gd name="connsiteX0" fmla="*/ 1629 w 354055"/>
                      <a:gd name="connsiteY0" fmla="*/ 142145 h 374777"/>
                      <a:gd name="connsiteX1" fmla="*/ 120692 w 354055"/>
                      <a:gd name="connsiteY1" fmla="*/ 0 h 374777"/>
                      <a:gd name="connsiteX2" fmla="*/ 354055 w 354055"/>
                      <a:gd name="connsiteY2" fmla="*/ 142145 h 374777"/>
                      <a:gd name="connsiteX3" fmla="*/ 177842 w 354055"/>
                      <a:gd name="connsiteY3" fmla="*/ 374777 h 374777"/>
                      <a:gd name="connsiteX4" fmla="*/ 1629 w 354055"/>
                      <a:gd name="connsiteY4" fmla="*/ 142145 h 374777"/>
                      <a:gd name="connsiteX0" fmla="*/ 892 w 379804"/>
                      <a:gd name="connsiteY0" fmla="*/ 219990 h 452622"/>
                      <a:gd name="connsiteX1" fmla="*/ 119955 w 379804"/>
                      <a:gd name="connsiteY1" fmla="*/ 77845 h 452622"/>
                      <a:gd name="connsiteX2" fmla="*/ 360460 w 379804"/>
                      <a:gd name="connsiteY2" fmla="*/ 5360 h 452622"/>
                      <a:gd name="connsiteX3" fmla="*/ 353318 w 379804"/>
                      <a:gd name="connsiteY3" fmla="*/ 219990 h 452622"/>
                      <a:gd name="connsiteX4" fmla="*/ 177105 w 379804"/>
                      <a:gd name="connsiteY4" fmla="*/ 452622 h 452622"/>
                      <a:gd name="connsiteX5" fmla="*/ 892 w 379804"/>
                      <a:gd name="connsiteY5" fmla="*/ 219990 h 452622"/>
                      <a:gd name="connsiteX0" fmla="*/ 701 w 373499"/>
                      <a:gd name="connsiteY0" fmla="*/ 219072 h 451704"/>
                      <a:gd name="connsiteX1" fmla="*/ 119764 w 373499"/>
                      <a:gd name="connsiteY1" fmla="*/ 76927 h 451704"/>
                      <a:gd name="connsiteX2" fmla="*/ 231681 w 373499"/>
                      <a:gd name="connsiteY2" fmla="*/ 116361 h 451704"/>
                      <a:gd name="connsiteX3" fmla="*/ 360269 w 373499"/>
                      <a:gd name="connsiteY3" fmla="*/ 4442 h 451704"/>
                      <a:gd name="connsiteX4" fmla="*/ 353127 w 373499"/>
                      <a:gd name="connsiteY4" fmla="*/ 219072 h 451704"/>
                      <a:gd name="connsiteX5" fmla="*/ 176914 w 373499"/>
                      <a:gd name="connsiteY5" fmla="*/ 451704 h 451704"/>
                      <a:gd name="connsiteX6" fmla="*/ 701 w 373499"/>
                      <a:gd name="connsiteY6" fmla="*/ 219072 h 451704"/>
                      <a:gd name="connsiteX0" fmla="*/ 5393 w 378191"/>
                      <a:gd name="connsiteY0" fmla="*/ 219072 h 451704"/>
                      <a:gd name="connsiteX1" fmla="*/ 62544 w 378191"/>
                      <a:gd name="connsiteY1" fmla="*/ 117408 h 451704"/>
                      <a:gd name="connsiteX2" fmla="*/ 236373 w 378191"/>
                      <a:gd name="connsiteY2" fmla="*/ 116361 h 451704"/>
                      <a:gd name="connsiteX3" fmla="*/ 364961 w 378191"/>
                      <a:gd name="connsiteY3" fmla="*/ 4442 h 451704"/>
                      <a:gd name="connsiteX4" fmla="*/ 357819 w 378191"/>
                      <a:gd name="connsiteY4" fmla="*/ 219072 h 451704"/>
                      <a:gd name="connsiteX5" fmla="*/ 181606 w 378191"/>
                      <a:gd name="connsiteY5" fmla="*/ 451704 h 451704"/>
                      <a:gd name="connsiteX6" fmla="*/ 5393 w 378191"/>
                      <a:gd name="connsiteY6" fmla="*/ 219072 h 451704"/>
                      <a:gd name="connsiteX0" fmla="*/ 5213 w 380393"/>
                      <a:gd name="connsiteY0" fmla="*/ 345279 h 455457"/>
                      <a:gd name="connsiteX1" fmla="*/ 64746 w 380393"/>
                      <a:gd name="connsiteY1" fmla="*/ 117408 h 455457"/>
                      <a:gd name="connsiteX2" fmla="*/ 238575 w 380393"/>
                      <a:gd name="connsiteY2" fmla="*/ 116361 h 455457"/>
                      <a:gd name="connsiteX3" fmla="*/ 367163 w 380393"/>
                      <a:gd name="connsiteY3" fmla="*/ 4442 h 455457"/>
                      <a:gd name="connsiteX4" fmla="*/ 360021 w 380393"/>
                      <a:gd name="connsiteY4" fmla="*/ 219072 h 455457"/>
                      <a:gd name="connsiteX5" fmla="*/ 183808 w 380393"/>
                      <a:gd name="connsiteY5" fmla="*/ 451704 h 455457"/>
                      <a:gd name="connsiteX6" fmla="*/ 5213 w 380393"/>
                      <a:gd name="connsiteY6" fmla="*/ 345279 h 455457"/>
                      <a:gd name="connsiteX0" fmla="*/ 5213 w 445490"/>
                      <a:gd name="connsiteY0" fmla="*/ 345279 h 451760"/>
                      <a:gd name="connsiteX1" fmla="*/ 64746 w 445490"/>
                      <a:gd name="connsiteY1" fmla="*/ 117408 h 451760"/>
                      <a:gd name="connsiteX2" fmla="*/ 238575 w 445490"/>
                      <a:gd name="connsiteY2" fmla="*/ 116361 h 451760"/>
                      <a:gd name="connsiteX3" fmla="*/ 367163 w 445490"/>
                      <a:gd name="connsiteY3" fmla="*/ 4442 h 451760"/>
                      <a:gd name="connsiteX4" fmla="*/ 360021 w 445490"/>
                      <a:gd name="connsiteY4" fmla="*/ 219072 h 451760"/>
                      <a:gd name="connsiteX5" fmla="*/ 440804 w 445490"/>
                      <a:gd name="connsiteY5" fmla="*/ 333130 h 451760"/>
                      <a:gd name="connsiteX6" fmla="*/ 183808 w 445490"/>
                      <a:gd name="connsiteY6" fmla="*/ 451704 h 451760"/>
                      <a:gd name="connsiteX7" fmla="*/ 5213 w 445490"/>
                      <a:gd name="connsiteY7" fmla="*/ 345279 h 451760"/>
                      <a:gd name="connsiteX0" fmla="*/ 5213 w 445490"/>
                      <a:gd name="connsiteY0" fmla="*/ 345279 h 452095"/>
                      <a:gd name="connsiteX1" fmla="*/ 64746 w 445490"/>
                      <a:gd name="connsiteY1" fmla="*/ 117408 h 452095"/>
                      <a:gd name="connsiteX2" fmla="*/ 238575 w 445490"/>
                      <a:gd name="connsiteY2" fmla="*/ 116361 h 452095"/>
                      <a:gd name="connsiteX3" fmla="*/ 367163 w 445490"/>
                      <a:gd name="connsiteY3" fmla="*/ 4442 h 452095"/>
                      <a:gd name="connsiteX4" fmla="*/ 360021 w 445490"/>
                      <a:gd name="connsiteY4" fmla="*/ 219072 h 452095"/>
                      <a:gd name="connsiteX5" fmla="*/ 440804 w 445490"/>
                      <a:gd name="connsiteY5" fmla="*/ 333130 h 452095"/>
                      <a:gd name="connsiteX6" fmla="*/ 183808 w 445490"/>
                      <a:gd name="connsiteY6" fmla="*/ 451704 h 452095"/>
                      <a:gd name="connsiteX7" fmla="*/ 5213 w 445490"/>
                      <a:gd name="connsiteY7" fmla="*/ 345279 h 452095"/>
                      <a:gd name="connsiteX0" fmla="*/ 5213 w 445490"/>
                      <a:gd name="connsiteY0" fmla="*/ 329985 h 436801"/>
                      <a:gd name="connsiteX1" fmla="*/ 64746 w 445490"/>
                      <a:gd name="connsiteY1" fmla="*/ 102114 h 436801"/>
                      <a:gd name="connsiteX2" fmla="*/ 238575 w 445490"/>
                      <a:gd name="connsiteY2" fmla="*/ 101067 h 436801"/>
                      <a:gd name="connsiteX3" fmla="*/ 221305 w 445490"/>
                      <a:gd name="connsiteY3" fmla="*/ 4961 h 436801"/>
                      <a:gd name="connsiteX4" fmla="*/ 360021 w 445490"/>
                      <a:gd name="connsiteY4" fmla="*/ 203778 h 436801"/>
                      <a:gd name="connsiteX5" fmla="*/ 440804 w 445490"/>
                      <a:gd name="connsiteY5" fmla="*/ 317836 h 436801"/>
                      <a:gd name="connsiteX6" fmla="*/ 183808 w 445490"/>
                      <a:gd name="connsiteY6" fmla="*/ 436410 h 436801"/>
                      <a:gd name="connsiteX7" fmla="*/ 5213 w 445490"/>
                      <a:gd name="connsiteY7" fmla="*/ 329985 h 436801"/>
                      <a:gd name="connsiteX0" fmla="*/ 5213 w 446933"/>
                      <a:gd name="connsiteY0" fmla="*/ 325896 h 432712"/>
                      <a:gd name="connsiteX1" fmla="*/ 64746 w 446933"/>
                      <a:gd name="connsiteY1" fmla="*/ 98025 h 432712"/>
                      <a:gd name="connsiteX2" fmla="*/ 238575 w 446933"/>
                      <a:gd name="connsiteY2" fmla="*/ 96978 h 432712"/>
                      <a:gd name="connsiteX3" fmla="*/ 221305 w 446933"/>
                      <a:gd name="connsiteY3" fmla="*/ 872 h 432712"/>
                      <a:gd name="connsiteX4" fmla="*/ 325066 w 446933"/>
                      <a:gd name="connsiteY4" fmla="*/ 42966 h 432712"/>
                      <a:gd name="connsiteX5" fmla="*/ 360021 w 446933"/>
                      <a:gd name="connsiteY5" fmla="*/ 199689 h 432712"/>
                      <a:gd name="connsiteX6" fmla="*/ 440804 w 446933"/>
                      <a:gd name="connsiteY6" fmla="*/ 313747 h 432712"/>
                      <a:gd name="connsiteX7" fmla="*/ 183808 w 446933"/>
                      <a:gd name="connsiteY7" fmla="*/ 432321 h 432712"/>
                      <a:gd name="connsiteX8" fmla="*/ 5213 w 446933"/>
                      <a:gd name="connsiteY8" fmla="*/ 325896 h 432712"/>
                      <a:gd name="connsiteX0" fmla="*/ 5213 w 446933"/>
                      <a:gd name="connsiteY0" fmla="*/ 311442 h 418258"/>
                      <a:gd name="connsiteX1" fmla="*/ 64746 w 446933"/>
                      <a:gd name="connsiteY1" fmla="*/ 83571 h 418258"/>
                      <a:gd name="connsiteX2" fmla="*/ 238575 w 446933"/>
                      <a:gd name="connsiteY2" fmla="*/ 82524 h 418258"/>
                      <a:gd name="connsiteX3" fmla="*/ 197728 w 446933"/>
                      <a:gd name="connsiteY3" fmla="*/ 2736 h 418258"/>
                      <a:gd name="connsiteX4" fmla="*/ 325066 w 446933"/>
                      <a:gd name="connsiteY4" fmla="*/ 28512 h 418258"/>
                      <a:gd name="connsiteX5" fmla="*/ 360021 w 446933"/>
                      <a:gd name="connsiteY5" fmla="*/ 185235 h 418258"/>
                      <a:gd name="connsiteX6" fmla="*/ 440804 w 446933"/>
                      <a:gd name="connsiteY6" fmla="*/ 299293 h 418258"/>
                      <a:gd name="connsiteX7" fmla="*/ 183808 w 446933"/>
                      <a:gd name="connsiteY7" fmla="*/ 417867 h 418258"/>
                      <a:gd name="connsiteX8" fmla="*/ 5213 w 446933"/>
                      <a:gd name="connsiteY8" fmla="*/ 311442 h 418258"/>
                      <a:gd name="connsiteX0" fmla="*/ 5213 w 446933"/>
                      <a:gd name="connsiteY0" fmla="*/ 324323 h 431139"/>
                      <a:gd name="connsiteX1" fmla="*/ 64746 w 446933"/>
                      <a:gd name="connsiteY1" fmla="*/ 96452 h 431139"/>
                      <a:gd name="connsiteX2" fmla="*/ 238575 w 446933"/>
                      <a:gd name="connsiteY2" fmla="*/ 95405 h 431139"/>
                      <a:gd name="connsiteX3" fmla="*/ 197728 w 446933"/>
                      <a:gd name="connsiteY3" fmla="*/ 15617 h 431139"/>
                      <a:gd name="connsiteX4" fmla="*/ 325066 w 446933"/>
                      <a:gd name="connsiteY4" fmla="*/ 41393 h 431139"/>
                      <a:gd name="connsiteX5" fmla="*/ 360021 w 446933"/>
                      <a:gd name="connsiteY5" fmla="*/ 198116 h 431139"/>
                      <a:gd name="connsiteX6" fmla="*/ 440804 w 446933"/>
                      <a:gd name="connsiteY6" fmla="*/ 312174 h 431139"/>
                      <a:gd name="connsiteX7" fmla="*/ 183808 w 446933"/>
                      <a:gd name="connsiteY7" fmla="*/ 430748 h 431139"/>
                      <a:gd name="connsiteX8" fmla="*/ 5213 w 446933"/>
                      <a:gd name="connsiteY8" fmla="*/ 324323 h 431139"/>
                      <a:gd name="connsiteX0" fmla="*/ 5213 w 446933"/>
                      <a:gd name="connsiteY0" fmla="*/ 324323 h 431139"/>
                      <a:gd name="connsiteX1" fmla="*/ 64746 w 446933"/>
                      <a:gd name="connsiteY1" fmla="*/ 96452 h 431139"/>
                      <a:gd name="connsiteX2" fmla="*/ 238575 w 446933"/>
                      <a:gd name="connsiteY2" fmla="*/ 95405 h 431139"/>
                      <a:gd name="connsiteX3" fmla="*/ 197728 w 446933"/>
                      <a:gd name="connsiteY3" fmla="*/ 15617 h 431139"/>
                      <a:gd name="connsiteX4" fmla="*/ 325066 w 446933"/>
                      <a:gd name="connsiteY4" fmla="*/ 41393 h 431139"/>
                      <a:gd name="connsiteX5" fmla="*/ 360021 w 446933"/>
                      <a:gd name="connsiteY5" fmla="*/ 198116 h 431139"/>
                      <a:gd name="connsiteX6" fmla="*/ 440804 w 446933"/>
                      <a:gd name="connsiteY6" fmla="*/ 312174 h 431139"/>
                      <a:gd name="connsiteX7" fmla="*/ 183808 w 446933"/>
                      <a:gd name="connsiteY7" fmla="*/ 430748 h 431139"/>
                      <a:gd name="connsiteX8" fmla="*/ 5213 w 446933"/>
                      <a:gd name="connsiteY8" fmla="*/ 324323 h 431139"/>
                      <a:gd name="connsiteX0" fmla="*/ 5213 w 446933"/>
                      <a:gd name="connsiteY0" fmla="*/ 313032 h 419848"/>
                      <a:gd name="connsiteX1" fmla="*/ 64746 w 446933"/>
                      <a:gd name="connsiteY1" fmla="*/ 85161 h 419848"/>
                      <a:gd name="connsiteX2" fmla="*/ 238575 w 446933"/>
                      <a:gd name="connsiteY2" fmla="*/ 84114 h 419848"/>
                      <a:gd name="connsiteX3" fmla="*/ 176513 w 446933"/>
                      <a:gd name="connsiteY3" fmla="*/ 20932 h 419848"/>
                      <a:gd name="connsiteX4" fmla="*/ 325066 w 446933"/>
                      <a:gd name="connsiteY4" fmla="*/ 30102 h 419848"/>
                      <a:gd name="connsiteX5" fmla="*/ 360021 w 446933"/>
                      <a:gd name="connsiteY5" fmla="*/ 186825 h 419848"/>
                      <a:gd name="connsiteX6" fmla="*/ 440804 w 446933"/>
                      <a:gd name="connsiteY6" fmla="*/ 300883 h 419848"/>
                      <a:gd name="connsiteX7" fmla="*/ 183808 w 446933"/>
                      <a:gd name="connsiteY7" fmla="*/ 419457 h 419848"/>
                      <a:gd name="connsiteX8" fmla="*/ 5213 w 446933"/>
                      <a:gd name="connsiteY8" fmla="*/ 313032 h 419848"/>
                      <a:gd name="connsiteX0" fmla="*/ 5213 w 446933"/>
                      <a:gd name="connsiteY0" fmla="*/ 316250 h 423066"/>
                      <a:gd name="connsiteX1" fmla="*/ 64746 w 446933"/>
                      <a:gd name="connsiteY1" fmla="*/ 88379 h 423066"/>
                      <a:gd name="connsiteX2" fmla="*/ 238575 w 446933"/>
                      <a:gd name="connsiteY2" fmla="*/ 87332 h 423066"/>
                      <a:gd name="connsiteX3" fmla="*/ 176513 w 446933"/>
                      <a:gd name="connsiteY3" fmla="*/ 24150 h 423066"/>
                      <a:gd name="connsiteX4" fmla="*/ 325066 w 446933"/>
                      <a:gd name="connsiteY4" fmla="*/ 33320 h 423066"/>
                      <a:gd name="connsiteX5" fmla="*/ 360021 w 446933"/>
                      <a:gd name="connsiteY5" fmla="*/ 190043 h 423066"/>
                      <a:gd name="connsiteX6" fmla="*/ 440804 w 446933"/>
                      <a:gd name="connsiteY6" fmla="*/ 304101 h 423066"/>
                      <a:gd name="connsiteX7" fmla="*/ 183808 w 446933"/>
                      <a:gd name="connsiteY7" fmla="*/ 422675 h 423066"/>
                      <a:gd name="connsiteX8" fmla="*/ 5213 w 446933"/>
                      <a:gd name="connsiteY8" fmla="*/ 316250 h 423066"/>
                      <a:gd name="connsiteX0" fmla="*/ 5213 w 446933"/>
                      <a:gd name="connsiteY0" fmla="*/ 337126 h 443942"/>
                      <a:gd name="connsiteX1" fmla="*/ 64746 w 446933"/>
                      <a:gd name="connsiteY1" fmla="*/ 109255 h 443942"/>
                      <a:gd name="connsiteX2" fmla="*/ 238575 w 446933"/>
                      <a:gd name="connsiteY2" fmla="*/ 108208 h 443942"/>
                      <a:gd name="connsiteX3" fmla="*/ 196803 w 446933"/>
                      <a:gd name="connsiteY3" fmla="*/ 16314 h 443942"/>
                      <a:gd name="connsiteX4" fmla="*/ 325066 w 446933"/>
                      <a:gd name="connsiteY4" fmla="*/ 54196 h 443942"/>
                      <a:gd name="connsiteX5" fmla="*/ 360021 w 446933"/>
                      <a:gd name="connsiteY5" fmla="*/ 210919 h 443942"/>
                      <a:gd name="connsiteX6" fmla="*/ 440804 w 446933"/>
                      <a:gd name="connsiteY6" fmla="*/ 324977 h 443942"/>
                      <a:gd name="connsiteX7" fmla="*/ 183808 w 446933"/>
                      <a:gd name="connsiteY7" fmla="*/ 443551 h 443942"/>
                      <a:gd name="connsiteX8" fmla="*/ 5213 w 446933"/>
                      <a:gd name="connsiteY8" fmla="*/ 337126 h 443942"/>
                      <a:gd name="connsiteX0" fmla="*/ 5213 w 446933"/>
                      <a:gd name="connsiteY0" fmla="*/ 334366 h 441182"/>
                      <a:gd name="connsiteX1" fmla="*/ 64746 w 446933"/>
                      <a:gd name="connsiteY1" fmla="*/ 106495 h 441182"/>
                      <a:gd name="connsiteX2" fmla="*/ 238575 w 446933"/>
                      <a:gd name="connsiteY2" fmla="*/ 105448 h 441182"/>
                      <a:gd name="connsiteX3" fmla="*/ 225168 w 446933"/>
                      <a:gd name="connsiteY3" fmla="*/ 17010 h 441182"/>
                      <a:gd name="connsiteX4" fmla="*/ 325066 w 446933"/>
                      <a:gd name="connsiteY4" fmla="*/ 51436 h 441182"/>
                      <a:gd name="connsiteX5" fmla="*/ 360021 w 446933"/>
                      <a:gd name="connsiteY5" fmla="*/ 208159 h 441182"/>
                      <a:gd name="connsiteX6" fmla="*/ 440804 w 446933"/>
                      <a:gd name="connsiteY6" fmla="*/ 322217 h 441182"/>
                      <a:gd name="connsiteX7" fmla="*/ 183808 w 446933"/>
                      <a:gd name="connsiteY7" fmla="*/ 440791 h 441182"/>
                      <a:gd name="connsiteX8" fmla="*/ 5213 w 446933"/>
                      <a:gd name="connsiteY8" fmla="*/ 334366 h 441182"/>
                      <a:gd name="connsiteX0" fmla="*/ 5213 w 446933"/>
                      <a:gd name="connsiteY0" fmla="*/ 334916 h 441732"/>
                      <a:gd name="connsiteX1" fmla="*/ 64746 w 446933"/>
                      <a:gd name="connsiteY1" fmla="*/ 107045 h 441732"/>
                      <a:gd name="connsiteX2" fmla="*/ 238575 w 446933"/>
                      <a:gd name="connsiteY2" fmla="*/ 105998 h 441732"/>
                      <a:gd name="connsiteX3" fmla="*/ 258837 w 446933"/>
                      <a:gd name="connsiteY3" fmla="*/ 16865 h 441732"/>
                      <a:gd name="connsiteX4" fmla="*/ 325066 w 446933"/>
                      <a:gd name="connsiteY4" fmla="*/ 51986 h 441732"/>
                      <a:gd name="connsiteX5" fmla="*/ 360021 w 446933"/>
                      <a:gd name="connsiteY5" fmla="*/ 208709 h 441732"/>
                      <a:gd name="connsiteX6" fmla="*/ 440804 w 446933"/>
                      <a:gd name="connsiteY6" fmla="*/ 322767 h 441732"/>
                      <a:gd name="connsiteX7" fmla="*/ 183808 w 446933"/>
                      <a:gd name="connsiteY7" fmla="*/ 441341 h 441732"/>
                      <a:gd name="connsiteX8" fmla="*/ 5213 w 446933"/>
                      <a:gd name="connsiteY8" fmla="*/ 334916 h 441732"/>
                      <a:gd name="connsiteX0" fmla="*/ 5213 w 446933"/>
                      <a:gd name="connsiteY0" fmla="*/ 337784 h 444600"/>
                      <a:gd name="connsiteX1" fmla="*/ 64746 w 446933"/>
                      <a:gd name="connsiteY1" fmla="*/ 109913 h 444600"/>
                      <a:gd name="connsiteX2" fmla="*/ 238575 w 446933"/>
                      <a:gd name="connsiteY2" fmla="*/ 108866 h 444600"/>
                      <a:gd name="connsiteX3" fmla="*/ 268868 w 446933"/>
                      <a:gd name="connsiteY3" fmla="*/ 16157 h 444600"/>
                      <a:gd name="connsiteX4" fmla="*/ 325066 w 446933"/>
                      <a:gd name="connsiteY4" fmla="*/ 54854 h 444600"/>
                      <a:gd name="connsiteX5" fmla="*/ 360021 w 446933"/>
                      <a:gd name="connsiteY5" fmla="*/ 211577 h 444600"/>
                      <a:gd name="connsiteX6" fmla="*/ 440804 w 446933"/>
                      <a:gd name="connsiteY6" fmla="*/ 325635 h 444600"/>
                      <a:gd name="connsiteX7" fmla="*/ 183808 w 446933"/>
                      <a:gd name="connsiteY7" fmla="*/ 444209 h 444600"/>
                      <a:gd name="connsiteX8" fmla="*/ 5213 w 446933"/>
                      <a:gd name="connsiteY8" fmla="*/ 337784 h 444600"/>
                      <a:gd name="connsiteX0" fmla="*/ 5213 w 446933"/>
                      <a:gd name="connsiteY0" fmla="*/ 337784 h 444600"/>
                      <a:gd name="connsiteX1" fmla="*/ 64746 w 446933"/>
                      <a:gd name="connsiteY1" fmla="*/ 109913 h 444600"/>
                      <a:gd name="connsiteX2" fmla="*/ 238575 w 446933"/>
                      <a:gd name="connsiteY2" fmla="*/ 108866 h 444600"/>
                      <a:gd name="connsiteX3" fmla="*/ 268868 w 446933"/>
                      <a:gd name="connsiteY3" fmla="*/ 16157 h 444600"/>
                      <a:gd name="connsiteX4" fmla="*/ 325066 w 446933"/>
                      <a:gd name="connsiteY4" fmla="*/ 54854 h 444600"/>
                      <a:gd name="connsiteX5" fmla="*/ 360021 w 446933"/>
                      <a:gd name="connsiteY5" fmla="*/ 211577 h 444600"/>
                      <a:gd name="connsiteX6" fmla="*/ 440804 w 446933"/>
                      <a:gd name="connsiteY6" fmla="*/ 325635 h 444600"/>
                      <a:gd name="connsiteX7" fmla="*/ 183808 w 446933"/>
                      <a:gd name="connsiteY7" fmla="*/ 444209 h 444600"/>
                      <a:gd name="connsiteX8" fmla="*/ 5213 w 446933"/>
                      <a:gd name="connsiteY8" fmla="*/ 337784 h 444600"/>
                      <a:gd name="connsiteX0" fmla="*/ 5213 w 446933"/>
                      <a:gd name="connsiteY0" fmla="*/ 321627 h 428443"/>
                      <a:gd name="connsiteX1" fmla="*/ 64746 w 446933"/>
                      <a:gd name="connsiteY1" fmla="*/ 93756 h 428443"/>
                      <a:gd name="connsiteX2" fmla="*/ 238575 w 446933"/>
                      <a:gd name="connsiteY2" fmla="*/ 92709 h 428443"/>
                      <a:gd name="connsiteX3" fmla="*/ 268868 w 446933"/>
                      <a:gd name="connsiteY3" fmla="*/ 0 h 428443"/>
                      <a:gd name="connsiteX4" fmla="*/ 325066 w 446933"/>
                      <a:gd name="connsiteY4" fmla="*/ 38697 h 428443"/>
                      <a:gd name="connsiteX5" fmla="*/ 360021 w 446933"/>
                      <a:gd name="connsiteY5" fmla="*/ 195420 h 428443"/>
                      <a:gd name="connsiteX6" fmla="*/ 440804 w 446933"/>
                      <a:gd name="connsiteY6" fmla="*/ 309478 h 428443"/>
                      <a:gd name="connsiteX7" fmla="*/ 183808 w 446933"/>
                      <a:gd name="connsiteY7" fmla="*/ 428052 h 428443"/>
                      <a:gd name="connsiteX8" fmla="*/ 5213 w 446933"/>
                      <a:gd name="connsiteY8" fmla="*/ 321627 h 428443"/>
                      <a:gd name="connsiteX0" fmla="*/ 5706 w 447426"/>
                      <a:gd name="connsiteY0" fmla="*/ 321627 h 428443"/>
                      <a:gd name="connsiteX1" fmla="*/ 65239 w 447426"/>
                      <a:gd name="connsiteY1" fmla="*/ 93756 h 428443"/>
                      <a:gd name="connsiteX2" fmla="*/ 273024 w 447426"/>
                      <a:gd name="connsiteY2" fmla="*/ 89650 h 428443"/>
                      <a:gd name="connsiteX3" fmla="*/ 269361 w 447426"/>
                      <a:gd name="connsiteY3" fmla="*/ 0 h 428443"/>
                      <a:gd name="connsiteX4" fmla="*/ 325559 w 447426"/>
                      <a:gd name="connsiteY4" fmla="*/ 38697 h 428443"/>
                      <a:gd name="connsiteX5" fmla="*/ 360514 w 447426"/>
                      <a:gd name="connsiteY5" fmla="*/ 195420 h 428443"/>
                      <a:gd name="connsiteX6" fmla="*/ 441297 w 447426"/>
                      <a:gd name="connsiteY6" fmla="*/ 309478 h 428443"/>
                      <a:gd name="connsiteX7" fmla="*/ 184301 w 447426"/>
                      <a:gd name="connsiteY7" fmla="*/ 428052 h 428443"/>
                      <a:gd name="connsiteX8" fmla="*/ 5706 w 447426"/>
                      <a:gd name="connsiteY8" fmla="*/ 321627 h 428443"/>
                      <a:gd name="connsiteX0" fmla="*/ 5896 w 447616"/>
                      <a:gd name="connsiteY0" fmla="*/ 321627 h 428443"/>
                      <a:gd name="connsiteX1" fmla="*/ 65429 w 447616"/>
                      <a:gd name="connsiteY1" fmla="*/ 93756 h 428443"/>
                      <a:gd name="connsiteX2" fmla="*/ 285033 w 447616"/>
                      <a:gd name="connsiteY2" fmla="*/ 91090 h 428443"/>
                      <a:gd name="connsiteX3" fmla="*/ 269551 w 447616"/>
                      <a:gd name="connsiteY3" fmla="*/ 0 h 428443"/>
                      <a:gd name="connsiteX4" fmla="*/ 325749 w 447616"/>
                      <a:gd name="connsiteY4" fmla="*/ 38697 h 428443"/>
                      <a:gd name="connsiteX5" fmla="*/ 360704 w 447616"/>
                      <a:gd name="connsiteY5" fmla="*/ 195420 h 428443"/>
                      <a:gd name="connsiteX6" fmla="*/ 441487 w 447616"/>
                      <a:gd name="connsiteY6" fmla="*/ 309478 h 428443"/>
                      <a:gd name="connsiteX7" fmla="*/ 184491 w 447616"/>
                      <a:gd name="connsiteY7" fmla="*/ 428052 h 428443"/>
                      <a:gd name="connsiteX8" fmla="*/ 5896 w 447616"/>
                      <a:gd name="connsiteY8" fmla="*/ 321627 h 428443"/>
                      <a:gd name="connsiteX0" fmla="*/ 5896 w 447616"/>
                      <a:gd name="connsiteY0" fmla="*/ 321627 h 428443"/>
                      <a:gd name="connsiteX1" fmla="*/ 65429 w 447616"/>
                      <a:gd name="connsiteY1" fmla="*/ 93756 h 428443"/>
                      <a:gd name="connsiteX2" fmla="*/ 285033 w 447616"/>
                      <a:gd name="connsiteY2" fmla="*/ 91090 h 428443"/>
                      <a:gd name="connsiteX3" fmla="*/ 269551 w 447616"/>
                      <a:gd name="connsiteY3" fmla="*/ 0 h 428443"/>
                      <a:gd name="connsiteX4" fmla="*/ 325749 w 447616"/>
                      <a:gd name="connsiteY4" fmla="*/ 38697 h 428443"/>
                      <a:gd name="connsiteX5" fmla="*/ 360704 w 447616"/>
                      <a:gd name="connsiteY5" fmla="*/ 195420 h 428443"/>
                      <a:gd name="connsiteX6" fmla="*/ 441487 w 447616"/>
                      <a:gd name="connsiteY6" fmla="*/ 309478 h 428443"/>
                      <a:gd name="connsiteX7" fmla="*/ 184491 w 447616"/>
                      <a:gd name="connsiteY7" fmla="*/ 428052 h 428443"/>
                      <a:gd name="connsiteX8" fmla="*/ 5896 w 447616"/>
                      <a:gd name="connsiteY8" fmla="*/ 321627 h 428443"/>
                      <a:gd name="connsiteX0" fmla="*/ 5896 w 447616"/>
                      <a:gd name="connsiteY0" fmla="*/ 321627 h 428443"/>
                      <a:gd name="connsiteX1" fmla="*/ 65429 w 447616"/>
                      <a:gd name="connsiteY1" fmla="*/ 93756 h 428443"/>
                      <a:gd name="connsiteX2" fmla="*/ 285033 w 447616"/>
                      <a:gd name="connsiteY2" fmla="*/ 91090 h 428443"/>
                      <a:gd name="connsiteX3" fmla="*/ 269551 w 447616"/>
                      <a:gd name="connsiteY3" fmla="*/ 0 h 428443"/>
                      <a:gd name="connsiteX4" fmla="*/ 325749 w 447616"/>
                      <a:gd name="connsiteY4" fmla="*/ 38697 h 428443"/>
                      <a:gd name="connsiteX5" fmla="*/ 360704 w 447616"/>
                      <a:gd name="connsiteY5" fmla="*/ 195420 h 428443"/>
                      <a:gd name="connsiteX6" fmla="*/ 441487 w 447616"/>
                      <a:gd name="connsiteY6" fmla="*/ 309478 h 428443"/>
                      <a:gd name="connsiteX7" fmla="*/ 184491 w 447616"/>
                      <a:gd name="connsiteY7" fmla="*/ 428052 h 428443"/>
                      <a:gd name="connsiteX8" fmla="*/ 5896 w 447616"/>
                      <a:gd name="connsiteY8" fmla="*/ 321627 h 428443"/>
                      <a:gd name="connsiteX0" fmla="*/ 5896 w 447616"/>
                      <a:gd name="connsiteY0" fmla="*/ 296495 h 403311"/>
                      <a:gd name="connsiteX1" fmla="*/ 65429 w 447616"/>
                      <a:gd name="connsiteY1" fmla="*/ 68624 h 403311"/>
                      <a:gd name="connsiteX2" fmla="*/ 285033 w 447616"/>
                      <a:gd name="connsiteY2" fmla="*/ 65958 h 403311"/>
                      <a:gd name="connsiteX3" fmla="*/ 281201 w 447616"/>
                      <a:gd name="connsiteY3" fmla="*/ 17067 h 403311"/>
                      <a:gd name="connsiteX4" fmla="*/ 325749 w 447616"/>
                      <a:gd name="connsiteY4" fmla="*/ 13565 h 403311"/>
                      <a:gd name="connsiteX5" fmla="*/ 360704 w 447616"/>
                      <a:gd name="connsiteY5" fmla="*/ 170288 h 403311"/>
                      <a:gd name="connsiteX6" fmla="*/ 441487 w 447616"/>
                      <a:gd name="connsiteY6" fmla="*/ 284346 h 403311"/>
                      <a:gd name="connsiteX7" fmla="*/ 184491 w 447616"/>
                      <a:gd name="connsiteY7" fmla="*/ 402920 h 403311"/>
                      <a:gd name="connsiteX8" fmla="*/ 5896 w 447616"/>
                      <a:gd name="connsiteY8" fmla="*/ 296495 h 403311"/>
                      <a:gd name="connsiteX0" fmla="*/ 5896 w 447616"/>
                      <a:gd name="connsiteY0" fmla="*/ 279428 h 386244"/>
                      <a:gd name="connsiteX1" fmla="*/ 65429 w 447616"/>
                      <a:gd name="connsiteY1" fmla="*/ 51557 h 386244"/>
                      <a:gd name="connsiteX2" fmla="*/ 285033 w 447616"/>
                      <a:gd name="connsiteY2" fmla="*/ 48891 h 386244"/>
                      <a:gd name="connsiteX3" fmla="*/ 281201 w 447616"/>
                      <a:gd name="connsiteY3" fmla="*/ 0 h 386244"/>
                      <a:gd name="connsiteX4" fmla="*/ 332383 w 447616"/>
                      <a:gd name="connsiteY4" fmla="*/ 40486 h 386244"/>
                      <a:gd name="connsiteX5" fmla="*/ 360704 w 447616"/>
                      <a:gd name="connsiteY5" fmla="*/ 153221 h 386244"/>
                      <a:gd name="connsiteX6" fmla="*/ 441487 w 447616"/>
                      <a:gd name="connsiteY6" fmla="*/ 267279 h 386244"/>
                      <a:gd name="connsiteX7" fmla="*/ 184491 w 447616"/>
                      <a:gd name="connsiteY7" fmla="*/ 385853 h 386244"/>
                      <a:gd name="connsiteX8" fmla="*/ 5896 w 447616"/>
                      <a:gd name="connsiteY8" fmla="*/ 279428 h 386244"/>
                      <a:gd name="connsiteX0" fmla="*/ 1692 w 443412"/>
                      <a:gd name="connsiteY0" fmla="*/ 279428 h 386244"/>
                      <a:gd name="connsiteX1" fmla="*/ 101410 w 443412"/>
                      <a:gd name="connsiteY1" fmla="*/ 56453 h 386244"/>
                      <a:gd name="connsiteX2" fmla="*/ 280829 w 443412"/>
                      <a:gd name="connsiteY2" fmla="*/ 48891 h 386244"/>
                      <a:gd name="connsiteX3" fmla="*/ 276997 w 443412"/>
                      <a:gd name="connsiteY3" fmla="*/ 0 h 386244"/>
                      <a:gd name="connsiteX4" fmla="*/ 328179 w 443412"/>
                      <a:gd name="connsiteY4" fmla="*/ 40486 h 386244"/>
                      <a:gd name="connsiteX5" fmla="*/ 356500 w 443412"/>
                      <a:gd name="connsiteY5" fmla="*/ 153221 h 386244"/>
                      <a:gd name="connsiteX6" fmla="*/ 437283 w 443412"/>
                      <a:gd name="connsiteY6" fmla="*/ 267279 h 386244"/>
                      <a:gd name="connsiteX7" fmla="*/ 180287 w 443412"/>
                      <a:gd name="connsiteY7" fmla="*/ 385853 h 386244"/>
                      <a:gd name="connsiteX8" fmla="*/ 1692 w 443412"/>
                      <a:gd name="connsiteY8" fmla="*/ 279428 h 386244"/>
                      <a:gd name="connsiteX0" fmla="*/ 9206 w 368016"/>
                      <a:gd name="connsiteY0" fmla="*/ 347102 h 393952"/>
                      <a:gd name="connsiteX1" fmla="*/ 26014 w 368016"/>
                      <a:gd name="connsiteY1" fmla="*/ 56453 h 393952"/>
                      <a:gd name="connsiteX2" fmla="*/ 205433 w 368016"/>
                      <a:gd name="connsiteY2" fmla="*/ 48891 h 393952"/>
                      <a:gd name="connsiteX3" fmla="*/ 201601 w 368016"/>
                      <a:gd name="connsiteY3" fmla="*/ 0 h 393952"/>
                      <a:gd name="connsiteX4" fmla="*/ 252783 w 368016"/>
                      <a:gd name="connsiteY4" fmla="*/ 40486 h 393952"/>
                      <a:gd name="connsiteX5" fmla="*/ 281104 w 368016"/>
                      <a:gd name="connsiteY5" fmla="*/ 153221 h 393952"/>
                      <a:gd name="connsiteX6" fmla="*/ 361887 w 368016"/>
                      <a:gd name="connsiteY6" fmla="*/ 267279 h 393952"/>
                      <a:gd name="connsiteX7" fmla="*/ 104891 w 368016"/>
                      <a:gd name="connsiteY7" fmla="*/ 385853 h 393952"/>
                      <a:gd name="connsiteX8" fmla="*/ 9206 w 368016"/>
                      <a:gd name="connsiteY8" fmla="*/ 347102 h 393952"/>
                      <a:gd name="connsiteX0" fmla="*/ 13523 w 372333"/>
                      <a:gd name="connsiteY0" fmla="*/ 347102 h 392275"/>
                      <a:gd name="connsiteX1" fmla="*/ 30331 w 372333"/>
                      <a:gd name="connsiteY1" fmla="*/ 56453 h 392275"/>
                      <a:gd name="connsiteX2" fmla="*/ 209750 w 372333"/>
                      <a:gd name="connsiteY2" fmla="*/ 48891 h 392275"/>
                      <a:gd name="connsiteX3" fmla="*/ 205918 w 372333"/>
                      <a:gd name="connsiteY3" fmla="*/ 0 h 392275"/>
                      <a:gd name="connsiteX4" fmla="*/ 257100 w 372333"/>
                      <a:gd name="connsiteY4" fmla="*/ 40486 h 392275"/>
                      <a:gd name="connsiteX5" fmla="*/ 285421 w 372333"/>
                      <a:gd name="connsiteY5" fmla="*/ 153221 h 392275"/>
                      <a:gd name="connsiteX6" fmla="*/ 366204 w 372333"/>
                      <a:gd name="connsiteY6" fmla="*/ 267279 h 392275"/>
                      <a:gd name="connsiteX7" fmla="*/ 169454 w 372333"/>
                      <a:gd name="connsiteY7" fmla="*/ 383598 h 392275"/>
                      <a:gd name="connsiteX8" fmla="*/ 13523 w 372333"/>
                      <a:gd name="connsiteY8" fmla="*/ 347102 h 392275"/>
                      <a:gd name="connsiteX0" fmla="*/ 27124 w 356248"/>
                      <a:gd name="connsiteY0" fmla="*/ 300343 h 384177"/>
                      <a:gd name="connsiteX1" fmla="*/ 14246 w 356248"/>
                      <a:gd name="connsiteY1" fmla="*/ 56453 h 384177"/>
                      <a:gd name="connsiteX2" fmla="*/ 193665 w 356248"/>
                      <a:gd name="connsiteY2" fmla="*/ 48891 h 384177"/>
                      <a:gd name="connsiteX3" fmla="*/ 189833 w 356248"/>
                      <a:gd name="connsiteY3" fmla="*/ 0 h 384177"/>
                      <a:gd name="connsiteX4" fmla="*/ 241015 w 356248"/>
                      <a:gd name="connsiteY4" fmla="*/ 40486 h 384177"/>
                      <a:gd name="connsiteX5" fmla="*/ 269336 w 356248"/>
                      <a:gd name="connsiteY5" fmla="*/ 153221 h 384177"/>
                      <a:gd name="connsiteX6" fmla="*/ 350119 w 356248"/>
                      <a:gd name="connsiteY6" fmla="*/ 267279 h 384177"/>
                      <a:gd name="connsiteX7" fmla="*/ 153369 w 356248"/>
                      <a:gd name="connsiteY7" fmla="*/ 383598 h 384177"/>
                      <a:gd name="connsiteX8" fmla="*/ 27124 w 356248"/>
                      <a:gd name="connsiteY8" fmla="*/ 300343 h 384177"/>
                      <a:gd name="connsiteX0" fmla="*/ 15849 w 344973"/>
                      <a:gd name="connsiteY0" fmla="*/ 300343 h 384104"/>
                      <a:gd name="connsiteX1" fmla="*/ 20212 w 344973"/>
                      <a:gd name="connsiteY1" fmla="*/ 92138 h 384104"/>
                      <a:gd name="connsiteX2" fmla="*/ 182390 w 344973"/>
                      <a:gd name="connsiteY2" fmla="*/ 48891 h 384104"/>
                      <a:gd name="connsiteX3" fmla="*/ 178558 w 344973"/>
                      <a:gd name="connsiteY3" fmla="*/ 0 h 384104"/>
                      <a:gd name="connsiteX4" fmla="*/ 229740 w 344973"/>
                      <a:gd name="connsiteY4" fmla="*/ 40486 h 384104"/>
                      <a:gd name="connsiteX5" fmla="*/ 258061 w 344973"/>
                      <a:gd name="connsiteY5" fmla="*/ 153221 h 384104"/>
                      <a:gd name="connsiteX6" fmla="*/ 338844 w 344973"/>
                      <a:gd name="connsiteY6" fmla="*/ 267279 h 384104"/>
                      <a:gd name="connsiteX7" fmla="*/ 142094 w 344973"/>
                      <a:gd name="connsiteY7" fmla="*/ 383598 h 384104"/>
                      <a:gd name="connsiteX8" fmla="*/ 15849 w 344973"/>
                      <a:gd name="connsiteY8" fmla="*/ 300343 h 384104"/>
                      <a:gd name="connsiteX0" fmla="*/ 15849 w 344973"/>
                      <a:gd name="connsiteY0" fmla="*/ 331529 h 415290"/>
                      <a:gd name="connsiteX1" fmla="*/ 20212 w 344973"/>
                      <a:gd name="connsiteY1" fmla="*/ 123324 h 415290"/>
                      <a:gd name="connsiteX2" fmla="*/ 182390 w 344973"/>
                      <a:gd name="connsiteY2" fmla="*/ 80077 h 415290"/>
                      <a:gd name="connsiteX3" fmla="*/ 139178 w 344973"/>
                      <a:gd name="connsiteY3" fmla="*/ 0 h 415290"/>
                      <a:gd name="connsiteX4" fmla="*/ 229740 w 344973"/>
                      <a:gd name="connsiteY4" fmla="*/ 71672 h 415290"/>
                      <a:gd name="connsiteX5" fmla="*/ 258061 w 344973"/>
                      <a:gd name="connsiteY5" fmla="*/ 184407 h 415290"/>
                      <a:gd name="connsiteX6" fmla="*/ 338844 w 344973"/>
                      <a:gd name="connsiteY6" fmla="*/ 298465 h 415290"/>
                      <a:gd name="connsiteX7" fmla="*/ 142094 w 344973"/>
                      <a:gd name="connsiteY7" fmla="*/ 414784 h 415290"/>
                      <a:gd name="connsiteX8" fmla="*/ 15849 w 344973"/>
                      <a:gd name="connsiteY8" fmla="*/ 331529 h 415290"/>
                      <a:gd name="connsiteX0" fmla="*/ 14084 w 343208"/>
                      <a:gd name="connsiteY0" fmla="*/ 331529 h 415290"/>
                      <a:gd name="connsiteX1" fmla="*/ 18447 w 343208"/>
                      <a:gd name="connsiteY1" fmla="*/ 123324 h 415290"/>
                      <a:gd name="connsiteX2" fmla="*/ 151108 w 343208"/>
                      <a:gd name="connsiteY2" fmla="*/ 86076 h 415290"/>
                      <a:gd name="connsiteX3" fmla="*/ 137413 w 343208"/>
                      <a:gd name="connsiteY3" fmla="*/ 0 h 415290"/>
                      <a:gd name="connsiteX4" fmla="*/ 227975 w 343208"/>
                      <a:gd name="connsiteY4" fmla="*/ 71672 h 415290"/>
                      <a:gd name="connsiteX5" fmla="*/ 256296 w 343208"/>
                      <a:gd name="connsiteY5" fmla="*/ 184407 h 415290"/>
                      <a:gd name="connsiteX6" fmla="*/ 337079 w 343208"/>
                      <a:gd name="connsiteY6" fmla="*/ 298465 h 415290"/>
                      <a:gd name="connsiteX7" fmla="*/ 140329 w 343208"/>
                      <a:gd name="connsiteY7" fmla="*/ 414784 h 415290"/>
                      <a:gd name="connsiteX8" fmla="*/ 14084 w 343208"/>
                      <a:gd name="connsiteY8" fmla="*/ 331529 h 415290"/>
                      <a:gd name="connsiteX0" fmla="*/ 14084 w 343208"/>
                      <a:gd name="connsiteY0" fmla="*/ 271841 h 355602"/>
                      <a:gd name="connsiteX1" fmla="*/ 18447 w 343208"/>
                      <a:gd name="connsiteY1" fmla="*/ 63636 h 355602"/>
                      <a:gd name="connsiteX2" fmla="*/ 151108 w 343208"/>
                      <a:gd name="connsiteY2" fmla="*/ 26388 h 355602"/>
                      <a:gd name="connsiteX3" fmla="*/ 216829 w 343208"/>
                      <a:gd name="connsiteY3" fmla="*/ 23553 h 355602"/>
                      <a:gd name="connsiteX4" fmla="*/ 227975 w 343208"/>
                      <a:gd name="connsiteY4" fmla="*/ 11984 h 355602"/>
                      <a:gd name="connsiteX5" fmla="*/ 256296 w 343208"/>
                      <a:gd name="connsiteY5" fmla="*/ 124719 h 355602"/>
                      <a:gd name="connsiteX6" fmla="*/ 337079 w 343208"/>
                      <a:gd name="connsiteY6" fmla="*/ 238777 h 355602"/>
                      <a:gd name="connsiteX7" fmla="*/ 140329 w 343208"/>
                      <a:gd name="connsiteY7" fmla="*/ 355096 h 355602"/>
                      <a:gd name="connsiteX8" fmla="*/ 14084 w 343208"/>
                      <a:gd name="connsiteY8" fmla="*/ 271841 h 355602"/>
                      <a:gd name="connsiteX0" fmla="*/ 14084 w 343208"/>
                      <a:gd name="connsiteY0" fmla="*/ 265735 h 349496"/>
                      <a:gd name="connsiteX1" fmla="*/ 18447 w 343208"/>
                      <a:gd name="connsiteY1" fmla="*/ 57530 h 349496"/>
                      <a:gd name="connsiteX2" fmla="*/ 151108 w 343208"/>
                      <a:gd name="connsiteY2" fmla="*/ 20282 h 349496"/>
                      <a:gd name="connsiteX3" fmla="*/ 227975 w 343208"/>
                      <a:gd name="connsiteY3" fmla="*/ 5878 h 349496"/>
                      <a:gd name="connsiteX4" fmla="*/ 256296 w 343208"/>
                      <a:gd name="connsiteY4" fmla="*/ 118613 h 349496"/>
                      <a:gd name="connsiteX5" fmla="*/ 337079 w 343208"/>
                      <a:gd name="connsiteY5" fmla="*/ 232671 h 349496"/>
                      <a:gd name="connsiteX6" fmla="*/ 140329 w 343208"/>
                      <a:gd name="connsiteY6" fmla="*/ 348990 h 349496"/>
                      <a:gd name="connsiteX7" fmla="*/ 14084 w 343208"/>
                      <a:gd name="connsiteY7" fmla="*/ 265735 h 349496"/>
                      <a:gd name="connsiteX0" fmla="*/ 14084 w 343208"/>
                      <a:gd name="connsiteY0" fmla="*/ 245453 h 329214"/>
                      <a:gd name="connsiteX1" fmla="*/ 18447 w 343208"/>
                      <a:gd name="connsiteY1" fmla="*/ 37248 h 329214"/>
                      <a:gd name="connsiteX2" fmla="*/ 151108 w 343208"/>
                      <a:gd name="connsiteY2" fmla="*/ 0 h 329214"/>
                      <a:gd name="connsiteX3" fmla="*/ 256296 w 343208"/>
                      <a:gd name="connsiteY3" fmla="*/ 98331 h 329214"/>
                      <a:gd name="connsiteX4" fmla="*/ 337079 w 343208"/>
                      <a:gd name="connsiteY4" fmla="*/ 212389 h 329214"/>
                      <a:gd name="connsiteX5" fmla="*/ 140329 w 343208"/>
                      <a:gd name="connsiteY5" fmla="*/ 328708 h 329214"/>
                      <a:gd name="connsiteX6" fmla="*/ 14084 w 343208"/>
                      <a:gd name="connsiteY6" fmla="*/ 245453 h 32921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43208" h="329214">
                        <a:moveTo>
                          <a:pt x="14084" y="245453"/>
                        </a:moveTo>
                        <a:cubicBezTo>
                          <a:pt x="-6230" y="196876"/>
                          <a:pt x="-4390" y="78157"/>
                          <a:pt x="18447" y="37248"/>
                        </a:cubicBezTo>
                        <a:cubicBezTo>
                          <a:pt x="41284" y="-3661"/>
                          <a:pt x="111024" y="12081"/>
                          <a:pt x="151108" y="0"/>
                        </a:cubicBezTo>
                        <a:cubicBezTo>
                          <a:pt x="190749" y="10180"/>
                          <a:pt x="225301" y="62933"/>
                          <a:pt x="256296" y="98331"/>
                        </a:cubicBezTo>
                        <a:cubicBezTo>
                          <a:pt x="282119" y="139060"/>
                          <a:pt x="366448" y="173617"/>
                          <a:pt x="337079" y="212389"/>
                        </a:cubicBezTo>
                        <a:cubicBezTo>
                          <a:pt x="314524" y="352743"/>
                          <a:pt x="194161" y="323197"/>
                          <a:pt x="140329" y="328708"/>
                        </a:cubicBezTo>
                        <a:cubicBezTo>
                          <a:pt x="86497" y="334219"/>
                          <a:pt x="34398" y="294030"/>
                          <a:pt x="14084" y="245453"/>
                        </a:cubicBezTo>
                        <a:close/>
                      </a:path>
                    </a:pathLst>
                  </a:custGeom>
                  <a:solidFill>
                    <a:srgbClr val="FFCC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7" name="正方形/長方形 34"/>
                  <p:cNvSpPr/>
                  <p:nvPr/>
                </p:nvSpPr>
                <p:spPr>
                  <a:xfrm rot="20800197">
                    <a:off x="3036768" y="1755207"/>
                    <a:ext cx="118598" cy="1173344"/>
                  </a:xfrm>
                  <a:custGeom>
                    <a:avLst/>
                    <a:gdLst>
                      <a:gd name="connsiteX0" fmla="*/ 0 w 58829"/>
                      <a:gd name="connsiteY0" fmla="*/ 0 h 1104584"/>
                      <a:gd name="connsiteX1" fmla="*/ 58829 w 58829"/>
                      <a:gd name="connsiteY1" fmla="*/ 0 h 1104584"/>
                      <a:gd name="connsiteX2" fmla="*/ 58829 w 58829"/>
                      <a:gd name="connsiteY2" fmla="*/ 1104584 h 1104584"/>
                      <a:gd name="connsiteX3" fmla="*/ 0 w 58829"/>
                      <a:gd name="connsiteY3" fmla="*/ 1104584 h 1104584"/>
                      <a:gd name="connsiteX4" fmla="*/ 0 w 58829"/>
                      <a:gd name="connsiteY4" fmla="*/ 0 h 1104584"/>
                      <a:gd name="connsiteX0" fmla="*/ 56085 w 114914"/>
                      <a:gd name="connsiteY0" fmla="*/ 0 h 1104584"/>
                      <a:gd name="connsiteX1" fmla="*/ 114914 w 114914"/>
                      <a:gd name="connsiteY1" fmla="*/ 0 h 1104584"/>
                      <a:gd name="connsiteX2" fmla="*/ 114914 w 114914"/>
                      <a:gd name="connsiteY2" fmla="*/ 1104584 h 1104584"/>
                      <a:gd name="connsiteX3" fmla="*/ 56085 w 114914"/>
                      <a:gd name="connsiteY3" fmla="*/ 1104584 h 1104584"/>
                      <a:gd name="connsiteX4" fmla="*/ 0 w 114914"/>
                      <a:gd name="connsiteY4" fmla="*/ 921189 h 1104584"/>
                      <a:gd name="connsiteX5" fmla="*/ 56085 w 114914"/>
                      <a:gd name="connsiteY5" fmla="*/ 0 h 1104584"/>
                      <a:gd name="connsiteX0" fmla="*/ 56085 w 114914"/>
                      <a:gd name="connsiteY0" fmla="*/ 0 h 1104584"/>
                      <a:gd name="connsiteX1" fmla="*/ 114914 w 114914"/>
                      <a:gd name="connsiteY1" fmla="*/ 0 h 1104584"/>
                      <a:gd name="connsiteX2" fmla="*/ 114914 w 114914"/>
                      <a:gd name="connsiteY2" fmla="*/ 1104584 h 1104584"/>
                      <a:gd name="connsiteX3" fmla="*/ 56085 w 114914"/>
                      <a:gd name="connsiteY3" fmla="*/ 1104584 h 1104584"/>
                      <a:gd name="connsiteX4" fmla="*/ 0 w 114914"/>
                      <a:gd name="connsiteY4" fmla="*/ 921189 h 1104584"/>
                      <a:gd name="connsiteX5" fmla="*/ 48257 w 114914"/>
                      <a:gd name="connsiteY5" fmla="*/ 665880 h 1104584"/>
                      <a:gd name="connsiteX6" fmla="*/ 56085 w 114914"/>
                      <a:gd name="connsiteY6" fmla="*/ 0 h 1104584"/>
                      <a:gd name="connsiteX0" fmla="*/ 56085 w 114938"/>
                      <a:gd name="connsiteY0" fmla="*/ 0 h 1104584"/>
                      <a:gd name="connsiteX1" fmla="*/ 114914 w 114938"/>
                      <a:gd name="connsiteY1" fmla="*/ 0 h 1104584"/>
                      <a:gd name="connsiteX2" fmla="*/ 90448 w 114938"/>
                      <a:gd name="connsiteY2" fmla="*/ 715032 h 1104584"/>
                      <a:gd name="connsiteX3" fmla="*/ 114914 w 114938"/>
                      <a:gd name="connsiteY3" fmla="*/ 1104584 h 1104584"/>
                      <a:gd name="connsiteX4" fmla="*/ 56085 w 114938"/>
                      <a:gd name="connsiteY4" fmla="*/ 1104584 h 1104584"/>
                      <a:gd name="connsiteX5" fmla="*/ 0 w 114938"/>
                      <a:gd name="connsiteY5" fmla="*/ 921189 h 1104584"/>
                      <a:gd name="connsiteX6" fmla="*/ 48257 w 114938"/>
                      <a:gd name="connsiteY6" fmla="*/ 665880 h 1104584"/>
                      <a:gd name="connsiteX7" fmla="*/ 56085 w 114938"/>
                      <a:gd name="connsiteY7" fmla="*/ 0 h 1104584"/>
                      <a:gd name="connsiteX0" fmla="*/ 56085 w 118598"/>
                      <a:gd name="connsiteY0" fmla="*/ 0 h 1104584"/>
                      <a:gd name="connsiteX1" fmla="*/ 114914 w 118598"/>
                      <a:gd name="connsiteY1" fmla="*/ 0 h 1104584"/>
                      <a:gd name="connsiteX2" fmla="*/ 90448 w 118598"/>
                      <a:gd name="connsiteY2" fmla="*/ 715032 h 1104584"/>
                      <a:gd name="connsiteX3" fmla="*/ 118598 w 118598"/>
                      <a:gd name="connsiteY3" fmla="*/ 937054 h 1104584"/>
                      <a:gd name="connsiteX4" fmla="*/ 114914 w 118598"/>
                      <a:gd name="connsiteY4" fmla="*/ 1104584 h 1104584"/>
                      <a:gd name="connsiteX5" fmla="*/ 56085 w 118598"/>
                      <a:gd name="connsiteY5" fmla="*/ 1104584 h 1104584"/>
                      <a:gd name="connsiteX6" fmla="*/ 0 w 118598"/>
                      <a:gd name="connsiteY6" fmla="*/ 921189 h 1104584"/>
                      <a:gd name="connsiteX7" fmla="*/ 48257 w 118598"/>
                      <a:gd name="connsiteY7" fmla="*/ 665880 h 1104584"/>
                      <a:gd name="connsiteX8" fmla="*/ 56085 w 118598"/>
                      <a:gd name="connsiteY8" fmla="*/ 0 h 1104584"/>
                      <a:gd name="connsiteX0" fmla="*/ 56085 w 118598"/>
                      <a:gd name="connsiteY0" fmla="*/ 0 h 1104584"/>
                      <a:gd name="connsiteX1" fmla="*/ 114914 w 118598"/>
                      <a:gd name="connsiteY1" fmla="*/ 0 h 1104584"/>
                      <a:gd name="connsiteX2" fmla="*/ 90448 w 118598"/>
                      <a:gd name="connsiteY2" fmla="*/ 715032 h 1104584"/>
                      <a:gd name="connsiteX3" fmla="*/ 118598 w 118598"/>
                      <a:gd name="connsiteY3" fmla="*/ 937054 h 1104584"/>
                      <a:gd name="connsiteX4" fmla="*/ 114914 w 118598"/>
                      <a:gd name="connsiteY4" fmla="*/ 1104584 h 1104584"/>
                      <a:gd name="connsiteX5" fmla="*/ 56085 w 118598"/>
                      <a:gd name="connsiteY5" fmla="*/ 1104584 h 1104584"/>
                      <a:gd name="connsiteX6" fmla="*/ 0 w 118598"/>
                      <a:gd name="connsiteY6" fmla="*/ 921189 h 1104584"/>
                      <a:gd name="connsiteX7" fmla="*/ 22843 w 118598"/>
                      <a:gd name="connsiteY7" fmla="*/ 525263 h 1104584"/>
                      <a:gd name="connsiteX8" fmla="*/ 56085 w 118598"/>
                      <a:gd name="connsiteY8" fmla="*/ 0 h 1104584"/>
                      <a:gd name="connsiteX0" fmla="*/ 56085 w 118598"/>
                      <a:gd name="connsiteY0" fmla="*/ 0 h 1104584"/>
                      <a:gd name="connsiteX1" fmla="*/ 114914 w 118598"/>
                      <a:gd name="connsiteY1" fmla="*/ 0 h 1104584"/>
                      <a:gd name="connsiteX2" fmla="*/ 78639 w 118598"/>
                      <a:gd name="connsiteY2" fmla="*/ 506670 h 1104584"/>
                      <a:gd name="connsiteX3" fmla="*/ 118598 w 118598"/>
                      <a:gd name="connsiteY3" fmla="*/ 937054 h 1104584"/>
                      <a:gd name="connsiteX4" fmla="*/ 114914 w 118598"/>
                      <a:gd name="connsiteY4" fmla="*/ 1104584 h 1104584"/>
                      <a:gd name="connsiteX5" fmla="*/ 56085 w 118598"/>
                      <a:gd name="connsiteY5" fmla="*/ 1104584 h 1104584"/>
                      <a:gd name="connsiteX6" fmla="*/ 0 w 118598"/>
                      <a:gd name="connsiteY6" fmla="*/ 921189 h 1104584"/>
                      <a:gd name="connsiteX7" fmla="*/ 22843 w 118598"/>
                      <a:gd name="connsiteY7" fmla="*/ 525263 h 1104584"/>
                      <a:gd name="connsiteX8" fmla="*/ 56085 w 118598"/>
                      <a:gd name="connsiteY8" fmla="*/ 0 h 1104584"/>
                      <a:gd name="connsiteX0" fmla="*/ 56085 w 118598"/>
                      <a:gd name="connsiteY0" fmla="*/ 43541 h 1148125"/>
                      <a:gd name="connsiteX1" fmla="*/ 86076 w 118598"/>
                      <a:gd name="connsiteY1" fmla="*/ 0 h 1148125"/>
                      <a:gd name="connsiteX2" fmla="*/ 78639 w 118598"/>
                      <a:gd name="connsiteY2" fmla="*/ 550211 h 1148125"/>
                      <a:gd name="connsiteX3" fmla="*/ 118598 w 118598"/>
                      <a:gd name="connsiteY3" fmla="*/ 980595 h 1148125"/>
                      <a:gd name="connsiteX4" fmla="*/ 114914 w 118598"/>
                      <a:gd name="connsiteY4" fmla="*/ 1148125 h 1148125"/>
                      <a:gd name="connsiteX5" fmla="*/ 56085 w 118598"/>
                      <a:gd name="connsiteY5" fmla="*/ 1148125 h 1148125"/>
                      <a:gd name="connsiteX6" fmla="*/ 0 w 118598"/>
                      <a:gd name="connsiteY6" fmla="*/ 964730 h 1148125"/>
                      <a:gd name="connsiteX7" fmla="*/ 22843 w 118598"/>
                      <a:gd name="connsiteY7" fmla="*/ 568804 h 1148125"/>
                      <a:gd name="connsiteX8" fmla="*/ 56085 w 118598"/>
                      <a:gd name="connsiteY8" fmla="*/ 43541 h 1148125"/>
                      <a:gd name="connsiteX0" fmla="*/ 42852 w 118598"/>
                      <a:gd name="connsiteY0" fmla="*/ 47747 h 1148125"/>
                      <a:gd name="connsiteX1" fmla="*/ 86076 w 118598"/>
                      <a:gd name="connsiteY1" fmla="*/ 0 h 1148125"/>
                      <a:gd name="connsiteX2" fmla="*/ 78639 w 118598"/>
                      <a:gd name="connsiteY2" fmla="*/ 550211 h 1148125"/>
                      <a:gd name="connsiteX3" fmla="*/ 118598 w 118598"/>
                      <a:gd name="connsiteY3" fmla="*/ 980595 h 1148125"/>
                      <a:gd name="connsiteX4" fmla="*/ 114914 w 118598"/>
                      <a:gd name="connsiteY4" fmla="*/ 1148125 h 1148125"/>
                      <a:gd name="connsiteX5" fmla="*/ 56085 w 118598"/>
                      <a:gd name="connsiteY5" fmla="*/ 1148125 h 1148125"/>
                      <a:gd name="connsiteX6" fmla="*/ 0 w 118598"/>
                      <a:gd name="connsiteY6" fmla="*/ 964730 h 1148125"/>
                      <a:gd name="connsiteX7" fmla="*/ 22843 w 118598"/>
                      <a:gd name="connsiteY7" fmla="*/ 568804 h 1148125"/>
                      <a:gd name="connsiteX8" fmla="*/ 42852 w 118598"/>
                      <a:gd name="connsiteY8" fmla="*/ 47747 h 1148125"/>
                      <a:gd name="connsiteX0" fmla="*/ 46881 w 118598"/>
                      <a:gd name="connsiteY0" fmla="*/ 0 h 1148367"/>
                      <a:gd name="connsiteX1" fmla="*/ 86076 w 118598"/>
                      <a:gd name="connsiteY1" fmla="*/ 242 h 1148367"/>
                      <a:gd name="connsiteX2" fmla="*/ 78639 w 118598"/>
                      <a:gd name="connsiteY2" fmla="*/ 550453 h 1148367"/>
                      <a:gd name="connsiteX3" fmla="*/ 118598 w 118598"/>
                      <a:gd name="connsiteY3" fmla="*/ 980837 h 1148367"/>
                      <a:gd name="connsiteX4" fmla="*/ 114914 w 118598"/>
                      <a:gd name="connsiteY4" fmla="*/ 1148367 h 1148367"/>
                      <a:gd name="connsiteX5" fmla="*/ 56085 w 118598"/>
                      <a:gd name="connsiteY5" fmla="*/ 1148367 h 1148367"/>
                      <a:gd name="connsiteX6" fmla="*/ 0 w 118598"/>
                      <a:gd name="connsiteY6" fmla="*/ 964972 h 1148367"/>
                      <a:gd name="connsiteX7" fmla="*/ 22843 w 118598"/>
                      <a:gd name="connsiteY7" fmla="*/ 569046 h 1148367"/>
                      <a:gd name="connsiteX8" fmla="*/ 46881 w 118598"/>
                      <a:gd name="connsiteY8" fmla="*/ 0 h 1148367"/>
                      <a:gd name="connsiteX0" fmla="*/ 46881 w 118598"/>
                      <a:gd name="connsiteY0" fmla="*/ 734 h 1149101"/>
                      <a:gd name="connsiteX1" fmla="*/ 71624 w 118598"/>
                      <a:gd name="connsiteY1" fmla="*/ 0 h 1149101"/>
                      <a:gd name="connsiteX2" fmla="*/ 78639 w 118598"/>
                      <a:gd name="connsiteY2" fmla="*/ 551187 h 1149101"/>
                      <a:gd name="connsiteX3" fmla="*/ 118598 w 118598"/>
                      <a:gd name="connsiteY3" fmla="*/ 981571 h 1149101"/>
                      <a:gd name="connsiteX4" fmla="*/ 114914 w 118598"/>
                      <a:gd name="connsiteY4" fmla="*/ 1149101 h 1149101"/>
                      <a:gd name="connsiteX5" fmla="*/ 56085 w 118598"/>
                      <a:gd name="connsiteY5" fmla="*/ 1149101 h 1149101"/>
                      <a:gd name="connsiteX6" fmla="*/ 0 w 118598"/>
                      <a:gd name="connsiteY6" fmla="*/ 965706 h 1149101"/>
                      <a:gd name="connsiteX7" fmla="*/ 22843 w 118598"/>
                      <a:gd name="connsiteY7" fmla="*/ 569780 h 1149101"/>
                      <a:gd name="connsiteX8" fmla="*/ 46881 w 118598"/>
                      <a:gd name="connsiteY8" fmla="*/ 734 h 1149101"/>
                      <a:gd name="connsiteX0" fmla="*/ 26027 w 118598"/>
                      <a:gd name="connsiteY0" fmla="*/ 0 h 1153309"/>
                      <a:gd name="connsiteX1" fmla="*/ 71624 w 118598"/>
                      <a:gd name="connsiteY1" fmla="*/ 4208 h 1153309"/>
                      <a:gd name="connsiteX2" fmla="*/ 78639 w 118598"/>
                      <a:gd name="connsiteY2" fmla="*/ 555395 h 1153309"/>
                      <a:gd name="connsiteX3" fmla="*/ 118598 w 118598"/>
                      <a:gd name="connsiteY3" fmla="*/ 985779 h 1153309"/>
                      <a:gd name="connsiteX4" fmla="*/ 114914 w 118598"/>
                      <a:gd name="connsiteY4" fmla="*/ 1153309 h 1153309"/>
                      <a:gd name="connsiteX5" fmla="*/ 56085 w 118598"/>
                      <a:gd name="connsiteY5" fmla="*/ 1153309 h 1153309"/>
                      <a:gd name="connsiteX6" fmla="*/ 0 w 118598"/>
                      <a:gd name="connsiteY6" fmla="*/ 969914 h 1153309"/>
                      <a:gd name="connsiteX7" fmla="*/ 22843 w 118598"/>
                      <a:gd name="connsiteY7" fmla="*/ 573988 h 1153309"/>
                      <a:gd name="connsiteX8" fmla="*/ 26027 w 118598"/>
                      <a:gd name="connsiteY8" fmla="*/ 0 h 1153309"/>
                      <a:gd name="connsiteX0" fmla="*/ 26027 w 118598"/>
                      <a:gd name="connsiteY0" fmla="*/ 11735 h 1165044"/>
                      <a:gd name="connsiteX1" fmla="*/ 71624 w 118598"/>
                      <a:gd name="connsiteY1" fmla="*/ 15943 h 1165044"/>
                      <a:gd name="connsiteX2" fmla="*/ 78639 w 118598"/>
                      <a:gd name="connsiteY2" fmla="*/ 567130 h 1165044"/>
                      <a:gd name="connsiteX3" fmla="*/ 118598 w 118598"/>
                      <a:gd name="connsiteY3" fmla="*/ 997514 h 1165044"/>
                      <a:gd name="connsiteX4" fmla="*/ 114914 w 118598"/>
                      <a:gd name="connsiteY4" fmla="*/ 1165044 h 1165044"/>
                      <a:gd name="connsiteX5" fmla="*/ 56085 w 118598"/>
                      <a:gd name="connsiteY5" fmla="*/ 1165044 h 1165044"/>
                      <a:gd name="connsiteX6" fmla="*/ 0 w 118598"/>
                      <a:gd name="connsiteY6" fmla="*/ 981649 h 1165044"/>
                      <a:gd name="connsiteX7" fmla="*/ 22843 w 118598"/>
                      <a:gd name="connsiteY7" fmla="*/ 585723 h 1165044"/>
                      <a:gd name="connsiteX8" fmla="*/ 26027 w 118598"/>
                      <a:gd name="connsiteY8" fmla="*/ 11735 h 1165044"/>
                      <a:gd name="connsiteX0" fmla="*/ 26027 w 118598"/>
                      <a:gd name="connsiteY0" fmla="*/ 20035 h 1173344"/>
                      <a:gd name="connsiteX1" fmla="*/ 71624 w 118598"/>
                      <a:gd name="connsiteY1" fmla="*/ 24243 h 1173344"/>
                      <a:gd name="connsiteX2" fmla="*/ 78639 w 118598"/>
                      <a:gd name="connsiteY2" fmla="*/ 575430 h 1173344"/>
                      <a:gd name="connsiteX3" fmla="*/ 118598 w 118598"/>
                      <a:gd name="connsiteY3" fmla="*/ 1005814 h 1173344"/>
                      <a:gd name="connsiteX4" fmla="*/ 114914 w 118598"/>
                      <a:gd name="connsiteY4" fmla="*/ 1173344 h 1173344"/>
                      <a:gd name="connsiteX5" fmla="*/ 56085 w 118598"/>
                      <a:gd name="connsiteY5" fmla="*/ 1173344 h 1173344"/>
                      <a:gd name="connsiteX6" fmla="*/ 0 w 118598"/>
                      <a:gd name="connsiteY6" fmla="*/ 989949 h 1173344"/>
                      <a:gd name="connsiteX7" fmla="*/ 22843 w 118598"/>
                      <a:gd name="connsiteY7" fmla="*/ 594023 h 1173344"/>
                      <a:gd name="connsiteX8" fmla="*/ 26027 w 118598"/>
                      <a:gd name="connsiteY8" fmla="*/ 20035 h 117334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18598" h="1173344">
                        <a:moveTo>
                          <a:pt x="26027" y="20035"/>
                        </a:moveTo>
                        <a:cubicBezTo>
                          <a:pt x="40862" y="-8014"/>
                          <a:pt x="56064" y="-6613"/>
                          <a:pt x="71624" y="24243"/>
                        </a:cubicBezTo>
                        <a:cubicBezTo>
                          <a:pt x="72554" y="265556"/>
                          <a:pt x="77709" y="334117"/>
                          <a:pt x="78639" y="575430"/>
                        </a:cubicBezTo>
                        <a:cubicBezTo>
                          <a:pt x="81884" y="651246"/>
                          <a:pt x="115353" y="929998"/>
                          <a:pt x="118598" y="1005814"/>
                        </a:cubicBezTo>
                        <a:lnTo>
                          <a:pt x="114914" y="1173344"/>
                        </a:lnTo>
                        <a:lnTo>
                          <a:pt x="56085" y="1173344"/>
                        </a:lnTo>
                        <a:cubicBezTo>
                          <a:pt x="54140" y="1096604"/>
                          <a:pt x="1945" y="1066689"/>
                          <a:pt x="0" y="989949"/>
                        </a:cubicBezTo>
                        <a:cubicBezTo>
                          <a:pt x="5378" y="863970"/>
                          <a:pt x="17465" y="720002"/>
                          <a:pt x="22843" y="594023"/>
                        </a:cubicBezTo>
                        <a:cubicBezTo>
                          <a:pt x="25452" y="372063"/>
                          <a:pt x="23418" y="241995"/>
                          <a:pt x="26027" y="20035"/>
                        </a:cubicBezTo>
                        <a:close/>
                      </a:path>
                    </a:pathLst>
                  </a:custGeom>
                  <a:solidFill>
                    <a:srgbClr val="9E3C00"/>
                  </a:solidFill>
                  <a:ln>
                    <a:solidFill>
                      <a:srgbClr val="3E23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8" name="円/楕円 33"/>
                  <p:cNvSpPr/>
                  <p:nvPr/>
                </p:nvSpPr>
                <p:spPr>
                  <a:xfrm rot="21183196">
                    <a:off x="3089528" y="2733955"/>
                    <a:ext cx="210250" cy="311547"/>
                  </a:xfrm>
                  <a:custGeom>
                    <a:avLst/>
                    <a:gdLst>
                      <a:gd name="connsiteX0" fmla="*/ 0 w 352425"/>
                      <a:gd name="connsiteY0" fmla="*/ 232632 h 465263"/>
                      <a:gd name="connsiteX1" fmla="*/ 176213 w 352425"/>
                      <a:gd name="connsiteY1" fmla="*/ 0 h 465263"/>
                      <a:gd name="connsiteX2" fmla="*/ 352426 w 352425"/>
                      <a:gd name="connsiteY2" fmla="*/ 232632 h 465263"/>
                      <a:gd name="connsiteX3" fmla="*/ 176213 w 352425"/>
                      <a:gd name="connsiteY3" fmla="*/ 465264 h 465263"/>
                      <a:gd name="connsiteX4" fmla="*/ 0 w 352425"/>
                      <a:gd name="connsiteY4" fmla="*/ 232632 h 465263"/>
                      <a:gd name="connsiteX0" fmla="*/ 1629 w 354055"/>
                      <a:gd name="connsiteY0" fmla="*/ 142145 h 374777"/>
                      <a:gd name="connsiteX1" fmla="*/ 120692 w 354055"/>
                      <a:gd name="connsiteY1" fmla="*/ 0 h 374777"/>
                      <a:gd name="connsiteX2" fmla="*/ 354055 w 354055"/>
                      <a:gd name="connsiteY2" fmla="*/ 142145 h 374777"/>
                      <a:gd name="connsiteX3" fmla="*/ 177842 w 354055"/>
                      <a:gd name="connsiteY3" fmla="*/ 374777 h 374777"/>
                      <a:gd name="connsiteX4" fmla="*/ 1629 w 354055"/>
                      <a:gd name="connsiteY4" fmla="*/ 142145 h 374777"/>
                      <a:gd name="connsiteX0" fmla="*/ 892 w 379804"/>
                      <a:gd name="connsiteY0" fmla="*/ 219990 h 452622"/>
                      <a:gd name="connsiteX1" fmla="*/ 119955 w 379804"/>
                      <a:gd name="connsiteY1" fmla="*/ 77845 h 452622"/>
                      <a:gd name="connsiteX2" fmla="*/ 360460 w 379804"/>
                      <a:gd name="connsiteY2" fmla="*/ 5360 h 452622"/>
                      <a:gd name="connsiteX3" fmla="*/ 353318 w 379804"/>
                      <a:gd name="connsiteY3" fmla="*/ 219990 h 452622"/>
                      <a:gd name="connsiteX4" fmla="*/ 177105 w 379804"/>
                      <a:gd name="connsiteY4" fmla="*/ 452622 h 452622"/>
                      <a:gd name="connsiteX5" fmla="*/ 892 w 379804"/>
                      <a:gd name="connsiteY5" fmla="*/ 219990 h 452622"/>
                      <a:gd name="connsiteX0" fmla="*/ 701 w 373499"/>
                      <a:gd name="connsiteY0" fmla="*/ 219072 h 451704"/>
                      <a:gd name="connsiteX1" fmla="*/ 119764 w 373499"/>
                      <a:gd name="connsiteY1" fmla="*/ 76927 h 451704"/>
                      <a:gd name="connsiteX2" fmla="*/ 231681 w 373499"/>
                      <a:gd name="connsiteY2" fmla="*/ 116361 h 451704"/>
                      <a:gd name="connsiteX3" fmla="*/ 360269 w 373499"/>
                      <a:gd name="connsiteY3" fmla="*/ 4442 h 451704"/>
                      <a:gd name="connsiteX4" fmla="*/ 353127 w 373499"/>
                      <a:gd name="connsiteY4" fmla="*/ 219072 h 451704"/>
                      <a:gd name="connsiteX5" fmla="*/ 176914 w 373499"/>
                      <a:gd name="connsiteY5" fmla="*/ 451704 h 451704"/>
                      <a:gd name="connsiteX6" fmla="*/ 701 w 373499"/>
                      <a:gd name="connsiteY6" fmla="*/ 219072 h 451704"/>
                      <a:gd name="connsiteX0" fmla="*/ 5393 w 378191"/>
                      <a:gd name="connsiteY0" fmla="*/ 219072 h 451704"/>
                      <a:gd name="connsiteX1" fmla="*/ 62544 w 378191"/>
                      <a:gd name="connsiteY1" fmla="*/ 117408 h 451704"/>
                      <a:gd name="connsiteX2" fmla="*/ 236373 w 378191"/>
                      <a:gd name="connsiteY2" fmla="*/ 116361 h 451704"/>
                      <a:gd name="connsiteX3" fmla="*/ 364961 w 378191"/>
                      <a:gd name="connsiteY3" fmla="*/ 4442 h 451704"/>
                      <a:gd name="connsiteX4" fmla="*/ 357819 w 378191"/>
                      <a:gd name="connsiteY4" fmla="*/ 219072 h 451704"/>
                      <a:gd name="connsiteX5" fmla="*/ 181606 w 378191"/>
                      <a:gd name="connsiteY5" fmla="*/ 451704 h 451704"/>
                      <a:gd name="connsiteX6" fmla="*/ 5393 w 378191"/>
                      <a:gd name="connsiteY6" fmla="*/ 219072 h 451704"/>
                      <a:gd name="connsiteX0" fmla="*/ 5213 w 380393"/>
                      <a:gd name="connsiteY0" fmla="*/ 345279 h 455457"/>
                      <a:gd name="connsiteX1" fmla="*/ 64746 w 380393"/>
                      <a:gd name="connsiteY1" fmla="*/ 117408 h 455457"/>
                      <a:gd name="connsiteX2" fmla="*/ 238575 w 380393"/>
                      <a:gd name="connsiteY2" fmla="*/ 116361 h 455457"/>
                      <a:gd name="connsiteX3" fmla="*/ 367163 w 380393"/>
                      <a:gd name="connsiteY3" fmla="*/ 4442 h 455457"/>
                      <a:gd name="connsiteX4" fmla="*/ 360021 w 380393"/>
                      <a:gd name="connsiteY4" fmla="*/ 219072 h 455457"/>
                      <a:gd name="connsiteX5" fmla="*/ 183808 w 380393"/>
                      <a:gd name="connsiteY5" fmla="*/ 451704 h 455457"/>
                      <a:gd name="connsiteX6" fmla="*/ 5213 w 380393"/>
                      <a:gd name="connsiteY6" fmla="*/ 345279 h 455457"/>
                      <a:gd name="connsiteX0" fmla="*/ 5213 w 445490"/>
                      <a:gd name="connsiteY0" fmla="*/ 345279 h 451760"/>
                      <a:gd name="connsiteX1" fmla="*/ 64746 w 445490"/>
                      <a:gd name="connsiteY1" fmla="*/ 117408 h 451760"/>
                      <a:gd name="connsiteX2" fmla="*/ 238575 w 445490"/>
                      <a:gd name="connsiteY2" fmla="*/ 116361 h 451760"/>
                      <a:gd name="connsiteX3" fmla="*/ 367163 w 445490"/>
                      <a:gd name="connsiteY3" fmla="*/ 4442 h 451760"/>
                      <a:gd name="connsiteX4" fmla="*/ 360021 w 445490"/>
                      <a:gd name="connsiteY4" fmla="*/ 219072 h 451760"/>
                      <a:gd name="connsiteX5" fmla="*/ 440804 w 445490"/>
                      <a:gd name="connsiteY5" fmla="*/ 333130 h 451760"/>
                      <a:gd name="connsiteX6" fmla="*/ 183808 w 445490"/>
                      <a:gd name="connsiteY6" fmla="*/ 451704 h 451760"/>
                      <a:gd name="connsiteX7" fmla="*/ 5213 w 445490"/>
                      <a:gd name="connsiteY7" fmla="*/ 345279 h 451760"/>
                      <a:gd name="connsiteX0" fmla="*/ 5213 w 445490"/>
                      <a:gd name="connsiteY0" fmla="*/ 345279 h 452095"/>
                      <a:gd name="connsiteX1" fmla="*/ 64746 w 445490"/>
                      <a:gd name="connsiteY1" fmla="*/ 117408 h 452095"/>
                      <a:gd name="connsiteX2" fmla="*/ 238575 w 445490"/>
                      <a:gd name="connsiteY2" fmla="*/ 116361 h 452095"/>
                      <a:gd name="connsiteX3" fmla="*/ 367163 w 445490"/>
                      <a:gd name="connsiteY3" fmla="*/ 4442 h 452095"/>
                      <a:gd name="connsiteX4" fmla="*/ 360021 w 445490"/>
                      <a:gd name="connsiteY4" fmla="*/ 219072 h 452095"/>
                      <a:gd name="connsiteX5" fmla="*/ 440804 w 445490"/>
                      <a:gd name="connsiteY5" fmla="*/ 333130 h 452095"/>
                      <a:gd name="connsiteX6" fmla="*/ 183808 w 445490"/>
                      <a:gd name="connsiteY6" fmla="*/ 451704 h 452095"/>
                      <a:gd name="connsiteX7" fmla="*/ 5213 w 445490"/>
                      <a:gd name="connsiteY7" fmla="*/ 345279 h 452095"/>
                      <a:gd name="connsiteX0" fmla="*/ 5213 w 445490"/>
                      <a:gd name="connsiteY0" fmla="*/ 329985 h 436801"/>
                      <a:gd name="connsiteX1" fmla="*/ 64746 w 445490"/>
                      <a:gd name="connsiteY1" fmla="*/ 102114 h 436801"/>
                      <a:gd name="connsiteX2" fmla="*/ 238575 w 445490"/>
                      <a:gd name="connsiteY2" fmla="*/ 101067 h 436801"/>
                      <a:gd name="connsiteX3" fmla="*/ 221305 w 445490"/>
                      <a:gd name="connsiteY3" fmla="*/ 4961 h 436801"/>
                      <a:gd name="connsiteX4" fmla="*/ 360021 w 445490"/>
                      <a:gd name="connsiteY4" fmla="*/ 203778 h 436801"/>
                      <a:gd name="connsiteX5" fmla="*/ 440804 w 445490"/>
                      <a:gd name="connsiteY5" fmla="*/ 317836 h 436801"/>
                      <a:gd name="connsiteX6" fmla="*/ 183808 w 445490"/>
                      <a:gd name="connsiteY6" fmla="*/ 436410 h 436801"/>
                      <a:gd name="connsiteX7" fmla="*/ 5213 w 445490"/>
                      <a:gd name="connsiteY7" fmla="*/ 329985 h 436801"/>
                      <a:gd name="connsiteX0" fmla="*/ 5213 w 446933"/>
                      <a:gd name="connsiteY0" fmla="*/ 325896 h 432712"/>
                      <a:gd name="connsiteX1" fmla="*/ 64746 w 446933"/>
                      <a:gd name="connsiteY1" fmla="*/ 98025 h 432712"/>
                      <a:gd name="connsiteX2" fmla="*/ 238575 w 446933"/>
                      <a:gd name="connsiteY2" fmla="*/ 96978 h 432712"/>
                      <a:gd name="connsiteX3" fmla="*/ 221305 w 446933"/>
                      <a:gd name="connsiteY3" fmla="*/ 872 h 432712"/>
                      <a:gd name="connsiteX4" fmla="*/ 325066 w 446933"/>
                      <a:gd name="connsiteY4" fmla="*/ 42966 h 432712"/>
                      <a:gd name="connsiteX5" fmla="*/ 360021 w 446933"/>
                      <a:gd name="connsiteY5" fmla="*/ 199689 h 432712"/>
                      <a:gd name="connsiteX6" fmla="*/ 440804 w 446933"/>
                      <a:gd name="connsiteY6" fmla="*/ 313747 h 432712"/>
                      <a:gd name="connsiteX7" fmla="*/ 183808 w 446933"/>
                      <a:gd name="connsiteY7" fmla="*/ 432321 h 432712"/>
                      <a:gd name="connsiteX8" fmla="*/ 5213 w 446933"/>
                      <a:gd name="connsiteY8" fmla="*/ 325896 h 432712"/>
                      <a:gd name="connsiteX0" fmla="*/ 5213 w 446933"/>
                      <a:gd name="connsiteY0" fmla="*/ 311442 h 418258"/>
                      <a:gd name="connsiteX1" fmla="*/ 64746 w 446933"/>
                      <a:gd name="connsiteY1" fmla="*/ 83571 h 418258"/>
                      <a:gd name="connsiteX2" fmla="*/ 238575 w 446933"/>
                      <a:gd name="connsiteY2" fmla="*/ 82524 h 418258"/>
                      <a:gd name="connsiteX3" fmla="*/ 197728 w 446933"/>
                      <a:gd name="connsiteY3" fmla="*/ 2736 h 418258"/>
                      <a:gd name="connsiteX4" fmla="*/ 325066 w 446933"/>
                      <a:gd name="connsiteY4" fmla="*/ 28512 h 418258"/>
                      <a:gd name="connsiteX5" fmla="*/ 360021 w 446933"/>
                      <a:gd name="connsiteY5" fmla="*/ 185235 h 418258"/>
                      <a:gd name="connsiteX6" fmla="*/ 440804 w 446933"/>
                      <a:gd name="connsiteY6" fmla="*/ 299293 h 418258"/>
                      <a:gd name="connsiteX7" fmla="*/ 183808 w 446933"/>
                      <a:gd name="connsiteY7" fmla="*/ 417867 h 418258"/>
                      <a:gd name="connsiteX8" fmla="*/ 5213 w 446933"/>
                      <a:gd name="connsiteY8" fmla="*/ 311442 h 418258"/>
                      <a:gd name="connsiteX0" fmla="*/ 5213 w 446933"/>
                      <a:gd name="connsiteY0" fmla="*/ 324323 h 431139"/>
                      <a:gd name="connsiteX1" fmla="*/ 64746 w 446933"/>
                      <a:gd name="connsiteY1" fmla="*/ 96452 h 431139"/>
                      <a:gd name="connsiteX2" fmla="*/ 238575 w 446933"/>
                      <a:gd name="connsiteY2" fmla="*/ 95405 h 431139"/>
                      <a:gd name="connsiteX3" fmla="*/ 197728 w 446933"/>
                      <a:gd name="connsiteY3" fmla="*/ 15617 h 431139"/>
                      <a:gd name="connsiteX4" fmla="*/ 325066 w 446933"/>
                      <a:gd name="connsiteY4" fmla="*/ 41393 h 431139"/>
                      <a:gd name="connsiteX5" fmla="*/ 360021 w 446933"/>
                      <a:gd name="connsiteY5" fmla="*/ 198116 h 431139"/>
                      <a:gd name="connsiteX6" fmla="*/ 440804 w 446933"/>
                      <a:gd name="connsiteY6" fmla="*/ 312174 h 431139"/>
                      <a:gd name="connsiteX7" fmla="*/ 183808 w 446933"/>
                      <a:gd name="connsiteY7" fmla="*/ 430748 h 431139"/>
                      <a:gd name="connsiteX8" fmla="*/ 5213 w 446933"/>
                      <a:gd name="connsiteY8" fmla="*/ 324323 h 431139"/>
                      <a:gd name="connsiteX0" fmla="*/ 5213 w 446933"/>
                      <a:gd name="connsiteY0" fmla="*/ 324323 h 431139"/>
                      <a:gd name="connsiteX1" fmla="*/ 64746 w 446933"/>
                      <a:gd name="connsiteY1" fmla="*/ 96452 h 431139"/>
                      <a:gd name="connsiteX2" fmla="*/ 238575 w 446933"/>
                      <a:gd name="connsiteY2" fmla="*/ 95405 h 431139"/>
                      <a:gd name="connsiteX3" fmla="*/ 197728 w 446933"/>
                      <a:gd name="connsiteY3" fmla="*/ 15617 h 431139"/>
                      <a:gd name="connsiteX4" fmla="*/ 325066 w 446933"/>
                      <a:gd name="connsiteY4" fmla="*/ 41393 h 431139"/>
                      <a:gd name="connsiteX5" fmla="*/ 360021 w 446933"/>
                      <a:gd name="connsiteY5" fmla="*/ 198116 h 431139"/>
                      <a:gd name="connsiteX6" fmla="*/ 440804 w 446933"/>
                      <a:gd name="connsiteY6" fmla="*/ 312174 h 431139"/>
                      <a:gd name="connsiteX7" fmla="*/ 183808 w 446933"/>
                      <a:gd name="connsiteY7" fmla="*/ 430748 h 431139"/>
                      <a:gd name="connsiteX8" fmla="*/ 5213 w 446933"/>
                      <a:gd name="connsiteY8" fmla="*/ 324323 h 431139"/>
                      <a:gd name="connsiteX0" fmla="*/ 5213 w 446933"/>
                      <a:gd name="connsiteY0" fmla="*/ 313032 h 419848"/>
                      <a:gd name="connsiteX1" fmla="*/ 64746 w 446933"/>
                      <a:gd name="connsiteY1" fmla="*/ 85161 h 419848"/>
                      <a:gd name="connsiteX2" fmla="*/ 238575 w 446933"/>
                      <a:gd name="connsiteY2" fmla="*/ 84114 h 419848"/>
                      <a:gd name="connsiteX3" fmla="*/ 176513 w 446933"/>
                      <a:gd name="connsiteY3" fmla="*/ 20932 h 419848"/>
                      <a:gd name="connsiteX4" fmla="*/ 325066 w 446933"/>
                      <a:gd name="connsiteY4" fmla="*/ 30102 h 419848"/>
                      <a:gd name="connsiteX5" fmla="*/ 360021 w 446933"/>
                      <a:gd name="connsiteY5" fmla="*/ 186825 h 419848"/>
                      <a:gd name="connsiteX6" fmla="*/ 440804 w 446933"/>
                      <a:gd name="connsiteY6" fmla="*/ 300883 h 419848"/>
                      <a:gd name="connsiteX7" fmla="*/ 183808 w 446933"/>
                      <a:gd name="connsiteY7" fmla="*/ 419457 h 419848"/>
                      <a:gd name="connsiteX8" fmla="*/ 5213 w 446933"/>
                      <a:gd name="connsiteY8" fmla="*/ 313032 h 419848"/>
                      <a:gd name="connsiteX0" fmla="*/ 5213 w 446933"/>
                      <a:gd name="connsiteY0" fmla="*/ 316250 h 423066"/>
                      <a:gd name="connsiteX1" fmla="*/ 64746 w 446933"/>
                      <a:gd name="connsiteY1" fmla="*/ 88379 h 423066"/>
                      <a:gd name="connsiteX2" fmla="*/ 238575 w 446933"/>
                      <a:gd name="connsiteY2" fmla="*/ 87332 h 423066"/>
                      <a:gd name="connsiteX3" fmla="*/ 176513 w 446933"/>
                      <a:gd name="connsiteY3" fmla="*/ 24150 h 423066"/>
                      <a:gd name="connsiteX4" fmla="*/ 325066 w 446933"/>
                      <a:gd name="connsiteY4" fmla="*/ 33320 h 423066"/>
                      <a:gd name="connsiteX5" fmla="*/ 360021 w 446933"/>
                      <a:gd name="connsiteY5" fmla="*/ 190043 h 423066"/>
                      <a:gd name="connsiteX6" fmla="*/ 440804 w 446933"/>
                      <a:gd name="connsiteY6" fmla="*/ 304101 h 423066"/>
                      <a:gd name="connsiteX7" fmla="*/ 183808 w 446933"/>
                      <a:gd name="connsiteY7" fmla="*/ 422675 h 423066"/>
                      <a:gd name="connsiteX8" fmla="*/ 5213 w 446933"/>
                      <a:gd name="connsiteY8" fmla="*/ 316250 h 423066"/>
                      <a:gd name="connsiteX0" fmla="*/ 5213 w 446933"/>
                      <a:gd name="connsiteY0" fmla="*/ 337126 h 443942"/>
                      <a:gd name="connsiteX1" fmla="*/ 64746 w 446933"/>
                      <a:gd name="connsiteY1" fmla="*/ 109255 h 443942"/>
                      <a:gd name="connsiteX2" fmla="*/ 238575 w 446933"/>
                      <a:gd name="connsiteY2" fmla="*/ 108208 h 443942"/>
                      <a:gd name="connsiteX3" fmla="*/ 196803 w 446933"/>
                      <a:gd name="connsiteY3" fmla="*/ 16314 h 443942"/>
                      <a:gd name="connsiteX4" fmla="*/ 325066 w 446933"/>
                      <a:gd name="connsiteY4" fmla="*/ 54196 h 443942"/>
                      <a:gd name="connsiteX5" fmla="*/ 360021 w 446933"/>
                      <a:gd name="connsiteY5" fmla="*/ 210919 h 443942"/>
                      <a:gd name="connsiteX6" fmla="*/ 440804 w 446933"/>
                      <a:gd name="connsiteY6" fmla="*/ 324977 h 443942"/>
                      <a:gd name="connsiteX7" fmla="*/ 183808 w 446933"/>
                      <a:gd name="connsiteY7" fmla="*/ 443551 h 443942"/>
                      <a:gd name="connsiteX8" fmla="*/ 5213 w 446933"/>
                      <a:gd name="connsiteY8" fmla="*/ 337126 h 443942"/>
                      <a:gd name="connsiteX0" fmla="*/ 5213 w 446933"/>
                      <a:gd name="connsiteY0" fmla="*/ 334366 h 441182"/>
                      <a:gd name="connsiteX1" fmla="*/ 64746 w 446933"/>
                      <a:gd name="connsiteY1" fmla="*/ 106495 h 441182"/>
                      <a:gd name="connsiteX2" fmla="*/ 238575 w 446933"/>
                      <a:gd name="connsiteY2" fmla="*/ 105448 h 441182"/>
                      <a:gd name="connsiteX3" fmla="*/ 225168 w 446933"/>
                      <a:gd name="connsiteY3" fmla="*/ 17010 h 441182"/>
                      <a:gd name="connsiteX4" fmla="*/ 325066 w 446933"/>
                      <a:gd name="connsiteY4" fmla="*/ 51436 h 441182"/>
                      <a:gd name="connsiteX5" fmla="*/ 360021 w 446933"/>
                      <a:gd name="connsiteY5" fmla="*/ 208159 h 441182"/>
                      <a:gd name="connsiteX6" fmla="*/ 440804 w 446933"/>
                      <a:gd name="connsiteY6" fmla="*/ 322217 h 441182"/>
                      <a:gd name="connsiteX7" fmla="*/ 183808 w 446933"/>
                      <a:gd name="connsiteY7" fmla="*/ 440791 h 441182"/>
                      <a:gd name="connsiteX8" fmla="*/ 5213 w 446933"/>
                      <a:gd name="connsiteY8" fmla="*/ 334366 h 441182"/>
                      <a:gd name="connsiteX0" fmla="*/ 5213 w 446933"/>
                      <a:gd name="connsiteY0" fmla="*/ 334916 h 441732"/>
                      <a:gd name="connsiteX1" fmla="*/ 64746 w 446933"/>
                      <a:gd name="connsiteY1" fmla="*/ 107045 h 441732"/>
                      <a:gd name="connsiteX2" fmla="*/ 238575 w 446933"/>
                      <a:gd name="connsiteY2" fmla="*/ 105998 h 441732"/>
                      <a:gd name="connsiteX3" fmla="*/ 258837 w 446933"/>
                      <a:gd name="connsiteY3" fmla="*/ 16865 h 441732"/>
                      <a:gd name="connsiteX4" fmla="*/ 325066 w 446933"/>
                      <a:gd name="connsiteY4" fmla="*/ 51986 h 441732"/>
                      <a:gd name="connsiteX5" fmla="*/ 360021 w 446933"/>
                      <a:gd name="connsiteY5" fmla="*/ 208709 h 441732"/>
                      <a:gd name="connsiteX6" fmla="*/ 440804 w 446933"/>
                      <a:gd name="connsiteY6" fmla="*/ 322767 h 441732"/>
                      <a:gd name="connsiteX7" fmla="*/ 183808 w 446933"/>
                      <a:gd name="connsiteY7" fmla="*/ 441341 h 441732"/>
                      <a:gd name="connsiteX8" fmla="*/ 5213 w 446933"/>
                      <a:gd name="connsiteY8" fmla="*/ 334916 h 441732"/>
                      <a:gd name="connsiteX0" fmla="*/ 5213 w 446933"/>
                      <a:gd name="connsiteY0" fmla="*/ 337784 h 444600"/>
                      <a:gd name="connsiteX1" fmla="*/ 64746 w 446933"/>
                      <a:gd name="connsiteY1" fmla="*/ 109913 h 444600"/>
                      <a:gd name="connsiteX2" fmla="*/ 238575 w 446933"/>
                      <a:gd name="connsiteY2" fmla="*/ 108866 h 444600"/>
                      <a:gd name="connsiteX3" fmla="*/ 268868 w 446933"/>
                      <a:gd name="connsiteY3" fmla="*/ 16157 h 444600"/>
                      <a:gd name="connsiteX4" fmla="*/ 325066 w 446933"/>
                      <a:gd name="connsiteY4" fmla="*/ 54854 h 444600"/>
                      <a:gd name="connsiteX5" fmla="*/ 360021 w 446933"/>
                      <a:gd name="connsiteY5" fmla="*/ 211577 h 444600"/>
                      <a:gd name="connsiteX6" fmla="*/ 440804 w 446933"/>
                      <a:gd name="connsiteY6" fmla="*/ 325635 h 444600"/>
                      <a:gd name="connsiteX7" fmla="*/ 183808 w 446933"/>
                      <a:gd name="connsiteY7" fmla="*/ 444209 h 444600"/>
                      <a:gd name="connsiteX8" fmla="*/ 5213 w 446933"/>
                      <a:gd name="connsiteY8" fmla="*/ 337784 h 444600"/>
                      <a:gd name="connsiteX0" fmla="*/ 5213 w 446933"/>
                      <a:gd name="connsiteY0" fmla="*/ 337784 h 444600"/>
                      <a:gd name="connsiteX1" fmla="*/ 64746 w 446933"/>
                      <a:gd name="connsiteY1" fmla="*/ 109913 h 444600"/>
                      <a:gd name="connsiteX2" fmla="*/ 238575 w 446933"/>
                      <a:gd name="connsiteY2" fmla="*/ 108866 h 444600"/>
                      <a:gd name="connsiteX3" fmla="*/ 268868 w 446933"/>
                      <a:gd name="connsiteY3" fmla="*/ 16157 h 444600"/>
                      <a:gd name="connsiteX4" fmla="*/ 325066 w 446933"/>
                      <a:gd name="connsiteY4" fmla="*/ 54854 h 444600"/>
                      <a:gd name="connsiteX5" fmla="*/ 360021 w 446933"/>
                      <a:gd name="connsiteY5" fmla="*/ 211577 h 444600"/>
                      <a:gd name="connsiteX6" fmla="*/ 440804 w 446933"/>
                      <a:gd name="connsiteY6" fmla="*/ 325635 h 444600"/>
                      <a:gd name="connsiteX7" fmla="*/ 183808 w 446933"/>
                      <a:gd name="connsiteY7" fmla="*/ 444209 h 444600"/>
                      <a:gd name="connsiteX8" fmla="*/ 5213 w 446933"/>
                      <a:gd name="connsiteY8" fmla="*/ 337784 h 444600"/>
                      <a:gd name="connsiteX0" fmla="*/ 5213 w 446933"/>
                      <a:gd name="connsiteY0" fmla="*/ 321627 h 428443"/>
                      <a:gd name="connsiteX1" fmla="*/ 64746 w 446933"/>
                      <a:gd name="connsiteY1" fmla="*/ 93756 h 428443"/>
                      <a:gd name="connsiteX2" fmla="*/ 238575 w 446933"/>
                      <a:gd name="connsiteY2" fmla="*/ 92709 h 428443"/>
                      <a:gd name="connsiteX3" fmla="*/ 268868 w 446933"/>
                      <a:gd name="connsiteY3" fmla="*/ 0 h 428443"/>
                      <a:gd name="connsiteX4" fmla="*/ 325066 w 446933"/>
                      <a:gd name="connsiteY4" fmla="*/ 38697 h 428443"/>
                      <a:gd name="connsiteX5" fmla="*/ 360021 w 446933"/>
                      <a:gd name="connsiteY5" fmla="*/ 195420 h 428443"/>
                      <a:gd name="connsiteX6" fmla="*/ 440804 w 446933"/>
                      <a:gd name="connsiteY6" fmla="*/ 309478 h 428443"/>
                      <a:gd name="connsiteX7" fmla="*/ 183808 w 446933"/>
                      <a:gd name="connsiteY7" fmla="*/ 428052 h 428443"/>
                      <a:gd name="connsiteX8" fmla="*/ 5213 w 446933"/>
                      <a:gd name="connsiteY8" fmla="*/ 321627 h 428443"/>
                      <a:gd name="connsiteX0" fmla="*/ 5706 w 447426"/>
                      <a:gd name="connsiteY0" fmla="*/ 321627 h 428443"/>
                      <a:gd name="connsiteX1" fmla="*/ 65239 w 447426"/>
                      <a:gd name="connsiteY1" fmla="*/ 93756 h 428443"/>
                      <a:gd name="connsiteX2" fmla="*/ 273024 w 447426"/>
                      <a:gd name="connsiteY2" fmla="*/ 89650 h 428443"/>
                      <a:gd name="connsiteX3" fmla="*/ 269361 w 447426"/>
                      <a:gd name="connsiteY3" fmla="*/ 0 h 428443"/>
                      <a:gd name="connsiteX4" fmla="*/ 325559 w 447426"/>
                      <a:gd name="connsiteY4" fmla="*/ 38697 h 428443"/>
                      <a:gd name="connsiteX5" fmla="*/ 360514 w 447426"/>
                      <a:gd name="connsiteY5" fmla="*/ 195420 h 428443"/>
                      <a:gd name="connsiteX6" fmla="*/ 441297 w 447426"/>
                      <a:gd name="connsiteY6" fmla="*/ 309478 h 428443"/>
                      <a:gd name="connsiteX7" fmla="*/ 184301 w 447426"/>
                      <a:gd name="connsiteY7" fmla="*/ 428052 h 428443"/>
                      <a:gd name="connsiteX8" fmla="*/ 5706 w 447426"/>
                      <a:gd name="connsiteY8" fmla="*/ 321627 h 428443"/>
                      <a:gd name="connsiteX0" fmla="*/ 5896 w 447616"/>
                      <a:gd name="connsiteY0" fmla="*/ 321627 h 428443"/>
                      <a:gd name="connsiteX1" fmla="*/ 65429 w 447616"/>
                      <a:gd name="connsiteY1" fmla="*/ 93756 h 428443"/>
                      <a:gd name="connsiteX2" fmla="*/ 285033 w 447616"/>
                      <a:gd name="connsiteY2" fmla="*/ 91090 h 428443"/>
                      <a:gd name="connsiteX3" fmla="*/ 269551 w 447616"/>
                      <a:gd name="connsiteY3" fmla="*/ 0 h 428443"/>
                      <a:gd name="connsiteX4" fmla="*/ 325749 w 447616"/>
                      <a:gd name="connsiteY4" fmla="*/ 38697 h 428443"/>
                      <a:gd name="connsiteX5" fmla="*/ 360704 w 447616"/>
                      <a:gd name="connsiteY5" fmla="*/ 195420 h 428443"/>
                      <a:gd name="connsiteX6" fmla="*/ 441487 w 447616"/>
                      <a:gd name="connsiteY6" fmla="*/ 309478 h 428443"/>
                      <a:gd name="connsiteX7" fmla="*/ 184491 w 447616"/>
                      <a:gd name="connsiteY7" fmla="*/ 428052 h 428443"/>
                      <a:gd name="connsiteX8" fmla="*/ 5896 w 447616"/>
                      <a:gd name="connsiteY8" fmla="*/ 321627 h 428443"/>
                      <a:gd name="connsiteX0" fmla="*/ 5896 w 447616"/>
                      <a:gd name="connsiteY0" fmla="*/ 321627 h 428443"/>
                      <a:gd name="connsiteX1" fmla="*/ 65429 w 447616"/>
                      <a:gd name="connsiteY1" fmla="*/ 93756 h 428443"/>
                      <a:gd name="connsiteX2" fmla="*/ 285033 w 447616"/>
                      <a:gd name="connsiteY2" fmla="*/ 91090 h 428443"/>
                      <a:gd name="connsiteX3" fmla="*/ 269551 w 447616"/>
                      <a:gd name="connsiteY3" fmla="*/ 0 h 428443"/>
                      <a:gd name="connsiteX4" fmla="*/ 325749 w 447616"/>
                      <a:gd name="connsiteY4" fmla="*/ 38697 h 428443"/>
                      <a:gd name="connsiteX5" fmla="*/ 360704 w 447616"/>
                      <a:gd name="connsiteY5" fmla="*/ 195420 h 428443"/>
                      <a:gd name="connsiteX6" fmla="*/ 441487 w 447616"/>
                      <a:gd name="connsiteY6" fmla="*/ 309478 h 428443"/>
                      <a:gd name="connsiteX7" fmla="*/ 184491 w 447616"/>
                      <a:gd name="connsiteY7" fmla="*/ 428052 h 428443"/>
                      <a:gd name="connsiteX8" fmla="*/ 5896 w 447616"/>
                      <a:gd name="connsiteY8" fmla="*/ 321627 h 428443"/>
                      <a:gd name="connsiteX0" fmla="*/ 5896 w 447616"/>
                      <a:gd name="connsiteY0" fmla="*/ 321627 h 428443"/>
                      <a:gd name="connsiteX1" fmla="*/ 65429 w 447616"/>
                      <a:gd name="connsiteY1" fmla="*/ 93756 h 428443"/>
                      <a:gd name="connsiteX2" fmla="*/ 285033 w 447616"/>
                      <a:gd name="connsiteY2" fmla="*/ 91090 h 428443"/>
                      <a:gd name="connsiteX3" fmla="*/ 269551 w 447616"/>
                      <a:gd name="connsiteY3" fmla="*/ 0 h 428443"/>
                      <a:gd name="connsiteX4" fmla="*/ 325749 w 447616"/>
                      <a:gd name="connsiteY4" fmla="*/ 38697 h 428443"/>
                      <a:gd name="connsiteX5" fmla="*/ 360704 w 447616"/>
                      <a:gd name="connsiteY5" fmla="*/ 195420 h 428443"/>
                      <a:gd name="connsiteX6" fmla="*/ 441487 w 447616"/>
                      <a:gd name="connsiteY6" fmla="*/ 309478 h 428443"/>
                      <a:gd name="connsiteX7" fmla="*/ 184491 w 447616"/>
                      <a:gd name="connsiteY7" fmla="*/ 428052 h 428443"/>
                      <a:gd name="connsiteX8" fmla="*/ 5896 w 447616"/>
                      <a:gd name="connsiteY8" fmla="*/ 321627 h 428443"/>
                      <a:gd name="connsiteX0" fmla="*/ 5896 w 447616"/>
                      <a:gd name="connsiteY0" fmla="*/ 296495 h 403311"/>
                      <a:gd name="connsiteX1" fmla="*/ 65429 w 447616"/>
                      <a:gd name="connsiteY1" fmla="*/ 68624 h 403311"/>
                      <a:gd name="connsiteX2" fmla="*/ 285033 w 447616"/>
                      <a:gd name="connsiteY2" fmla="*/ 65958 h 403311"/>
                      <a:gd name="connsiteX3" fmla="*/ 281201 w 447616"/>
                      <a:gd name="connsiteY3" fmla="*/ 17067 h 403311"/>
                      <a:gd name="connsiteX4" fmla="*/ 325749 w 447616"/>
                      <a:gd name="connsiteY4" fmla="*/ 13565 h 403311"/>
                      <a:gd name="connsiteX5" fmla="*/ 360704 w 447616"/>
                      <a:gd name="connsiteY5" fmla="*/ 170288 h 403311"/>
                      <a:gd name="connsiteX6" fmla="*/ 441487 w 447616"/>
                      <a:gd name="connsiteY6" fmla="*/ 284346 h 403311"/>
                      <a:gd name="connsiteX7" fmla="*/ 184491 w 447616"/>
                      <a:gd name="connsiteY7" fmla="*/ 402920 h 403311"/>
                      <a:gd name="connsiteX8" fmla="*/ 5896 w 447616"/>
                      <a:gd name="connsiteY8" fmla="*/ 296495 h 403311"/>
                      <a:gd name="connsiteX0" fmla="*/ 5896 w 447616"/>
                      <a:gd name="connsiteY0" fmla="*/ 279428 h 386244"/>
                      <a:gd name="connsiteX1" fmla="*/ 65429 w 447616"/>
                      <a:gd name="connsiteY1" fmla="*/ 51557 h 386244"/>
                      <a:gd name="connsiteX2" fmla="*/ 285033 w 447616"/>
                      <a:gd name="connsiteY2" fmla="*/ 48891 h 386244"/>
                      <a:gd name="connsiteX3" fmla="*/ 281201 w 447616"/>
                      <a:gd name="connsiteY3" fmla="*/ 0 h 386244"/>
                      <a:gd name="connsiteX4" fmla="*/ 332383 w 447616"/>
                      <a:gd name="connsiteY4" fmla="*/ 40486 h 386244"/>
                      <a:gd name="connsiteX5" fmla="*/ 360704 w 447616"/>
                      <a:gd name="connsiteY5" fmla="*/ 153221 h 386244"/>
                      <a:gd name="connsiteX6" fmla="*/ 441487 w 447616"/>
                      <a:gd name="connsiteY6" fmla="*/ 267279 h 386244"/>
                      <a:gd name="connsiteX7" fmla="*/ 184491 w 447616"/>
                      <a:gd name="connsiteY7" fmla="*/ 385853 h 386244"/>
                      <a:gd name="connsiteX8" fmla="*/ 5896 w 447616"/>
                      <a:gd name="connsiteY8" fmla="*/ 279428 h 386244"/>
                      <a:gd name="connsiteX0" fmla="*/ 1692 w 443412"/>
                      <a:gd name="connsiteY0" fmla="*/ 279428 h 386244"/>
                      <a:gd name="connsiteX1" fmla="*/ 101410 w 443412"/>
                      <a:gd name="connsiteY1" fmla="*/ 56453 h 386244"/>
                      <a:gd name="connsiteX2" fmla="*/ 280829 w 443412"/>
                      <a:gd name="connsiteY2" fmla="*/ 48891 h 386244"/>
                      <a:gd name="connsiteX3" fmla="*/ 276997 w 443412"/>
                      <a:gd name="connsiteY3" fmla="*/ 0 h 386244"/>
                      <a:gd name="connsiteX4" fmla="*/ 328179 w 443412"/>
                      <a:gd name="connsiteY4" fmla="*/ 40486 h 386244"/>
                      <a:gd name="connsiteX5" fmla="*/ 356500 w 443412"/>
                      <a:gd name="connsiteY5" fmla="*/ 153221 h 386244"/>
                      <a:gd name="connsiteX6" fmla="*/ 437283 w 443412"/>
                      <a:gd name="connsiteY6" fmla="*/ 267279 h 386244"/>
                      <a:gd name="connsiteX7" fmla="*/ 180287 w 443412"/>
                      <a:gd name="connsiteY7" fmla="*/ 385853 h 386244"/>
                      <a:gd name="connsiteX8" fmla="*/ 1692 w 443412"/>
                      <a:gd name="connsiteY8" fmla="*/ 279428 h 386244"/>
                      <a:gd name="connsiteX0" fmla="*/ 9206 w 368016"/>
                      <a:gd name="connsiteY0" fmla="*/ 347102 h 393952"/>
                      <a:gd name="connsiteX1" fmla="*/ 26014 w 368016"/>
                      <a:gd name="connsiteY1" fmla="*/ 56453 h 393952"/>
                      <a:gd name="connsiteX2" fmla="*/ 205433 w 368016"/>
                      <a:gd name="connsiteY2" fmla="*/ 48891 h 393952"/>
                      <a:gd name="connsiteX3" fmla="*/ 201601 w 368016"/>
                      <a:gd name="connsiteY3" fmla="*/ 0 h 393952"/>
                      <a:gd name="connsiteX4" fmla="*/ 252783 w 368016"/>
                      <a:gd name="connsiteY4" fmla="*/ 40486 h 393952"/>
                      <a:gd name="connsiteX5" fmla="*/ 281104 w 368016"/>
                      <a:gd name="connsiteY5" fmla="*/ 153221 h 393952"/>
                      <a:gd name="connsiteX6" fmla="*/ 361887 w 368016"/>
                      <a:gd name="connsiteY6" fmla="*/ 267279 h 393952"/>
                      <a:gd name="connsiteX7" fmla="*/ 104891 w 368016"/>
                      <a:gd name="connsiteY7" fmla="*/ 385853 h 393952"/>
                      <a:gd name="connsiteX8" fmla="*/ 9206 w 368016"/>
                      <a:gd name="connsiteY8" fmla="*/ 347102 h 393952"/>
                      <a:gd name="connsiteX0" fmla="*/ 13523 w 372333"/>
                      <a:gd name="connsiteY0" fmla="*/ 347102 h 392275"/>
                      <a:gd name="connsiteX1" fmla="*/ 30331 w 372333"/>
                      <a:gd name="connsiteY1" fmla="*/ 56453 h 392275"/>
                      <a:gd name="connsiteX2" fmla="*/ 209750 w 372333"/>
                      <a:gd name="connsiteY2" fmla="*/ 48891 h 392275"/>
                      <a:gd name="connsiteX3" fmla="*/ 205918 w 372333"/>
                      <a:gd name="connsiteY3" fmla="*/ 0 h 392275"/>
                      <a:gd name="connsiteX4" fmla="*/ 257100 w 372333"/>
                      <a:gd name="connsiteY4" fmla="*/ 40486 h 392275"/>
                      <a:gd name="connsiteX5" fmla="*/ 285421 w 372333"/>
                      <a:gd name="connsiteY5" fmla="*/ 153221 h 392275"/>
                      <a:gd name="connsiteX6" fmla="*/ 366204 w 372333"/>
                      <a:gd name="connsiteY6" fmla="*/ 267279 h 392275"/>
                      <a:gd name="connsiteX7" fmla="*/ 169454 w 372333"/>
                      <a:gd name="connsiteY7" fmla="*/ 383598 h 392275"/>
                      <a:gd name="connsiteX8" fmla="*/ 13523 w 372333"/>
                      <a:gd name="connsiteY8" fmla="*/ 347102 h 392275"/>
                      <a:gd name="connsiteX0" fmla="*/ 27124 w 356248"/>
                      <a:gd name="connsiteY0" fmla="*/ 300343 h 384177"/>
                      <a:gd name="connsiteX1" fmla="*/ 14246 w 356248"/>
                      <a:gd name="connsiteY1" fmla="*/ 56453 h 384177"/>
                      <a:gd name="connsiteX2" fmla="*/ 193665 w 356248"/>
                      <a:gd name="connsiteY2" fmla="*/ 48891 h 384177"/>
                      <a:gd name="connsiteX3" fmla="*/ 189833 w 356248"/>
                      <a:gd name="connsiteY3" fmla="*/ 0 h 384177"/>
                      <a:gd name="connsiteX4" fmla="*/ 241015 w 356248"/>
                      <a:gd name="connsiteY4" fmla="*/ 40486 h 384177"/>
                      <a:gd name="connsiteX5" fmla="*/ 269336 w 356248"/>
                      <a:gd name="connsiteY5" fmla="*/ 153221 h 384177"/>
                      <a:gd name="connsiteX6" fmla="*/ 350119 w 356248"/>
                      <a:gd name="connsiteY6" fmla="*/ 267279 h 384177"/>
                      <a:gd name="connsiteX7" fmla="*/ 153369 w 356248"/>
                      <a:gd name="connsiteY7" fmla="*/ 383598 h 384177"/>
                      <a:gd name="connsiteX8" fmla="*/ 27124 w 356248"/>
                      <a:gd name="connsiteY8" fmla="*/ 300343 h 384177"/>
                      <a:gd name="connsiteX0" fmla="*/ 27124 w 356248"/>
                      <a:gd name="connsiteY0" fmla="*/ 266281 h 350115"/>
                      <a:gd name="connsiteX1" fmla="*/ 14246 w 356248"/>
                      <a:gd name="connsiteY1" fmla="*/ 22391 h 350115"/>
                      <a:gd name="connsiteX2" fmla="*/ 193665 w 356248"/>
                      <a:gd name="connsiteY2" fmla="*/ 14829 h 350115"/>
                      <a:gd name="connsiteX3" fmla="*/ 241015 w 356248"/>
                      <a:gd name="connsiteY3" fmla="*/ 6424 h 350115"/>
                      <a:gd name="connsiteX4" fmla="*/ 269336 w 356248"/>
                      <a:gd name="connsiteY4" fmla="*/ 119159 h 350115"/>
                      <a:gd name="connsiteX5" fmla="*/ 350119 w 356248"/>
                      <a:gd name="connsiteY5" fmla="*/ 233217 h 350115"/>
                      <a:gd name="connsiteX6" fmla="*/ 153369 w 356248"/>
                      <a:gd name="connsiteY6" fmla="*/ 349536 h 350115"/>
                      <a:gd name="connsiteX7" fmla="*/ 27124 w 356248"/>
                      <a:gd name="connsiteY7" fmla="*/ 266281 h 350115"/>
                      <a:gd name="connsiteX0" fmla="*/ 27124 w 356248"/>
                      <a:gd name="connsiteY0" fmla="*/ 261801 h 345635"/>
                      <a:gd name="connsiteX1" fmla="*/ 14246 w 356248"/>
                      <a:gd name="connsiteY1" fmla="*/ 17911 h 345635"/>
                      <a:gd name="connsiteX2" fmla="*/ 193665 w 356248"/>
                      <a:gd name="connsiteY2" fmla="*/ 10349 h 345635"/>
                      <a:gd name="connsiteX3" fmla="*/ 269336 w 356248"/>
                      <a:gd name="connsiteY3" fmla="*/ 114679 h 345635"/>
                      <a:gd name="connsiteX4" fmla="*/ 350119 w 356248"/>
                      <a:gd name="connsiteY4" fmla="*/ 228737 h 345635"/>
                      <a:gd name="connsiteX5" fmla="*/ 153369 w 356248"/>
                      <a:gd name="connsiteY5" fmla="*/ 345056 h 345635"/>
                      <a:gd name="connsiteX6" fmla="*/ 27124 w 356248"/>
                      <a:gd name="connsiteY6" fmla="*/ 261801 h 345635"/>
                      <a:gd name="connsiteX0" fmla="*/ 24303 w 353427"/>
                      <a:gd name="connsiteY0" fmla="*/ 261763 h 345597"/>
                      <a:gd name="connsiteX1" fmla="*/ 11425 w 353427"/>
                      <a:gd name="connsiteY1" fmla="*/ 17873 h 345597"/>
                      <a:gd name="connsiteX2" fmla="*/ 152447 w 353427"/>
                      <a:gd name="connsiteY2" fmla="*/ 10430 h 345597"/>
                      <a:gd name="connsiteX3" fmla="*/ 266515 w 353427"/>
                      <a:gd name="connsiteY3" fmla="*/ 114641 h 345597"/>
                      <a:gd name="connsiteX4" fmla="*/ 347298 w 353427"/>
                      <a:gd name="connsiteY4" fmla="*/ 228699 h 345597"/>
                      <a:gd name="connsiteX5" fmla="*/ 150548 w 353427"/>
                      <a:gd name="connsiteY5" fmla="*/ 345018 h 345597"/>
                      <a:gd name="connsiteX6" fmla="*/ 24303 w 353427"/>
                      <a:gd name="connsiteY6" fmla="*/ 261763 h 345597"/>
                      <a:gd name="connsiteX0" fmla="*/ 24303 w 350798"/>
                      <a:gd name="connsiteY0" fmla="*/ 261763 h 345597"/>
                      <a:gd name="connsiteX1" fmla="*/ 11425 w 350798"/>
                      <a:gd name="connsiteY1" fmla="*/ 17873 h 345597"/>
                      <a:gd name="connsiteX2" fmla="*/ 152447 w 350798"/>
                      <a:gd name="connsiteY2" fmla="*/ 10430 h 345597"/>
                      <a:gd name="connsiteX3" fmla="*/ 186495 w 350798"/>
                      <a:gd name="connsiteY3" fmla="*/ 121684 h 345597"/>
                      <a:gd name="connsiteX4" fmla="*/ 347298 w 350798"/>
                      <a:gd name="connsiteY4" fmla="*/ 228699 h 345597"/>
                      <a:gd name="connsiteX5" fmla="*/ 150548 w 350798"/>
                      <a:gd name="connsiteY5" fmla="*/ 345018 h 345597"/>
                      <a:gd name="connsiteX6" fmla="*/ 24303 w 350798"/>
                      <a:gd name="connsiteY6" fmla="*/ 261763 h 345597"/>
                      <a:gd name="connsiteX0" fmla="*/ 24303 w 207553"/>
                      <a:gd name="connsiteY0" fmla="*/ 261763 h 346484"/>
                      <a:gd name="connsiteX1" fmla="*/ 11425 w 207553"/>
                      <a:gd name="connsiteY1" fmla="*/ 17873 h 346484"/>
                      <a:gd name="connsiteX2" fmla="*/ 152447 w 207553"/>
                      <a:gd name="connsiteY2" fmla="*/ 10430 h 346484"/>
                      <a:gd name="connsiteX3" fmla="*/ 186495 w 207553"/>
                      <a:gd name="connsiteY3" fmla="*/ 121684 h 346484"/>
                      <a:gd name="connsiteX4" fmla="*/ 187138 w 207553"/>
                      <a:gd name="connsiteY4" fmla="*/ 204388 h 346484"/>
                      <a:gd name="connsiteX5" fmla="*/ 150548 w 207553"/>
                      <a:gd name="connsiteY5" fmla="*/ 345018 h 346484"/>
                      <a:gd name="connsiteX6" fmla="*/ 24303 w 207553"/>
                      <a:gd name="connsiteY6" fmla="*/ 261763 h 346484"/>
                      <a:gd name="connsiteX0" fmla="*/ 24303 w 199330"/>
                      <a:gd name="connsiteY0" fmla="*/ 261763 h 346484"/>
                      <a:gd name="connsiteX1" fmla="*/ 11425 w 199330"/>
                      <a:gd name="connsiteY1" fmla="*/ 17873 h 346484"/>
                      <a:gd name="connsiteX2" fmla="*/ 152447 w 199330"/>
                      <a:gd name="connsiteY2" fmla="*/ 10430 h 346484"/>
                      <a:gd name="connsiteX3" fmla="*/ 186495 w 199330"/>
                      <a:gd name="connsiteY3" fmla="*/ 121684 h 346484"/>
                      <a:gd name="connsiteX4" fmla="*/ 187138 w 199330"/>
                      <a:gd name="connsiteY4" fmla="*/ 204388 h 346484"/>
                      <a:gd name="connsiteX5" fmla="*/ 150548 w 199330"/>
                      <a:gd name="connsiteY5" fmla="*/ 345018 h 346484"/>
                      <a:gd name="connsiteX6" fmla="*/ 24303 w 199330"/>
                      <a:gd name="connsiteY6" fmla="*/ 261763 h 346484"/>
                      <a:gd name="connsiteX0" fmla="*/ 24303 w 199330"/>
                      <a:gd name="connsiteY0" fmla="*/ 261763 h 345140"/>
                      <a:gd name="connsiteX1" fmla="*/ 11425 w 199330"/>
                      <a:gd name="connsiteY1" fmla="*/ 17873 h 345140"/>
                      <a:gd name="connsiteX2" fmla="*/ 152447 w 199330"/>
                      <a:gd name="connsiteY2" fmla="*/ 10430 h 345140"/>
                      <a:gd name="connsiteX3" fmla="*/ 186495 w 199330"/>
                      <a:gd name="connsiteY3" fmla="*/ 121684 h 345140"/>
                      <a:gd name="connsiteX4" fmla="*/ 187138 w 199330"/>
                      <a:gd name="connsiteY4" fmla="*/ 204388 h 345140"/>
                      <a:gd name="connsiteX5" fmla="*/ 190205 w 199330"/>
                      <a:gd name="connsiteY5" fmla="*/ 278569 h 345140"/>
                      <a:gd name="connsiteX6" fmla="*/ 150548 w 199330"/>
                      <a:gd name="connsiteY6" fmla="*/ 345018 h 345140"/>
                      <a:gd name="connsiteX7" fmla="*/ 24303 w 199330"/>
                      <a:gd name="connsiteY7" fmla="*/ 261763 h 345140"/>
                      <a:gd name="connsiteX0" fmla="*/ 23244 w 198271"/>
                      <a:gd name="connsiteY0" fmla="*/ 261560 h 344937"/>
                      <a:gd name="connsiteX1" fmla="*/ 10366 w 198271"/>
                      <a:gd name="connsiteY1" fmla="*/ 17670 h 344937"/>
                      <a:gd name="connsiteX2" fmla="*/ 136918 w 198271"/>
                      <a:gd name="connsiteY2" fmla="*/ 10862 h 344937"/>
                      <a:gd name="connsiteX3" fmla="*/ 185436 w 198271"/>
                      <a:gd name="connsiteY3" fmla="*/ 121481 h 344937"/>
                      <a:gd name="connsiteX4" fmla="*/ 186079 w 198271"/>
                      <a:gd name="connsiteY4" fmla="*/ 204185 h 344937"/>
                      <a:gd name="connsiteX5" fmla="*/ 189146 w 198271"/>
                      <a:gd name="connsiteY5" fmla="*/ 278366 h 344937"/>
                      <a:gd name="connsiteX6" fmla="*/ 149489 w 198271"/>
                      <a:gd name="connsiteY6" fmla="*/ 344815 h 344937"/>
                      <a:gd name="connsiteX7" fmla="*/ 23244 w 198271"/>
                      <a:gd name="connsiteY7" fmla="*/ 261560 h 344937"/>
                      <a:gd name="connsiteX0" fmla="*/ 23244 w 196648"/>
                      <a:gd name="connsiteY0" fmla="*/ 261560 h 344937"/>
                      <a:gd name="connsiteX1" fmla="*/ 10366 w 196648"/>
                      <a:gd name="connsiteY1" fmla="*/ 17670 h 344937"/>
                      <a:gd name="connsiteX2" fmla="*/ 136918 w 196648"/>
                      <a:gd name="connsiteY2" fmla="*/ 10862 h 344937"/>
                      <a:gd name="connsiteX3" fmla="*/ 183012 w 196648"/>
                      <a:gd name="connsiteY3" fmla="*/ 101995 h 344937"/>
                      <a:gd name="connsiteX4" fmla="*/ 186079 w 196648"/>
                      <a:gd name="connsiteY4" fmla="*/ 204185 h 344937"/>
                      <a:gd name="connsiteX5" fmla="*/ 189146 w 196648"/>
                      <a:gd name="connsiteY5" fmla="*/ 278366 h 344937"/>
                      <a:gd name="connsiteX6" fmla="*/ 149489 w 196648"/>
                      <a:gd name="connsiteY6" fmla="*/ 344815 h 344937"/>
                      <a:gd name="connsiteX7" fmla="*/ 23244 w 196648"/>
                      <a:gd name="connsiteY7" fmla="*/ 261560 h 344937"/>
                      <a:gd name="connsiteX0" fmla="*/ 23244 w 202393"/>
                      <a:gd name="connsiteY0" fmla="*/ 261560 h 344937"/>
                      <a:gd name="connsiteX1" fmla="*/ 10366 w 202393"/>
                      <a:gd name="connsiteY1" fmla="*/ 17670 h 344937"/>
                      <a:gd name="connsiteX2" fmla="*/ 136918 w 202393"/>
                      <a:gd name="connsiteY2" fmla="*/ 10862 h 344937"/>
                      <a:gd name="connsiteX3" fmla="*/ 183012 w 202393"/>
                      <a:gd name="connsiteY3" fmla="*/ 101995 h 344937"/>
                      <a:gd name="connsiteX4" fmla="*/ 198185 w 202393"/>
                      <a:gd name="connsiteY4" fmla="*/ 203261 h 344937"/>
                      <a:gd name="connsiteX5" fmla="*/ 189146 w 202393"/>
                      <a:gd name="connsiteY5" fmla="*/ 278366 h 344937"/>
                      <a:gd name="connsiteX6" fmla="*/ 149489 w 202393"/>
                      <a:gd name="connsiteY6" fmla="*/ 344815 h 344937"/>
                      <a:gd name="connsiteX7" fmla="*/ 23244 w 202393"/>
                      <a:gd name="connsiteY7" fmla="*/ 261560 h 344937"/>
                      <a:gd name="connsiteX0" fmla="*/ 23244 w 219179"/>
                      <a:gd name="connsiteY0" fmla="*/ 261560 h 344839"/>
                      <a:gd name="connsiteX1" fmla="*/ 10366 w 219179"/>
                      <a:gd name="connsiteY1" fmla="*/ 17670 h 344839"/>
                      <a:gd name="connsiteX2" fmla="*/ 136918 w 219179"/>
                      <a:gd name="connsiteY2" fmla="*/ 10862 h 344839"/>
                      <a:gd name="connsiteX3" fmla="*/ 183012 w 219179"/>
                      <a:gd name="connsiteY3" fmla="*/ 101995 h 344839"/>
                      <a:gd name="connsiteX4" fmla="*/ 198185 w 219179"/>
                      <a:gd name="connsiteY4" fmla="*/ 203261 h 344839"/>
                      <a:gd name="connsiteX5" fmla="*/ 218315 w 219179"/>
                      <a:gd name="connsiteY5" fmla="*/ 255532 h 344839"/>
                      <a:gd name="connsiteX6" fmla="*/ 149489 w 219179"/>
                      <a:gd name="connsiteY6" fmla="*/ 344815 h 344839"/>
                      <a:gd name="connsiteX7" fmla="*/ 23244 w 219179"/>
                      <a:gd name="connsiteY7" fmla="*/ 261560 h 344839"/>
                      <a:gd name="connsiteX0" fmla="*/ 23244 w 220201"/>
                      <a:gd name="connsiteY0" fmla="*/ 261560 h 344839"/>
                      <a:gd name="connsiteX1" fmla="*/ 10366 w 220201"/>
                      <a:gd name="connsiteY1" fmla="*/ 17670 h 344839"/>
                      <a:gd name="connsiteX2" fmla="*/ 136918 w 220201"/>
                      <a:gd name="connsiteY2" fmla="*/ 10862 h 344839"/>
                      <a:gd name="connsiteX3" fmla="*/ 183012 w 220201"/>
                      <a:gd name="connsiteY3" fmla="*/ 101995 h 344839"/>
                      <a:gd name="connsiteX4" fmla="*/ 215595 w 220201"/>
                      <a:gd name="connsiteY4" fmla="*/ 198185 h 344839"/>
                      <a:gd name="connsiteX5" fmla="*/ 218315 w 220201"/>
                      <a:gd name="connsiteY5" fmla="*/ 255532 h 344839"/>
                      <a:gd name="connsiteX6" fmla="*/ 149489 w 220201"/>
                      <a:gd name="connsiteY6" fmla="*/ 344815 h 344839"/>
                      <a:gd name="connsiteX7" fmla="*/ 23244 w 220201"/>
                      <a:gd name="connsiteY7" fmla="*/ 261560 h 344839"/>
                      <a:gd name="connsiteX0" fmla="*/ 23244 w 220201"/>
                      <a:gd name="connsiteY0" fmla="*/ 261560 h 344839"/>
                      <a:gd name="connsiteX1" fmla="*/ 10366 w 220201"/>
                      <a:gd name="connsiteY1" fmla="*/ 17670 h 344839"/>
                      <a:gd name="connsiteX2" fmla="*/ 136918 w 220201"/>
                      <a:gd name="connsiteY2" fmla="*/ 10862 h 344839"/>
                      <a:gd name="connsiteX3" fmla="*/ 183012 w 220201"/>
                      <a:gd name="connsiteY3" fmla="*/ 101995 h 344839"/>
                      <a:gd name="connsiteX4" fmla="*/ 215595 w 220201"/>
                      <a:gd name="connsiteY4" fmla="*/ 198185 h 344839"/>
                      <a:gd name="connsiteX5" fmla="*/ 218315 w 220201"/>
                      <a:gd name="connsiteY5" fmla="*/ 255532 h 344839"/>
                      <a:gd name="connsiteX6" fmla="*/ 149489 w 220201"/>
                      <a:gd name="connsiteY6" fmla="*/ 344815 h 344839"/>
                      <a:gd name="connsiteX7" fmla="*/ 23244 w 220201"/>
                      <a:gd name="connsiteY7" fmla="*/ 261560 h 344839"/>
                      <a:gd name="connsiteX0" fmla="*/ 12918 w 209875"/>
                      <a:gd name="connsiteY0" fmla="*/ 250698 h 333973"/>
                      <a:gd name="connsiteX1" fmla="*/ 16995 w 209875"/>
                      <a:gd name="connsiteY1" fmla="*/ 44856 h 333973"/>
                      <a:gd name="connsiteX2" fmla="*/ 126592 w 209875"/>
                      <a:gd name="connsiteY2" fmla="*/ 0 h 333973"/>
                      <a:gd name="connsiteX3" fmla="*/ 172686 w 209875"/>
                      <a:gd name="connsiteY3" fmla="*/ 91133 h 333973"/>
                      <a:gd name="connsiteX4" fmla="*/ 205269 w 209875"/>
                      <a:gd name="connsiteY4" fmla="*/ 187323 h 333973"/>
                      <a:gd name="connsiteX5" fmla="*/ 207989 w 209875"/>
                      <a:gd name="connsiteY5" fmla="*/ 244670 h 333973"/>
                      <a:gd name="connsiteX6" fmla="*/ 139163 w 209875"/>
                      <a:gd name="connsiteY6" fmla="*/ 333953 h 333973"/>
                      <a:gd name="connsiteX7" fmla="*/ 12918 w 209875"/>
                      <a:gd name="connsiteY7" fmla="*/ 250698 h 333973"/>
                      <a:gd name="connsiteX0" fmla="*/ 13293 w 210250"/>
                      <a:gd name="connsiteY0" fmla="*/ 228272 h 311547"/>
                      <a:gd name="connsiteX1" fmla="*/ 17370 w 210250"/>
                      <a:gd name="connsiteY1" fmla="*/ 22430 h 311547"/>
                      <a:gd name="connsiteX2" fmla="*/ 133831 w 210250"/>
                      <a:gd name="connsiteY2" fmla="*/ 0 h 311547"/>
                      <a:gd name="connsiteX3" fmla="*/ 173061 w 210250"/>
                      <a:gd name="connsiteY3" fmla="*/ 68707 h 311547"/>
                      <a:gd name="connsiteX4" fmla="*/ 205644 w 210250"/>
                      <a:gd name="connsiteY4" fmla="*/ 164897 h 311547"/>
                      <a:gd name="connsiteX5" fmla="*/ 208364 w 210250"/>
                      <a:gd name="connsiteY5" fmla="*/ 222244 h 311547"/>
                      <a:gd name="connsiteX6" fmla="*/ 139538 w 210250"/>
                      <a:gd name="connsiteY6" fmla="*/ 311527 h 311547"/>
                      <a:gd name="connsiteX7" fmla="*/ 13293 w 210250"/>
                      <a:gd name="connsiteY7" fmla="*/ 228272 h 31154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210250" h="311547">
                        <a:moveTo>
                          <a:pt x="13293" y="228272"/>
                        </a:moveTo>
                        <a:cubicBezTo>
                          <a:pt x="-7068" y="180089"/>
                          <a:pt x="-2720" y="60475"/>
                          <a:pt x="17370" y="22430"/>
                        </a:cubicBezTo>
                        <a:cubicBezTo>
                          <a:pt x="37460" y="-15615"/>
                          <a:pt x="93747" y="12081"/>
                          <a:pt x="133831" y="0"/>
                        </a:cubicBezTo>
                        <a:cubicBezTo>
                          <a:pt x="176346" y="16128"/>
                          <a:pt x="146985" y="32309"/>
                          <a:pt x="173061" y="68707"/>
                        </a:cubicBezTo>
                        <a:cubicBezTo>
                          <a:pt x="198884" y="109436"/>
                          <a:pt x="193101" y="135412"/>
                          <a:pt x="205644" y="164897"/>
                        </a:cubicBezTo>
                        <a:cubicBezTo>
                          <a:pt x="203649" y="189526"/>
                          <a:pt x="214462" y="198806"/>
                          <a:pt x="208364" y="222244"/>
                        </a:cubicBezTo>
                        <a:cubicBezTo>
                          <a:pt x="202266" y="245682"/>
                          <a:pt x="172050" y="310522"/>
                          <a:pt x="139538" y="311527"/>
                        </a:cubicBezTo>
                        <a:cubicBezTo>
                          <a:pt x="107026" y="312532"/>
                          <a:pt x="33654" y="276455"/>
                          <a:pt x="13293" y="228272"/>
                        </a:cubicBezTo>
                        <a:close/>
                      </a:path>
                    </a:pathLst>
                  </a:custGeom>
                  <a:solidFill>
                    <a:srgbClr val="FFCC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9" name="円/楕円 33"/>
                  <p:cNvSpPr/>
                  <p:nvPr/>
                </p:nvSpPr>
                <p:spPr>
                  <a:xfrm rot="21183196">
                    <a:off x="3188626" y="2643497"/>
                    <a:ext cx="168319" cy="241222"/>
                  </a:xfrm>
                  <a:custGeom>
                    <a:avLst/>
                    <a:gdLst>
                      <a:gd name="connsiteX0" fmla="*/ 0 w 352425"/>
                      <a:gd name="connsiteY0" fmla="*/ 232632 h 465263"/>
                      <a:gd name="connsiteX1" fmla="*/ 176213 w 352425"/>
                      <a:gd name="connsiteY1" fmla="*/ 0 h 465263"/>
                      <a:gd name="connsiteX2" fmla="*/ 352426 w 352425"/>
                      <a:gd name="connsiteY2" fmla="*/ 232632 h 465263"/>
                      <a:gd name="connsiteX3" fmla="*/ 176213 w 352425"/>
                      <a:gd name="connsiteY3" fmla="*/ 465264 h 465263"/>
                      <a:gd name="connsiteX4" fmla="*/ 0 w 352425"/>
                      <a:gd name="connsiteY4" fmla="*/ 232632 h 465263"/>
                      <a:gd name="connsiteX0" fmla="*/ 1629 w 354055"/>
                      <a:gd name="connsiteY0" fmla="*/ 142145 h 374777"/>
                      <a:gd name="connsiteX1" fmla="*/ 120692 w 354055"/>
                      <a:gd name="connsiteY1" fmla="*/ 0 h 374777"/>
                      <a:gd name="connsiteX2" fmla="*/ 354055 w 354055"/>
                      <a:gd name="connsiteY2" fmla="*/ 142145 h 374777"/>
                      <a:gd name="connsiteX3" fmla="*/ 177842 w 354055"/>
                      <a:gd name="connsiteY3" fmla="*/ 374777 h 374777"/>
                      <a:gd name="connsiteX4" fmla="*/ 1629 w 354055"/>
                      <a:gd name="connsiteY4" fmla="*/ 142145 h 374777"/>
                      <a:gd name="connsiteX0" fmla="*/ 892 w 379804"/>
                      <a:gd name="connsiteY0" fmla="*/ 219990 h 452622"/>
                      <a:gd name="connsiteX1" fmla="*/ 119955 w 379804"/>
                      <a:gd name="connsiteY1" fmla="*/ 77845 h 452622"/>
                      <a:gd name="connsiteX2" fmla="*/ 360460 w 379804"/>
                      <a:gd name="connsiteY2" fmla="*/ 5360 h 452622"/>
                      <a:gd name="connsiteX3" fmla="*/ 353318 w 379804"/>
                      <a:gd name="connsiteY3" fmla="*/ 219990 h 452622"/>
                      <a:gd name="connsiteX4" fmla="*/ 177105 w 379804"/>
                      <a:gd name="connsiteY4" fmla="*/ 452622 h 452622"/>
                      <a:gd name="connsiteX5" fmla="*/ 892 w 379804"/>
                      <a:gd name="connsiteY5" fmla="*/ 219990 h 452622"/>
                      <a:gd name="connsiteX0" fmla="*/ 701 w 373499"/>
                      <a:gd name="connsiteY0" fmla="*/ 219072 h 451704"/>
                      <a:gd name="connsiteX1" fmla="*/ 119764 w 373499"/>
                      <a:gd name="connsiteY1" fmla="*/ 76927 h 451704"/>
                      <a:gd name="connsiteX2" fmla="*/ 231681 w 373499"/>
                      <a:gd name="connsiteY2" fmla="*/ 116361 h 451704"/>
                      <a:gd name="connsiteX3" fmla="*/ 360269 w 373499"/>
                      <a:gd name="connsiteY3" fmla="*/ 4442 h 451704"/>
                      <a:gd name="connsiteX4" fmla="*/ 353127 w 373499"/>
                      <a:gd name="connsiteY4" fmla="*/ 219072 h 451704"/>
                      <a:gd name="connsiteX5" fmla="*/ 176914 w 373499"/>
                      <a:gd name="connsiteY5" fmla="*/ 451704 h 451704"/>
                      <a:gd name="connsiteX6" fmla="*/ 701 w 373499"/>
                      <a:gd name="connsiteY6" fmla="*/ 219072 h 451704"/>
                      <a:gd name="connsiteX0" fmla="*/ 5393 w 378191"/>
                      <a:gd name="connsiteY0" fmla="*/ 219072 h 451704"/>
                      <a:gd name="connsiteX1" fmla="*/ 62544 w 378191"/>
                      <a:gd name="connsiteY1" fmla="*/ 117408 h 451704"/>
                      <a:gd name="connsiteX2" fmla="*/ 236373 w 378191"/>
                      <a:gd name="connsiteY2" fmla="*/ 116361 h 451704"/>
                      <a:gd name="connsiteX3" fmla="*/ 364961 w 378191"/>
                      <a:gd name="connsiteY3" fmla="*/ 4442 h 451704"/>
                      <a:gd name="connsiteX4" fmla="*/ 357819 w 378191"/>
                      <a:gd name="connsiteY4" fmla="*/ 219072 h 451704"/>
                      <a:gd name="connsiteX5" fmla="*/ 181606 w 378191"/>
                      <a:gd name="connsiteY5" fmla="*/ 451704 h 451704"/>
                      <a:gd name="connsiteX6" fmla="*/ 5393 w 378191"/>
                      <a:gd name="connsiteY6" fmla="*/ 219072 h 451704"/>
                      <a:gd name="connsiteX0" fmla="*/ 5213 w 380393"/>
                      <a:gd name="connsiteY0" fmla="*/ 345279 h 455457"/>
                      <a:gd name="connsiteX1" fmla="*/ 64746 w 380393"/>
                      <a:gd name="connsiteY1" fmla="*/ 117408 h 455457"/>
                      <a:gd name="connsiteX2" fmla="*/ 238575 w 380393"/>
                      <a:gd name="connsiteY2" fmla="*/ 116361 h 455457"/>
                      <a:gd name="connsiteX3" fmla="*/ 367163 w 380393"/>
                      <a:gd name="connsiteY3" fmla="*/ 4442 h 455457"/>
                      <a:gd name="connsiteX4" fmla="*/ 360021 w 380393"/>
                      <a:gd name="connsiteY4" fmla="*/ 219072 h 455457"/>
                      <a:gd name="connsiteX5" fmla="*/ 183808 w 380393"/>
                      <a:gd name="connsiteY5" fmla="*/ 451704 h 455457"/>
                      <a:gd name="connsiteX6" fmla="*/ 5213 w 380393"/>
                      <a:gd name="connsiteY6" fmla="*/ 345279 h 455457"/>
                      <a:gd name="connsiteX0" fmla="*/ 5213 w 445490"/>
                      <a:gd name="connsiteY0" fmla="*/ 345279 h 451760"/>
                      <a:gd name="connsiteX1" fmla="*/ 64746 w 445490"/>
                      <a:gd name="connsiteY1" fmla="*/ 117408 h 451760"/>
                      <a:gd name="connsiteX2" fmla="*/ 238575 w 445490"/>
                      <a:gd name="connsiteY2" fmla="*/ 116361 h 451760"/>
                      <a:gd name="connsiteX3" fmla="*/ 367163 w 445490"/>
                      <a:gd name="connsiteY3" fmla="*/ 4442 h 451760"/>
                      <a:gd name="connsiteX4" fmla="*/ 360021 w 445490"/>
                      <a:gd name="connsiteY4" fmla="*/ 219072 h 451760"/>
                      <a:gd name="connsiteX5" fmla="*/ 440804 w 445490"/>
                      <a:gd name="connsiteY5" fmla="*/ 333130 h 451760"/>
                      <a:gd name="connsiteX6" fmla="*/ 183808 w 445490"/>
                      <a:gd name="connsiteY6" fmla="*/ 451704 h 451760"/>
                      <a:gd name="connsiteX7" fmla="*/ 5213 w 445490"/>
                      <a:gd name="connsiteY7" fmla="*/ 345279 h 451760"/>
                      <a:gd name="connsiteX0" fmla="*/ 5213 w 445490"/>
                      <a:gd name="connsiteY0" fmla="*/ 345279 h 452095"/>
                      <a:gd name="connsiteX1" fmla="*/ 64746 w 445490"/>
                      <a:gd name="connsiteY1" fmla="*/ 117408 h 452095"/>
                      <a:gd name="connsiteX2" fmla="*/ 238575 w 445490"/>
                      <a:gd name="connsiteY2" fmla="*/ 116361 h 452095"/>
                      <a:gd name="connsiteX3" fmla="*/ 367163 w 445490"/>
                      <a:gd name="connsiteY3" fmla="*/ 4442 h 452095"/>
                      <a:gd name="connsiteX4" fmla="*/ 360021 w 445490"/>
                      <a:gd name="connsiteY4" fmla="*/ 219072 h 452095"/>
                      <a:gd name="connsiteX5" fmla="*/ 440804 w 445490"/>
                      <a:gd name="connsiteY5" fmla="*/ 333130 h 452095"/>
                      <a:gd name="connsiteX6" fmla="*/ 183808 w 445490"/>
                      <a:gd name="connsiteY6" fmla="*/ 451704 h 452095"/>
                      <a:gd name="connsiteX7" fmla="*/ 5213 w 445490"/>
                      <a:gd name="connsiteY7" fmla="*/ 345279 h 452095"/>
                      <a:gd name="connsiteX0" fmla="*/ 5213 w 445490"/>
                      <a:gd name="connsiteY0" fmla="*/ 329985 h 436801"/>
                      <a:gd name="connsiteX1" fmla="*/ 64746 w 445490"/>
                      <a:gd name="connsiteY1" fmla="*/ 102114 h 436801"/>
                      <a:gd name="connsiteX2" fmla="*/ 238575 w 445490"/>
                      <a:gd name="connsiteY2" fmla="*/ 101067 h 436801"/>
                      <a:gd name="connsiteX3" fmla="*/ 221305 w 445490"/>
                      <a:gd name="connsiteY3" fmla="*/ 4961 h 436801"/>
                      <a:gd name="connsiteX4" fmla="*/ 360021 w 445490"/>
                      <a:gd name="connsiteY4" fmla="*/ 203778 h 436801"/>
                      <a:gd name="connsiteX5" fmla="*/ 440804 w 445490"/>
                      <a:gd name="connsiteY5" fmla="*/ 317836 h 436801"/>
                      <a:gd name="connsiteX6" fmla="*/ 183808 w 445490"/>
                      <a:gd name="connsiteY6" fmla="*/ 436410 h 436801"/>
                      <a:gd name="connsiteX7" fmla="*/ 5213 w 445490"/>
                      <a:gd name="connsiteY7" fmla="*/ 329985 h 436801"/>
                      <a:gd name="connsiteX0" fmla="*/ 5213 w 446933"/>
                      <a:gd name="connsiteY0" fmla="*/ 325896 h 432712"/>
                      <a:gd name="connsiteX1" fmla="*/ 64746 w 446933"/>
                      <a:gd name="connsiteY1" fmla="*/ 98025 h 432712"/>
                      <a:gd name="connsiteX2" fmla="*/ 238575 w 446933"/>
                      <a:gd name="connsiteY2" fmla="*/ 96978 h 432712"/>
                      <a:gd name="connsiteX3" fmla="*/ 221305 w 446933"/>
                      <a:gd name="connsiteY3" fmla="*/ 872 h 432712"/>
                      <a:gd name="connsiteX4" fmla="*/ 325066 w 446933"/>
                      <a:gd name="connsiteY4" fmla="*/ 42966 h 432712"/>
                      <a:gd name="connsiteX5" fmla="*/ 360021 w 446933"/>
                      <a:gd name="connsiteY5" fmla="*/ 199689 h 432712"/>
                      <a:gd name="connsiteX6" fmla="*/ 440804 w 446933"/>
                      <a:gd name="connsiteY6" fmla="*/ 313747 h 432712"/>
                      <a:gd name="connsiteX7" fmla="*/ 183808 w 446933"/>
                      <a:gd name="connsiteY7" fmla="*/ 432321 h 432712"/>
                      <a:gd name="connsiteX8" fmla="*/ 5213 w 446933"/>
                      <a:gd name="connsiteY8" fmla="*/ 325896 h 432712"/>
                      <a:gd name="connsiteX0" fmla="*/ 5213 w 446933"/>
                      <a:gd name="connsiteY0" fmla="*/ 311442 h 418258"/>
                      <a:gd name="connsiteX1" fmla="*/ 64746 w 446933"/>
                      <a:gd name="connsiteY1" fmla="*/ 83571 h 418258"/>
                      <a:gd name="connsiteX2" fmla="*/ 238575 w 446933"/>
                      <a:gd name="connsiteY2" fmla="*/ 82524 h 418258"/>
                      <a:gd name="connsiteX3" fmla="*/ 197728 w 446933"/>
                      <a:gd name="connsiteY3" fmla="*/ 2736 h 418258"/>
                      <a:gd name="connsiteX4" fmla="*/ 325066 w 446933"/>
                      <a:gd name="connsiteY4" fmla="*/ 28512 h 418258"/>
                      <a:gd name="connsiteX5" fmla="*/ 360021 w 446933"/>
                      <a:gd name="connsiteY5" fmla="*/ 185235 h 418258"/>
                      <a:gd name="connsiteX6" fmla="*/ 440804 w 446933"/>
                      <a:gd name="connsiteY6" fmla="*/ 299293 h 418258"/>
                      <a:gd name="connsiteX7" fmla="*/ 183808 w 446933"/>
                      <a:gd name="connsiteY7" fmla="*/ 417867 h 418258"/>
                      <a:gd name="connsiteX8" fmla="*/ 5213 w 446933"/>
                      <a:gd name="connsiteY8" fmla="*/ 311442 h 418258"/>
                      <a:gd name="connsiteX0" fmla="*/ 5213 w 446933"/>
                      <a:gd name="connsiteY0" fmla="*/ 324323 h 431139"/>
                      <a:gd name="connsiteX1" fmla="*/ 64746 w 446933"/>
                      <a:gd name="connsiteY1" fmla="*/ 96452 h 431139"/>
                      <a:gd name="connsiteX2" fmla="*/ 238575 w 446933"/>
                      <a:gd name="connsiteY2" fmla="*/ 95405 h 431139"/>
                      <a:gd name="connsiteX3" fmla="*/ 197728 w 446933"/>
                      <a:gd name="connsiteY3" fmla="*/ 15617 h 431139"/>
                      <a:gd name="connsiteX4" fmla="*/ 325066 w 446933"/>
                      <a:gd name="connsiteY4" fmla="*/ 41393 h 431139"/>
                      <a:gd name="connsiteX5" fmla="*/ 360021 w 446933"/>
                      <a:gd name="connsiteY5" fmla="*/ 198116 h 431139"/>
                      <a:gd name="connsiteX6" fmla="*/ 440804 w 446933"/>
                      <a:gd name="connsiteY6" fmla="*/ 312174 h 431139"/>
                      <a:gd name="connsiteX7" fmla="*/ 183808 w 446933"/>
                      <a:gd name="connsiteY7" fmla="*/ 430748 h 431139"/>
                      <a:gd name="connsiteX8" fmla="*/ 5213 w 446933"/>
                      <a:gd name="connsiteY8" fmla="*/ 324323 h 431139"/>
                      <a:gd name="connsiteX0" fmla="*/ 5213 w 446933"/>
                      <a:gd name="connsiteY0" fmla="*/ 324323 h 431139"/>
                      <a:gd name="connsiteX1" fmla="*/ 64746 w 446933"/>
                      <a:gd name="connsiteY1" fmla="*/ 96452 h 431139"/>
                      <a:gd name="connsiteX2" fmla="*/ 238575 w 446933"/>
                      <a:gd name="connsiteY2" fmla="*/ 95405 h 431139"/>
                      <a:gd name="connsiteX3" fmla="*/ 197728 w 446933"/>
                      <a:gd name="connsiteY3" fmla="*/ 15617 h 431139"/>
                      <a:gd name="connsiteX4" fmla="*/ 325066 w 446933"/>
                      <a:gd name="connsiteY4" fmla="*/ 41393 h 431139"/>
                      <a:gd name="connsiteX5" fmla="*/ 360021 w 446933"/>
                      <a:gd name="connsiteY5" fmla="*/ 198116 h 431139"/>
                      <a:gd name="connsiteX6" fmla="*/ 440804 w 446933"/>
                      <a:gd name="connsiteY6" fmla="*/ 312174 h 431139"/>
                      <a:gd name="connsiteX7" fmla="*/ 183808 w 446933"/>
                      <a:gd name="connsiteY7" fmla="*/ 430748 h 431139"/>
                      <a:gd name="connsiteX8" fmla="*/ 5213 w 446933"/>
                      <a:gd name="connsiteY8" fmla="*/ 324323 h 431139"/>
                      <a:gd name="connsiteX0" fmla="*/ 5213 w 446933"/>
                      <a:gd name="connsiteY0" fmla="*/ 313032 h 419848"/>
                      <a:gd name="connsiteX1" fmla="*/ 64746 w 446933"/>
                      <a:gd name="connsiteY1" fmla="*/ 85161 h 419848"/>
                      <a:gd name="connsiteX2" fmla="*/ 238575 w 446933"/>
                      <a:gd name="connsiteY2" fmla="*/ 84114 h 419848"/>
                      <a:gd name="connsiteX3" fmla="*/ 176513 w 446933"/>
                      <a:gd name="connsiteY3" fmla="*/ 20932 h 419848"/>
                      <a:gd name="connsiteX4" fmla="*/ 325066 w 446933"/>
                      <a:gd name="connsiteY4" fmla="*/ 30102 h 419848"/>
                      <a:gd name="connsiteX5" fmla="*/ 360021 w 446933"/>
                      <a:gd name="connsiteY5" fmla="*/ 186825 h 419848"/>
                      <a:gd name="connsiteX6" fmla="*/ 440804 w 446933"/>
                      <a:gd name="connsiteY6" fmla="*/ 300883 h 419848"/>
                      <a:gd name="connsiteX7" fmla="*/ 183808 w 446933"/>
                      <a:gd name="connsiteY7" fmla="*/ 419457 h 419848"/>
                      <a:gd name="connsiteX8" fmla="*/ 5213 w 446933"/>
                      <a:gd name="connsiteY8" fmla="*/ 313032 h 419848"/>
                      <a:gd name="connsiteX0" fmla="*/ 5213 w 446933"/>
                      <a:gd name="connsiteY0" fmla="*/ 316250 h 423066"/>
                      <a:gd name="connsiteX1" fmla="*/ 64746 w 446933"/>
                      <a:gd name="connsiteY1" fmla="*/ 88379 h 423066"/>
                      <a:gd name="connsiteX2" fmla="*/ 238575 w 446933"/>
                      <a:gd name="connsiteY2" fmla="*/ 87332 h 423066"/>
                      <a:gd name="connsiteX3" fmla="*/ 176513 w 446933"/>
                      <a:gd name="connsiteY3" fmla="*/ 24150 h 423066"/>
                      <a:gd name="connsiteX4" fmla="*/ 325066 w 446933"/>
                      <a:gd name="connsiteY4" fmla="*/ 33320 h 423066"/>
                      <a:gd name="connsiteX5" fmla="*/ 360021 w 446933"/>
                      <a:gd name="connsiteY5" fmla="*/ 190043 h 423066"/>
                      <a:gd name="connsiteX6" fmla="*/ 440804 w 446933"/>
                      <a:gd name="connsiteY6" fmla="*/ 304101 h 423066"/>
                      <a:gd name="connsiteX7" fmla="*/ 183808 w 446933"/>
                      <a:gd name="connsiteY7" fmla="*/ 422675 h 423066"/>
                      <a:gd name="connsiteX8" fmla="*/ 5213 w 446933"/>
                      <a:gd name="connsiteY8" fmla="*/ 316250 h 423066"/>
                      <a:gd name="connsiteX0" fmla="*/ 5213 w 446933"/>
                      <a:gd name="connsiteY0" fmla="*/ 337126 h 443942"/>
                      <a:gd name="connsiteX1" fmla="*/ 64746 w 446933"/>
                      <a:gd name="connsiteY1" fmla="*/ 109255 h 443942"/>
                      <a:gd name="connsiteX2" fmla="*/ 238575 w 446933"/>
                      <a:gd name="connsiteY2" fmla="*/ 108208 h 443942"/>
                      <a:gd name="connsiteX3" fmla="*/ 196803 w 446933"/>
                      <a:gd name="connsiteY3" fmla="*/ 16314 h 443942"/>
                      <a:gd name="connsiteX4" fmla="*/ 325066 w 446933"/>
                      <a:gd name="connsiteY4" fmla="*/ 54196 h 443942"/>
                      <a:gd name="connsiteX5" fmla="*/ 360021 w 446933"/>
                      <a:gd name="connsiteY5" fmla="*/ 210919 h 443942"/>
                      <a:gd name="connsiteX6" fmla="*/ 440804 w 446933"/>
                      <a:gd name="connsiteY6" fmla="*/ 324977 h 443942"/>
                      <a:gd name="connsiteX7" fmla="*/ 183808 w 446933"/>
                      <a:gd name="connsiteY7" fmla="*/ 443551 h 443942"/>
                      <a:gd name="connsiteX8" fmla="*/ 5213 w 446933"/>
                      <a:gd name="connsiteY8" fmla="*/ 337126 h 443942"/>
                      <a:gd name="connsiteX0" fmla="*/ 5213 w 446933"/>
                      <a:gd name="connsiteY0" fmla="*/ 334366 h 441182"/>
                      <a:gd name="connsiteX1" fmla="*/ 64746 w 446933"/>
                      <a:gd name="connsiteY1" fmla="*/ 106495 h 441182"/>
                      <a:gd name="connsiteX2" fmla="*/ 238575 w 446933"/>
                      <a:gd name="connsiteY2" fmla="*/ 105448 h 441182"/>
                      <a:gd name="connsiteX3" fmla="*/ 225168 w 446933"/>
                      <a:gd name="connsiteY3" fmla="*/ 17010 h 441182"/>
                      <a:gd name="connsiteX4" fmla="*/ 325066 w 446933"/>
                      <a:gd name="connsiteY4" fmla="*/ 51436 h 441182"/>
                      <a:gd name="connsiteX5" fmla="*/ 360021 w 446933"/>
                      <a:gd name="connsiteY5" fmla="*/ 208159 h 441182"/>
                      <a:gd name="connsiteX6" fmla="*/ 440804 w 446933"/>
                      <a:gd name="connsiteY6" fmla="*/ 322217 h 441182"/>
                      <a:gd name="connsiteX7" fmla="*/ 183808 w 446933"/>
                      <a:gd name="connsiteY7" fmla="*/ 440791 h 441182"/>
                      <a:gd name="connsiteX8" fmla="*/ 5213 w 446933"/>
                      <a:gd name="connsiteY8" fmla="*/ 334366 h 441182"/>
                      <a:gd name="connsiteX0" fmla="*/ 5213 w 446933"/>
                      <a:gd name="connsiteY0" fmla="*/ 334916 h 441732"/>
                      <a:gd name="connsiteX1" fmla="*/ 64746 w 446933"/>
                      <a:gd name="connsiteY1" fmla="*/ 107045 h 441732"/>
                      <a:gd name="connsiteX2" fmla="*/ 238575 w 446933"/>
                      <a:gd name="connsiteY2" fmla="*/ 105998 h 441732"/>
                      <a:gd name="connsiteX3" fmla="*/ 258837 w 446933"/>
                      <a:gd name="connsiteY3" fmla="*/ 16865 h 441732"/>
                      <a:gd name="connsiteX4" fmla="*/ 325066 w 446933"/>
                      <a:gd name="connsiteY4" fmla="*/ 51986 h 441732"/>
                      <a:gd name="connsiteX5" fmla="*/ 360021 w 446933"/>
                      <a:gd name="connsiteY5" fmla="*/ 208709 h 441732"/>
                      <a:gd name="connsiteX6" fmla="*/ 440804 w 446933"/>
                      <a:gd name="connsiteY6" fmla="*/ 322767 h 441732"/>
                      <a:gd name="connsiteX7" fmla="*/ 183808 w 446933"/>
                      <a:gd name="connsiteY7" fmla="*/ 441341 h 441732"/>
                      <a:gd name="connsiteX8" fmla="*/ 5213 w 446933"/>
                      <a:gd name="connsiteY8" fmla="*/ 334916 h 441732"/>
                      <a:gd name="connsiteX0" fmla="*/ 5213 w 446933"/>
                      <a:gd name="connsiteY0" fmla="*/ 337784 h 444600"/>
                      <a:gd name="connsiteX1" fmla="*/ 64746 w 446933"/>
                      <a:gd name="connsiteY1" fmla="*/ 109913 h 444600"/>
                      <a:gd name="connsiteX2" fmla="*/ 238575 w 446933"/>
                      <a:gd name="connsiteY2" fmla="*/ 108866 h 444600"/>
                      <a:gd name="connsiteX3" fmla="*/ 268868 w 446933"/>
                      <a:gd name="connsiteY3" fmla="*/ 16157 h 444600"/>
                      <a:gd name="connsiteX4" fmla="*/ 325066 w 446933"/>
                      <a:gd name="connsiteY4" fmla="*/ 54854 h 444600"/>
                      <a:gd name="connsiteX5" fmla="*/ 360021 w 446933"/>
                      <a:gd name="connsiteY5" fmla="*/ 211577 h 444600"/>
                      <a:gd name="connsiteX6" fmla="*/ 440804 w 446933"/>
                      <a:gd name="connsiteY6" fmla="*/ 325635 h 444600"/>
                      <a:gd name="connsiteX7" fmla="*/ 183808 w 446933"/>
                      <a:gd name="connsiteY7" fmla="*/ 444209 h 444600"/>
                      <a:gd name="connsiteX8" fmla="*/ 5213 w 446933"/>
                      <a:gd name="connsiteY8" fmla="*/ 337784 h 444600"/>
                      <a:gd name="connsiteX0" fmla="*/ 5213 w 446933"/>
                      <a:gd name="connsiteY0" fmla="*/ 337784 h 444600"/>
                      <a:gd name="connsiteX1" fmla="*/ 64746 w 446933"/>
                      <a:gd name="connsiteY1" fmla="*/ 109913 h 444600"/>
                      <a:gd name="connsiteX2" fmla="*/ 238575 w 446933"/>
                      <a:gd name="connsiteY2" fmla="*/ 108866 h 444600"/>
                      <a:gd name="connsiteX3" fmla="*/ 268868 w 446933"/>
                      <a:gd name="connsiteY3" fmla="*/ 16157 h 444600"/>
                      <a:gd name="connsiteX4" fmla="*/ 325066 w 446933"/>
                      <a:gd name="connsiteY4" fmla="*/ 54854 h 444600"/>
                      <a:gd name="connsiteX5" fmla="*/ 360021 w 446933"/>
                      <a:gd name="connsiteY5" fmla="*/ 211577 h 444600"/>
                      <a:gd name="connsiteX6" fmla="*/ 440804 w 446933"/>
                      <a:gd name="connsiteY6" fmla="*/ 325635 h 444600"/>
                      <a:gd name="connsiteX7" fmla="*/ 183808 w 446933"/>
                      <a:gd name="connsiteY7" fmla="*/ 444209 h 444600"/>
                      <a:gd name="connsiteX8" fmla="*/ 5213 w 446933"/>
                      <a:gd name="connsiteY8" fmla="*/ 337784 h 444600"/>
                      <a:gd name="connsiteX0" fmla="*/ 5213 w 446933"/>
                      <a:gd name="connsiteY0" fmla="*/ 321627 h 428443"/>
                      <a:gd name="connsiteX1" fmla="*/ 64746 w 446933"/>
                      <a:gd name="connsiteY1" fmla="*/ 93756 h 428443"/>
                      <a:gd name="connsiteX2" fmla="*/ 238575 w 446933"/>
                      <a:gd name="connsiteY2" fmla="*/ 92709 h 428443"/>
                      <a:gd name="connsiteX3" fmla="*/ 268868 w 446933"/>
                      <a:gd name="connsiteY3" fmla="*/ 0 h 428443"/>
                      <a:gd name="connsiteX4" fmla="*/ 325066 w 446933"/>
                      <a:gd name="connsiteY4" fmla="*/ 38697 h 428443"/>
                      <a:gd name="connsiteX5" fmla="*/ 360021 w 446933"/>
                      <a:gd name="connsiteY5" fmla="*/ 195420 h 428443"/>
                      <a:gd name="connsiteX6" fmla="*/ 440804 w 446933"/>
                      <a:gd name="connsiteY6" fmla="*/ 309478 h 428443"/>
                      <a:gd name="connsiteX7" fmla="*/ 183808 w 446933"/>
                      <a:gd name="connsiteY7" fmla="*/ 428052 h 428443"/>
                      <a:gd name="connsiteX8" fmla="*/ 5213 w 446933"/>
                      <a:gd name="connsiteY8" fmla="*/ 321627 h 428443"/>
                      <a:gd name="connsiteX0" fmla="*/ 5706 w 447426"/>
                      <a:gd name="connsiteY0" fmla="*/ 321627 h 428443"/>
                      <a:gd name="connsiteX1" fmla="*/ 65239 w 447426"/>
                      <a:gd name="connsiteY1" fmla="*/ 93756 h 428443"/>
                      <a:gd name="connsiteX2" fmla="*/ 273024 w 447426"/>
                      <a:gd name="connsiteY2" fmla="*/ 89650 h 428443"/>
                      <a:gd name="connsiteX3" fmla="*/ 269361 w 447426"/>
                      <a:gd name="connsiteY3" fmla="*/ 0 h 428443"/>
                      <a:gd name="connsiteX4" fmla="*/ 325559 w 447426"/>
                      <a:gd name="connsiteY4" fmla="*/ 38697 h 428443"/>
                      <a:gd name="connsiteX5" fmla="*/ 360514 w 447426"/>
                      <a:gd name="connsiteY5" fmla="*/ 195420 h 428443"/>
                      <a:gd name="connsiteX6" fmla="*/ 441297 w 447426"/>
                      <a:gd name="connsiteY6" fmla="*/ 309478 h 428443"/>
                      <a:gd name="connsiteX7" fmla="*/ 184301 w 447426"/>
                      <a:gd name="connsiteY7" fmla="*/ 428052 h 428443"/>
                      <a:gd name="connsiteX8" fmla="*/ 5706 w 447426"/>
                      <a:gd name="connsiteY8" fmla="*/ 321627 h 428443"/>
                      <a:gd name="connsiteX0" fmla="*/ 5896 w 447616"/>
                      <a:gd name="connsiteY0" fmla="*/ 321627 h 428443"/>
                      <a:gd name="connsiteX1" fmla="*/ 65429 w 447616"/>
                      <a:gd name="connsiteY1" fmla="*/ 93756 h 428443"/>
                      <a:gd name="connsiteX2" fmla="*/ 285033 w 447616"/>
                      <a:gd name="connsiteY2" fmla="*/ 91090 h 428443"/>
                      <a:gd name="connsiteX3" fmla="*/ 269551 w 447616"/>
                      <a:gd name="connsiteY3" fmla="*/ 0 h 428443"/>
                      <a:gd name="connsiteX4" fmla="*/ 325749 w 447616"/>
                      <a:gd name="connsiteY4" fmla="*/ 38697 h 428443"/>
                      <a:gd name="connsiteX5" fmla="*/ 360704 w 447616"/>
                      <a:gd name="connsiteY5" fmla="*/ 195420 h 428443"/>
                      <a:gd name="connsiteX6" fmla="*/ 441487 w 447616"/>
                      <a:gd name="connsiteY6" fmla="*/ 309478 h 428443"/>
                      <a:gd name="connsiteX7" fmla="*/ 184491 w 447616"/>
                      <a:gd name="connsiteY7" fmla="*/ 428052 h 428443"/>
                      <a:gd name="connsiteX8" fmla="*/ 5896 w 447616"/>
                      <a:gd name="connsiteY8" fmla="*/ 321627 h 428443"/>
                      <a:gd name="connsiteX0" fmla="*/ 5896 w 447616"/>
                      <a:gd name="connsiteY0" fmla="*/ 321627 h 428443"/>
                      <a:gd name="connsiteX1" fmla="*/ 65429 w 447616"/>
                      <a:gd name="connsiteY1" fmla="*/ 93756 h 428443"/>
                      <a:gd name="connsiteX2" fmla="*/ 285033 w 447616"/>
                      <a:gd name="connsiteY2" fmla="*/ 91090 h 428443"/>
                      <a:gd name="connsiteX3" fmla="*/ 269551 w 447616"/>
                      <a:gd name="connsiteY3" fmla="*/ 0 h 428443"/>
                      <a:gd name="connsiteX4" fmla="*/ 325749 w 447616"/>
                      <a:gd name="connsiteY4" fmla="*/ 38697 h 428443"/>
                      <a:gd name="connsiteX5" fmla="*/ 360704 w 447616"/>
                      <a:gd name="connsiteY5" fmla="*/ 195420 h 428443"/>
                      <a:gd name="connsiteX6" fmla="*/ 441487 w 447616"/>
                      <a:gd name="connsiteY6" fmla="*/ 309478 h 428443"/>
                      <a:gd name="connsiteX7" fmla="*/ 184491 w 447616"/>
                      <a:gd name="connsiteY7" fmla="*/ 428052 h 428443"/>
                      <a:gd name="connsiteX8" fmla="*/ 5896 w 447616"/>
                      <a:gd name="connsiteY8" fmla="*/ 321627 h 428443"/>
                      <a:gd name="connsiteX0" fmla="*/ 5896 w 447616"/>
                      <a:gd name="connsiteY0" fmla="*/ 321627 h 428443"/>
                      <a:gd name="connsiteX1" fmla="*/ 65429 w 447616"/>
                      <a:gd name="connsiteY1" fmla="*/ 93756 h 428443"/>
                      <a:gd name="connsiteX2" fmla="*/ 285033 w 447616"/>
                      <a:gd name="connsiteY2" fmla="*/ 91090 h 428443"/>
                      <a:gd name="connsiteX3" fmla="*/ 269551 w 447616"/>
                      <a:gd name="connsiteY3" fmla="*/ 0 h 428443"/>
                      <a:gd name="connsiteX4" fmla="*/ 325749 w 447616"/>
                      <a:gd name="connsiteY4" fmla="*/ 38697 h 428443"/>
                      <a:gd name="connsiteX5" fmla="*/ 360704 w 447616"/>
                      <a:gd name="connsiteY5" fmla="*/ 195420 h 428443"/>
                      <a:gd name="connsiteX6" fmla="*/ 441487 w 447616"/>
                      <a:gd name="connsiteY6" fmla="*/ 309478 h 428443"/>
                      <a:gd name="connsiteX7" fmla="*/ 184491 w 447616"/>
                      <a:gd name="connsiteY7" fmla="*/ 428052 h 428443"/>
                      <a:gd name="connsiteX8" fmla="*/ 5896 w 447616"/>
                      <a:gd name="connsiteY8" fmla="*/ 321627 h 428443"/>
                      <a:gd name="connsiteX0" fmla="*/ 5896 w 447616"/>
                      <a:gd name="connsiteY0" fmla="*/ 296495 h 403311"/>
                      <a:gd name="connsiteX1" fmla="*/ 65429 w 447616"/>
                      <a:gd name="connsiteY1" fmla="*/ 68624 h 403311"/>
                      <a:gd name="connsiteX2" fmla="*/ 285033 w 447616"/>
                      <a:gd name="connsiteY2" fmla="*/ 65958 h 403311"/>
                      <a:gd name="connsiteX3" fmla="*/ 281201 w 447616"/>
                      <a:gd name="connsiteY3" fmla="*/ 17067 h 403311"/>
                      <a:gd name="connsiteX4" fmla="*/ 325749 w 447616"/>
                      <a:gd name="connsiteY4" fmla="*/ 13565 h 403311"/>
                      <a:gd name="connsiteX5" fmla="*/ 360704 w 447616"/>
                      <a:gd name="connsiteY5" fmla="*/ 170288 h 403311"/>
                      <a:gd name="connsiteX6" fmla="*/ 441487 w 447616"/>
                      <a:gd name="connsiteY6" fmla="*/ 284346 h 403311"/>
                      <a:gd name="connsiteX7" fmla="*/ 184491 w 447616"/>
                      <a:gd name="connsiteY7" fmla="*/ 402920 h 403311"/>
                      <a:gd name="connsiteX8" fmla="*/ 5896 w 447616"/>
                      <a:gd name="connsiteY8" fmla="*/ 296495 h 403311"/>
                      <a:gd name="connsiteX0" fmla="*/ 5896 w 447616"/>
                      <a:gd name="connsiteY0" fmla="*/ 279428 h 386244"/>
                      <a:gd name="connsiteX1" fmla="*/ 65429 w 447616"/>
                      <a:gd name="connsiteY1" fmla="*/ 51557 h 386244"/>
                      <a:gd name="connsiteX2" fmla="*/ 285033 w 447616"/>
                      <a:gd name="connsiteY2" fmla="*/ 48891 h 386244"/>
                      <a:gd name="connsiteX3" fmla="*/ 281201 w 447616"/>
                      <a:gd name="connsiteY3" fmla="*/ 0 h 386244"/>
                      <a:gd name="connsiteX4" fmla="*/ 332383 w 447616"/>
                      <a:gd name="connsiteY4" fmla="*/ 40486 h 386244"/>
                      <a:gd name="connsiteX5" fmla="*/ 360704 w 447616"/>
                      <a:gd name="connsiteY5" fmla="*/ 153221 h 386244"/>
                      <a:gd name="connsiteX6" fmla="*/ 441487 w 447616"/>
                      <a:gd name="connsiteY6" fmla="*/ 267279 h 386244"/>
                      <a:gd name="connsiteX7" fmla="*/ 184491 w 447616"/>
                      <a:gd name="connsiteY7" fmla="*/ 385853 h 386244"/>
                      <a:gd name="connsiteX8" fmla="*/ 5896 w 447616"/>
                      <a:gd name="connsiteY8" fmla="*/ 279428 h 386244"/>
                      <a:gd name="connsiteX0" fmla="*/ 1692 w 443412"/>
                      <a:gd name="connsiteY0" fmla="*/ 279428 h 386244"/>
                      <a:gd name="connsiteX1" fmla="*/ 101410 w 443412"/>
                      <a:gd name="connsiteY1" fmla="*/ 56453 h 386244"/>
                      <a:gd name="connsiteX2" fmla="*/ 280829 w 443412"/>
                      <a:gd name="connsiteY2" fmla="*/ 48891 h 386244"/>
                      <a:gd name="connsiteX3" fmla="*/ 276997 w 443412"/>
                      <a:gd name="connsiteY3" fmla="*/ 0 h 386244"/>
                      <a:gd name="connsiteX4" fmla="*/ 328179 w 443412"/>
                      <a:gd name="connsiteY4" fmla="*/ 40486 h 386244"/>
                      <a:gd name="connsiteX5" fmla="*/ 356500 w 443412"/>
                      <a:gd name="connsiteY5" fmla="*/ 153221 h 386244"/>
                      <a:gd name="connsiteX6" fmla="*/ 437283 w 443412"/>
                      <a:gd name="connsiteY6" fmla="*/ 267279 h 386244"/>
                      <a:gd name="connsiteX7" fmla="*/ 180287 w 443412"/>
                      <a:gd name="connsiteY7" fmla="*/ 385853 h 386244"/>
                      <a:gd name="connsiteX8" fmla="*/ 1692 w 443412"/>
                      <a:gd name="connsiteY8" fmla="*/ 279428 h 386244"/>
                      <a:gd name="connsiteX0" fmla="*/ 9206 w 368016"/>
                      <a:gd name="connsiteY0" fmla="*/ 347102 h 393952"/>
                      <a:gd name="connsiteX1" fmla="*/ 26014 w 368016"/>
                      <a:gd name="connsiteY1" fmla="*/ 56453 h 393952"/>
                      <a:gd name="connsiteX2" fmla="*/ 205433 w 368016"/>
                      <a:gd name="connsiteY2" fmla="*/ 48891 h 393952"/>
                      <a:gd name="connsiteX3" fmla="*/ 201601 w 368016"/>
                      <a:gd name="connsiteY3" fmla="*/ 0 h 393952"/>
                      <a:gd name="connsiteX4" fmla="*/ 252783 w 368016"/>
                      <a:gd name="connsiteY4" fmla="*/ 40486 h 393952"/>
                      <a:gd name="connsiteX5" fmla="*/ 281104 w 368016"/>
                      <a:gd name="connsiteY5" fmla="*/ 153221 h 393952"/>
                      <a:gd name="connsiteX6" fmla="*/ 361887 w 368016"/>
                      <a:gd name="connsiteY6" fmla="*/ 267279 h 393952"/>
                      <a:gd name="connsiteX7" fmla="*/ 104891 w 368016"/>
                      <a:gd name="connsiteY7" fmla="*/ 385853 h 393952"/>
                      <a:gd name="connsiteX8" fmla="*/ 9206 w 368016"/>
                      <a:gd name="connsiteY8" fmla="*/ 347102 h 393952"/>
                      <a:gd name="connsiteX0" fmla="*/ 13523 w 372333"/>
                      <a:gd name="connsiteY0" fmla="*/ 347102 h 392275"/>
                      <a:gd name="connsiteX1" fmla="*/ 30331 w 372333"/>
                      <a:gd name="connsiteY1" fmla="*/ 56453 h 392275"/>
                      <a:gd name="connsiteX2" fmla="*/ 209750 w 372333"/>
                      <a:gd name="connsiteY2" fmla="*/ 48891 h 392275"/>
                      <a:gd name="connsiteX3" fmla="*/ 205918 w 372333"/>
                      <a:gd name="connsiteY3" fmla="*/ 0 h 392275"/>
                      <a:gd name="connsiteX4" fmla="*/ 257100 w 372333"/>
                      <a:gd name="connsiteY4" fmla="*/ 40486 h 392275"/>
                      <a:gd name="connsiteX5" fmla="*/ 285421 w 372333"/>
                      <a:gd name="connsiteY5" fmla="*/ 153221 h 392275"/>
                      <a:gd name="connsiteX6" fmla="*/ 366204 w 372333"/>
                      <a:gd name="connsiteY6" fmla="*/ 267279 h 392275"/>
                      <a:gd name="connsiteX7" fmla="*/ 169454 w 372333"/>
                      <a:gd name="connsiteY7" fmla="*/ 383598 h 392275"/>
                      <a:gd name="connsiteX8" fmla="*/ 13523 w 372333"/>
                      <a:gd name="connsiteY8" fmla="*/ 347102 h 392275"/>
                      <a:gd name="connsiteX0" fmla="*/ 27124 w 356248"/>
                      <a:gd name="connsiteY0" fmla="*/ 300343 h 384177"/>
                      <a:gd name="connsiteX1" fmla="*/ 14246 w 356248"/>
                      <a:gd name="connsiteY1" fmla="*/ 56453 h 384177"/>
                      <a:gd name="connsiteX2" fmla="*/ 193665 w 356248"/>
                      <a:gd name="connsiteY2" fmla="*/ 48891 h 384177"/>
                      <a:gd name="connsiteX3" fmla="*/ 189833 w 356248"/>
                      <a:gd name="connsiteY3" fmla="*/ 0 h 384177"/>
                      <a:gd name="connsiteX4" fmla="*/ 241015 w 356248"/>
                      <a:gd name="connsiteY4" fmla="*/ 40486 h 384177"/>
                      <a:gd name="connsiteX5" fmla="*/ 269336 w 356248"/>
                      <a:gd name="connsiteY5" fmla="*/ 153221 h 384177"/>
                      <a:gd name="connsiteX6" fmla="*/ 350119 w 356248"/>
                      <a:gd name="connsiteY6" fmla="*/ 267279 h 384177"/>
                      <a:gd name="connsiteX7" fmla="*/ 153369 w 356248"/>
                      <a:gd name="connsiteY7" fmla="*/ 383598 h 384177"/>
                      <a:gd name="connsiteX8" fmla="*/ 27124 w 356248"/>
                      <a:gd name="connsiteY8" fmla="*/ 300343 h 384177"/>
                      <a:gd name="connsiteX0" fmla="*/ 27124 w 356248"/>
                      <a:gd name="connsiteY0" fmla="*/ 266281 h 350115"/>
                      <a:gd name="connsiteX1" fmla="*/ 14246 w 356248"/>
                      <a:gd name="connsiteY1" fmla="*/ 22391 h 350115"/>
                      <a:gd name="connsiteX2" fmla="*/ 193665 w 356248"/>
                      <a:gd name="connsiteY2" fmla="*/ 14829 h 350115"/>
                      <a:gd name="connsiteX3" fmla="*/ 241015 w 356248"/>
                      <a:gd name="connsiteY3" fmla="*/ 6424 h 350115"/>
                      <a:gd name="connsiteX4" fmla="*/ 269336 w 356248"/>
                      <a:gd name="connsiteY4" fmla="*/ 119159 h 350115"/>
                      <a:gd name="connsiteX5" fmla="*/ 350119 w 356248"/>
                      <a:gd name="connsiteY5" fmla="*/ 233217 h 350115"/>
                      <a:gd name="connsiteX6" fmla="*/ 153369 w 356248"/>
                      <a:gd name="connsiteY6" fmla="*/ 349536 h 350115"/>
                      <a:gd name="connsiteX7" fmla="*/ 27124 w 356248"/>
                      <a:gd name="connsiteY7" fmla="*/ 266281 h 350115"/>
                      <a:gd name="connsiteX0" fmla="*/ 27124 w 356248"/>
                      <a:gd name="connsiteY0" fmla="*/ 261801 h 345635"/>
                      <a:gd name="connsiteX1" fmla="*/ 14246 w 356248"/>
                      <a:gd name="connsiteY1" fmla="*/ 17911 h 345635"/>
                      <a:gd name="connsiteX2" fmla="*/ 193665 w 356248"/>
                      <a:gd name="connsiteY2" fmla="*/ 10349 h 345635"/>
                      <a:gd name="connsiteX3" fmla="*/ 269336 w 356248"/>
                      <a:gd name="connsiteY3" fmla="*/ 114679 h 345635"/>
                      <a:gd name="connsiteX4" fmla="*/ 350119 w 356248"/>
                      <a:gd name="connsiteY4" fmla="*/ 228737 h 345635"/>
                      <a:gd name="connsiteX5" fmla="*/ 153369 w 356248"/>
                      <a:gd name="connsiteY5" fmla="*/ 345056 h 345635"/>
                      <a:gd name="connsiteX6" fmla="*/ 27124 w 356248"/>
                      <a:gd name="connsiteY6" fmla="*/ 261801 h 345635"/>
                      <a:gd name="connsiteX0" fmla="*/ 24303 w 353427"/>
                      <a:gd name="connsiteY0" fmla="*/ 261763 h 345597"/>
                      <a:gd name="connsiteX1" fmla="*/ 11425 w 353427"/>
                      <a:gd name="connsiteY1" fmla="*/ 17873 h 345597"/>
                      <a:gd name="connsiteX2" fmla="*/ 152447 w 353427"/>
                      <a:gd name="connsiteY2" fmla="*/ 10430 h 345597"/>
                      <a:gd name="connsiteX3" fmla="*/ 266515 w 353427"/>
                      <a:gd name="connsiteY3" fmla="*/ 114641 h 345597"/>
                      <a:gd name="connsiteX4" fmla="*/ 347298 w 353427"/>
                      <a:gd name="connsiteY4" fmla="*/ 228699 h 345597"/>
                      <a:gd name="connsiteX5" fmla="*/ 150548 w 353427"/>
                      <a:gd name="connsiteY5" fmla="*/ 345018 h 345597"/>
                      <a:gd name="connsiteX6" fmla="*/ 24303 w 353427"/>
                      <a:gd name="connsiteY6" fmla="*/ 261763 h 345597"/>
                      <a:gd name="connsiteX0" fmla="*/ 24303 w 350798"/>
                      <a:gd name="connsiteY0" fmla="*/ 261763 h 345597"/>
                      <a:gd name="connsiteX1" fmla="*/ 11425 w 350798"/>
                      <a:gd name="connsiteY1" fmla="*/ 17873 h 345597"/>
                      <a:gd name="connsiteX2" fmla="*/ 152447 w 350798"/>
                      <a:gd name="connsiteY2" fmla="*/ 10430 h 345597"/>
                      <a:gd name="connsiteX3" fmla="*/ 186495 w 350798"/>
                      <a:gd name="connsiteY3" fmla="*/ 121684 h 345597"/>
                      <a:gd name="connsiteX4" fmla="*/ 347298 w 350798"/>
                      <a:gd name="connsiteY4" fmla="*/ 228699 h 345597"/>
                      <a:gd name="connsiteX5" fmla="*/ 150548 w 350798"/>
                      <a:gd name="connsiteY5" fmla="*/ 345018 h 345597"/>
                      <a:gd name="connsiteX6" fmla="*/ 24303 w 350798"/>
                      <a:gd name="connsiteY6" fmla="*/ 261763 h 345597"/>
                      <a:gd name="connsiteX0" fmla="*/ 24303 w 207553"/>
                      <a:gd name="connsiteY0" fmla="*/ 261763 h 346484"/>
                      <a:gd name="connsiteX1" fmla="*/ 11425 w 207553"/>
                      <a:gd name="connsiteY1" fmla="*/ 17873 h 346484"/>
                      <a:gd name="connsiteX2" fmla="*/ 152447 w 207553"/>
                      <a:gd name="connsiteY2" fmla="*/ 10430 h 346484"/>
                      <a:gd name="connsiteX3" fmla="*/ 186495 w 207553"/>
                      <a:gd name="connsiteY3" fmla="*/ 121684 h 346484"/>
                      <a:gd name="connsiteX4" fmla="*/ 187138 w 207553"/>
                      <a:gd name="connsiteY4" fmla="*/ 204388 h 346484"/>
                      <a:gd name="connsiteX5" fmla="*/ 150548 w 207553"/>
                      <a:gd name="connsiteY5" fmla="*/ 345018 h 346484"/>
                      <a:gd name="connsiteX6" fmla="*/ 24303 w 207553"/>
                      <a:gd name="connsiteY6" fmla="*/ 261763 h 346484"/>
                      <a:gd name="connsiteX0" fmla="*/ 24303 w 199330"/>
                      <a:gd name="connsiteY0" fmla="*/ 261763 h 346484"/>
                      <a:gd name="connsiteX1" fmla="*/ 11425 w 199330"/>
                      <a:gd name="connsiteY1" fmla="*/ 17873 h 346484"/>
                      <a:gd name="connsiteX2" fmla="*/ 152447 w 199330"/>
                      <a:gd name="connsiteY2" fmla="*/ 10430 h 346484"/>
                      <a:gd name="connsiteX3" fmla="*/ 186495 w 199330"/>
                      <a:gd name="connsiteY3" fmla="*/ 121684 h 346484"/>
                      <a:gd name="connsiteX4" fmla="*/ 187138 w 199330"/>
                      <a:gd name="connsiteY4" fmla="*/ 204388 h 346484"/>
                      <a:gd name="connsiteX5" fmla="*/ 150548 w 199330"/>
                      <a:gd name="connsiteY5" fmla="*/ 345018 h 346484"/>
                      <a:gd name="connsiteX6" fmla="*/ 24303 w 199330"/>
                      <a:gd name="connsiteY6" fmla="*/ 261763 h 346484"/>
                      <a:gd name="connsiteX0" fmla="*/ 24303 w 199330"/>
                      <a:gd name="connsiteY0" fmla="*/ 261763 h 345140"/>
                      <a:gd name="connsiteX1" fmla="*/ 11425 w 199330"/>
                      <a:gd name="connsiteY1" fmla="*/ 17873 h 345140"/>
                      <a:gd name="connsiteX2" fmla="*/ 152447 w 199330"/>
                      <a:gd name="connsiteY2" fmla="*/ 10430 h 345140"/>
                      <a:gd name="connsiteX3" fmla="*/ 186495 w 199330"/>
                      <a:gd name="connsiteY3" fmla="*/ 121684 h 345140"/>
                      <a:gd name="connsiteX4" fmla="*/ 187138 w 199330"/>
                      <a:gd name="connsiteY4" fmla="*/ 204388 h 345140"/>
                      <a:gd name="connsiteX5" fmla="*/ 190205 w 199330"/>
                      <a:gd name="connsiteY5" fmla="*/ 278569 h 345140"/>
                      <a:gd name="connsiteX6" fmla="*/ 150548 w 199330"/>
                      <a:gd name="connsiteY6" fmla="*/ 345018 h 345140"/>
                      <a:gd name="connsiteX7" fmla="*/ 24303 w 199330"/>
                      <a:gd name="connsiteY7" fmla="*/ 261763 h 345140"/>
                      <a:gd name="connsiteX0" fmla="*/ 23244 w 198271"/>
                      <a:gd name="connsiteY0" fmla="*/ 261560 h 344937"/>
                      <a:gd name="connsiteX1" fmla="*/ 10366 w 198271"/>
                      <a:gd name="connsiteY1" fmla="*/ 17670 h 344937"/>
                      <a:gd name="connsiteX2" fmla="*/ 136918 w 198271"/>
                      <a:gd name="connsiteY2" fmla="*/ 10862 h 344937"/>
                      <a:gd name="connsiteX3" fmla="*/ 185436 w 198271"/>
                      <a:gd name="connsiteY3" fmla="*/ 121481 h 344937"/>
                      <a:gd name="connsiteX4" fmla="*/ 186079 w 198271"/>
                      <a:gd name="connsiteY4" fmla="*/ 204185 h 344937"/>
                      <a:gd name="connsiteX5" fmla="*/ 189146 w 198271"/>
                      <a:gd name="connsiteY5" fmla="*/ 278366 h 344937"/>
                      <a:gd name="connsiteX6" fmla="*/ 149489 w 198271"/>
                      <a:gd name="connsiteY6" fmla="*/ 344815 h 344937"/>
                      <a:gd name="connsiteX7" fmla="*/ 23244 w 198271"/>
                      <a:gd name="connsiteY7" fmla="*/ 261560 h 344937"/>
                      <a:gd name="connsiteX0" fmla="*/ 23244 w 196648"/>
                      <a:gd name="connsiteY0" fmla="*/ 261560 h 344937"/>
                      <a:gd name="connsiteX1" fmla="*/ 10366 w 196648"/>
                      <a:gd name="connsiteY1" fmla="*/ 17670 h 344937"/>
                      <a:gd name="connsiteX2" fmla="*/ 136918 w 196648"/>
                      <a:gd name="connsiteY2" fmla="*/ 10862 h 344937"/>
                      <a:gd name="connsiteX3" fmla="*/ 183012 w 196648"/>
                      <a:gd name="connsiteY3" fmla="*/ 101995 h 344937"/>
                      <a:gd name="connsiteX4" fmla="*/ 186079 w 196648"/>
                      <a:gd name="connsiteY4" fmla="*/ 204185 h 344937"/>
                      <a:gd name="connsiteX5" fmla="*/ 189146 w 196648"/>
                      <a:gd name="connsiteY5" fmla="*/ 278366 h 344937"/>
                      <a:gd name="connsiteX6" fmla="*/ 149489 w 196648"/>
                      <a:gd name="connsiteY6" fmla="*/ 344815 h 344937"/>
                      <a:gd name="connsiteX7" fmla="*/ 23244 w 196648"/>
                      <a:gd name="connsiteY7" fmla="*/ 261560 h 344937"/>
                      <a:gd name="connsiteX0" fmla="*/ 23244 w 202393"/>
                      <a:gd name="connsiteY0" fmla="*/ 261560 h 344937"/>
                      <a:gd name="connsiteX1" fmla="*/ 10366 w 202393"/>
                      <a:gd name="connsiteY1" fmla="*/ 17670 h 344937"/>
                      <a:gd name="connsiteX2" fmla="*/ 136918 w 202393"/>
                      <a:gd name="connsiteY2" fmla="*/ 10862 h 344937"/>
                      <a:gd name="connsiteX3" fmla="*/ 183012 w 202393"/>
                      <a:gd name="connsiteY3" fmla="*/ 101995 h 344937"/>
                      <a:gd name="connsiteX4" fmla="*/ 198185 w 202393"/>
                      <a:gd name="connsiteY4" fmla="*/ 203261 h 344937"/>
                      <a:gd name="connsiteX5" fmla="*/ 189146 w 202393"/>
                      <a:gd name="connsiteY5" fmla="*/ 278366 h 344937"/>
                      <a:gd name="connsiteX6" fmla="*/ 149489 w 202393"/>
                      <a:gd name="connsiteY6" fmla="*/ 344815 h 344937"/>
                      <a:gd name="connsiteX7" fmla="*/ 23244 w 202393"/>
                      <a:gd name="connsiteY7" fmla="*/ 261560 h 344937"/>
                      <a:gd name="connsiteX0" fmla="*/ 23244 w 219179"/>
                      <a:gd name="connsiteY0" fmla="*/ 261560 h 344839"/>
                      <a:gd name="connsiteX1" fmla="*/ 10366 w 219179"/>
                      <a:gd name="connsiteY1" fmla="*/ 17670 h 344839"/>
                      <a:gd name="connsiteX2" fmla="*/ 136918 w 219179"/>
                      <a:gd name="connsiteY2" fmla="*/ 10862 h 344839"/>
                      <a:gd name="connsiteX3" fmla="*/ 183012 w 219179"/>
                      <a:gd name="connsiteY3" fmla="*/ 101995 h 344839"/>
                      <a:gd name="connsiteX4" fmla="*/ 198185 w 219179"/>
                      <a:gd name="connsiteY4" fmla="*/ 203261 h 344839"/>
                      <a:gd name="connsiteX5" fmla="*/ 218315 w 219179"/>
                      <a:gd name="connsiteY5" fmla="*/ 255532 h 344839"/>
                      <a:gd name="connsiteX6" fmla="*/ 149489 w 219179"/>
                      <a:gd name="connsiteY6" fmla="*/ 344815 h 344839"/>
                      <a:gd name="connsiteX7" fmla="*/ 23244 w 219179"/>
                      <a:gd name="connsiteY7" fmla="*/ 261560 h 344839"/>
                      <a:gd name="connsiteX0" fmla="*/ 23244 w 220201"/>
                      <a:gd name="connsiteY0" fmla="*/ 261560 h 344839"/>
                      <a:gd name="connsiteX1" fmla="*/ 10366 w 220201"/>
                      <a:gd name="connsiteY1" fmla="*/ 17670 h 344839"/>
                      <a:gd name="connsiteX2" fmla="*/ 136918 w 220201"/>
                      <a:gd name="connsiteY2" fmla="*/ 10862 h 344839"/>
                      <a:gd name="connsiteX3" fmla="*/ 183012 w 220201"/>
                      <a:gd name="connsiteY3" fmla="*/ 101995 h 344839"/>
                      <a:gd name="connsiteX4" fmla="*/ 215595 w 220201"/>
                      <a:gd name="connsiteY4" fmla="*/ 198185 h 344839"/>
                      <a:gd name="connsiteX5" fmla="*/ 218315 w 220201"/>
                      <a:gd name="connsiteY5" fmla="*/ 255532 h 344839"/>
                      <a:gd name="connsiteX6" fmla="*/ 149489 w 220201"/>
                      <a:gd name="connsiteY6" fmla="*/ 344815 h 344839"/>
                      <a:gd name="connsiteX7" fmla="*/ 23244 w 220201"/>
                      <a:gd name="connsiteY7" fmla="*/ 261560 h 344839"/>
                      <a:gd name="connsiteX0" fmla="*/ 23244 w 220201"/>
                      <a:gd name="connsiteY0" fmla="*/ 261560 h 344839"/>
                      <a:gd name="connsiteX1" fmla="*/ 10366 w 220201"/>
                      <a:gd name="connsiteY1" fmla="*/ 17670 h 344839"/>
                      <a:gd name="connsiteX2" fmla="*/ 136918 w 220201"/>
                      <a:gd name="connsiteY2" fmla="*/ 10862 h 344839"/>
                      <a:gd name="connsiteX3" fmla="*/ 183012 w 220201"/>
                      <a:gd name="connsiteY3" fmla="*/ 101995 h 344839"/>
                      <a:gd name="connsiteX4" fmla="*/ 215595 w 220201"/>
                      <a:gd name="connsiteY4" fmla="*/ 198185 h 344839"/>
                      <a:gd name="connsiteX5" fmla="*/ 218315 w 220201"/>
                      <a:gd name="connsiteY5" fmla="*/ 255532 h 344839"/>
                      <a:gd name="connsiteX6" fmla="*/ 149489 w 220201"/>
                      <a:gd name="connsiteY6" fmla="*/ 344815 h 344839"/>
                      <a:gd name="connsiteX7" fmla="*/ 23244 w 220201"/>
                      <a:gd name="connsiteY7" fmla="*/ 261560 h 344839"/>
                      <a:gd name="connsiteX0" fmla="*/ 12918 w 209875"/>
                      <a:gd name="connsiteY0" fmla="*/ 250698 h 333973"/>
                      <a:gd name="connsiteX1" fmla="*/ 16995 w 209875"/>
                      <a:gd name="connsiteY1" fmla="*/ 44856 h 333973"/>
                      <a:gd name="connsiteX2" fmla="*/ 126592 w 209875"/>
                      <a:gd name="connsiteY2" fmla="*/ 0 h 333973"/>
                      <a:gd name="connsiteX3" fmla="*/ 172686 w 209875"/>
                      <a:gd name="connsiteY3" fmla="*/ 91133 h 333973"/>
                      <a:gd name="connsiteX4" fmla="*/ 205269 w 209875"/>
                      <a:gd name="connsiteY4" fmla="*/ 187323 h 333973"/>
                      <a:gd name="connsiteX5" fmla="*/ 207989 w 209875"/>
                      <a:gd name="connsiteY5" fmla="*/ 244670 h 333973"/>
                      <a:gd name="connsiteX6" fmla="*/ 139163 w 209875"/>
                      <a:gd name="connsiteY6" fmla="*/ 333953 h 333973"/>
                      <a:gd name="connsiteX7" fmla="*/ 12918 w 209875"/>
                      <a:gd name="connsiteY7" fmla="*/ 250698 h 333973"/>
                      <a:gd name="connsiteX0" fmla="*/ 13293 w 210250"/>
                      <a:gd name="connsiteY0" fmla="*/ 228272 h 311547"/>
                      <a:gd name="connsiteX1" fmla="*/ 17370 w 210250"/>
                      <a:gd name="connsiteY1" fmla="*/ 22430 h 311547"/>
                      <a:gd name="connsiteX2" fmla="*/ 133831 w 210250"/>
                      <a:gd name="connsiteY2" fmla="*/ 0 h 311547"/>
                      <a:gd name="connsiteX3" fmla="*/ 173061 w 210250"/>
                      <a:gd name="connsiteY3" fmla="*/ 68707 h 311547"/>
                      <a:gd name="connsiteX4" fmla="*/ 205644 w 210250"/>
                      <a:gd name="connsiteY4" fmla="*/ 164897 h 311547"/>
                      <a:gd name="connsiteX5" fmla="*/ 208364 w 210250"/>
                      <a:gd name="connsiteY5" fmla="*/ 222244 h 311547"/>
                      <a:gd name="connsiteX6" fmla="*/ 139538 w 210250"/>
                      <a:gd name="connsiteY6" fmla="*/ 311527 h 311547"/>
                      <a:gd name="connsiteX7" fmla="*/ 13293 w 210250"/>
                      <a:gd name="connsiteY7" fmla="*/ 228272 h 311547"/>
                      <a:gd name="connsiteX0" fmla="*/ 15589 w 212546"/>
                      <a:gd name="connsiteY0" fmla="*/ 213523 h 296798"/>
                      <a:gd name="connsiteX1" fmla="*/ 19666 w 212546"/>
                      <a:gd name="connsiteY1" fmla="*/ 7681 h 296798"/>
                      <a:gd name="connsiteX2" fmla="*/ 175357 w 212546"/>
                      <a:gd name="connsiteY2" fmla="*/ 53958 h 296798"/>
                      <a:gd name="connsiteX3" fmla="*/ 207940 w 212546"/>
                      <a:gd name="connsiteY3" fmla="*/ 150148 h 296798"/>
                      <a:gd name="connsiteX4" fmla="*/ 210660 w 212546"/>
                      <a:gd name="connsiteY4" fmla="*/ 207495 h 296798"/>
                      <a:gd name="connsiteX5" fmla="*/ 141834 w 212546"/>
                      <a:gd name="connsiteY5" fmla="*/ 296778 h 296798"/>
                      <a:gd name="connsiteX6" fmla="*/ 15589 w 212546"/>
                      <a:gd name="connsiteY6" fmla="*/ 213523 h 296798"/>
                      <a:gd name="connsiteX0" fmla="*/ 17641 w 214598"/>
                      <a:gd name="connsiteY0" fmla="*/ 206500 h 289775"/>
                      <a:gd name="connsiteX1" fmla="*/ 21718 w 214598"/>
                      <a:gd name="connsiteY1" fmla="*/ 658 h 289775"/>
                      <a:gd name="connsiteX2" fmla="*/ 209992 w 214598"/>
                      <a:gd name="connsiteY2" fmla="*/ 143125 h 289775"/>
                      <a:gd name="connsiteX3" fmla="*/ 212712 w 214598"/>
                      <a:gd name="connsiteY3" fmla="*/ 200472 h 289775"/>
                      <a:gd name="connsiteX4" fmla="*/ 143886 w 214598"/>
                      <a:gd name="connsiteY4" fmla="*/ 289755 h 289775"/>
                      <a:gd name="connsiteX5" fmla="*/ 17641 w 214598"/>
                      <a:gd name="connsiteY5" fmla="*/ 206500 h 289775"/>
                      <a:gd name="connsiteX0" fmla="*/ 15435 w 211064"/>
                      <a:gd name="connsiteY0" fmla="*/ 212708 h 295983"/>
                      <a:gd name="connsiteX1" fmla="*/ 19512 w 211064"/>
                      <a:gd name="connsiteY1" fmla="*/ 6866 h 295983"/>
                      <a:gd name="connsiteX2" fmla="*/ 172667 w 211064"/>
                      <a:gd name="connsiteY2" fmla="*/ 63493 h 295983"/>
                      <a:gd name="connsiteX3" fmla="*/ 210506 w 211064"/>
                      <a:gd name="connsiteY3" fmla="*/ 206680 h 295983"/>
                      <a:gd name="connsiteX4" fmla="*/ 141680 w 211064"/>
                      <a:gd name="connsiteY4" fmla="*/ 295963 h 295983"/>
                      <a:gd name="connsiteX5" fmla="*/ 15435 w 211064"/>
                      <a:gd name="connsiteY5" fmla="*/ 212708 h 295983"/>
                      <a:gd name="connsiteX0" fmla="*/ 15435 w 211064"/>
                      <a:gd name="connsiteY0" fmla="*/ 212001 h 295276"/>
                      <a:gd name="connsiteX1" fmla="*/ 19512 w 211064"/>
                      <a:gd name="connsiteY1" fmla="*/ 6159 h 295276"/>
                      <a:gd name="connsiteX2" fmla="*/ 172667 w 211064"/>
                      <a:gd name="connsiteY2" fmla="*/ 62786 h 295276"/>
                      <a:gd name="connsiteX3" fmla="*/ 210506 w 211064"/>
                      <a:gd name="connsiteY3" fmla="*/ 205973 h 295276"/>
                      <a:gd name="connsiteX4" fmla="*/ 141680 w 211064"/>
                      <a:gd name="connsiteY4" fmla="*/ 295256 h 295276"/>
                      <a:gd name="connsiteX5" fmla="*/ 15435 w 211064"/>
                      <a:gd name="connsiteY5" fmla="*/ 212001 h 295276"/>
                      <a:gd name="connsiteX0" fmla="*/ 15435 w 211479"/>
                      <a:gd name="connsiteY0" fmla="*/ 213288 h 296563"/>
                      <a:gd name="connsiteX1" fmla="*/ 19512 w 211479"/>
                      <a:gd name="connsiteY1" fmla="*/ 7446 h 296563"/>
                      <a:gd name="connsiteX2" fmla="*/ 172667 w 211479"/>
                      <a:gd name="connsiteY2" fmla="*/ 64073 h 296563"/>
                      <a:gd name="connsiteX3" fmla="*/ 210506 w 211479"/>
                      <a:gd name="connsiteY3" fmla="*/ 207260 h 296563"/>
                      <a:gd name="connsiteX4" fmla="*/ 141680 w 211479"/>
                      <a:gd name="connsiteY4" fmla="*/ 296543 h 296563"/>
                      <a:gd name="connsiteX5" fmla="*/ 15435 w 211479"/>
                      <a:gd name="connsiteY5" fmla="*/ 213288 h 296563"/>
                      <a:gd name="connsiteX0" fmla="*/ 13418 w 208934"/>
                      <a:gd name="connsiteY0" fmla="*/ 209719 h 292994"/>
                      <a:gd name="connsiteX1" fmla="*/ 17495 w 208934"/>
                      <a:gd name="connsiteY1" fmla="*/ 3877 h 292994"/>
                      <a:gd name="connsiteX2" fmla="*/ 136178 w 208934"/>
                      <a:gd name="connsiteY2" fmla="*/ 87489 h 292994"/>
                      <a:gd name="connsiteX3" fmla="*/ 208489 w 208934"/>
                      <a:gd name="connsiteY3" fmla="*/ 203691 h 292994"/>
                      <a:gd name="connsiteX4" fmla="*/ 139663 w 208934"/>
                      <a:gd name="connsiteY4" fmla="*/ 292974 h 292994"/>
                      <a:gd name="connsiteX5" fmla="*/ 13418 w 208934"/>
                      <a:gd name="connsiteY5" fmla="*/ 209719 h 292994"/>
                      <a:gd name="connsiteX0" fmla="*/ 17517 w 213144"/>
                      <a:gd name="connsiteY0" fmla="*/ 138892 h 222162"/>
                      <a:gd name="connsiteX1" fmla="*/ 14165 w 213144"/>
                      <a:gd name="connsiteY1" fmla="*/ 13705 h 222162"/>
                      <a:gd name="connsiteX2" fmla="*/ 140277 w 213144"/>
                      <a:gd name="connsiteY2" fmla="*/ 16662 h 222162"/>
                      <a:gd name="connsiteX3" fmla="*/ 212588 w 213144"/>
                      <a:gd name="connsiteY3" fmla="*/ 132864 h 222162"/>
                      <a:gd name="connsiteX4" fmla="*/ 143762 w 213144"/>
                      <a:gd name="connsiteY4" fmla="*/ 222147 h 222162"/>
                      <a:gd name="connsiteX5" fmla="*/ 17517 w 213144"/>
                      <a:gd name="connsiteY5" fmla="*/ 138892 h 222162"/>
                      <a:gd name="connsiteX0" fmla="*/ 20975 w 216611"/>
                      <a:gd name="connsiteY0" fmla="*/ 149598 h 232868"/>
                      <a:gd name="connsiteX1" fmla="*/ 12259 w 216611"/>
                      <a:gd name="connsiteY1" fmla="*/ 9365 h 232868"/>
                      <a:gd name="connsiteX2" fmla="*/ 143735 w 216611"/>
                      <a:gd name="connsiteY2" fmla="*/ 27368 h 232868"/>
                      <a:gd name="connsiteX3" fmla="*/ 216046 w 216611"/>
                      <a:gd name="connsiteY3" fmla="*/ 143570 h 232868"/>
                      <a:gd name="connsiteX4" fmla="*/ 147220 w 216611"/>
                      <a:gd name="connsiteY4" fmla="*/ 232853 h 232868"/>
                      <a:gd name="connsiteX5" fmla="*/ 20975 w 216611"/>
                      <a:gd name="connsiteY5" fmla="*/ 149598 h 232868"/>
                      <a:gd name="connsiteX0" fmla="*/ 19309 w 214764"/>
                      <a:gd name="connsiteY0" fmla="*/ 145608 h 228878"/>
                      <a:gd name="connsiteX1" fmla="*/ 10593 w 214764"/>
                      <a:gd name="connsiteY1" fmla="*/ 5375 h 228878"/>
                      <a:gd name="connsiteX2" fmla="*/ 118491 w 214764"/>
                      <a:gd name="connsiteY2" fmla="*/ 39696 h 228878"/>
                      <a:gd name="connsiteX3" fmla="*/ 214380 w 214764"/>
                      <a:gd name="connsiteY3" fmla="*/ 139580 h 228878"/>
                      <a:gd name="connsiteX4" fmla="*/ 145554 w 214764"/>
                      <a:gd name="connsiteY4" fmla="*/ 228863 h 228878"/>
                      <a:gd name="connsiteX5" fmla="*/ 19309 w 214764"/>
                      <a:gd name="connsiteY5" fmla="*/ 145608 h 228878"/>
                      <a:gd name="connsiteX0" fmla="*/ 63692 w 204960"/>
                      <a:gd name="connsiteY0" fmla="*/ 91455 h 226214"/>
                      <a:gd name="connsiteX1" fmla="*/ 789 w 204960"/>
                      <a:gd name="connsiteY1" fmla="*/ 2192 h 226214"/>
                      <a:gd name="connsiteX2" fmla="*/ 108687 w 204960"/>
                      <a:gd name="connsiteY2" fmla="*/ 36513 h 226214"/>
                      <a:gd name="connsiteX3" fmla="*/ 204576 w 204960"/>
                      <a:gd name="connsiteY3" fmla="*/ 136397 h 226214"/>
                      <a:gd name="connsiteX4" fmla="*/ 135750 w 204960"/>
                      <a:gd name="connsiteY4" fmla="*/ 225680 h 226214"/>
                      <a:gd name="connsiteX5" fmla="*/ 63692 w 204960"/>
                      <a:gd name="connsiteY5" fmla="*/ 91455 h 226214"/>
                      <a:gd name="connsiteX0" fmla="*/ 70808 w 212076"/>
                      <a:gd name="connsiteY0" fmla="*/ 89306 h 224065"/>
                      <a:gd name="connsiteX1" fmla="*/ 15162 w 212076"/>
                      <a:gd name="connsiteY1" fmla="*/ 39623 h 224065"/>
                      <a:gd name="connsiteX2" fmla="*/ 7905 w 212076"/>
                      <a:gd name="connsiteY2" fmla="*/ 43 h 224065"/>
                      <a:gd name="connsiteX3" fmla="*/ 115803 w 212076"/>
                      <a:gd name="connsiteY3" fmla="*/ 34364 h 224065"/>
                      <a:gd name="connsiteX4" fmla="*/ 211692 w 212076"/>
                      <a:gd name="connsiteY4" fmla="*/ 134248 h 224065"/>
                      <a:gd name="connsiteX5" fmla="*/ 142866 w 212076"/>
                      <a:gd name="connsiteY5" fmla="*/ 223531 h 224065"/>
                      <a:gd name="connsiteX6" fmla="*/ 70808 w 212076"/>
                      <a:gd name="connsiteY6" fmla="*/ 89306 h 224065"/>
                      <a:gd name="connsiteX0" fmla="*/ 70808 w 177115"/>
                      <a:gd name="connsiteY0" fmla="*/ 89452 h 233227"/>
                      <a:gd name="connsiteX1" fmla="*/ 15162 w 177115"/>
                      <a:gd name="connsiteY1" fmla="*/ 39769 h 233227"/>
                      <a:gd name="connsiteX2" fmla="*/ 7905 w 177115"/>
                      <a:gd name="connsiteY2" fmla="*/ 189 h 233227"/>
                      <a:gd name="connsiteX3" fmla="*/ 115803 w 177115"/>
                      <a:gd name="connsiteY3" fmla="*/ 34510 h 233227"/>
                      <a:gd name="connsiteX4" fmla="*/ 176474 w 177115"/>
                      <a:gd name="connsiteY4" fmla="*/ 206866 h 233227"/>
                      <a:gd name="connsiteX5" fmla="*/ 142866 w 177115"/>
                      <a:gd name="connsiteY5" fmla="*/ 223677 h 233227"/>
                      <a:gd name="connsiteX6" fmla="*/ 70808 w 177115"/>
                      <a:gd name="connsiteY6" fmla="*/ 89452 h 233227"/>
                      <a:gd name="connsiteX0" fmla="*/ 70808 w 177115"/>
                      <a:gd name="connsiteY0" fmla="*/ 89452 h 232808"/>
                      <a:gd name="connsiteX1" fmla="*/ 15162 w 177115"/>
                      <a:gd name="connsiteY1" fmla="*/ 39769 h 232808"/>
                      <a:gd name="connsiteX2" fmla="*/ 7905 w 177115"/>
                      <a:gd name="connsiteY2" fmla="*/ 189 h 232808"/>
                      <a:gd name="connsiteX3" fmla="*/ 115803 w 177115"/>
                      <a:gd name="connsiteY3" fmla="*/ 34510 h 232808"/>
                      <a:gd name="connsiteX4" fmla="*/ 176474 w 177115"/>
                      <a:gd name="connsiteY4" fmla="*/ 206866 h 232808"/>
                      <a:gd name="connsiteX5" fmla="*/ 138139 w 177115"/>
                      <a:gd name="connsiteY5" fmla="*/ 223101 h 232808"/>
                      <a:gd name="connsiteX6" fmla="*/ 70808 w 177115"/>
                      <a:gd name="connsiteY6" fmla="*/ 89452 h 232808"/>
                      <a:gd name="connsiteX0" fmla="*/ 78647 w 184954"/>
                      <a:gd name="connsiteY0" fmla="*/ 100516 h 243872"/>
                      <a:gd name="connsiteX1" fmla="*/ 23001 w 184954"/>
                      <a:gd name="connsiteY1" fmla="*/ 50833 h 243872"/>
                      <a:gd name="connsiteX2" fmla="*/ 15744 w 184954"/>
                      <a:gd name="connsiteY2" fmla="*/ 11253 h 243872"/>
                      <a:gd name="connsiteX3" fmla="*/ 123642 w 184954"/>
                      <a:gd name="connsiteY3" fmla="*/ 45574 h 243872"/>
                      <a:gd name="connsiteX4" fmla="*/ 184313 w 184954"/>
                      <a:gd name="connsiteY4" fmla="*/ 217930 h 243872"/>
                      <a:gd name="connsiteX5" fmla="*/ 145978 w 184954"/>
                      <a:gd name="connsiteY5" fmla="*/ 234165 h 243872"/>
                      <a:gd name="connsiteX6" fmla="*/ 78647 w 184954"/>
                      <a:gd name="connsiteY6" fmla="*/ 100516 h 243872"/>
                      <a:gd name="connsiteX0" fmla="*/ 58627 w 164835"/>
                      <a:gd name="connsiteY0" fmla="*/ 78552 h 221908"/>
                      <a:gd name="connsiteX1" fmla="*/ 2981 w 164835"/>
                      <a:gd name="connsiteY1" fmla="*/ 28869 h 221908"/>
                      <a:gd name="connsiteX2" fmla="*/ 44848 w 164835"/>
                      <a:gd name="connsiteY2" fmla="*/ 19263 h 221908"/>
                      <a:gd name="connsiteX3" fmla="*/ 103622 w 164835"/>
                      <a:gd name="connsiteY3" fmla="*/ 23610 h 221908"/>
                      <a:gd name="connsiteX4" fmla="*/ 164293 w 164835"/>
                      <a:gd name="connsiteY4" fmla="*/ 195966 h 221908"/>
                      <a:gd name="connsiteX5" fmla="*/ 125958 w 164835"/>
                      <a:gd name="connsiteY5" fmla="*/ 212201 h 221908"/>
                      <a:gd name="connsiteX6" fmla="*/ 58627 w 164835"/>
                      <a:gd name="connsiteY6" fmla="*/ 78552 h 221908"/>
                      <a:gd name="connsiteX0" fmla="*/ 17713 w 123921"/>
                      <a:gd name="connsiteY0" fmla="*/ 71138 h 214494"/>
                      <a:gd name="connsiteX1" fmla="*/ 12189 w 123921"/>
                      <a:gd name="connsiteY1" fmla="*/ 56348 h 214494"/>
                      <a:gd name="connsiteX2" fmla="*/ 3934 w 123921"/>
                      <a:gd name="connsiteY2" fmla="*/ 11849 h 214494"/>
                      <a:gd name="connsiteX3" fmla="*/ 62708 w 123921"/>
                      <a:gd name="connsiteY3" fmla="*/ 16196 h 214494"/>
                      <a:gd name="connsiteX4" fmla="*/ 123379 w 123921"/>
                      <a:gd name="connsiteY4" fmla="*/ 188552 h 214494"/>
                      <a:gd name="connsiteX5" fmla="*/ 85044 w 123921"/>
                      <a:gd name="connsiteY5" fmla="*/ 204787 h 214494"/>
                      <a:gd name="connsiteX6" fmla="*/ 17713 w 123921"/>
                      <a:gd name="connsiteY6" fmla="*/ 71138 h 214494"/>
                      <a:gd name="connsiteX0" fmla="*/ 85763 w 124640"/>
                      <a:gd name="connsiteY0" fmla="*/ 204787 h 215589"/>
                      <a:gd name="connsiteX1" fmla="*/ 12908 w 124640"/>
                      <a:gd name="connsiteY1" fmla="*/ 56348 h 215589"/>
                      <a:gd name="connsiteX2" fmla="*/ 4653 w 124640"/>
                      <a:gd name="connsiteY2" fmla="*/ 11849 h 215589"/>
                      <a:gd name="connsiteX3" fmla="*/ 63427 w 124640"/>
                      <a:gd name="connsiteY3" fmla="*/ 16196 h 215589"/>
                      <a:gd name="connsiteX4" fmla="*/ 124098 w 124640"/>
                      <a:gd name="connsiteY4" fmla="*/ 188552 h 215589"/>
                      <a:gd name="connsiteX5" fmla="*/ 85763 w 124640"/>
                      <a:gd name="connsiteY5" fmla="*/ 204787 h 215589"/>
                      <a:gd name="connsiteX0" fmla="*/ 82637 w 121514"/>
                      <a:gd name="connsiteY0" fmla="*/ 206042 h 215069"/>
                      <a:gd name="connsiteX1" fmla="*/ 22852 w 121514"/>
                      <a:gd name="connsiteY1" fmla="*/ 81584 h 215069"/>
                      <a:gd name="connsiteX2" fmla="*/ 1527 w 121514"/>
                      <a:gd name="connsiteY2" fmla="*/ 13104 h 215069"/>
                      <a:gd name="connsiteX3" fmla="*/ 60301 w 121514"/>
                      <a:gd name="connsiteY3" fmla="*/ 17451 h 215069"/>
                      <a:gd name="connsiteX4" fmla="*/ 120972 w 121514"/>
                      <a:gd name="connsiteY4" fmla="*/ 189807 h 215069"/>
                      <a:gd name="connsiteX5" fmla="*/ 82637 w 121514"/>
                      <a:gd name="connsiteY5" fmla="*/ 206042 h 215069"/>
                      <a:gd name="connsiteX0" fmla="*/ 82637 w 124192"/>
                      <a:gd name="connsiteY0" fmla="*/ 201201 h 210228"/>
                      <a:gd name="connsiteX1" fmla="*/ 22852 w 124192"/>
                      <a:gd name="connsiteY1" fmla="*/ 76743 h 210228"/>
                      <a:gd name="connsiteX2" fmla="*/ 1527 w 124192"/>
                      <a:gd name="connsiteY2" fmla="*/ 8263 h 210228"/>
                      <a:gd name="connsiteX3" fmla="*/ 60301 w 124192"/>
                      <a:gd name="connsiteY3" fmla="*/ 12610 h 210228"/>
                      <a:gd name="connsiteX4" fmla="*/ 118469 w 124192"/>
                      <a:gd name="connsiteY4" fmla="*/ 110830 h 210228"/>
                      <a:gd name="connsiteX5" fmla="*/ 120972 w 124192"/>
                      <a:gd name="connsiteY5" fmla="*/ 184966 h 210228"/>
                      <a:gd name="connsiteX6" fmla="*/ 82637 w 124192"/>
                      <a:gd name="connsiteY6" fmla="*/ 201201 h 210228"/>
                      <a:gd name="connsiteX0" fmla="*/ 81128 w 122683"/>
                      <a:gd name="connsiteY0" fmla="*/ 203170 h 210019"/>
                      <a:gd name="connsiteX1" fmla="*/ 52939 w 122683"/>
                      <a:gd name="connsiteY1" fmla="*/ 108149 h 210019"/>
                      <a:gd name="connsiteX2" fmla="*/ 18 w 122683"/>
                      <a:gd name="connsiteY2" fmla="*/ 10232 h 210019"/>
                      <a:gd name="connsiteX3" fmla="*/ 58792 w 122683"/>
                      <a:gd name="connsiteY3" fmla="*/ 14579 h 210019"/>
                      <a:gd name="connsiteX4" fmla="*/ 116960 w 122683"/>
                      <a:gd name="connsiteY4" fmla="*/ 112799 h 210019"/>
                      <a:gd name="connsiteX5" fmla="*/ 119463 w 122683"/>
                      <a:gd name="connsiteY5" fmla="*/ 186935 h 210019"/>
                      <a:gd name="connsiteX6" fmla="*/ 81128 w 122683"/>
                      <a:gd name="connsiteY6" fmla="*/ 203170 h 210019"/>
                      <a:gd name="connsiteX0" fmla="*/ 81128 w 141360"/>
                      <a:gd name="connsiteY0" fmla="*/ 206397 h 213246"/>
                      <a:gd name="connsiteX1" fmla="*/ 52939 w 141360"/>
                      <a:gd name="connsiteY1" fmla="*/ 111376 h 213246"/>
                      <a:gd name="connsiteX2" fmla="*/ 18 w 141360"/>
                      <a:gd name="connsiteY2" fmla="*/ 13459 h 213246"/>
                      <a:gd name="connsiteX3" fmla="*/ 58792 w 141360"/>
                      <a:gd name="connsiteY3" fmla="*/ 17806 h 213246"/>
                      <a:gd name="connsiteX4" fmla="*/ 139181 w 141360"/>
                      <a:gd name="connsiteY4" fmla="*/ 169909 h 213246"/>
                      <a:gd name="connsiteX5" fmla="*/ 119463 w 141360"/>
                      <a:gd name="connsiteY5" fmla="*/ 190162 h 213246"/>
                      <a:gd name="connsiteX6" fmla="*/ 81128 w 141360"/>
                      <a:gd name="connsiteY6" fmla="*/ 206397 h 213246"/>
                      <a:gd name="connsiteX0" fmla="*/ 81128 w 141557"/>
                      <a:gd name="connsiteY0" fmla="*/ 206397 h 252057"/>
                      <a:gd name="connsiteX1" fmla="*/ 52939 w 141557"/>
                      <a:gd name="connsiteY1" fmla="*/ 111376 h 252057"/>
                      <a:gd name="connsiteX2" fmla="*/ 18 w 141557"/>
                      <a:gd name="connsiteY2" fmla="*/ 13459 h 252057"/>
                      <a:gd name="connsiteX3" fmla="*/ 58792 w 141557"/>
                      <a:gd name="connsiteY3" fmla="*/ 17806 h 252057"/>
                      <a:gd name="connsiteX4" fmla="*/ 139181 w 141557"/>
                      <a:gd name="connsiteY4" fmla="*/ 169909 h 252057"/>
                      <a:gd name="connsiteX5" fmla="*/ 122390 w 141557"/>
                      <a:gd name="connsiteY5" fmla="*/ 244892 h 252057"/>
                      <a:gd name="connsiteX6" fmla="*/ 81128 w 141557"/>
                      <a:gd name="connsiteY6" fmla="*/ 206397 h 252057"/>
                      <a:gd name="connsiteX0" fmla="*/ 81128 w 155502"/>
                      <a:gd name="connsiteY0" fmla="*/ 208822 h 254482"/>
                      <a:gd name="connsiteX1" fmla="*/ 52939 w 155502"/>
                      <a:gd name="connsiteY1" fmla="*/ 113801 h 254482"/>
                      <a:gd name="connsiteX2" fmla="*/ 18 w 155502"/>
                      <a:gd name="connsiteY2" fmla="*/ 15884 h 254482"/>
                      <a:gd name="connsiteX3" fmla="*/ 58792 w 155502"/>
                      <a:gd name="connsiteY3" fmla="*/ 20231 h 254482"/>
                      <a:gd name="connsiteX4" fmla="*/ 153867 w 155502"/>
                      <a:gd name="connsiteY4" fmla="*/ 209306 h 254482"/>
                      <a:gd name="connsiteX5" fmla="*/ 122390 w 155502"/>
                      <a:gd name="connsiteY5" fmla="*/ 247317 h 254482"/>
                      <a:gd name="connsiteX6" fmla="*/ 81128 w 155502"/>
                      <a:gd name="connsiteY6" fmla="*/ 208822 h 254482"/>
                      <a:gd name="connsiteX0" fmla="*/ 110173 w 184547"/>
                      <a:gd name="connsiteY0" fmla="*/ 198637 h 244297"/>
                      <a:gd name="connsiteX1" fmla="*/ 81984 w 184547"/>
                      <a:gd name="connsiteY1" fmla="*/ 103616 h 244297"/>
                      <a:gd name="connsiteX2" fmla="*/ 10 w 184547"/>
                      <a:gd name="connsiteY2" fmla="*/ 34144 h 244297"/>
                      <a:gd name="connsiteX3" fmla="*/ 87837 w 184547"/>
                      <a:gd name="connsiteY3" fmla="*/ 10046 h 244297"/>
                      <a:gd name="connsiteX4" fmla="*/ 182912 w 184547"/>
                      <a:gd name="connsiteY4" fmla="*/ 199121 h 244297"/>
                      <a:gd name="connsiteX5" fmla="*/ 151435 w 184547"/>
                      <a:gd name="connsiteY5" fmla="*/ 237132 h 244297"/>
                      <a:gd name="connsiteX6" fmla="*/ 110173 w 184547"/>
                      <a:gd name="connsiteY6" fmla="*/ 198637 h 244297"/>
                      <a:gd name="connsiteX0" fmla="*/ 110567 w 184941"/>
                      <a:gd name="connsiteY0" fmla="*/ 181346 h 227006"/>
                      <a:gd name="connsiteX1" fmla="*/ 82378 w 184941"/>
                      <a:gd name="connsiteY1" fmla="*/ 86325 h 227006"/>
                      <a:gd name="connsiteX2" fmla="*/ 404 w 184941"/>
                      <a:gd name="connsiteY2" fmla="*/ 16853 h 227006"/>
                      <a:gd name="connsiteX3" fmla="*/ 56794 w 184941"/>
                      <a:gd name="connsiteY3" fmla="*/ 14512 h 227006"/>
                      <a:gd name="connsiteX4" fmla="*/ 183306 w 184941"/>
                      <a:gd name="connsiteY4" fmla="*/ 181830 h 227006"/>
                      <a:gd name="connsiteX5" fmla="*/ 151829 w 184941"/>
                      <a:gd name="connsiteY5" fmla="*/ 219841 h 227006"/>
                      <a:gd name="connsiteX6" fmla="*/ 110567 w 184941"/>
                      <a:gd name="connsiteY6" fmla="*/ 181346 h 227006"/>
                      <a:gd name="connsiteX0" fmla="*/ 110487 w 184190"/>
                      <a:gd name="connsiteY0" fmla="*/ 173477 h 219137"/>
                      <a:gd name="connsiteX1" fmla="*/ 82298 w 184190"/>
                      <a:gd name="connsiteY1" fmla="*/ 78456 h 219137"/>
                      <a:gd name="connsiteX2" fmla="*/ 324 w 184190"/>
                      <a:gd name="connsiteY2" fmla="*/ 8984 h 219137"/>
                      <a:gd name="connsiteX3" fmla="*/ 56714 w 184190"/>
                      <a:gd name="connsiteY3" fmla="*/ 6643 h 219137"/>
                      <a:gd name="connsiteX4" fmla="*/ 130712 w 184190"/>
                      <a:gd name="connsiteY4" fmla="*/ 62012 h 219137"/>
                      <a:gd name="connsiteX5" fmla="*/ 183226 w 184190"/>
                      <a:gd name="connsiteY5" fmla="*/ 173961 h 219137"/>
                      <a:gd name="connsiteX6" fmla="*/ 151749 w 184190"/>
                      <a:gd name="connsiteY6" fmla="*/ 211972 h 219137"/>
                      <a:gd name="connsiteX7" fmla="*/ 110487 w 184190"/>
                      <a:gd name="connsiteY7" fmla="*/ 173477 h 219137"/>
                      <a:gd name="connsiteX0" fmla="*/ 81328 w 155031"/>
                      <a:gd name="connsiteY0" fmla="*/ 168001 h 213661"/>
                      <a:gd name="connsiteX1" fmla="*/ 53139 w 155031"/>
                      <a:gd name="connsiteY1" fmla="*/ 72980 h 213661"/>
                      <a:gd name="connsiteX2" fmla="*/ 763 w 155031"/>
                      <a:gd name="connsiteY2" fmla="*/ 23107 h 213661"/>
                      <a:gd name="connsiteX3" fmla="*/ 27555 w 155031"/>
                      <a:gd name="connsiteY3" fmla="*/ 1167 h 213661"/>
                      <a:gd name="connsiteX4" fmla="*/ 101553 w 155031"/>
                      <a:gd name="connsiteY4" fmla="*/ 56536 h 213661"/>
                      <a:gd name="connsiteX5" fmla="*/ 154067 w 155031"/>
                      <a:gd name="connsiteY5" fmla="*/ 168485 h 213661"/>
                      <a:gd name="connsiteX6" fmla="*/ 122590 w 155031"/>
                      <a:gd name="connsiteY6" fmla="*/ 206496 h 213661"/>
                      <a:gd name="connsiteX7" fmla="*/ 81328 w 155031"/>
                      <a:gd name="connsiteY7" fmla="*/ 168001 h 213661"/>
                      <a:gd name="connsiteX0" fmla="*/ 81659 w 155362"/>
                      <a:gd name="connsiteY0" fmla="*/ 193378 h 239038"/>
                      <a:gd name="connsiteX1" fmla="*/ 53470 w 155362"/>
                      <a:gd name="connsiteY1" fmla="*/ 98357 h 239038"/>
                      <a:gd name="connsiteX2" fmla="*/ 1094 w 155362"/>
                      <a:gd name="connsiteY2" fmla="*/ 48484 h 239038"/>
                      <a:gd name="connsiteX3" fmla="*/ 24655 w 155362"/>
                      <a:gd name="connsiteY3" fmla="*/ 563 h 239038"/>
                      <a:gd name="connsiteX4" fmla="*/ 101884 w 155362"/>
                      <a:gd name="connsiteY4" fmla="*/ 81913 h 239038"/>
                      <a:gd name="connsiteX5" fmla="*/ 154398 w 155362"/>
                      <a:gd name="connsiteY5" fmla="*/ 193862 h 239038"/>
                      <a:gd name="connsiteX6" fmla="*/ 122921 w 155362"/>
                      <a:gd name="connsiteY6" fmla="*/ 231873 h 239038"/>
                      <a:gd name="connsiteX7" fmla="*/ 81659 w 155362"/>
                      <a:gd name="connsiteY7" fmla="*/ 193378 h 239038"/>
                      <a:gd name="connsiteX0" fmla="*/ 81856 w 155559"/>
                      <a:gd name="connsiteY0" fmla="*/ 193172 h 238832"/>
                      <a:gd name="connsiteX1" fmla="*/ 53667 w 155559"/>
                      <a:gd name="connsiteY1" fmla="*/ 98151 h 238832"/>
                      <a:gd name="connsiteX2" fmla="*/ 1291 w 155559"/>
                      <a:gd name="connsiteY2" fmla="*/ 48278 h 238832"/>
                      <a:gd name="connsiteX3" fmla="*/ 24852 w 155559"/>
                      <a:gd name="connsiteY3" fmla="*/ 357 h 238832"/>
                      <a:gd name="connsiteX4" fmla="*/ 118991 w 155559"/>
                      <a:gd name="connsiteY4" fmla="*/ 74172 h 238832"/>
                      <a:gd name="connsiteX5" fmla="*/ 154595 w 155559"/>
                      <a:gd name="connsiteY5" fmla="*/ 193656 h 238832"/>
                      <a:gd name="connsiteX6" fmla="*/ 123118 w 155559"/>
                      <a:gd name="connsiteY6" fmla="*/ 231667 h 238832"/>
                      <a:gd name="connsiteX7" fmla="*/ 81856 w 155559"/>
                      <a:gd name="connsiteY7" fmla="*/ 193172 h 238832"/>
                      <a:gd name="connsiteX0" fmla="*/ 94616 w 168319"/>
                      <a:gd name="connsiteY0" fmla="*/ 195562 h 241222"/>
                      <a:gd name="connsiteX1" fmla="*/ 66427 w 168319"/>
                      <a:gd name="connsiteY1" fmla="*/ 100541 h 241222"/>
                      <a:gd name="connsiteX2" fmla="*/ 14051 w 168319"/>
                      <a:gd name="connsiteY2" fmla="*/ 50668 h 241222"/>
                      <a:gd name="connsiteX3" fmla="*/ 1220 w 168319"/>
                      <a:gd name="connsiteY3" fmla="*/ 19076 h 241222"/>
                      <a:gd name="connsiteX4" fmla="*/ 37612 w 168319"/>
                      <a:gd name="connsiteY4" fmla="*/ 2747 h 241222"/>
                      <a:gd name="connsiteX5" fmla="*/ 131751 w 168319"/>
                      <a:gd name="connsiteY5" fmla="*/ 76562 h 241222"/>
                      <a:gd name="connsiteX6" fmla="*/ 167355 w 168319"/>
                      <a:gd name="connsiteY6" fmla="*/ 196046 h 241222"/>
                      <a:gd name="connsiteX7" fmla="*/ 135878 w 168319"/>
                      <a:gd name="connsiteY7" fmla="*/ 234057 h 241222"/>
                      <a:gd name="connsiteX8" fmla="*/ 94616 w 168319"/>
                      <a:gd name="connsiteY8" fmla="*/ 195562 h 24122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68319" h="241222">
                        <a:moveTo>
                          <a:pt x="94616" y="195562"/>
                        </a:moveTo>
                        <a:cubicBezTo>
                          <a:pt x="83041" y="173310"/>
                          <a:pt x="79945" y="132697"/>
                          <a:pt x="66427" y="100541"/>
                        </a:cubicBezTo>
                        <a:cubicBezTo>
                          <a:pt x="52909" y="68385"/>
                          <a:pt x="24919" y="64245"/>
                          <a:pt x="14051" y="50668"/>
                        </a:cubicBezTo>
                        <a:cubicBezTo>
                          <a:pt x="3183" y="37091"/>
                          <a:pt x="-2707" y="27063"/>
                          <a:pt x="1220" y="19076"/>
                        </a:cubicBezTo>
                        <a:cubicBezTo>
                          <a:pt x="5147" y="11089"/>
                          <a:pt x="15857" y="-6834"/>
                          <a:pt x="37612" y="2747"/>
                        </a:cubicBezTo>
                        <a:cubicBezTo>
                          <a:pt x="59367" y="12328"/>
                          <a:pt x="110666" y="48676"/>
                          <a:pt x="131751" y="76562"/>
                        </a:cubicBezTo>
                        <a:cubicBezTo>
                          <a:pt x="152836" y="104448"/>
                          <a:pt x="159980" y="172181"/>
                          <a:pt x="167355" y="196046"/>
                        </a:cubicBezTo>
                        <a:cubicBezTo>
                          <a:pt x="174730" y="219912"/>
                          <a:pt x="137442" y="215793"/>
                          <a:pt x="135878" y="234057"/>
                        </a:cubicBezTo>
                        <a:cubicBezTo>
                          <a:pt x="129780" y="257495"/>
                          <a:pt x="106191" y="217814"/>
                          <a:pt x="94616" y="195562"/>
                        </a:cubicBezTo>
                        <a:close/>
                      </a:path>
                    </a:pathLst>
                  </a:custGeom>
                  <a:solidFill>
                    <a:srgbClr val="FFCC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sp>
              <p:nvSpPr>
                <p:cNvPr id="25" name="円/楕円 24"/>
                <p:cNvSpPr/>
                <p:nvPr/>
              </p:nvSpPr>
              <p:spPr>
                <a:xfrm rot="4526352" flipH="1">
                  <a:off x="4064665" y="1818521"/>
                  <a:ext cx="451735" cy="2015053"/>
                </a:xfrm>
                <a:custGeom>
                  <a:avLst/>
                  <a:gdLst>
                    <a:gd name="connsiteX0" fmla="*/ 0 w 240506"/>
                    <a:gd name="connsiteY0" fmla="*/ 218140 h 436279"/>
                    <a:gd name="connsiteX1" fmla="*/ 120253 w 240506"/>
                    <a:gd name="connsiteY1" fmla="*/ 0 h 436279"/>
                    <a:gd name="connsiteX2" fmla="*/ 240506 w 240506"/>
                    <a:gd name="connsiteY2" fmla="*/ 218140 h 436279"/>
                    <a:gd name="connsiteX3" fmla="*/ 120253 w 240506"/>
                    <a:gd name="connsiteY3" fmla="*/ 436280 h 436279"/>
                    <a:gd name="connsiteX4" fmla="*/ 0 w 240506"/>
                    <a:gd name="connsiteY4" fmla="*/ 218140 h 436279"/>
                    <a:gd name="connsiteX0" fmla="*/ 0 w 240506"/>
                    <a:gd name="connsiteY0" fmla="*/ 172896 h 391036"/>
                    <a:gd name="connsiteX1" fmla="*/ 120253 w 240506"/>
                    <a:gd name="connsiteY1" fmla="*/ 0 h 391036"/>
                    <a:gd name="connsiteX2" fmla="*/ 240506 w 240506"/>
                    <a:gd name="connsiteY2" fmla="*/ 172896 h 391036"/>
                    <a:gd name="connsiteX3" fmla="*/ 120253 w 240506"/>
                    <a:gd name="connsiteY3" fmla="*/ 391036 h 391036"/>
                    <a:gd name="connsiteX4" fmla="*/ 0 w 240506"/>
                    <a:gd name="connsiteY4" fmla="*/ 172896 h 391036"/>
                    <a:gd name="connsiteX0" fmla="*/ 0 w 190500"/>
                    <a:gd name="connsiteY0" fmla="*/ 72184 h 399313"/>
                    <a:gd name="connsiteX1" fmla="*/ 70247 w 190500"/>
                    <a:gd name="connsiteY1" fmla="*/ 6444 h 399313"/>
                    <a:gd name="connsiteX2" fmla="*/ 190500 w 190500"/>
                    <a:gd name="connsiteY2" fmla="*/ 179340 h 399313"/>
                    <a:gd name="connsiteX3" fmla="*/ 70247 w 190500"/>
                    <a:gd name="connsiteY3" fmla="*/ 397480 h 399313"/>
                    <a:gd name="connsiteX4" fmla="*/ 0 w 190500"/>
                    <a:gd name="connsiteY4" fmla="*/ 72184 h 399313"/>
                    <a:gd name="connsiteX0" fmla="*/ 0 w 178594"/>
                    <a:gd name="connsiteY0" fmla="*/ 73385 h 398690"/>
                    <a:gd name="connsiteX1" fmla="*/ 70247 w 178594"/>
                    <a:gd name="connsiteY1" fmla="*/ 7645 h 398690"/>
                    <a:gd name="connsiteX2" fmla="*/ 178594 w 178594"/>
                    <a:gd name="connsiteY2" fmla="*/ 82910 h 398690"/>
                    <a:gd name="connsiteX3" fmla="*/ 70247 w 178594"/>
                    <a:gd name="connsiteY3" fmla="*/ 398681 h 398690"/>
                    <a:gd name="connsiteX4" fmla="*/ 0 w 178594"/>
                    <a:gd name="connsiteY4" fmla="*/ 73385 h 398690"/>
                    <a:gd name="connsiteX0" fmla="*/ 0 w 178594"/>
                    <a:gd name="connsiteY0" fmla="*/ 68000 h 393305"/>
                    <a:gd name="connsiteX1" fmla="*/ 70247 w 178594"/>
                    <a:gd name="connsiteY1" fmla="*/ 11785 h 393305"/>
                    <a:gd name="connsiteX2" fmla="*/ 178594 w 178594"/>
                    <a:gd name="connsiteY2" fmla="*/ 77525 h 393305"/>
                    <a:gd name="connsiteX3" fmla="*/ 70247 w 178594"/>
                    <a:gd name="connsiteY3" fmla="*/ 393296 h 393305"/>
                    <a:gd name="connsiteX4" fmla="*/ 0 w 178594"/>
                    <a:gd name="connsiteY4" fmla="*/ 68000 h 393305"/>
                    <a:gd name="connsiteX0" fmla="*/ 0 w 207169"/>
                    <a:gd name="connsiteY0" fmla="*/ 86846 h 412177"/>
                    <a:gd name="connsiteX1" fmla="*/ 70247 w 207169"/>
                    <a:gd name="connsiteY1" fmla="*/ 30631 h 412177"/>
                    <a:gd name="connsiteX2" fmla="*/ 207169 w 207169"/>
                    <a:gd name="connsiteY2" fmla="*/ 65414 h 412177"/>
                    <a:gd name="connsiteX3" fmla="*/ 70247 w 207169"/>
                    <a:gd name="connsiteY3" fmla="*/ 412142 h 412177"/>
                    <a:gd name="connsiteX4" fmla="*/ 0 w 207169"/>
                    <a:gd name="connsiteY4" fmla="*/ 86846 h 412177"/>
                    <a:gd name="connsiteX0" fmla="*/ 0 w 207169"/>
                    <a:gd name="connsiteY0" fmla="*/ 67482 h 392813"/>
                    <a:gd name="connsiteX1" fmla="*/ 70247 w 207169"/>
                    <a:gd name="connsiteY1" fmla="*/ 11267 h 392813"/>
                    <a:gd name="connsiteX2" fmla="*/ 207169 w 207169"/>
                    <a:gd name="connsiteY2" fmla="*/ 46050 h 392813"/>
                    <a:gd name="connsiteX3" fmla="*/ 70247 w 207169"/>
                    <a:gd name="connsiteY3" fmla="*/ 392778 h 392813"/>
                    <a:gd name="connsiteX4" fmla="*/ 0 w 207169"/>
                    <a:gd name="connsiteY4" fmla="*/ 67482 h 392813"/>
                    <a:gd name="connsiteX0" fmla="*/ 3919 w 211088"/>
                    <a:gd name="connsiteY0" fmla="*/ 67482 h 392811"/>
                    <a:gd name="connsiteX1" fmla="*/ 74166 w 211088"/>
                    <a:gd name="connsiteY1" fmla="*/ 11267 h 392811"/>
                    <a:gd name="connsiteX2" fmla="*/ 211088 w 211088"/>
                    <a:gd name="connsiteY2" fmla="*/ 46050 h 392811"/>
                    <a:gd name="connsiteX3" fmla="*/ 74166 w 211088"/>
                    <a:gd name="connsiteY3" fmla="*/ 392778 h 392811"/>
                    <a:gd name="connsiteX4" fmla="*/ 3919 w 211088"/>
                    <a:gd name="connsiteY4" fmla="*/ 67482 h 392811"/>
                    <a:gd name="connsiteX0" fmla="*/ 3919 w 211088"/>
                    <a:gd name="connsiteY0" fmla="*/ 73522 h 398851"/>
                    <a:gd name="connsiteX1" fmla="*/ 74166 w 211088"/>
                    <a:gd name="connsiteY1" fmla="*/ 17307 h 398851"/>
                    <a:gd name="connsiteX2" fmla="*/ 211088 w 211088"/>
                    <a:gd name="connsiteY2" fmla="*/ 52090 h 398851"/>
                    <a:gd name="connsiteX3" fmla="*/ 74166 w 211088"/>
                    <a:gd name="connsiteY3" fmla="*/ 398818 h 398851"/>
                    <a:gd name="connsiteX4" fmla="*/ 3919 w 211088"/>
                    <a:gd name="connsiteY4" fmla="*/ 73522 h 398851"/>
                    <a:gd name="connsiteX0" fmla="*/ 3919 w 224114"/>
                    <a:gd name="connsiteY0" fmla="*/ 60032 h 385361"/>
                    <a:gd name="connsiteX1" fmla="*/ 74166 w 224114"/>
                    <a:gd name="connsiteY1" fmla="*/ 3817 h 385361"/>
                    <a:gd name="connsiteX2" fmla="*/ 211088 w 224114"/>
                    <a:gd name="connsiteY2" fmla="*/ 38600 h 385361"/>
                    <a:gd name="connsiteX3" fmla="*/ 74166 w 224114"/>
                    <a:gd name="connsiteY3" fmla="*/ 385328 h 385361"/>
                    <a:gd name="connsiteX4" fmla="*/ 3919 w 224114"/>
                    <a:gd name="connsiteY4" fmla="*/ 60032 h 385361"/>
                    <a:gd name="connsiteX0" fmla="*/ 3960 w 228670"/>
                    <a:gd name="connsiteY0" fmla="*/ 85078 h 410639"/>
                    <a:gd name="connsiteX1" fmla="*/ 74207 w 228670"/>
                    <a:gd name="connsiteY1" fmla="*/ 28863 h 410639"/>
                    <a:gd name="connsiteX2" fmla="*/ 215892 w 228670"/>
                    <a:gd name="connsiteY2" fmla="*/ 23165 h 410639"/>
                    <a:gd name="connsiteX3" fmla="*/ 74207 w 228670"/>
                    <a:gd name="connsiteY3" fmla="*/ 410374 h 410639"/>
                    <a:gd name="connsiteX4" fmla="*/ 3960 w 228670"/>
                    <a:gd name="connsiteY4" fmla="*/ 85078 h 410639"/>
                    <a:gd name="connsiteX0" fmla="*/ 3650 w 235571"/>
                    <a:gd name="connsiteY0" fmla="*/ 48042 h 409100"/>
                    <a:gd name="connsiteX1" fmla="*/ 81040 w 235571"/>
                    <a:gd name="connsiteY1" fmla="*/ 27546 h 409100"/>
                    <a:gd name="connsiteX2" fmla="*/ 222725 w 235571"/>
                    <a:gd name="connsiteY2" fmla="*/ 21848 h 409100"/>
                    <a:gd name="connsiteX3" fmla="*/ 81040 w 235571"/>
                    <a:gd name="connsiteY3" fmla="*/ 409057 h 409100"/>
                    <a:gd name="connsiteX4" fmla="*/ 3650 w 235571"/>
                    <a:gd name="connsiteY4" fmla="*/ 48042 h 409100"/>
                    <a:gd name="connsiteX0" fmla="*/ 456 w 219814"/>
                    <a:gd name="connsiteY0" fmla="*/ 53204 h 414265"/>
                    <a:gd name="connsiteX1" fmla="*/ 111184 w 219814"/>
                    <a:gd name="connsiteY1" fmla="*/ 35089 h 414265"/>
                    <a:gd name="connsiteX2" fmla="*/ 219531 w 219814"/>
                    <a:gd name="connsiteY2" fmla="*/ 27010 h 414265"/>
                    <a:gd name="connsiteX3" fmla="*/ 77846 w 219814"/>
                    <a:gd name="connsiteY3" fmla="*/ 414219 h 414265"/>
                    <a:gd name="connsiteX4" fmla="*/ 456 w 219814"/>
                    <a:gd name="connsiteY4" fmla="*/ 53204 h 414265"/>
                    <a:gd name="connsiteX0" fmla="*/ 456 w 228341"/>
                    <a:gd name="connsiteY0" fmla="*/ 39490 h 400551"/>
                    <a:gd name="connsiteX1" fmla="*/ 111184 w 228341"/>
                    <a:gd name="connsiteY1" fmla="*/ 21375 h 400551"/>
                    <a:gd name="connsiteX2" fmla="*/ 219531 w 228341"/>
                    <a:gd name="connsiteY2" fmla="*/ 13296 h 400551"/>
                    <a:gd name="connsiteX3" fmla="*/ 77846 w 228341"/>
                    <a:gd name="connsiteY3" fmla="*/ 400505 h 400551"/>
                    <a:gd name="connsiteX4" fmla="*/ 456 w 228341"/>
                    <a:gd name="connsiteY4" fmla="*/ 39490 h 400551"/>
                    <a:gd name="connsiteX0" fmla="*/ 1906 w 229791"/>
                    <a:gd name="connsiteY0" fmla="*/ 39490 h 400547"/>
                    <a:gd name="connsiteX1" fmla="*/ 112634 w 229791"/>
                    <a:gd name="connsiteY1" fmla="*/ 21375 h 400547"/>
                    <a:gd name="connsiteX2" fmla="*/ 220981 w 229791"/>
                    <a:gd name="connsiteY2" fmla="*/ 13296 h 400547"/>
                    <a:gd name="connsiteX3" fmla="*/ 79296 w 229791"/>
                    <a:gd name="connsiteY3" fmla="*/ 400505 h 400547"/>
                    <a:gd name="connsiteX4" fmla="*/ 1906 w 229791"/>
                    <a:gd name="connsiteY4" fmla="*/ 39490 h 400547"/>
                    <a:gd name="connsiteX0" fmla="*/ 1906 w 223211"/>
                    <a:gd name="connsiteY0" fmla="*/ 39634 h 400691"/>
                    <a:gd name="connsiteX1" fmla="*/ 112634 w 223211"/>
                    <a:gd name="connsiteY1" fmla="*/ 21519 h 400691"/>
                    <a:gd name="connsiteX2" fmla="*/ 220981 w 223211"/>
                    <a:gd name="connsiteY2" fmla="*/ 13440 h 400691"/>
                    <a:gd name="connsiteX3" fmla="*/ 79296 w 223211"/>
                    <a:gd name="connsiteY3" fmla="*/ 400649 h 400691"/>
                    <a:gd name="connsiteX4" fmla="*/ 1906 w 223211"/>
                    <a:gd name="connsiteY4" fmla="*/ 39634 h 400691"/>
                    <a:gd name="connsiteX0" fmla="*/ 1906 w 223449"/>
                    <a:gd name="connsiteY0" fmla="*/ 34390 h 395447"/>
                    <a:gd name="connsiteX1" fmla="*/ 112634 w 223449"/>
                    <a:gd name="connsiteY1" fmla="*/ 16275 h 395447"/>
                    <a:gd name="connsiteX2" fmla="*/ 220981 w 223449"/>
                    <a:gd name="connsiteY2" fmla="*/ 8196 h 395447"/>
                    <a:gd name="connsiteX3" fmla="*/ 79296 w 223449"/>
                    <a:gd name="connsiteY3" fmla="*/ 395405 h 395447"/>
                    <a:gd name="connsiteX4" fmla="*/ 1906 w 223449"/>
                    <a:gd name="connsiteY4" fmla="*/ 34390 h 395447"/>
                    <a:gd name="connsiteX0" fmla="*/ 1940 w 230529"/>
                    <a:gd name="connsiteY0" fmla="*/ 28707 h 389744"/>
                    <a:gd name="connsiteX1" fmla="*/ 112668 w 230529"/>
                    <a:gd name="connsiteY1" fmla="*/ 10592 h 389744"/>
                    <a:gd name="connsiteX2" fmla="*/ 228159 w 230529"/>
                    <a:gd name="connsiteY2" fmla="*/ 9657 h 389744"/>
                    <a:gd name="connsiteX3" fmla="*/ 79330 w 230529"/>
                    <a:gd name="connsiteY3" fmla="*/ 389722 h 389744"/>
                    <a:gd name="connsiteX4" fmla="*/ 1940 w 230529"/>
                    <a:gd name="connsiteY4" fmla="*/ 28707 h 389744"/>
                    <a:gd name="connsiteX0" fmla="*/ 408 w 226850"/>
                    <a:gd name="connsiteY0" fmla="*/ 49277 h 410316"/>
                    <a:gd name="connsiteX1" fmla="*/ 108755 w 226850"/>
                    <a:gd name="connsiteY1" fmla="*/ 26400 h 410316"/>
                    <a:gd name="connsiteX2" fmla="*/ 226627 w 226850"/>
                    <a:gd name="connsiteY2" fmla="*/ 30227 h 410316"/>
                    <a:gd name="connsiteX3" fmla="*/ 77798 w 226850"/>
                    <a:gd name="connsiteY3" fmla="*/ 410292 h 410316"/>
                    <a:gd name="connsiteX4" fmla="*/ 408 w 226850"/>
                    <a:gd name="connsiteY4" fmla="*/ 49277 h 410316"/>
                    <a:gd name="connsiteX0" fmla="*/ 408 w 238463"/>
                    <a:gd name="connsiteY0" fmla="*/ 34867 h 395906"/>
                    <a:gd name="connsiteX1" fmla="*/ 108755 w 238463"/>
                    <a:gd name="connsiteY1" fmla="*/ 11990 h 395906"/>
                    <a:gd name="connsiteX2" fmla="*/ 226627 w 238463"/>
                    <a:gd name="connsiteY2" fmla="*/ 15817 h 395906"/>
                    <a:gd name="connsiteX3" fmla="*/ 77798 w 238463"/>
                    <a:gd name="connsiteY3" fmla="*/ 395882 h 395906"/>
                    <a:gd name="connsiteX4" fmla="*/ 408 w 238463"/>
                    <a:gd name="connsiteY4" fmla="*/ 34867 h 395906"/>
                    <a:gd name="connsiteX0" fmla="*/ 2456 w 240511"/>
                    <a:gd name="connsiteY0" fmla="*/ 28425 h 389462"/>
                    <a:gd name="connsiteX1" fmla="*/ 110803 w 240511"/>
                    <a:gd name="connsiteY1" fmla="*/ 5548 h 389462"/>
                    <a:gd name="connsiteX2" fmla="*/ 228675 w 240511"/>
                    <a:gd name="connsiteY2" fmla="*/ 9375 h 389462"/>
                    <a:gd name="connsiteX3" fmla="*/ 79846 w 240511"/>
                    <a:gd name="connsiteY3" fmla="*/ 389440 h 389462"/>
                    <a:gd name="connsiteX4" fmla="*/ 2456 w 240511"/>
                    <a:gd name="connsiteY4" fmla="*/ 28425 h 389462"/>
                    <a:gd name="connsiteX0" fmla="*/ 1085 w 227761"/>
                    <a:gd name="connsiteY0" fmla="*/ 63708 h 620001"/>
                    <a:gd name="connsiteX1" fmla="*/ 109432 w 227761"/>
                    <a:gd name="connsiteY1" fmla="*/ 40831 h 620001"/>
                    <a:gd name="connsiteX2" fmla="*/ 227304 w 227761"/>
                    <a:gd name="connsiteY2" fmla="*/ 44658 h 620001"/>
                    <a:gd name="connsiteX3" fmla="*/ 64188 w 227761"/>
                    <a:gd name="connsiteY3" fmla="*/ 619985 h 620001"/>
                    <a:gd name="connsiteX4" fmla="*/ 1085 w 227761"/>
                    <a:gd name="connsiteY4" fmla="*/ 63708 h 620001"/>
                    <a:gd name="connsiteX0" fmla="*/ 1085 w 233238"/>
                    <a:gd name="connsiteY0" fmla="*/ 48865 h 605158"/>
                    <a:gd name="connsiteX1" fmla="*/ 109432 w 233238"/>
                    <a:gd name="connsiteY1" fmla="*/ 25988 h 605158"/>
                    <a:gd name="connsiteX2" fmla="*/ 227304 w 233238"/>
                    <a:gd name="connsiteY2" fmla="*/ 29815 h 605158"/>
                    <a:gd name="connsiteX3" fmla="*/ 64188 w 233238"/>
                    <a:gd name="connsiteY3" fmla="*/ 605142 h 605158"/>
                    <a:gd name="connsiteX4" fmla="*/ 1085 w 233238"/>
                    <a:gd name="connsiteY4" fmla="*/ 48865 h 605158"/>
                    <a:gd name="connsiteX0" fmla="*/ 5536 w 237689"/>
                    <a:gd name="connsiteY0" fmla="*/ 37356 h 593647"/>
                    <a:gd name="connsiteX1" fmla="*/ 113883 w 237689"/>
                    <a:gd name="connsiteY1" fmla="*/ 14479 h 593647"/>
                    <a:gd name="connsiteX2" fmla="*/ 231755 w 237689"/>
                    <a:gd name="connsiteY2" fmla="*/ 18306 h 593647"/>
                    <a:gd name="connsiteX3" fmla="*/ 68639 w 237689"/>
                    <a:gd name="connsiteY3" fmla="*/ 593633 h 593647"/>
                    <a:gd name="connsiteX4" fmla="*/ 5536 w 237689"/>
                    <a:gd name="connsiteY4" fmla="*/ 37356 h 593647"/>
                    <a:gd name="connsiteX0" fmla="*/ 3108 w 235261"/>
                    <a:gd name="connsiteY0" fmla="*/ 37356 h 593646"/>
                    <a:gd name="connsiteX1" fmla="*/ 111455 w 235261"/>
                    <a:gd name="connsiteY1" fmla="*/ 14479 h 593646"/>
                    <a:gd name="connsiteX2" fmla="*/ 229327 w 235261"/>
                    <a:gd name="connsiteY2" fmla="*/ 18306 h 593646"/>
                    <a:gd name="connsiteX3" fmla="*/ 66211 w 235261"/>
                    <a:gd name="connsiteY3" fmla="*/ 593633 h 593646"/>
                    <a:gd name="connsiteX4" fmla="*/ 3108 w 235261"/>
                    <a:gd name="connsiteY4" fmla="*/ 37356 h 593646"/>
                    <a:gd name="connsiteX0" fmla="*/ 3108 w 240500"/>
                    <a:gd name="connsiteY0" fmla="*/ 32151 h 588441"/>
                    <a:gd name="connsiteX1" fmla="*/ 111455 w 240500"/>
                    <a:gd name="connsiteY1" fmla="*/ 9274 h 588441"/>
                    <a:gd name="connsiteX2" fmla="*/ 229327 w 240500"/>
                    <a:gd name="connsiteY2" fmla="*/ 13101 h 588441"/>
                    <a:gd name="connsiteX3" fmla="*/ 66211 w 240500"/>
                    <a:gd name="connsiteY3" fmla="*/ 588428 h 588441"/>
                    <a:gd name="connsiteX4" fmla="*/ 3108 w 240500"/>
                    <a:gd name="connsiteY4" fmla="*/ 32151 h 588441"/>
                    <a:gd name="connsiteX0" fmla="*/ 9324 w 246716"/>
                    <a:gd name="connsiteY0" fmla="*/ 32151 h 593496"/>
                    <a:gd name="connsiteX1" fmla="*/ 117671 w 246716"/>
                    <a:gd name="connsiteY1" fmla="*/ 9274 h 593496"/>
                    <a:gd name="connsiteX2" fmla="*/ 235543 w 246716"/>
                    <a:gd name="connsiteY2" fmla="*/ 13101 h 593496"/>
                    <a:gd name="connsiteX3" fmla="*/ 72427 w 246716"/>
                    <a:gd name="connsiteY3" fmla="*/ 588428 h 593496"/>
                    <a:gd name="connsiteX4" fmla="*/ 12896 w 246716"/>
                    <a:gd name="connsiteY4" fmla="*/ 279928 h 593496"/>
                    <a:gd name="connsiteX5" fmla="*/ 9324 w 246716"/>
                    <a:gd name="connsiteY5" fmla="*/ 32151 h 593496"/>
                    <a:gd name="connsiteX0" fmla="*/ 9324 w 239922"/>
                    <a:gd name="connsiteY0" fmla="*/ 40930 h 602275"/>
                    <a:gd name="connsiteX1" fmla="*/ 117671 w 239922"/>
                    <a:gd name="connsiteY1" fmla="*/ 18053 h 602275"/>
                    <a:gd name="connsiteX2" fmla="*/ 235543 w 239922"/>
                    <a:gd name="connsiteY2" fmla="*/ 21880 h 602275"/>
                    <a:gd name="connsiteX3" fmla="*/ 201015 w 239922"/>
                    <a:gd name="connsiteY3" fmla="*/ 288706 h 602275"/>
                    <a:gd name="connsiteX4" fmla="*/ 72427 w 239922"/>
                    <a:gd name="connsiteY4" fmla="*/ 597207 h 602275"/>
                    <a:gd name="connsiteX5" fmla="*/ 12896 w 239922"/>
                    <a:gd name="connsiteY5" fmla="*/ 288707 h 602275"/>
                    <a:gd name="connsiteX6" fmla="*/ 9324 w 239922"/>
                    <a:gd name="connsiteY6" fmla="*/ 40930 h 602275"/>
                    <a:gd name="connsiteX0" fmla="*/ 9324 w 240612"/>
                    <a:gd name="connsiteY0" fmla="*/ 32572 h 593917"/>
                    <a:gd name="connsiteX1" fmla="*/ 117671 w 240612"/>
                    <a:gd name="connsiteY1" fmla="*/ 9695 h 593917"/>
                    <a:gd name="connsiteX2" fmla="*/ 235543 w 240612"/>
                    <a:gd name="connsiteY2" fmla="*/ 13522 h 593917"/>
                    <a:gd name="connsiteX3" fmla="*/ 201015 w 240612"/>
                    <a:gd name="connsiteY3" fmla="*/ 280348 h 593917"/>
                    <a:gd name="connsiteX4" fmla="*/ 72427 w 240612"/>
                    <a:gd name="connsiteY4" fmla="*/ 588849 h 593917"/>
                    <a:gd name="connsiteX5" fmla="*/ 12896 w 240612"/>
                    <a:gd name="connsiteY5" fmla="*/ 280349 h 593917"/>
                    <a:gd name="connsiteX6" fmla="*/ 9324 w 240612"/>
                    <a:gd name="connsiteY6" fmla="*/ 32572 h 593917"/>
                    <a:gd name="connsiteX0" fmla="*/ 9324 w 240612"/>
                    <a:gd name="connsiteY0" fmla="*/ 32572 h 1021909"/>
                    <a:gd name="connsiteX1" fmla="*/ 117671 w 240612"/>
                    <a:gd name="connsiteY1" fmla="*/ 9695 h 1021909"/>
                    <a:gd name="connsiteX2" fmla="*/ 235543 w 240612"/>
                    <a:gd name="connsiteY2" fmla="*/ 13522 h 1021909"/>
                    <a:gd name="connsiteX3" fmla="*/ 201015 w 240612"/>
                    <a:gd name="connsiteY3" fmla="*/ 280348 h 1021909"/>
                    <a:gd name="connsiteX4" fmla="*/ 31946 w 240612"/>
                    <a:gd name="connsiteY4" fmla="*/ 1019855 h 1021909"/>
                    <a:gd name="connsiteX5" fmla="*/ 12896 w 240612"/>
                    <a:gd name="connsiteY5" fmla="*/ 280349 h 1021909"/>
                    <a:gd name="connsiteX6" fmla="*/ 9324 w 240612"/>
                    <a:gd name="connsiteY6" fmla="*/ 32572 h 1021909"/>
                    <a:gd name="connsiteX0" fmla="*/ 9324 w 242112"/>
                    <a:gd name="connsiteY0" fmla="*/ 41280 h 1028563"/>
                    <a:gd name="connsiteX1" fmla="*/ 117671 w 242112"/>
                    <a:gd name="connsiteY1" fmla="*/ 18403 h 1028563"/>
                    <a:gd name="connsiteX2" fmla="*/ 235543 w 242112"/>
                    <a:gd name="connsiteY2" fmla="*/ 22230 h 1028563"/>
                    <a:gd name="connsiteX3" fmla="*/ 210540 w 242112"/>
                    <a:gd name="connsiteY3" fmla="*/ 293819 h 1028563"/>
                    <a:gd name="connsiteX4" fmla="*/ 31946 w 242112"/>
                    <a:gd name="connsiteY4" fmla="*/ 1028563 h 1028563"/>
                    <a:gd name="connsiteX5" fmla="*/ 12896 w 242112"/>
                    <a:gd name="connsiteY5" fmla="*/ 289057 h 1028563"/>
                    <a:gd name="connsiteX6" fmla="*/ 9324 w 242112"/>
                    <a:gd name="connsiteY6" fmla="*/ 41280 h 1028563"/>
                    <a:gd name="connsiteX0" fmla="*/ 22617 w 255405"/>
                    <a:gd name="connsiteY0" fmla="*/ 41280 h 1028564"/>
                    <a:gd name="connsiteX1" fmla="*/ 130964 w 255405"/>
                    <a:gd name="connsiteY1" fmla="*/ 18403 h 1028564"/>
                    <a:gd name="connsiteX2" fmla="*/ 248836 w 255405"/>
                    <a:gd name="connsiteY2" fmla="*/ 22230 h 1028564"/>
                    <a:gd name="connsiteX3" fmla="*/ 223833 w 255405"/>
                    <a:gd name="connsiteY3" fmla="*/ 293819 h 1028564"/>
                    <a:gd name="connsiteX4" fmla="*/ 45239 w 255405"/>
                    <a:gd name="connsiteY4" fmla="*/ 1028563 h 1028564"/>
                    <a:gd name="connsiteX5" fmla="*/ 4757 w 255405"/>
                    <a:gd name="connsiteY5" fmla="*/ 300963 h 1028564"/>
                    <a:gd name="connsiteX6" fmla="*/ 22617 w 255405"/>
                    <a:gd name="connsiteY6" fmla="*/ 41280 h 1028564"/>
                    <a:gd name="connsiteX0" fmla="*/ 22617 w 255405"/>
                    <a:gd name="connsiteY0" fmla="*/ 41280 h 1028564"/>
                    <a:gd name="connsiteX1" fmla="*/ 130964 w 255405"/>
                    <a:gd name="connsiteY1" fmla="*/ 18403 h 1028564"/>
                    <a:gd name="connsiteX2" fmla="*/ 248836 w 255405"/>
                    <a:gd name="connsiteY2" fmla="*/ 22230 h 1028564"/>
                    <a:gd name="connsiteX3" fmla="*/ 223833 w 255405"/>
                    <a:gd name="connsiteY3" fmla="*/ 293819 h 1028564"/>
                    <a:gd name="connsiteX4" fmla="*/ 45239 w 255405"/>
                    <a:gd name="connsiteY4" fmla="*/ 1028563 h 1028564"/>
                    <a:gd name="connsiteX5" fmla="*/ 4757 w 255405"/>
                    <a:gd name="connsiteY5" fmla="*/ 300963 h 1028564"/>
                    <a:gd name="connsiteX6" fmla="*/ 22617 w 255405"/>
                    <a:gd name="connsiteY6" fmla="*/ 41280 h 1028564"/>
                    <a:gd name="connsiteX0" fmla="*/ 19475 w 252263"/>
                    <a:gd name="connsiteY0" fmla="*/ 41280 h 1028564"/>
                    <a:gd name="connsiteX1" fmla="*/ 127822 w 252263"/>
                    <a:gd name="connsiteY1" fmla="*/ 18403 h 1028564"/>
                    <a:gd name="connsiteX2" fmla="*/ 245694 w 252263"/>
                    <a:gd name="connsiteY2" fmla="*/ 22230 h 1028564"/>
                    <a:gd name="connsiteX3" fmla="*/ 220691 w 252263"/>
                    <a:gd name="connsiteY3" fmla="*/ 293819 h 1028564"/>
                    <a:gd name="connsiteX4" fmla="*/ 42097 w 252263"/>
                    <a:gd name="connsiteY4" fmla="*/ 1028563 h 1028564"/>
                    <a:gd name="connsiteX5" fmla="*/ 1615 w 252263"/>
                    <a:gd name="connsiteY5" fmla="*/ 300963 h 1028564"/>
                    <a:gd name="connsiteX6" fmla="*/ 19475 w 252263"/>
                    <a:gd name="connsiteY6" fmla="*/ 41280 h 1028564"/>
                    <a:gd name="connsiteX0" fmla="*/ 18674 w 251462"/>
                    <a:gd name="connsiteY0" fmla="*/ 41280 h 1028564"/>
                    <a:gd name="connsiteX1" fmla="*/ 127021 w 251462"/>
                    <a:gd name="connsiteY1" fmla="*/ 18403 h 1028564"/>
                    <a:gd name="connsiteX2" fmla="*/ 244893 w 251462"/>
                    <a:gd name="connsiteY2" fmla="*/ 22230 h 1028564"/>
                    <a:gd name="connsiteX3" fmla="*/ 219890 w 251462"/>
                    <a:gd name="connsiteY3" fmla="*/ 293819 h 1028564"/>
                    <a:gd name="connsiteX4" fmla="*/ 41296 w 251462"/>
                    <a:gd name="connsiteY4" fmla="*/ 1028563 h 1028564"/>
                    <a:gd name="connsiteX5" fmla="*/ 814 w 251462"/>
                    <a:gd name="connsiteY5" fmla="*/ 300963 h 1028564"/>
                    <a:gd name="connsiteX6" fmla="*/ 18674 w 251462"/>
                    <a:gd name="connsiteY6" fmla="*/ 41280 h 1028564"/>
                    <a:gd name="connsiteX0" fmla="*/ 18674 w 256892"/>
                    <a:gd name="connsiteY0" fmla="*/ 30857 h 1018141"/>
                    <a:gd name="connsiteX1" fmla="*/ 127021 w 256892"/>
                    <a:gd name="connsiteY1" fmla="*/ 7980 h 1018141"/>
                    <a:gd name="connsiteX2" fmla="*/ 244893 w 256892"/>
                    <a:gd name="connsiteY2" fmla="*/ 11807 h 1018141"/>
                    <a:gd name="connsiteX3" fmla="*/ 219890 w 256892"/>
                    <a:gd name="connsiteY3" fmla="*/ 283396 h 1018141"/>
                    <a:gd name="connsiteX4" fmla="*/ 41296 w 256892"/>
                    <a:gd name="connsiteY4" fmla="*/ 1018140 h 1018141"/>
                    <a:gd name="connsiteX5" fmla="*/ 814 w 256892"/>
                    <a:gd name="connsiteY5" fmla="*/ 290540 h 1018141"/>
                    <a:gd name="connsiteX6" fmla="*/ 18674 w 256892"/>
                    <a:gd name="connsiteY6" fmla="*/ 30857 h 1018141"/>
                    <a:gd name="connsiteX0" fmla="*/ 18674 w 256892"/>
                    <a:gd name="connsiteY0" fmla="*/ 30857 h 1182447"/>
                    <a:gd name="connsiteX1" fmla="*/ 127021 w 256892"/>
                    <a:gd name="connsiteY1" fmla="*/ 7980 h 1182447"/>
                    <a:gd name="connsiteX2" fmla="*/ 244893 w 256892"/>
                    <a:gd name="connsiteY2" fmla="*/ 11807 h 1182447"/>
                    <a:gd name="connsiteX3" fmla="*/ 219890 w 256892"/>
                    <a:gd name="connsiteY3" fmla="*/ 283396 h 1182447"/>
                    <a:gd name="connsiteX4" fmla="*/ 43678 w 256892"/>
                    <a:gd name="connsiteY4" fmla="*/ 1182446 h 1182447"/>
                    <a:gd name="connsiteX5" fmla="*/ 814 w 256892"/>
                    <a:gd name="connsiteY5" fmla="*/ 290540 h 1182447"/>
                    <a:gd name="connsiteX6" fmla="*/ 18674 w 256892"/>
                    <a:gd name="connsiteY6" fmla="*/ 30857 h 1182447"/>
                    <a:gd name="connsiteX0" fmla="*/ 18674 w 256892"/>
                    <a:gd name="connsiteY0" fmla="*/ 30857 h 1254296"/>
                    <a:gd name="connsiteX1" fmla="*/ 127021 w 256892"/>
                    <a:gd name="connsiteY1" fmla="*/ 7980 h 1254296"/>
                    <a:gd name="connsiteX2" fmla="*/ 244893 w 256892"/>
                    <a:gd name="connsiteY2" fmla="*/ 11807 h 1254296"/>
                    <a:gd name="connsiteX3" fmla="*/ 219890 w 256892"/>
                    <a:gd name="connsiteY3" fmla="*/ 283396 h 1254296"/>
                    <a:gd name="connsiteX4" fmla="*/ 136546 w 256892"/>
                    <a:gd name="connsiteY4" fmla="*/ 1097783 h 1254296"/>
                    <a:gd name="connsiteX5" fmla="*/ 43678 w 256892"/>
                    <a:gd name="connsiteY5" fmla="*/ 1182446 h 1254296"/>
                    <a:gd name="connsiteX6" fmla="*/ 814 w 256892"/>
                    <a:gd name="connsiteY6" fmla="*/ 290540 h 1254296"/>
                    <a:gd name="connsiteX7" fmla="*/ 18674 w 256892"/>
                    <a:gd name="connsiteY7" fmla="*/ 30857 h 1254296"/>
                    <a:gd name="connsiteX0" fmla="*/ 18674 w 256892"/>
                    <a:gd name="connsiteY0" fmla="*/ 30857 h 1238309"/>
                    <a:gd name="connsiteX1" fmla="*/ 127021 w 256892"/>
                    <a:gd name="connsiteY1" fmla="*/ 7980 h 1238309"/>
                    <a:gd name="connsiteX2" fmla="*/ 244893 w 256892"/>
                    <a:gd name="connsiteY2" fmla="*/ 11807 h 1238309"/>
                    <a:gd name="connsiteX3" fmla="*/ 219890 w 256892"/>
                    <a:gd name="connsiteY3" fmla="*/ 283396 h 1238309"/>
                    <a:gd name="connsiteX4" fmla="*/ 136546 w 256892"/>
                    <a:gd name="connsiteY4" fmla="*/ 1097783 h 1238309"/>
                    <a:gd name="connsiteX5" fmla="*/ 43678 w 256892"/>
                    <a:gd name="connsiteY5" fmla="*/ 1182446 h 1238309"/>
                    <a:gd name="connsiteX6" fmla="*/ 814 w 256892"/>
                    <a:gd name="connsiteY6" fmla="*/ 290540 h 1238309"/>
                    <a:gd name="connsiteX7" fmla="*/ 18674 w 256892"/>
                    <a:gd name="connsiteY7" fmla="*/ 30857 h 1238309"/>
                    <a:gd name="connsiteX0" fmla="*/ 18674 w 256892"/>
                    <a:gd name="connsiteY0" fmla="*/ 30857 h 1209642"/>
                    <a:gd name="connsiteX1" fmla="*/ 127021 w 256892"/>
                    <a:gd name="connsiteY1" fmla="*/ 7980 h 1209642"/>
                    <a:gd name="connsiteX2" fmla="*/ 244893 w 256892"/>
                    <a:gd name="connsiteY2" fmla="*/ 11807 h 1209642"/>
                    <a:gd name="connsiteX3" fmla="*/ 219890 w 256892"/>
                    <a:gd name="connsiteY3" fmla="*/ 283396 h 1209642"/>
                    <a:gd name="connsiteX4" fmla="*/ 136546 w 256892"/>
                    <a:gd name="connsiteY4" fmla="*/ 1097783 h 1209642"/>
                    <a:gd name="connsiteX5" fmla="*/ 19866 w 256892"/>
                    <a:gd name="connsiteY5" fmla="*/ 1144346 h 1209642"/>
                    <a:gd name="connsiteX6" fmla="*/ 814 w 256892"/>
                    <a:gd name="connsiteY6" fmla="*/ 290540 h 1209642"/>
                    <a:gd name="connsiteX7" fmla="*/ 18674 w 256892"/>
                    <a:gd name="connsiteY7" fmla="*/ 30857 h 1209642"/>
                    <a:gd name="connsiteX0" fmla="*/ 18674 w 256892"/>
                    <a:gd name="connsiteY0" fmla="*/ 30857 h 1154205"/>
                    <a:gd name="connsiteX1" fmla="*/ 127021 w 256892"/>
                    <a:gd name="connsiteY1" fmla="*/ 7980 h 1154205"/>
                    <a:gd name="connsiteX2" fmla="*/ 244893 w 256892"/>
                    <a:gd name="connsiteY2" fmla="*/ 11807 h 1154205"/>
                    <a:gd name="connsiteX3" fmla="*/ 219890 w 256892"/>
                    <a:gd name="connsiteY3" fmla="*/ 283396 h 1154205"/>
                    <a:gd name="connsiteX4" fmla="*/ 136546 w 256892"/>
                    <a:gd name="connsiteY4" fmla="*/ 1097783 h 1154205"/>
                    <a:gd name="connsiteX5" fmla="*/ 19866 w 256892"/>
                    <a:gd name="connsiteY5" fmla="*/ 1144346 h 1154205"/>
                    <a:gd name="connsiteX6" fmla="*/ 814 w 256892"/>
                    <a:gd name="connsiteY6" fmla="*/ 290540 h 1154205"/>
                    <a:gd name="connsiteX7" fmla="*/ 18674 w 256892"/>
                    <a:gd name="connsiteY7" fmla="*/ 30857 h 1154205"/>
                    <a:gd name="connsiteX0" fmla="*/ 18674 w 256892"/>
                    <a:gd name="connsiteY0" fmla="*/ 30857 h 1243818"/>
                    <a:gd name="connsiteX1" fmla="*/ 127021 w 256892"/>
                    <a:gd name="connsiteY1" fmla="*/ 7980 h 1243818"/>
                    <a:gd name="connsiteX2" fmla="*/ 244893 w 256892"/>
                    <a:gd name="connsiteY2" fmla="*/ 11807 h 1243818"/>
                    <a:gd name="connsiteX3" fmla="*/ 219890 w 256892"/>
                    <a:gd name="connsiteY3" fmla="*/ 283396 h 1243818"/>
                    <a:gd name="connsiteX4" fmla="*/ 100828 w 256892"/>
                    <a:gd name="connsiteY4" fmla="*/ 1173983 h 1243818"/>
                    <a:gd name="connsiteX5" fmla="*/ 19866 w 256892"/>
                    <a:gd name="connsiteY5" fmla="*/ 1144346 h 1243818"/>
                    <a:gd name="connsiteX6" fmla="*/ 814 w 256892"/>
                    <a:gd name="connsiteY6" fmla="*/ 290540 h 1243818"/>
                    <a:gd name="connsiteX7" fmla="*/ 18674 w 256892"/>
                    <a:gd name="connsiteY7" fmla="*/ 30857 h 1243818"/>
                    <a:gd name="connsiteX0" fmla="*/ 18674 w 256892"/>
                    <a:gd name="connsiteY0" fmla="*/ 30857 h 1226772"/>
                    <a:gd name="connsiteX1" fmla="*/ 127021 w 256892"/>
                    <a:gd name="connsiteY1" fmla="*/ 7980 h 1226772"/>
                    <a:gd name="connsiteX2" fmla="*/ 244893 w 256892"/>
                    <a:gd name="connsiteY2" fmla="*/ 11807 h 1226772"/>
                    <a:gd name="connsiteX3" fmla="*/ 219890 w 256892"/>
                    <a:gd name="connsiteY3" fmla="*/ 283396 h 1226772"/>
                    <a:gd name="connsiteX4" fmla="*/ 100828 w 256892"/>
                    <a:gd name="connsiteY4" fmla="*/ 1173983 h 1226772"/>
                    <a:gd name="connsiteX5" fmla="*/ 19866 w 256892"/>
                    <a:gd name="connsiteY5" fmla="*/ 1144346 h 1226772"/>
                    <a:gd name="connsiteX6" fmla="*/ 814 w 256892"/>
                    <a:gd name="connsiteY6" fmla="*/ 290540 h 1226772"/>
                    <a:gd name="connsiteX7" fmla="*/ 18674 w 256892"/>
                    <a:gd name="connsiteY7" fmla="*/ 30857 h 1226772"/>
                    <a:gd name="connsiteX0" fmla="*/ 18674 w 256892"/>
                    <a:gd name="connsiteY0" fmla="*/ 30857 h 1226772"/>
                    <a:gd name="connsiteX1" fmla="*/ 127021 w 256892"/>
                    <a:gd name="connsiteY1" fmla="*/ 7980 h 1226772"/>
                    <a:gd name="connsiteX2" fmla="*/ 244893 w 256892"/>
                    <a:gd name="connsiteY2" fmla="*/ 11807 h 1226772"/>
                    <a:gd name="connsiteX3" fmla="*/ 219890 w 256892"/>
                    <a:gd name="connsiteY3" fmla="*/ 283396 h 1226772"/>
                    <a:gd name="connsiteX4" fmla="*/ 100828 w 256892"/>
                    <a:gd name="connsiteY4" fmla="*/ 1173983 h 1226772"/>
                    <a:gd name="connsiteX5" fmla="*/ 19866 w 256892"/>
                    <a:gd name="connsiteY5" fmla="*/ 1144346 h 1226772"/>
                    <a:gd name="connsiteX6" fmla="*/ 814 w 256892"/>
                    <a:gd name="connsiteY6" fmla="*/ 290540 h 1226772"/>
                    <a:gd name="connsiteX7" fmla="*/ 18674 w 256892"/>
                    <a:gd name="connsiteY7" fmla="*/ 30857 h 1226772"/>
                    <a:gd name="connsiteX0" fmla="*/ 123590 w 361808"/>
                    <a:gd name="connsiteY0" fmla="*/ 61450 h 1226646"/>
                    <a:gd name="connsiteX1" fmla="*/ 231937 w 361808"/>
                    <a:gd name="connsiteY1" fmla="*/ 38573 h 1226646"/>
                    <a:gd name="connsiteX2" fmla="*/ 349809 w 361808"/>
                    <a:gd name="connsiteY2" fmla="*/ 42400 h 1226646"/>
                    <a:gd name="connsiteX3" fmla="*/ 324806 w 361808"/>
                    <a:gd name="connsiteY3" fmla="*/ 313989 h 1226646"/>
                    <a:gd name="connsiteX4" fmla="*/ 205744 w 361808"/>
                    <a:gd name="connsiteY4" fmla="*/ 1204576 h 1226646"/>
                    <a:gd name="connsiteX5" fmla="*/ 124782 w 361808"/>
                    <a:gd name="connsiteY5" fmla="*/ 1174939 h 1226646"/>
                    <a:gd name="connsiteX6" fmla="*/ 94 w 361808"/>
                    <a:gd name="connsiteY6" fmla="*/ 790175 h 1226646"/>
                    <a:gd name="connsiteX7" fmla="*/ 123590 w 361808"/>
                    <a:gd name="connsiteY7" fmla="*/ 61450 h 1226646"/>
                    <a:gd name="connsiteX0" fmla="*/ 123590 w 351475"/>
                    <a:gd name="connsiteY0" fmla="*/ 64204 h 1229400"/>
                    <a:gd name="connsiteX1" fmla="*/ 231937 w 351475"/>
                    <a:gd name="connsiteY1" fmla="*/ 41327 h 1229400"/>
                    <a:gd name="connsiteX2" fmla="*/ 349809 w 351475"/>
                    <a:gd name="connsiteY2" fmla="*/ 45154 h 1229400"/>
                    <a:gd name="connsiteX3" fmla="*/ 293507 w 351475"/>
                    <a:gd name="connsiteY3" fmla="*/ 627188 h 1229400"/>
                    <a:gd name="connsiteX4" fmla="*/ 205744 w 351475"/>
                    <a:gd name="connsiteY4" fmla="*/ 1207330 h 1229400"/>
                    <a:gd name="connsiteX5" fmla="*/ 124782 w 351475"/>
                    <a:gd name="connsiteY5" fmla="*/ 1177693 h 1229400"/>
                    <a:gd name="connsiteX6" fmla="*/ 94 w 351475"/>
                    <a:gd name="connsiteY6" fmla="*/ 792929 h 1229400"/>
                    <a:gd name="connsiteX7" fmla="*/ 123590 w 351475"/>
                    <a:gd name="connsiteY7" fmla="*/ 64204 h 1229400"/>
                    <a:gd name="connsiteX0" fmla="*/ 123590 w 350045"/>
                    <a:gd name="connsiteY0" fmla="*/ 73817 h 1239013"/>
                    <a:gd name="connsiteX1" fmla="*/ 231937 w 350045"/>
                    <a:gd name="connsiteY1" fmla="*/ 50940 h 1239013"/>
                    <a:gd name="connsiteX2" fmla="*/ 349809 w 350045"/>
                    <a:gd name="connsiteY2" fmla="*/ 54767 h 1239013"/>
                    <a:gd name="connsiteX3" fmla="*/ 260251 w 350045"/>
                    <a:gd name="connsiteY3" fmla="*/ 766716 h 1239013"/>
                    <a:gd name="connsiteX4" fmla="*/ 205744 w 350045"/>
                    <a:gd name="connsiteY4" fmla="*/ 1216943 h 1239013"/>
                    <a:gd name="connsiteX5" fmla="*/ 124782 w 350045"/>
                    <a:gd name="connsiteY5" fmla="*/ 1187306 h 1239013"/>
                    <a:gd name="connsiteX6" fmla="*/ 94 w 350045"/>
                    <a:gd name="connsiteY6" fmla="*/ 802542 h 1239013"/>
                    <a:gd name="connsiteX7" fmla="*/ 123590 w 350045"/>
                    <a:gd name="connsiteY7" fmla="*/ 73817 h 1239013"/>
                    <a:gd name="connsiteX0" fmla="*/ 123590 w 350019"/>
                    <a:gd name="connsiteY0" fmla="*/ 73817 h 1239013"/>
                    <a:gd name="connsiteX1" fmla="*/ 231937 w 350019"/>
                    <a:gd name="connsiteY1" fmla="*/ 50940 h 1239013"/>
                    <a:gd name="connsiteX2" fmla="*/ 349809 w 350019"/>
                    <a:gd name="connsiteY2" fmla="*/ 54767 h 1239013"/>
                    <a:gd name="connsiteX3" fmla="*/ 260251 w 350019"/>
                    <a:gd name="connsiteY3" fmla="*/ 766716 h 1239013"/>
                    <a:gd name="connsiteX4" fmla="*/ 294034 w 350019"/>
                    <a:gd name="connsiteY4" fmla="*/ 1166009 h 1239013"/>
                    <a:gd name="connsiteX5" fmla="*/ 205744 w 350019"/>
                    <a:gd name="connsiteY5" fmla="*/ 1216943 h 1239013"/>
                    <a:gd name="connsiteX6" fmla="*/ 124782 w 350019"/>
                    <a:gd name="connsiteY6" fmla="*/ 1187306 h 1239013"/>
                    <a:gd name="connsiteX7" fmla="*/ 94 w 350019"/>
                    <a:gd name="connsiteY7" fmla="*/ 802542 h 1239013"/>
                    <a:gd name="connsiteX8" fmla="*/ 123590 w 350019"/>
                    <a:gd name="connsiteY8" fmla="*/ 73817 h 1239013"/>
                    <a:gd name="connsiteX0" fmla="*/ 123590 w 350019"/>
                    <a:gd name="connsiteY0" fmla="*/ 73817 h 1259563"/>
                    <a:gd name="connsiteX1" fmla="*/ 231937 w 350019"/>
                    <a:gd name="connsiteY1" fmla="*/ 50940 h 1259563"/>
                    <a:gd name="connsiteX2" fmla="*/ 349809 w 350019"/>
                    <a:gd name="connsiteY2" fmla="*/ 54767 h 1259563"/>
                    <a:gd name="connsiteX3" fmla="*/ 260251 w 350019"/>
                    <a:gd name="connsiteY3" fmla="*/ 766716 h 1259563"/>
                    <a:gd name="connsiteX4" fmla="*/ 294034 w 350019"/>
                    <a:gd name="connsiteY4" fmla="*/ 1166009 h 1259563"/>
                    <a:gd name="connsiteX5" fmla="*/ 217482 w 350019"/>
                    <a:gd name="connsiteY5" fmla="*/ 1245625 h 1259563"/>
                    <a:gd name="connsiteX6" fmla="*/ 124782 w 350019"/>
                    <a:gd name="connsiteY6" fmla="*/ 1187306 h 1259563"/>
                    <a:gd name="connsiteX7" fmla="*/ 94 w 350019"/>
                    <a:gd name="connsiteY7" fmla="*/ 802542 h 1259563"/>
                    <a:gd name="connsiteX8" fmla="*/ 123590 w 350019"/>
                    <a:gd name="connsiteY8" fmla="*/ 73817 h 1259563"/>
                    <a:gd name="connsiteX0" fmla="*/ 123590 w 350019"/>
                    <a:gd name="connsiteY0" fmla="*/ 73817 h 1302813"/>
                    <a:gd name="connsiteX1" fmla="*/ 231937 w 350019"/>
                    <a:gd name="connsiteY1" fmla="*/ 50940 h 1302813"/>
                    <a:gd name="connsiteX2" fmla="*/ 349809 w 350019"/>
                    <a:gd name="connsiteY2" fmla="*/ 54767 h 1302813"/>
                    <a:gd name="connsiteX3" fmla="*/ 260251 w 350019"/>
                    <a:gd name="connsiteY3" fmla="*/ 766716 h 1302813"/>
                    <a:gd name="connsiteX4" fmla="*/ 294034 w 350019"/>
                    <a:gd name="connsiteY4" fmla="*/ 1166009 h 1302813"/>
                    <a:gd name="connsiteX5" fmla="*/ 217482 w 350019"/>
                    <a:gd name="connsiteY5" fmla="*/ 1245625 h 1302813"/>
                    <a:gd name="connsiteX6" fmla="*/ 134564 w 350019"/>
                    <a:gd name="connsiteY6" fmla="*/ 1269979 h 1302813"/>
                    <a:gd name="connsiteX7" fmla="*/ 94 w 350019"/>
                    <a:gd name="connsiteY7" fmla="*/ 802542 h 1302813"/>
                    <a:gd name="connsiteX8" fmla="*/ 123590 w 350019"/>
                    <a:gd name="connsiteY8" fmla="*/ 73817 h 1302813"/>
                    <a:gd name="connsiteX0" fmla="*/ 123590 w 350019"/>
                    <a:gd name="connsiteY0" fmla="*/ 73817 h 1302813"/>
                    <a:gd name="connsiteX1" fmla="*/ 231937 w 350019"/>
                    <a:gd name="connsiteY1" fmla="*/ 50940 h 1302813"/>
                    <a:gd name="connsiteX2" fmla="*/ 349809 w 350019"/>
                    <a:gd name="connsiteY2" fmla="*/ 54767 h 1302813"/>
                    <a:gd name="connsiteX3" fmla="*/ 260251 w 350019"/>
                    <a:gd name="connsiteY3" fmla="*/ 766716 h 1302813"/>
                    <a:gd name="connsiteX4" fmla="*/ 305772 w 350019"/>
                    <a:gd name="connsiteY4" fmla="*/ 1194692 h 1302813"/>
                    <a:gd name="connsiteX5" fmla="*/ 217482 w 350019"/>
                    <a:gd name="connsiteY5" fmla="*/ 1245625 h 1302813"/>
                    <a:gd name="connsiteX6" fmla="*/ 134564 w 350019"/>
                    <a:gd name="connsiteY6" fmla="*/ 1269979 h 1302813"/>
                    <a:gd name="connsiteX7" fmla="*/ 94 w 350019"/>
                    <a:gd name="connsiteY7" fmla="*/ 802542 h 1302813"/>
                    <a:gd name="connsiteX8" fmla="*/ 123590 w 350019"/>
                    <a:gd name="connsiteY8" fmla="*/ 73817 h 1302813"/>
                    <a:gd name="connsiteX0" fmla="*/ 123590 w 353484"/>
                    <a:gd name="connsiteY0" fmla="*/ 73817 h 1325369"/>
                    <a:gd name="connsiteX1" fmla="*/ 231937 w 353484"/>
                    <a:gd name="connsiteY1" fmla="*/ 50940 h 1325369"/>
                    <a:gd name="connsiteX2" fmla="*/ 349809 w 353484"/>
                    <a:gd name="connsiteY2" fmla="*/ 54767 h 1325369"/>
                    <a:gd name="connsiteX3" fmla="*/ 260251 w 353484"/>
                    <a:gd name="connsiteY3" fmla="*/ 766716 h 1325369"/>
                    <a:gd name="connsiteX4" fmla="*/ 352992 w 353484"/>
                    <a:gd name="connsiteY4" fmla="*/ 1305610 h 1325369"/>
                    <a:gd name="connsiteX5" fmla="*/ 217482 w 353484"/>
                    <a:gd name="connsiteY5" fmla="*/ 1245625 h 1325369"/>
                    <a:gd name="connsiteX6" fmla="*/ 134564 w 353484"/>
                    <a:gd name="connsiteY6" fmla="*/ 1269979 h 1325369"/>
                    <a:gd name="connsiteX7" fmla="*/ 94 w 353484"/>
                    <a:gd name="connsiteY7" fmla="*/ 802542 h 1325369"/>
                    <a:gd name="connsiteX8" fmla="*/ 123590 w 353484"/>
                    <a:gd name="connsiteY8" fmla="*/ 73817 h 1325369"/>
                    <a:gd name="connsiteX0" fmla="*/ 123590 w 353484"/>
                    <a:gd name="connsiteY0" fmla="*/ 73817 h 1396313"/>
                    <a:gd name="connsiteX1" fmla="*/ 231937 w 353484"/>
                    <a:gd name="connsiteY1" fmla="*/ 50940 h 1396313"/>
                    <a:gd name="connsiteX2" fmla="*/ 349809 w 353484"/>
                    <a:gd name="connsiteY2" fmla="*/ 54767 h 1396313"/>
                    <a:gd name="connsiteX3" fmla="*/ 260251 w 353484"/>
                    <a:gd name="connsiteY3" fmla="*/ 766716 h 1396313"/>
                    <a:gd name="connsiteX4" fmla="*/ 352992 w 353484"/>
                    <a:gd name="connsiteY4" fmla="*/ 1305610 h 1396313"/>
                    <a:gd name="connsiteX5" fmla="*/ 217482 w 353484"/>
                    <a:gd name="connsiteY5" fmla="*/ 1245625 h 1396313"/>
                    <a:gd name="connsiteX6" fmla="*/ 169557 w 353484"/>
                    <a:gd name="connsiteY6" fmla="*/ 1378542 h 1396313"/>
                    <a:gd name="connsiteX7" fmla="*/ 94 w 353484"/>
                    <a:gd name="connsiteY7" fmla="*/ 802542 h 1396313"/>
                    <a:gd name="connsiteX8" fmla="*/ 123590 w 353484"/>
                    <a:gd name="connsiteY8" fmla="*/ 73817 h 1396313"/>
                    <a:gd name="connsiteX0" fmla="*/ 123590 w 353484"/>
                    <a:gd name="connsiteY0" fmla="*/ 73817 h 1427740"/>
                    <a:gd name="connsiteX1" fmla="*/ 231937 w 353484"/>
                    <a:gd name="connsiteY1" fmla="*/ 50940 h 1427740"/>
                    <a:gd name="connsiteX2" fmla="*/ 349809 w 353484"/>
                    <a:gd name="connsiteY2" fmla="*/ 54767 h 1427740"/>
                    <a:gd name="connsiteX3" fmla="*/ 260251 w 353484"/>
                    <a:gd name="connsiteY3" fmla="*/ 766716 h 1427740"/>
                    <a:gd name="connsiteX4" fmla="*/ 352992 w 353484"/>
                    <a:gd name="connsiteY4" fmla="*/ 1305610 h 1427740"/>
                    <a:gd name="connsiteX5" fmla="*/ 280278 w 353484"/>
                    <a:gd name="connsiteY5" fmla="*/ 1377284 h 1427740"/>
                    <a:gd name="connsiteX6" fmla="*/ 169557 w 353484"/>
                    <a:gd name="connsiteY6" fmla="*/ 1378542 h 1427740"/>
                    <a:gd name="connsiteX7" fmla="*/ 94 w 353484"/>
                    <a:gd name="connsiteY7" fmla="*/ 802542 h 1427740"/>
                    <a:gd name="connsiteX8" fmla="*/ 123590 w 353484"/>
                    <a:gd name="connsiteY8" fmla="*/ 73817 h 14277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53484" h="1427740">
                      <a:moveTo>
                        <a:pt x="123590" y="73817"/>
                      </a:moveTo>
                      <a:cubicBezTo>
                        <a:pt x="162231" y="-51450"/>
                        <a:pt x="194234" y="54115"/>
                        <a:pt x="231937" y="50940"/>
                      </a:cubicBezTo>
                      <a:cubicBezTo>
                        <a:pt x="269640" y="47765"/>
                        <a:pt x="345090" y="-64529"/>
                        <a:pt x="349809" y="54767"/>
                      </a:cubicBezTo>
                      <a:cubicBezTo>
                        <a:pt x="354528" y="174063"/>
                        <a:pt x="278350" y="607942"/>
                        <a:pt x="260251" y="766716"/>
                      </a:cubicBezTo>
                      <a:cubicBezTo>
                        <a:pt x="242152" y="925490"/>
                        <a:pt x="362076" y="1230572"/>
                        <a:pt x="352992" y="1305610"/>
                      </a:cubicBezTo>
                      <a:cubicBezTo>
                        <a:pt x="343908" y="1380648"/>
                        <a:pt x="299684" y="1347302"/>
                        <a:pt x="280278" y="1377284"/>
                      </a:cubicBezTo>
                      <a:cubicBezTo>
                        <a:pt x="243765" y="1405682"/>
                        <a:pt x="216254" y="1474332"/>
                        <a:pt x="169557" y="1378542"/>
                      </a:cubicBezTo>
                      <a:cubicBezTo>
                        <a:pt x="122860" y="1282752"/>
                        <a:pt x="1086" y="900017"/>
                        <a:pt x="94" y="802542"/>
                      </a:cubicBezTo>
                      <a:cubicBezTo>
                        <a:pt x="-3279" y="709829"/>
                        <a:pt x="84949" y="199084"/>
                        <a:pt x="123590" y="73817"/>
                      </a:cubicBezTo>
                      <a:close/>
                    </a:path>
                  </a:pathLst>
                </a:custGeom>
                <a:ln/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20" name="グループ化 19"/>
              <p:cNvGrpSpPr/>
              <p:nvPr/>
            </p:nvGrpSpPr>
            <p:grpSpPr>
              <a:xfrm>
                <a:off x="6034091" y="2482393"/>
                <a:ext cx="515283" cy="2070956"/>
                <a:chOff x="6034091" y="2482393"/>
                <a:chExt cx="515283" cy="2070956"/>
              </a:xfrm>
            </p:grpSpPr>
            <p:sp>
              <p:nvSpPr>
                <p:cNvPr id="22" name="円/楕円 39"/>
                <p:cNvSpPr/>
                <p:nvPr/>
              </p:nvSpPr>
              <p:spPr>
                <a:xfrm rot="1172797">
                  <a:off x="6034091" y="4158262"/>
                  <a:ext cx="340660" cy="395087"/>
                </a:xfrm>
                <a:custGeom>
                  <a:avLst/>
                  <a:gdLst>
                    <a:gd name="connsiteX0" fmla="*/ 0 w 347982"/>
                    <a:gd name="connsiteY0" fmla="*/ 194072 h 388144"/>
                    <a:gd name="connsiteX1" fmla="*/ 173991 w 347982"/>
                    <a:gd name="connsiteY1" fmla="*/ 0 h 388144"/>
                    <a:gd name="connsiteX2" fmla="*/ 347982 w 347982"/>
                    <a:gd name="connsiteY2" fmla="*/ 194072 h 388144"/>
                    <a:gd name="connsiteX3" fmla="*/ 173991 w 347982"/>
                    <a:gd name="connsiteY3" fmla="*/ 388144 h 388144"/>
                    <a:gd name="connsiteX4" fmla="*/ 0 w 347982"/>
                    <a:gd name="connsiteY4" fmla="*/ 194072 h 388144"/>
                    <a:gd name="connsiteX0" fmla="*/ 0 w 352838"/>
                    <a:gd name="connsiteY0" fmla="*/ 194072 h 405374"/>
                    <a:gd name="connsiteX1" fmla="*/ 173991 w 352838"/>
                    <a:gd name="connsiteY1" fmla="*/ 0 h 405374"/>
                    <a:gd name="connsiteX2" fmla="*/ 347982 w 352838"/>
                    <a:gd name="connsiteY2" fmla="*/ 194072 h 405374"/>
                    <a:gd name="connsiteX3" fmla="*/ 295253 w 352838"/>
                    <a:gd name="connsiteY3" fmla="*/ 373856 h 405374"/>
                    <a:gd name="connsiteX4" fmla="*/ 173991 w 352838"/>
                    <a:gd name="connsiteY4" fmla="*/ 388144 h 405374"/>
                    <a:gd name="connsiteX5" fmla="*/ 0 w 352838"/>
                    <a:gd name="connsiteY5" fmla="*/ 194072 h 405374"/>
                    <a:gd name="connsiteX0" fmla="*/ 11420 w 364258"/>
                    <a:gd name="connsiteY0" fmla="*/ 194072 h 394917"/>
                    <a:gd name="connsiteX1" fmla="*/ 185411 w 364258"/>
                    <a:gd name="connsiteY1" fmla="*/ 0 h 394917"/>
                    <a:gd name="connsiteX2" fmla="*/ 359402 w 364258"/>
                    <a:gd name="connsiteY2" fmla="*/ 194072 h 394917"/>
                    <a:gd name="connsiteX3" fmla="*/ 306673 w 364258"/>
                    <a:gd name="connsiteY3" fmla="*/ 373856 h 394917"/>
                    <a:gd name="connsiteX4" fmla="*/ 185411 w 364258"/>
                    <a:gd name="connsiteY4" fmla="*/ 388144 h 394917"/>
                    <a:gd name="connsiteX5" fmla="*/ 35210 w 364258"/>
                    <a:gd name="connsiteY5" fmla="*/ 345281 h 394917"/>
                    <a:gd name="connsiteX6" fmla="*/ 11420 w 364258"/>
                    <a:gd name="connsiteY6" fmla="*/ 194072 h 394917"/>
                    <a:gd name="connsiteX0" fmla="*/ 2094 w 354932"/>
                    <a:gd name="connsiteY0" fmla="*/ 196295 h 397140"/>
                    <a:gd name="connsiteX1" fmla="*/ 49697 w 354932"/>
                    <a:gd name="connsiteY1" fmla="*/ 97474 h 397140"/>
                    <a:gd name="connsiteX2" fmla="*/ 176085 w 354932"/>
                    <a:gd name="connsiteY2" fmla="*/ 2223 h 397140"/>
                    <a:gd name="connsiteX3" fmla="*/ 350076 w 354932"/>
                    <a:gd name="connsiteY3" fmla="*/ 196295 h 397140"/>
                    <a:gd name="connsiteX4" fmla="*/ 297347 w 354932"/>
                    <a:gd name="connsiteY4" fmla="*/ 376079 h 397140"/>
                    <a:gd name="connsiteX5" fmla="*/ 176085 w 354932"/>
                    <a:gd name="connsiteY5" fmla="*/ 390367 h 397140"/>
                    <a:gd name="connsiteX6" fmla="*/ 25884 w 354932"/>
                    <a:gd name="connsiteY6" fmla="*/ 347504 h 397140"/>
                    <a:gd name="connsiteX7" fmla="*/ 2094 w 354932"/>
                    <a:gd name="connsiteY7" fmla="*/ 196295 h 397140"/>
                    <a:gd name="connsiteX0" fmla="*/ 2094 w 350146"/>
                    <a:gd name="connsiteY0" fmla="*/ 194242 h 395087"/>
                    <a:gd name="connsiteX1" fmla="*/ 49697 w 350146"/>
                    <a:gd name="connsiteY1" fmla="*/ 95421 h 395087"/>
                    <a:gd name="connsiteX2" fmla="*/ 176085 w 350146"/>
                    <a:gd name="connsiteY2" fmla="*/ 170 h 395087"/>
                    <a:gd name="connsiteX3" fmla="*/ 304490 w 350146"/>
                    <a:gd name="connsiteY3" fmla="*/ 119234 h 395087"/>
                    <a:gd name="connsiteX4" fmla="*/ 350076 w 350146"/>
                    <a:gd name="connsiteY4" fmla="*/ 194242 h 395087"/>
                    <a:gd name="connsiteX5" fmla="*/ 297347 w 350146"/>
                    <a:gd name="connsiteY5" fmla="*/ 374026 h 395087"/>
                    <a:gd name="connsiteX6" fmla="*/ 176085 w 350146"/>
                    <a:gd name="connsiteY6" fmla="*/ 388314 h 395087"/>
                    <a:gd name="connsiteX7" fmla="*/ 25884 w 350146"/>
                    <a:gd name="connsiteY7" fmla="*/ 345451 h 395087"/>
                    <a:gd name="connsiteX8" fmla="*/ 2094 w 350146"/>
                    <a:gd name="connsiteY8" fmla="*/ 194242 h 395087"/>
                    <a:gd name="connsiteX0" fmla="*/ 2094 w 340660"/>
                    <a:gd name="connsiteY0" fmla="*/ 194242 h 395087"/>
                    <a:gd name="connsiteX1" fmla="*/ 49697 w 340660"/>
                    <a:gd name="connsiteY1" fmla="*/ 95421 h 395087"/>
                    <a:gd name="connsiteX2" fmla="*/ 176085 w 340660"/>
                    <a:gd name="connsiteY2" fmla="*/ 170 h 395087"/>
                    <a:gd name="connsiteX3" fmla="*/ 304490 w 340660"/>
                    <a:gd name="connsiteY3" fmla="*/ 119234 h 395087"/>
                    <a:gd name="connsiteX4" fmla="*/ 340551 w 340660"/>
                    <a:gd name="connsiteY4" fmla="*/ 251392 h 395087"/>
                    <a:gd name="connsiteX5" fmla="*/ 297347 w 340660"/>
                    <a:gd name="connsiteY5" fmla="*/ 374026 h 395087"/>
                    <a:gd name="connsiteX6" fmla="*/ 176085 w 340660"/>
                    <a:gd name="connsiteY6" fmla="*/ 388314 h 395087"/>
                    <a:gd name="connsiteX7" fmla="*/ 25884 w 340660"/>
                    <a:gd name="connsiteY7" fmla="*/ 345451 h 395087"/>
                    <a:gd name="connsiteX8" fmla="*/ 2094 w 340660"/>
                    <a:gd name="connsiteY8" fmla="*/ 194242 h 3950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40660" h="395087">
                      <a:moveTo>
                        <a:pt x="2094" y="194242"/>
                      </a:moveTo>
                      <a:cubicBezTo>
                        <a:pt x="6063" y="152570"/>
                        <a:pt x="20699" y="127766"/>
                        <a:pt x="49697" y="95421"/>
                      </a:cubicBezTo>
                      <a:cubicBezTo>
                        <a:pt x="78695" y="63076"/>
                        <a:pt x="133620" y="-3799"/>
                        <a:pt x="176085" y="170"/>
                      </a:cubicBezTo>
                      <a:cubicBezTo>
                        <a:pt x="218551" y="4139"/>
                        <a:pt x="275492" y="86889"/>
                        <a:pt x="304490" y="119234"/>
                      </a:cubicBezTo>
                      <a:cubicBezTo>
                        <a:pt x="333488" y="151579"/>
                        <a:pt x="338964" y="205355"/>
                        <a:pt x="340551" y="251392"/>
                      </a:cubicBezTo>
                      <a:cubicBezTo>
                        <a:pt x="342139" y="297429"/>
                        <a:pt x="326345" y="341681"/>
                        <a:pt x="297347" y="374026"/>
                      </a:cubicBezTo>
                      <a:cubicBezTo>
                        <a:pt x="268349" y="406371"/>
                        <a:pt x="221329" y="393076"/>
                        <a:pt x="176085" y="388314"/>
                      </a:cubicBezTo>
                      <a:cubicBezTo>
                        <a:pt x="130841" y="383552"/>
                        <a:pt x="54882" y="377796"/>
                        <a:pt x="25884" y="345451"/>
                      </a:cubicBezTo>
                      <a:cubicBezTo>
                        <a:pt x="-3114" y="313106"/>
                        <a:pt x="-1875" y="235914"/>
                        <a:pt x="2094" y="194242"/>
                      </a:cubicBezTo>
                      <a:close/>
                    </a:path>
                  </a:pathLst>
                </a:custGeom>
                <a:solidFill>
                  <a:srgbClr val="FFCC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3" name="円/楕円 24"/>
                <p:cNvSpPr/>
                <p:nvPr/>
              </p:nvSpPr>
              <p:spPr>
                <a:xfrm flipH="1">
                  <a:off x="6106907" y="2482393"/>
                  <a:ext cx="442467" cy="1865746"/>
                </a:xfrm>
                <a:custGeom>
                  <a:avLst/>
                  <a:gdLst>
                    <a:gd name="connsiteX0" fmla="*/ 0 w 240506"/>
                    <a:gd name="connsiteY0" fmla="*/ 218140 h 436279"/>
                    <a:gd name="connsiteX1" fmla="*/ 120253 w 240506"/>
                    <a:gd name="connsiteY1" fmla="*/ 0 h 436279"/>
                    <a:gd name="connsiteX2" fmla="*/ 240506 w 240506"/>
                    <a:gd name="connsiteY2" fmla="*/ 218140 h 436279"/>
                    <a:gd name="connsiteX3" fmla="*/ 120253 w 240506"/>
                    <a:gd name="connsiteY3" fmla="*/ 436280 h 436279"/>
                    <a:gd name="connsiteX4" fmla="*/ 0 w 240506"/>
                    <a:gd name="connsiteY4" fmla="*/ 218140 h 436279"/>
                    <a:gd name="connsiteX0" fmla="*/ 0 w 240506"/>
                    <a:gd name="connsiteY0" fmla="*/ 172896 h 391036"/>
                    <a:gd name="connsiteX1" fmla="*/ 120253 w 240506"/>
                    <a:gd name="connsiteY1" fmla="*/ 0 h 391036"/>
                    <a:gd name="connsiteX2" fmla="*/ 240506 w 240506"/>
                    <a:gd name="connsiteY2" fmla="*/ 172896 h 391036"/>
                    <a:gd name="connsiteX3" fmla="*/ 120253 w 240506"/>
                    <a:gd name="connsiteY3" fmla="*/ 391036 h 391036"/>
                    <a:gd name="connsiteX4" fmla="*/ 0 w 240506"/>
                    <a:gd name="connsiteY4" fmla="*/ 172896 h 391036"/>
                    <a:gd name="connsiteX0" fmla="*/ 0 w 190500"/>
                    <a:gd name="connsiteY0" fmla="*/ 72184 h 399313"/>
                    <a:gd name="connsiteX1" fmla="*/ 70247 w 190500"/>
                    <a:gd name="connsiteY1" fmla="*/ 6444 h 399313"/>
                    <a:gd name="connsiteX2" fmla="*/ 190500 w 190500"/>
                    <a:gd name="connsiteY2" fmla="*/ 179340 h 399313"/>
                    <a:gd name="connsiteX3" fmla="*/ 70247 w 190500"/>
                    <a:gd name="connsiteY3" fmla="*/ 397480 h 399313"/>
                    <a:gd name="connsiteX4" fmla="*/ 0 w 190500"/>
                    <a:gd name="connsiteY4" fmla="*/ 72184 h 399313"/>
                    <a:gd name="connsiteX0" fmla="*/ 0 w 178594"/>
                    <a:gd name="connsiteY0" fmla="*/ 73385 h 398690"/>
                    <a:gd name="connsiteX1" fmla="*/ 70247 w 178594"/>
                    <a:gd name="connsiteY1" fmla="*/ 7645 h 398690"/>
                    <a:gd name="connsiteX2" fmla="*/ 178594 w 178594"/>
                    <a:gd name="connsiteY2" fmla="*/ 82910 h 398690"/>
                    <a:gd name="connsiteX3" fmla="*/ 70247 w 178594"/>
                    <a:gd name="connsiteY3" fmla="*/ 398681 h 398690"/>
                    <a:gd name="connsiteX4" fmla="*/ 0 w 178594"/>
                    <a:gd name="connsiteY4" fmla="*/ 73385 h 398690"/>
                    <a:gd name="connsiteX0" fmla="*/ 0 w 178594"/>
                    <a:gd name="connsiteY0" fmla="*/ 68000 h 393305"/>
                    <a:gd name="connsiteX1" fmla="*/ 70247 w 178594"/>
                    <a:gd name="connsiteY1" fmla="*/ 11785 h 393305"/>
                    <a:gd name="connsiteX2" fmla="*/ 178594 w 178594"/>
                    <a:gd name="connsiteY2" fmla="*/ 77525 h 393305"/>
                    <a:gd name="connsiteX3" fmla="*/ 70247 w 178594"/>
                    <a:gd name="connsiteY3" fmla="*/ 393296 h 393305"/>
                    <a:gd name="connsiteX4" fmla="*/ 0 w 178594"/>
                    <a:gd name="connsiteY4" fmla="*/ 68000 h 393305"/>
                    <a:gd name="connsiteX0" fmla="*/ 0 w 207169"/>
                    <a:gd name="connsiteY0" fmla="*/ 86846 h 412177"/>
                    <a:gd name="connsiteX1" fmla="*/ 70247 w 207169"/>
                    <a:gd name="connsiteY1" fmla="*/ 30631 h 412177"/>
                    <a:gd name="connsiteX2" fmla="*/ 207169 w 207169"/>
                    <a:gd name="connsiteY2" fmla="*/ 65414 h 412177"/>
                    <a:gd name="connsiteX3" fmla="*/ 70247 w 207169"/>
                    <a:gd name="connsiteY3" fmla="*/ 412142 h 412177"/>
                    <a:gd name="connsiteX4" fmla="*/ 0 w 207169"/>
                    <a:gd name="connsiteY4" fmla="*/ 86846 h 412177"/>
                    <a:gd name="connsiteX0" fmla="*/ 0 w 207169"/>
                    <a:gd name="connsiteY0" fmla="*/ 67482 h 392813"/>
                    <a:gd name="connsiteX1" fmla="*/ 70247 w 207169"/>
                    <a:gd name="connsiteY1" fmla="*/ 11267 h 392813"/>
                    <a:gd name="connsiteX2" fmla="*/ 207169 w 207169"/>
                    <a:gd name="connsiteY2" fmla="*/ 46050 h 392813"/>
                    <a:gd name="connsiteX3" fmla="*/ 70247 w 207169"/>
                    <a:gd name="connsiteY3" fmla="*/ 392778 h 392813"/>
                    <a:gd name="connsiteX4" fmla="*/ 0 w 207169"/>
                    <a:gd name="connsiteY4" fmla="*/ 67482 h 392813"/>
                    <a:gd name="connsiteX0" fmla="*/ 3919 w 211088"/>
                    <a:gd name="connsiteY0" fmla="*/ 67482 h 392811"/>
                    <a:gd name="connsiteX1" fmla="*/ 74166 w 211088"/>
                    <a:gd name="connsiteY1" fmla="*/ 11267 h 392811"/>
                    <a:gd name="connsiteX2" fmla="*/ 211088 w 211088"/>
                    <a:gd name="connsiteY2" fmla="*/ 46050 h 392811"/>
                    <a:gd name="connsiteX3" fmla="*/ 74166 w 211088"/>
                    <a:gd name="connsiteY3" fmla="*/ 392778 h 392811"/>
                    <a:gd name="connsiteX4" fmla="*/ 3919 w 211088"/>
                    <a:gd name="connsiteY4" fmla="*/ 67482 h 392811"/>
                    <a:gd name="connsiteX0" fmla="*/ 3919 w 211088"/>
                    <a:gd name="connsiteY0" fmla="*/ 73522 h 398851"/>
                    <a:gd name="connsiteX1" fmla="*/ 74166 w 211088"/>
                    <a:gd name="connsiteY1" fmla="*/ 17307 h 398851"/>
                    <a:gd name="connsiteX2" fmla="*/ 211088 w 211088"/>
                    <a:gd name="connsiteY2" fmla="*/ 52090 h 398851"/>
                    <a:gd name="connsiteX3" fmla="*/ 74166 w 211088"/>
                    <a:gd name="connsiteY3" fmla="*/ 398818 h 398851"/>
                    <a:gd name="connsiteX4" fmla="*/ 3919 w 211088"/>
                    <a:gd name="connsiteY4" fmla="*/ 73522 h 398851"/>
                    <a:gd name="connsiteX0" fmla="*/ 3919 w 224114"/>
                    <a:gd name="connsiteY0" fmla="*/ 60032 h 385361"/>
                    <a:gd name="connsiteX1" fmla="*/ 74166 w 224114"/>
                    <a:gd name="connsiteY1" fmla="*/ 3817 h 385361"/>
                    <a:gd name="connsiteX2" fmla="*/ 211088 w 224114"/>
                    <a:gd name="connsiteY2" fmla="*/ 38600 h 385361"/>
                    <a:gd name="connsiteX3" fmla="*/ 74166 w 224114"/>
                    <a:gd name="connsiteY3" fmla="*/ 385328 h 385361"/>
                    <a:gd name="connsiteX4" fmla="*/ 3919 w 224114"/>
                    <a:gd name="connsiteY4" fmla="*/ 60032 h 385361"/>
                    <a:gd name="connsiteX0" fmla="*/ 3960 w 228670"/>
                    <a:gd name="connsiteY0" fmla="*/ 85078 h 410639"/>
                    <a:gd name="connsiteX1" fmla="*/ 74207 w 228670"/>
                    <a:gd name="connsiteY1" fmla="*/ 28863 h 410639"/>
                    <a:gd name="connsiteX2" fmla="*/ 215892 w 228670"/>
                    <a:gd name="connsiteY2" fmla="*/ 23165 h 410639"/>
                    <a:gd name="connsiteX3" fmla="*/ 74207 w 228670"/>
                    <a:gd name="connsiteY3" fmla="*/ 410374 h 410639"/>
                    <a:gd name="connsiteX4" fmla="*/ 3960 w 228670"/>
                    <a:gd name="connsiteY4" fmla="*/ 85078 h 410639"/>
                    <a:gd name="connsiteX0" fmla="*/ 3650 w 235571"/>
                    <a:gd name="connsiteY0" fmla="*/ 48042 h 409100"/>
                    <a:gd name="connsiteX1" fmla="*/ 81040 w 235571"/>
                    <a:gd name="connsiteY1" fmla="*/ 27546 h 409100"/>
                    <a:gd name="connsiteX2" fmla="*/ 222725 w 235571"/>
                    <a:gd name="connsiteY2" fmla="*/ 21848 h 409100"/>
                    <a:gd name="connsiteX3" fmla="*/ 81040 w 235571"/>
                    <a:gd name="connsiteY3" fmla="*/ 409057 h 409100"/>
                    <a:gd name="connsiteX4" fmla="*/ 3650 w 235571"/>
                    <a:gd name="connsiteY4" fmla="*/ 48042 h 409100"/>
                    <a:gd name="connsiteX0" fmla="*/ 456 w 219814"/>
                    <a:gd name="connsiteY0" fmla="*/ 53204 h 414265"/>
                    <a:gd name="connsiteX1" fmla="*/ 111184 w 219814"/>
                    <a:gd name="connsiteY1" fmla="*/ 35089 h 414265"/>
                    <a:gd name="connsiteX2" fmla="*/ 219531 w 219814"/>
                    <a:gd name="connsiteY2" fmla="*/ 27010 h 414265"/>
                    <a:gd name="connsiteX3" fmla="*/ 77846 w 219814"/>
                    <a:gd name="connsiteY3" fmla="*/ 414219 h 414265"/>
                    <a:gd name="connsiteX4" fmla="*/ 456 w 219814"/>
                    <a:gd name="connsiteY4" fmla="*/ 53204 h 414265"/>
                    <a:gd name="connsiteX0" fmla="*/ 456 w 228341"/>
                    <a:gd name="connsiteY0" fmla="*/ 39490 h 400551"/>
                    <a:gd name="connsiteX1" fmla="*/ 111184 w 228341"/>
                    <a:gd name="connsiteY1" fmla="*/ 21375 h 400551"/>
                    <a:gd name="connsiteX2" fmla="*/ 219531 w 228341"/>
                    <a:gd name="connsiteY2" fmla="*/ 13296 h 400551"/>
                    <a:gd name="connsiteX3" fmla="*/ 77846 w 228341"/>
                    <a:gd name="connsiteY3" fmla="*/ 400505 h 400551"/>
                    <a:gd name="connsiteX4" fmla="*/ 456 w 228341"/>
                    <a:gd name="connsiteY4" fmla="*/ 39490 h 400551"/>
                    <a:gd name="connsiteX0" fmla="*/ 1906 w 229791"/>
                    <a:gd name="connsiteY0" fmla="*/ 39490 h 400547"/>
                    <a:gd name="connsiteX1" fmla="*/ 112634 w 229791"/>
                    <a:gd name="connsiteY1" fmla="*/ 21375 h 400547"/>
                    <a:gd name="connsiteX2" fmla="*/ 220981 w 229791"/>
                    <a:gd name="connsiteY2" fmla="*/ 13296 h 400547"/>
                    <a:gd name="connsiteX3" fmla="*/ 79296 w 229791"/>
                    <a:gd name="connsiteY3" fmla="*/ 400505 h 400547"/>
                    <a:gd name="connsiteX4" fmla="*/ 1906 w 229791"/>
                    <a:gd name="connsiteY4" fmla="*/ 39490 h 400547"/>
                    <a:gd name="connsiteX0" fmla="*/ 1906 w 223211"/>
                    <a:gd name="connsiteY0" fmla="*/ 39634 h 400691"/>
                    <a:gd name="connsiteX1" fmla="*/ 112634 w 223211"/>
                    <a:gd name="connsiteY1" fmla="*/ 21519 h 400691"/>
                    <a:gd name="connsiteX2" fmla="*/ 220981 w 223211"/>
                    <a:gd name="connsiteY2" fmla="*/ 13440 h 400691"/>
                    <a:gd name="connsiteX3" fmla="*/ 79296 w 223211"/>
                    <a:gd name="connsiteY3" fmla="*/ 400649 h 400691"/>
                    <a:gd name="connsiteX4" fmla="*/ 1906 w 223211"/>
                    <a:gd name="connsiteY4" fmla="*/ 39634 h 400691"/>
                    <a:gd name="connsiteX0" fmla="*/ 1906 w 223449"/>
                    <a:gd name="connsiteY0" fmla="*/ 34390 h 395447"/>
                    <a:gd name="connsiteX1" fmla="*/ 112634 w 223449"/>
                    <a:gd name="connsiteY1" fmla="*/ 16275 h 395447"/>
                    <a:gd name="connsiteX2" fmla="*/ 220981 w 223449"/>
                    <a:gd name="connsiteY2" fmla="*/ 8196 h 395447"/>
                    <a:gd name="connsiteX3" fmla="*/ 79296 w 223449"/>
                    <a:gd name="connsiteY3" fmla="*/ 395405 h 395447"/>
                    <a:gd name="connsiteX4" fmla="*/ 1906 w 223449"/>
                    <a:gd name="connsiteY4" fmla="*/ 34390 h 395447"/>
                    <a:gd name="connsiteX0" fmla="*/ 1940 w 230529"/>
                    <a:gd name="connsiteY0" fmla="*/ 28707 h 389744"/>
                    <a:gd name="connsiteX1" fmla="*/ 112668 w 230529"/>
                    <a:gd name="connsiteY1" fmla="*/ 10592 h 389744"/>
                    <a:gd name="connsiteX2" fmla="*/ 228159 w 230529"/>
                    <a:gd name="connsiteY2" fmla="*/ 9657 h 389744"/>
                    <a:gd name="connsiteX3" fmla="*/ 79330 w 230529"/>
                    <a:gd name="connsiteY3" fmla="*/ 389722 h 389744"/>
                    <a:gd name="connsiteX4" fmla="*/ 1940 w 230529"/>
                    <a:gd name="connsiteY4" fmla="*/ 28707 h 389744"/>
                    <a:gd name="connsiteX0" fmla="*/ 408 w 226850"/>
                    <a:gd name="connsiteY0" fmla="*/ 49277 h 410316"/>
                    <a:gd name="connsiteX1" fmla="*/ 108755 w 226850"/>
                    <a:gd name="connsiteY1" fmla="*/ 26400 h 410316"/>
                    <a:gd name="connsiteX2" fmla="*/ 226627 w 226850"/>
                    <a:gd name="connsiteY2" fmla="*/ 30227 h 410316"/>
                    <a:gd name="connsiteX3" fmla="*/ 77798 w 226850"/>
                    <a:gd name="connsiteY3" fmla="*/ 410292 h 410316"/>
                    <a:gd name="connsiteX4" fmla="*/ 408 w 226850"/>
                    <a:gd name="connsiteY4" fmla="*/ 49277 h 410316"/>
                    <a:gd name="connsiteX0" fmla="*/ 408 w 238463"/>
                    <a:gd name="connsiteY0" fmla="*/ 34867 h 395906"/>
                    <a:gd name="connsiteX1" fmla="*/ 108755 w 238463"/>
                    <a:gd name="connsiteY1" fmla="*/ 11990 h 395906"/>
                    <a:gd name="connsiteX2" fmla="*/ 226627 w 238463"/>
                    <a:gd name="connsiteY2" fmla="*/ 15817 h 395906"/>
                    <a:gd name="connsiteX3" fmla="*/ 77798 w 238463"/>
                    <a:gd name="connsiteY3" fmla="*/ 395882 h 395906"/>
                    <a:gd name="connsiteX4" fmla="*/ 408 w 238463"/>
                    <a:gd name="connsiteY4" fmla="*/ 34867 h 395906"/>
                    <a:gd name="connsiteX0" fmla="*/ 2456 w 240511"/>
                    <a:gd name="connsiteY0" fmla="*/ 28425 h 389462"/>
                    <a:gd name="connsiteX1" fmla="*/ 110803 w 240511"/>
                    <a:gd name="connsiteY1" fmla="*/ 5548 h 389462"/>
                    <a:gd name="connsiteX2" fmla="*/ 228675 w 240511"/>
                    <a:gd name="connsiteY2" fmla="*/ 9375 h 389462"/>
                    <a:gd name="connsiteX3" fmla="*/ 79846 w 240511"/>
                    <a:gd name="connsiteY3" fmla="*/ 389440 h 389462"/>
                    <a:gd name="connsiteX4" fmla="*/ 2456 w 240511"/>
                    <a:gd name="connsiteY4" fmla="*/ 28425 h 389462"/>
                    <a:gd name="connsiteX0" fmla="*/ 1085 w 227761"/>
                    <a:gd name="connsiteY0" fmla="*/ 63708 h 620001"/>
                    <a:gd name="connsiteX1" fmla="*/ 109432 w 227761"/>
                    <a:gd name="connsiteY1" fmla="*/ 40831 h 620001"/>
                    <a:gd name="connsiteX2" fmla="*/ 227304 w 227761"/>
                    <a:gd name="connsiteY2" fmla="*/ 44658 h 620001"/>
                    <a:gd name="connsiteX3" fmla="*/ 64188 w 227761"/>
                    <a:gd name="connsiteY3" fmla="*/ 619985 h 620001"/>
                    <a:gd name="connsiteX4" fmla="*/ 1085 w 227761"/>
                    <a:gd name="connsiteY4" fmla="*/ 63708 h 620001"/>
                    <a:gd name="connsiteX0" fmla="*/ 1085 w 233238"/>
                    <a:gd name="connsiteY0" fmla="*/ 48865 h 605158"/>
                    <a:gd name="connsiteX1" fmla="*/ 109432 w 233238"/>
                    <a:gd name="connsiteY1" fmla="*/ 25988 h 605158"/>
                    <a:gd name="connsiteX2" fmla="*/ 227304 w 233238"/>
                    <a:gd name="connsiteY2" fmla="*/ 29815 h 605158"/>
                    <a:gd name="connsiteX3" fmla="*/ 64188 w 233238"/>
                    <a:gd name="connsiteY3" fmla="*/ 605142 h 605158"/>
                    <a:gd name="connsiteX4" fmla="*/ 1085 w 233238"/>
                    <a:gd name="connsiteY4" fmla="*/ 48865 h 605158"/>
                    <a:gd name="connsiteX0" fmla="*/ 5536 w 237689"/>
                    <a:gd name="connsiteY0" fmla="*/ 37356 h 593647"/>
                    <a:gd name="connsiteX1" fmla="*/ 113883 w 237689"/>
                    <a:gd name="connsiteY1" fmla="*/ 14479 h 593647"/>
                    <a:gd name="connsiteX2" fmla="*/ 231755 w 237689"/>
                    <a:gd name="connsiteY2" fmla="*/ 18306 h 593647"/>
                    <a:gd name="connsiteX3" fmla="*/ 68639 w 237689"/>
                    <a:gd name="connsiteY3" fmla="*/ 593633 h 593647"/>
                    <a:gd name="connsiteX4" fmla="*/ 5536 w 237689"/>
                    <a:gd name="connsiteY4" fmla="*/ 37356 h 593647"/>
                    <a:gd name="connsiteX0" fmla="*/ 3108 w 235261"/>
                    <a:gd name="connsiteY0" fmla="*/ 37356 h 593646"/>
                    <a:gd name="connsiteX1" fmla="*/ 111455 w 235261"/>
                    <a:gd name="connsiteY1" fmla="*/ 14479 h 593646"/>
                    <a:gd name="connsiteX2" fmla="*/ 229327 w 235261"/>
                    <a:gd name="connsiteY2" fmla="*/ 18306 h 593646"/>
                    <a:gd name="connsiteX3" fmla="*/ 66211 w 235261"/>
                    <a:gd name="connsiteY3" fmla="*/ 593633 h 593646"/>
                    <a:gd name="connsiteX4" fmla="*/ 3108 w 235261"/>
                    <a:gd name="connsiteY4" fmla="*/ 37356 h 593646"/>
                    <a:gd name="connsiteX0" fmla="*/ 3108 w 240500"/>
                    <a:gd name="connsiteY0" fmla="*/ 32151 h 588441"/>
                    <a:gd name="connsiteX1" fmla="*/ 111455 w 240500"/>
                    <a:gd name="connsiteY1" fmla="*/ 9274 h 588441"/>
                    <a:gd name="connsiteX2" fmla="*/ 229327 w 240500"/>
                    <a:gd name="connsiteY2" fmla="*/ 13101 h 588441"/>
                    <a:gd name="connsiteX3" fmla="*/ 66211 w 240500"/>
                    <a:gd name="connsiteY3" fmla="*/ 588428 h 588441"/>
                    <a:gd name="connsiteX4" fmla="*/ 3108 w 240500"/>
                    <a:gd name="connsiteY4" fmla="*/ 32151 h 588441"/>
                    <a:gd name="connsiteX0" fmla="*/ 9324 w 246716"/>
                    <a:gd name="connsiteY0" fmla="*/ 32151 h 593496"/>
                    <a:gd name="connsiteX1" fmla="*/ 117671 w 246716"/>
                    <a:gd name="connsiteY1" fmla="*/ 9274 h 593496"/>
                    <a:gd name="connsiteX2" fmla="*/ 235543 w 246716"/>
                    <a:gd name="connsiteY2" fmla="*/ 13101 h 593496"/>
                    <a:gd name="connsiteX3" fmla="*/ 72427 w 246716"/>
                    <a:gd name="connsiteY3" fmla="*/ 588428 h 593496"/>
                    <a:gd name="connsiteX4" fmla="*/ 12896 w 246716"/>
                    <a:gd name="connsiteY4" fmla="*/ 279928 h 593496"/>
                    <a:gd name="connsiteX5" fmla="*/ 9324 w 246716"/>
                    <a:gd name="connsiteY5" fmla="*/ 32151 h 593496"/>
                    <a:gd name="connsiteX0" fmla="*/ 9324 w 239922"/>
                    <a:gd name="connsiteY0" fmla="*/ 40930 h 602275"/>
                    <a:gd name="connsiteX1" fmla="*/ 117671 w 239922"/>
                    <a:gd name="connsiteY1" fmla="*/ 18053 h 602275"/>
                    <a:gd name="connsiteX2" fmla="*/ 235543 w 239922"/>
                    <a:gd name="connsiteY2" fmla="*/ 21880 h 602275"/>
                    <a:gd name="connsiteX3" fmla="*/ 201015 w 239922"/>
                    <a:gd name="connsiteY3" fmla="*/ 288706 h 602275"/>
                    <a:gd name="connsiteX4" fmla="*/ 72427 w 239922"/>
                    <a:gd name="connsiteY4" fmla="*/ 597207 h 602275"/>
                    <a:gd name="connsiteX5" fmla="*/ 12896 w 239922"/>
                    <a:gd name="connsiteY5" fmla="*/ 288707 h 602275"/>
                    <a:gd name="connsiteX6" fmla="*/ 9324 w 239922"/>
                    <a:gd name="connsiteY6" fmla="*/ 40930 h 602275"/>
                    <a:gd name="connsiteX0" fmla="*/ 9324 w 240612"/>
                    <a:gd name="connsiteY0" fmla="*/ 32572 h 593917"/>
                    <a:gd name="connsiteX1" fmla="*/ 117671 w 240612"/>
                    <a:gd name="connsiteY1" fmla="*/ 9695 h 593917"/>
                    <a:gd name="connsiteX2" fmla="*/ 235543 w 240612"/>
                    <a:gd name="connsiteY2" fmla="*/ 13522 h 593917"/>
                    <a:gd name="connsiteX3" fmla="*/ 201015 w 240612"/>
                    <a:gd name="connsiteY3" fmla="*/ 280348 h 593917"/>
                    <a:gd name="connsiteX4" fmla="*/ 72427 w 240612"/>
                    <a:gd name="connsiteY4" fmla="*/ 588849 h 593917"/>
                    <a:gd name="connsiteX5" fmla="*/ 12896 w 240612"/>
                    <a:gd name="connsiteY5" fmla="*/ 280349 h 593917"/>
                    <a:gd name="connsiteX6" fmla="*/ 9324 w 240612"/>
                    <a:gd name="connsiteY6" fmla="*/ 32572 h 593917"/>
                    <a:gd name="connsiteX0" fmla="*/ 9324 w 240612"/>
                    <a:gd name="connsiteY0" fmla="*/ 32572 h 1021909"/>
                    <a:gd name="connsiteX1" fmla="*/ 117671 w 240612"/>
                    <a:gd name="connsiteY1" fmla="*/ 9695 h 1021909"/>
                    <a:gd name="connsiteX2" fmla="*/ 235543 w 240612"/>
                    <a:gd name="connsiteY2" fmla="*/ 13522 h 1021909"/>
                    <a:gd name="connsiteX3" fmla="*/ 201015 w 240612"/>
                    <a:gd name="connsiteY3" fmla="*/ 280348 h 1021909"/>
                    <a:gd name="connsiteX4" fmla="*/ 31946 w 240612"/>
                    <a:gd name="connsiteY4" fmla="*/ 1019855 h 1021909"/>
                    <a:gd name="connsiteX5" fmla="*/ 12896 w 240612"/>
                    <a:gd name="connsiteY5" fmla="*/ 280349 h 1021909"/>
                    <a:gd name="connsiteX6" fmla="*/ 9324 w 240612"/>
                    <a:gd name="connsiteY6" fmla="*/ 32572 h 1021909"/>
                    <a:gd name="connsiteX0" fmla="*/ 9324 w 242112"/>
                    <a:gd name="connsiteY0" fmla="*/ 41280 h 1028563"/>
                    <a:gd name="connsiteX1" fmla="*/ 117671 w 242112"/>
                    <a:gd name="connsiteY1" fmla="*/ 18403 h 1028563"/>
                    <a:gd name="connsiteX2" fmla="*/ 235543 w 242112"/>
                    <a:gd name="connsiteY2" fmla="*/ 22230 h 1028563"/>
                    <a:gd name="connsiteX3" fmla="*/ 210540 w 242112"/>
                    <a:gd name="connsiteY3" fmla="*/ 293819 h 1028563"/>
                    <a:gd name="connsiteX4" fmla="*/ 31946 w 242112"/>
                    <a:gd name="connsiteY4" fmla="*/ 1028563 h 1028563"/>
                    <a:gd name="connsiteX5" fmla="*/ 12896 w 242112"/>
                    <a:gd name="connsiteY5" fmla="*/ 289057 h 1028563"/>
                    <a:gd name="connsiteX6" fmla="*/ 9324 w 242112"/>
                    <a:gd name="connsiteY6" fmla="*/ 41280 h 1028563"/>
                    <a:gd name="connsiteX0" fmla="*/ 22617 w 255405"/>
                    <a:gd name="connsiteY0" fmla="*/ 41280 h 1028564"/>
                    <a:gd name="connsiteX1" fmla="*/ 130964 w 255405"/>
                    <a:gd name="connsiteY1" fmla="*/ 18403 h 1028564"/>
                    <a:gd name="connsiteX2" fmla="*/ 248836 w 255405"/>
                    <a:gd name="connsiteY2" fmla="*/ 22230 h 1028564"/>
                    <a:gd name="connsiteX3" fmla="*/ 223833 w 255405"/>
                    <a:gd name="connsiteY3" fmla="*/ 293819 h 1028564"/>
                    <a:gd name="connsiteX4" fmla="*/ 45239 w 255405"/>
                    <a:gd name="connsiteY4" fmla="*/ 1028563 h 1028564"/>
                    <a:gd name="connsiteX5" fmla="*/ 4757 w 255405"/>
                    <a:gd name="connsiteY5" fmla="*/ 300963 h 1028564"/>
                    <a:gd name="connsiteX6" fmla="*/ 22617 w 255405"/>
                    <a:gd name="connsiteY6" fmla="*/ 41280 h 1028564"/>
                    <a:gd name="connsiteX0" fmla="*/ 22617 w 255405"/>
                    <a:gd name="connsiteY0" fmla="*/ 41280 h 1028564"/>
                    <a:gd name="connsiteX1" fmla="*/ 130964 w 255405"/>
                    <a:gd name="connsiteY1" fmla="*/ 18403 h 1028564"/>
                    <a:gd name="connsiteX2" fmla="*/ 248836 w 255405"/>
                    <a:gd name="connsiteY2" fmla="*/ 22230 h 1028564"/>
                    <a:gd name="connsiteX3" fmla="*/ 223833 w 255405"/>
                    <a:gd name="connsiteY3" fmla="*/ 293819 h 1028564"/>
                    <a:gd name="connsiteX4" fmla="*/ 45239 w 255405"/>
                    <a:gd name="connsiteY4" fmla="*/ 1028563 h 1028564"/>
                    <a:gd name="connsiteX5" fmla="*/ 4757 w 255405"/>
                    <a:gd name="connsiteY5" fmla="*/ 300963 h 1028564"/>
                    <a:gd name="connsiteX6" fmla="*/ 22617 w 255405"/>
                    <a:gd name="connsiteY6" fmla="*/ 41280 h 1028564"/>
                    <a:gd name="connsiteX0" fmla="*/ 19475 w 252263"/>
                    <a:gd name="connsiteY0" fmla="*/ 41280 h 1028564"/>
                    <a:gd name="connsiteX1" fmla="*/ 127822 w 252263"/>
                    <a:gd name="connsiteY1" fmla="*/ 18403 h 1028564"/>
                    <a:gd name="connsiteX2" fmla="*/ 245694 w 252263"/>
                    <a:gd name="connsiteY2" fmla="*/ 22230 h 1028564"/>
                    <a:gd name="connsiteX3" fmla="*/ 220691 w 252263"/>
                    <a:gd name="connsiteY3" fmla="*/ 293819 h 1028564"/>
                    <a:gd name="connsiteX4" fmla="*/ 42097 w 252263"/>
                    <a:gd name="connsiteY4" fmla="*/ 1028563 h 1028564"/>
                    <a:gd name="connsiteX5" fmla="*/ 1615 w 252263"/>
                    <a:gd name="connsiteY5" fmla="*/ 300963 h 1028564"/>
                    <a:gd name="connsiteX6" fmla="*/ 19475 w 252263"/>
                    <a:gd name="connsiteY6" fmla="*/ 41280 h 1028564"/>
                    <a:gd name="connsiteX0" fmla="*/ 18674 w 251462"/>
                    <a:gd name="connsiteY0" fmla="*/ 41280 h 1028564"/>
                    <a:gd name="connsiteX1" fmla="*/ 127021 w 251462"/>
                    <a:gd name="connsiteY1" fmla="*/ 18403 h 1028564"/>
                    <a:gd name="connsiteX2" fmla="*/ 244893 w 251462"/>
                    <a:gd name="connsiteY2" fmla="*/ 22230 h 1028564"/>
                    <a:gd name="connsiteX3" fmla="*/ 219890 w 251462"/>
                    <a:gd name="connsiteY3" fmla="*/ 293819 h 1028564"/>
                    <a:gd name="connsiteX4" fmla="*/ 41296 w 251462"/>
                    <a:gd name="connsiteY4" fmla="*/ 1028563 h 1028564"/>
                    <a:gd name="connsiteX5" fmla="*/ 814 w 251462"/>
                    <a:gd name="connsiteY5" fmla="*/ 300963 h 1028564"/>
                    <a:gd name="connsiteX6" fmla="*/ 18674 w 251462"/>
                    <a:gd name="connsiteY6" fmla="*/ 41280 h 1028564"/>
                    <a:gd name="connsiteX0" fmla="*/ 18674 w 256892"/>
                    <a:gd name="connsiteY0" fmla="*/ 30857 h 1018141"/>
                    <a:gd name="connsiteX1" fmla="*/ 127021 w 256892"/>
                    <a:gd name="connsiteY1" fmla="*/ 7980 h 1018141"/>
                    <a:gd name="connsiteX2" fmla="*/ 244893 w 256892"/>
                    <a:gd name="connsiteY2" fmla="*/ 11807 h 1018141"/>
                    <a:gd name="connsiteX3" fmla="*/ 219890 w 256892"/>
                    <a:gd name="connsiteY3" fmla="*/ 283396 h 1018141"/>
                    <a:gd name="connsiteX4" fmla="*/ 41296 w 256892"/>
                    <a:gd name="connsiteY4" fmla="*/ 1018140 h 1018141"/>
                    <a:gd name="connsiteX5" fmla="*/ 814 w 256892"/>
                    <a:gd name="connsiteY5" fmla="*/ 290540 h 1018141"/>
                    <a:gd name="connsiteX6" fmla="*/ 18674 w 256892"/>
                    <a:gd name="connsiteY6" fmla="*/ 30857 h 1018141"/>
                    <a:gd name="connsiteX0" fmla="*/ 18674 w 256892"/>
                    <a:gd name="connsiteY0" fmla="*/ 30857 h 1182447"/>
                    <a:gd name="connsiteX1" fmla="*/ 127021 w 256892"/>
                    <a:gd name="connsiteY1" fmla="*/ 7980 h 1182447"/>
                    <a:gd name="connsiteX2" fmla="*/ 244893 w 256892"/>
                    <a:gd name="connsiteY2" fmla="*/ 11807 h 1182447"/>
                    <a:gd name="connsiteX3" fmla="*/ 219890 w 256892"/>
                    <a:gd name="connsiteY3" fmla="*/ 283396 h 1182447"/>
                    <a:gd name="connsiteX4" fmla="*/ 43678 w 256892"/>
                    <a:gd name="connsiteY4" fmla="*/ 1182446 h 1182447"/>
                    <a:gd name="connsiteX5" fmla="*/ 814 w 256892"/>
                    <a:gd name="connsiteY5" fmla="*/ 290540 h 1182447"/>
                    <a:gd name="connsiteX6" fmla="*/ 18674 w 256892"/>
                    <a:gd name="connsiteY6" fmla="*/ 30857 h 1182447"/>
                    <a:gd name="connsiteX0" fmla="*/ 18674 w 256892"/>
                    <a:gd name="connsiteY0" fmla="*/ 30857 h 1254296"/>
                    <a:gd name="connsiteX1" fmla="*/ 127021 w 256892"/>
                    <a:gd name="connsiteY1" fmla="*/ 7980 h 1254296"/>
                    <a:gd name="connsiteX2" fmla="*/ 244893 w 256892"/>
                    <a:gd name="connsiteY2" fmla="*/ 11807 h 1254296"/>
                    <a:gd name="connsiteX3" fmla="*/ 219890 w 256892"/>
                    <a:gd name="connsiteY3" fmla="*/ 283396 h 1254296"/>
                    <a:gd name="connsiteX4" fmla="*/ 136546 w 256892"/>
                    <a:gd name="connsiteY4" fmla="*/ 1097783 h 1254296"/>
                    <a:gd name="connsiteX5" fmla="*/ 43678 w 256892"/>
                    <a:gd name="connsiteY5" fmla="*/ 1182446 h 1254296"/>
                    <a:gd name="connsiteX6" fmla="*/ 814 w 256892"/>
                    <a:gd name="connsiteY6" fmla="*/ 290540 h 1254296"/>
                    <a:gd name="connsiteX7" fmla="*/ 18674 w 256892"/>
                    <a:gd name="connsiteY7" fmla="*/ 30857 h 1254296"/>
                    <a:gd name="connsiteX0" fmla="*/ 18674 w 256892"/>
                    <a:gd name="connsiteY0" fmla="*/ 30857 h 1238309"/>
                    <a:gd name="connsiteX1" fmla="*/ 127021 w 256892"/>
                    <a:gd name="connsiteY1" fmla="*/ 7980 h 1238309"/>
                    <a:gd name="connsiteX2" fmla="*/ 244893 w 256892"/>
                    <a:gd name="connsiteY2" fmla="*/ 11807 h 1238309"/>
                    <a:gd name="connsiteX3" fmla="*/ 219890 w 256892"/>
                    <a:gd name="connsiteY3" fmla="*/ 283396 h 1238309"/>
                    <a:gd name="connsiteX4" fmla="*/ 136546 w 256892"/>
                    <a:gd name="connsiteY4" fmla="*/ 1097783 h 1238309"/>
                    <a:gd name="connsiteX5" fmla="*/ 43678 w 256892"/>
                    <a:gd name="connsiteY5" fmla="*/ 1182446 h 1238309"/>
                    <a:gd name="connsiteX6" fmla="*/ 814 w 256892"/>
                    <a:gd name="connsiteY6" fmla="*/ 290540 h 1238309"/>
                    <a:gd name="connsiteX7" fmla="*/ 18674 w 256892"/>
                    <a:gd name="connsiteY7" fmla="*/ 30857 h 1238309"/>
                    <a:gd name="connsiteX0" fmla="*/ 18674 w 256892"/>
                    <a:gd name="connsiteY0" fmla="*/ 30857 h 1209642"/>
                    <a:gd name="connsiteX1" fmla="*/ 127021 w 256892"/>
                    <a:gd name="connsiteY1" fmla="*/ 7980 h 1209642"/>
                    <a:gd name="connsiteX2" fmla="*/ 244893 w 256892"/>
                    <a:gd name="connsiteY2" fmla="*/ 11807 h 1209642"/>
                    <a:gd name="connsiteX3" fmla="*/ 219890 w 256892"/>
                    <a:gd name="connsiteY3" fmla="*/ 283396 h 1209642"/>
                    <a:gd name="connsiteX4" fmla="*/ 136546 w 256892"/>
                    <a:gd name="connsiteY4" fmla="*/ 1097783 h 1209642"/>
                    <a:gd name="connsiteX5" fmla="*/ 19866 w 256892"/>
                    <a:gd name="connsiteY5" fmla="*/ 1144346 h 1209642"/>
                    <a:gd name="connsiteX6" fmla="*/ 814 w 256892"/>
                    <a:gd name="connsiteY6" fmla="*/ 290540 h 1209642"/>
                    <a:gd name="connsiteX7" fmla="*/ 18674 w 256892"/>
                    <a:gd name="connsiteY7" fmla="*/ 30857 h 1209642"/>
                    <a:gd name="connsiteX0" fmla="*/ 18674 w 256892"/>
                    <a:gd name="connsiteY0" fmla="*/ 30857 h 1154205"/>
                    <a:gd name="connsiteX1" fmla="*/ 127021 w 256892"/>
                    <a:gd name="connsiteY1" fmla="*/ 7980 h 1154205"/>
                    <a:gd name="connsiteX2" fmla="*/ 244893 w 256892"/>
                    <a:gd name="connsiteY2" fmla="*/ 11807 h 1154205"/>
                    <a:gd name="connsiteX3" fmla="*/ 219890 w 256892"/>
                    <a:gd name="connsiteY3" fmla="*/ 283396 h 1154205"/>
                    <a:gd name="connsiteX4" fmla="*/ 136546 w 256892"/>
                    <a:gd name="connsiteY4" fmla="*/ 1097783 h 1154205"/>
                    <a:gd name="connsiteX5" fmla="*/ 19866 w 256892"/>
                    <a:gd name="connsiteY5" fmla="*/ 1144346 h 1154205"/>
                    <a:gd name="connsiteX6" fmla="*/ 814 w 256892"/>
                    <a:gd name="connsiteY6" fmla="*/ 290540 h 1154205"/>
                    <a:gd name="connsiteX7" fmla="*/ 18674 w 256892"/>
                    <a:gd name="connsiteY7" fmla="*/ 30857 h 1154205"/>
                    <a:gd name="connsiteX0" fmla="*/ 18674 w 256892"/>
                    <a:gd name="connsiteY0" fmla="*/ 30857 h 1243818"/>
                    <a:gd name="connsiteX1" fmla="*/ 127021 w 256892"/>
                    <a:gd name="connsiteY1" fmla="*/ 7980 h 1243818"/>
                    <a:gd name="connsiteX2" fmla="*/ 244893 w 256892"/>
                    <a:gd name="connsiteY2" fmla="*/ 11807 h 1243818"/>
                    <a:gd name="connsiteX3" fmla="*/ 219890 w 256892"/>
                    <a:gd name="connsiteY3" fmla="*/ 283396 h 1243818"/>
                    <a:gd name="connsiteX4" fmla="*/ 100828 w 256892"/>
                    <a:gd name="connsiteY4" fmla="*/ 1173983 h 1243818"/>
                    <a:gd name="connsiteX5" fmla="*/ 19866 w 256892"/>
                    <a:gd name="connsiteY5" fmla="*/ 1144346 h 1243818"/>
                    <a:gd name="connsiteX6" fmla="*/ 814 w 256892"/>
                    <a:gd name="connsiteY6" fmla="*/ 290540 h 1243818"/>
                    <a:gd name="connsiteX7" fmla="*/ 18674 w 256892"/>
                    <a:gd name="connsiteY7" fmla="*/ 30857 h 1243818"/>
                    <a:gd name="connsiteX0" fmla="*/ 18674 w 256892"/>
                    <a:gd name="connsiteY0" fmla="*/ 30857 h 1226772"/>
                    <a:gd name="connsiteX1" fmla="*/ 127021 w 256892"/>
                    <a:gd name="connsiteY1" fmla="*/ 7980 h 1226772"/>
                    <a:gd name="connsiteX2" fmla="*/ 244893 w 256892"/>
                    <a:gd name="connsiteY2" fmla="*/ 11807 h 1226772"/>
                    <a:gd name="connsiteX3" fmla="*/ 219890 w 256892"/>
                    <a:gd name="connsiteY3" fmla="*/ 283396 h 1226772"/>
                    <a:gd name="connsiteX4" fmla="*/ 100828 w 256892"/>
                    <a:gd name="connsiteY4" fmla="*/ 1173983 h 1226772"/>
                    <a:gd name="connsiteX5" fmla="*/ 19866 w 256892"/>
                    <a:gd name="connsiteY5" fmla="*/ 1144346 h 1226772"/>
                    <a:gd name="connsiteX6" fmla="*/ 814 w 256892"/>
                    <a:gd name="connsiteY6" fmla="*/ 290540 h 1226772"/>
                    <a:gd name="connsiteX7" fmla="*/ 18674 w 256892"/>
                    <a:gd name="connsiteY7" fmla="*/ 30857 h 1226772"/>
                    <a:gd name="connsiteX0" fmla="*/ 18674 w 256892"/>
                    <a:gd name="connsiteY0" fmla="*/ 30857 h 1226772"/>
                    <a:gd name="connsiteX1" fmla="*/ 127021 w 256892"/>
                    <a:gd name="connsiteY1" fmla="*/ 7980 h 1226772"/>
                    <a:gd name="connsiteX2" fmla="*/ 244893 w 256892"/>
                    <a:gd name="connsiteY2" fmla="*/ 11807 h 1226772"/>
                    <a:gd name="connsiteX3" fmla="*/ 219890 w 256892"/>
                    <a:gd name="connsiteY3" fmla="*/ 283396 h 1226772"/>
                    <a:gd name="connsiteX4" fmla="*/ 100828 w 256892"/>
                    <a:gd name="connsiteY4" fmla="*/ 1173983 h 1226772"/>
                    <a:gd name="connsiteX5" fmla="*/ 19866 w 256892"/>
                    <a:gd name="connsiteY5" fmla="*/ 1144346 h 1226772"/>
                    <a:gd name="connsiteX6" fmla="*/ 814 w 256892"/>
                    <a:gd name="connsiteY6" fmla="*/ 290540 h 1226772"/>
                    <a:gd name="connsiteX7" fmla="*/ 18674 w 256892"/>
                    <a:gd name="connsiteY7" fmla="*/ 30857 h 1226772"/>
                    <a:gd name="connsiteX0" fmla="*/ 123590 w 361808"/>
                    <a:gd name="connsiteY0" fmla="*/ 61450 h 1226646"/>
                    <a:gd name="connsiteX1" fmla="*/ 231937 w 361808"/>
                    <a:gd name="connsiteY1" fmla="*/ 38573 h 1226646"/>
                    <a:gd name="connsiteX2" fmla="*/ 349809 w 361808"/>
                    <a:gd name="connsiteY2" fmla="*/ 42400 h 1226646"/>
                    <a:gd name="connsiteX3" fmla="*/ 324806 w 361808"/>
                    <a:gd name="connsiteY3" fmla="*/ 313989 h 1226646"/>
                    <a:gd name="connsiteX4" fmla="*/ 205744 w 361808"/>
                    <a:gd name="connsiteY4" fmla="*/ 1204576 h 1226646"/>
                    <a:gd name="connsiteX5" fmla="*/ 124782 w 361808"/>
                    <a:gd name="connsiteY5" fmla="*/ 1174939 h 1226646"/>
                    <a:gd name="connsiteX6" fmla="*/ 94 w 361808"/>
                    <a:gd name="connsiteY6" fmla="*/ 790175 h 1226646"/>
                    <a:gd name="connsiteX7" fmla="*/ 123590 w 361808"/>
                    <a:gd name="connsiteY7" fmla="*/ 61450 h 1226646"/>
                    <a:gd name="connsiteX0" fmla="*/ 123590 w 351475"/>
                    <a:gd name="connsiteY0" fmla="*/ 64204 h 1229400"/>
                    <a:gd name="connsiteX1" fmla="*/ 231937 w 351475"/>
                    <a:gd name="connsiteY1" fmla="*/ 41327 h 1229400"/>
                    <a:gd name="connsiteX2" fmla="*/ 349809 w 351475"/>
                    <a:gd name="connsiteY2" fmla="*/ 45154 h 1229400"/>
                    <a:gd name="connsiteX3" fmla="*/ 293507 w 351475"/>
                    <a:gd name="connsiteY3" fmla="*/ 627188 h 1229400"/>
                    <a:gd name="connsiteX4" fmla="*/ 205744 w 351475"/>
                    <a:gd name="connsiteY4" fmla="*/ 1207330 h 1229400"/>
                    <a:gd name="connsiteX5" fmla="*/ 124782 w 351475"/>
                    <a:gd name="connsiteY5" fmla="*/ 1177693 h 1229400"/>
                    <a:gd name="connsiteX6" fmla="*/ 94 w 351475"/>
                    <a:gd name="connsiteY6" fmla="*/ 792929 h 1229400"/>
                    <a:gd name="connsiteX7" fmla="*/ 123590 w 351475"/>
                    <a:gd name="connsiteY7" fmla="*/ 64204 h 1229400"/>
                    <a:gd name="connsiteX0" fmla="*/ 123590 w 350045"/>
                    <a:gd name="connsiteY0" fmla="*/ 73817 h 1239013"/>
                    <a:gd name="connsiteX1" fmla="*/ 231937 w 350045"/>
                    <a:gd name="connsiteY1" fmla="*/ 50940 h 1239013"/>
                    <a:gd name="connsiteX2" fmla="*/ 349809 w 350045"/>
                    <a:gd name="connsiteY2" fmla="*/ 54767 h 1239013"/>
                    <a:gd name="connsiteX3" fmla="*/ 260251 w 350045"/>
                    <a:gd name="connsiteY3" fmla="*/ 766716 h 1239013"/>
                    <a:gd name="connsiteX4" fmla="*/ 205744 w 350045"/>
                    <a:gd name="connsiteY4" fmla="*/ 1216943 h 1239013"/>
                    <a:gd name="connsiteX5" fmla="*/ 124782 w 350045"/>
                    <a:gd name="connsiteY5" fmla="*/ 1187306 h 1239013"/>
                    <a:gd name="connsiteX6" fmla="*/ 94 w 350045"/>
                    <a:gd name="connsiteY6" fmla="*/ 802542 h 1239013"/>
                    <a:gd name="connsiteX7" fmla="*/ 123590 w 350045"/>
                    <a:gd name="connsiteY7" fmla="*/ 73817 h 1239013"/>
                    <a:gd name="connsiteX0" fmla="*/ 123590 w 350019"/>
                    <a:gd name="connsiteY0" fmla="*/ 73817 h 1239013"/>
                    <a:gd name="connsiteX1" fmla="*/ 231937 w 350019"/>
                    <a:gd name="connsiteY1" fmla="*/ 50940 h 1239013"/>
                    <a:gd name="connsiteX2" fmla="*/ 349809 w 350019"/>
                    <a:gd name="connsiteY2" fmla="*/ 54767 h 1239013"/>
                    <a:gd name="connsiteX3" fmla="*/ 260251 w 350019"/>
                    <a:gd name="connsiteY3" fmla="*/ 766716 h 1239013"/>
                    <a:gd name="connsiteX4" fmla="*/ 294034 w 350019"/>
                    <a:gd name="connsiteY4" fmla="*/ 1166009 h 1239013"/>
                    <a:gd name="connsiteX5" fmla="*/ 205744 w 350019"/>
                    <a:gd name="connsiteY5" fmla="*/ 1216943 h 1239013"/>
                    <a:gd name="connsiteX6" fmla="*/ 124782 w 350019"/>
                    <a:gd name="connsiteY6" fmla="*/ 1187306 h 1239013"/>
                    <a:gd name="connsiteX7" fmla="*/ 94 w 350019"/>
                    <a:gd name="connsiteY7" fmla="*/ 802542 h 1239013"/>
                    <a:gd name="connsiteX8" fmla="*/ 123590 w 350019"/>
                    <a:gd name="connsiteY8" fmla="*/ 73817 h 1239013"/>
                    <a:gd name="connsiteX0" fmla="*/ 123590 w 350019"/>
                    <a:gd name="connsiteY0" fmla="*/ 73817 h 1259563"/>
                    <a:gd name="connsiteX1" fmla="*/ 231937 w 350019"/>
                    <a:gd name="connsiteY1" fmla="*/ 50940 h 1259563"/>
                    <a:gd name="connsiteX2" fmla="*/ 349809 w 350019"/>
                    <a:gd name="connsiteY2" fmla="*/ 54767 h 1259563"/>
                    <a:gd name="connsiteX3" fmla="*/ 260251 w 350019"/>
                    <a:gd name="connsiteY3" fmla="*/ 766716 h 1259563"/>
                    <a:gd name="connsiteX4" fmla="*/ 294034 w 350019"/>
                    <a:gd name="connsiteY4" fmla="*/ 1166009 h 1259563"/>
                    <a:gd name="connsiteX5" fmla="*/ 217482 w 350019"/>
                    <a:gd name="connsiteY5" fmla="*/ 1245625 h 1259563"/>
                    <a:gd name="connsiteX6" fmla="*/ 124782 w 350019"/>
                    <a:gd name="connsiteY6" fmla="*/ 1187306 h 1259563"/>
                    <a:gd name="connsiteX7" fmla="*/ 94 w 350019"/>
                    <a:gd name="connsiteY7" fmla="*/ 802542 h 1259563"/>
                    <a:gd name="connsiteX8" fmla="*/ 123590 w 350019"/>
                    <a:gd name="connsiteY8" fmla="*/ 73817 h 1259563"/>
                    <a:gd name="connsiteX0" fmla="*/ 123590 w 350019"/>
                    <a:gd name="connsiteY0" fmla="*/ 73817 h 1302813"/>
                    <a:gd name="connsiteX1" fmla="*/ 231937 w 350019"/>
                    <a:gd name="connsiteY1" fmla="*/ 50940 h 1302813"/>
                    <a:gd name="connsiteX2" fmla="*/ 349809 w 350019"/>
                    <a:gd name="connsiteY2" fmla="*/ 54767 h 1302813"/>
                    <a:gd name="connsiteX3" fmla="*/ 260251 w 350019"/>
                    <a:gd name="connsiteY3" fmla="*/ 766716 h 1302813"/>
                    <a:gd name="connsiteX4" fmla="*/ 294034 w 350019"/>
                    <a:gd name="connsiteY4" fmla="*/ 1166009 h 1302813"/>
                    <a:gd name="connsiteX5" fmla="*/ 217482 w 350019"/>
                    <a:gd name="connsiteY5" fmla="*/ 1245625 h 1302813"/>
                    <a:gd name="connsiteX6" fmla="*/ 134564 w 350019"/>
                    <a:gd name="connsiteY6" fmla="*/ 1269979 h 1302813"/>
                    <a:gd name="connsiteX7" fmla="*/ 94 w 350019"/>
                    <a:gd name="connsiteY7" fmla="*/ 802542 h 1302813"/>
                    <a:gd name="connsiteX8" fmla="*/ 123590 w 350019"/>
                    <a:gd name="connsiteY8" fmla="*/ 73817 h 1302813"/>
                    <a:gd name="connsiteX0" fmla="*/ 123590 w 350019"/>
                    <a:gd name="connsiteY0" fmla="*/ 73817 h 1302813"/>
                    <a:gd name="connsiteX1" fmla="*/ 231937 w 350019"/>
                    <a:gd name="connsiteY1" fmla="*/ 50940 h 1302813"/>
                    <a:gd name="connsiteX2" fmla="*/ 349809 w 350019"/>
                    <a:gd name="connsiteY2" fmla="*/ 54767 h 1302813"/>
                    <a:gd name="connsiteX3" fmla="*/ 260251 w 350019"/>
                    <a:gd name="connsiteY3" fmla="*/ 766716 h 1302813"/>
                    <a:gd name="connsiteX4" fmla="*/ 305772 w 350019"/>
                    <a:gd name="connsiteY4" fmla="*/ 1194692 h 1302813"/>
                    <a:gd name="connsiteX5" fmla="*/ 217482 w 350019"/>
                    <a:gd name="connsiteY5" fmla="*/ 1245625 h 1302813"/>
                    <a:gd name="connsiteX6" fmla="*/ 134564 w 350019"/>
                    <a:gd name="connsiteY6" fmla="*/ 1269979 h 1302813"/>
                    <a:gd name="connsiteX7" fmla="*/ 94 w 350019"/>
                    <a:gd name="connsiteY7" fmla="*/ 802542 h 1302813"/>
                    <a:gd name="connsiteX8" fmla="*/ 123590 w 350019"/>
                    <a:gd name="connsiteY8" fmla="*/ 73817 h 1302813"/>
                    <a:gd name="connsiteX0" fmla="*/ 123590 w 350019"/>
                    <a:gd name="connsiteY0" fmla="*/ 73817 h 1302813"/>
                    <a:gd name="connsiteX1" fmla="*/ 231937 w 350019"/>
                    <a:gd name="connsiteY1" fmla="*/ 50940 h 1302813"/>
                    <a:gd name="connsiteX2" fmla="*/ 349809 w 350019"/>
                    <a:gd name="connsiteY2" fmla="*/ 54767 h 1302813"/>
                    <a:gd name="connsiteX3" fmla="*/ 260251 w 350019"/>
                    <a:gd name="connsiteY3" fmla="*/ 766716 h 1302813"/>
                    <a:gd name="connsiteX4" fmla="*/ 305772 w 350019"/>
                    <a:gd name="connsiteY4" fmla="*/ 1194692 h 1302813"/>
                    <a:gd name="connsiteX5" fmla="*/ 339810 w 350019"/>
                    <a:gd name="connsiteY5" fmla="*/ 1220735 h 1302813"/>
                    <a:gd name="connsiteX6" fmla="*/ 217482 w 350019"/>
                    <a:gd name="connsiteY6" fmla="*/ 1245625 h 1302813"/>
                    <a:gd name="connsiteX7" fmla="*/ 134564 w 350019"/>
                    <a:gd name="connsiteY7" fmla="*/ 1269979 h 1302813"/>
                    <a:gd name="connsiteX8" fmla="*/ 94 w 350019"/>
                    <a:gd name="connsiteY8" fmla="*/ 802542 h 1302813"/>
                    <a:gd name="connsiteX9" fmla="*/ 123590 w 350019"/>
                    <a:gd name="connsiteY9" fmla="*/ 73817 h 1302813"/>
                    <a:gd name="connsiteX0" fmla="*/ 123590 w 350019"/>
                    <a:gd name="connsiteY0" fmla="*/ 73817 h 1302813"/>
                    <a:gd name="connsiteX1" fmla="*/ 231937 w 350019"/>
                    <a:gd name="connsiteY1" fmla="*/ 50940 h 1302813"/>
                    <a:gd name="connsiteX2" fmla="*/ 349809 w 350019"/>
                    <a:gd name="connsiteY2" fmla="*/ 54767 h 1302813"/>
                    <a:gd name="connsiteX3" fmla="*/ 260251 w 350019"/>
                    <a:gd name="connsiteY3" fmla="*/ 766716 h 1302813"/>
                    <a:gd name="connsiteX4" fmla="*/ 305772 w 350019"/>
                    <a:gd name="connsiteY4" fmla="*/ 1194692 h 1302813"/>
                    <a:gd name="connsiteX5" fmla="*/ 339810 w 350019"/>
                    <a:gd name="connsiteY5" fmla="*/ 1220735 h 1302813"/>
                    <a:gd name="connsiteX6" fmla="*/ 217482 w 350019"/>
                    <a:gd name="connsiteY6" fmla="*/ 1245625 h 1302813"/>
                    <a:gd name="connsiteX7" fmla="*/ 134564 w 350019"/>
                    <a:gd name="connsiteY7" fmla="*/ 1269979 h 1302813"/>
                    <a:gd name="connsiteX8" fmla="*/ 94 w 350019"/>
                    <a:gd name="connsiteY8" fmla="*/ 802542 h 1302813"/>
                    <a:gd name="connsiteX9" fmla="*/ 123590 w 350019"/>
                    <a:gd name="connsiteY9" fmla="*/ 73817 h 1302813"/>
                    <a:gd name="connsiteX0" fmla="*/ 123590 w 350019"/>
                    <a:gd name="connsiteY0" fmla="*/ 73817 h 1302813"/>
                    <a:gd name="connsiteX1" fmla="*/ 231937 w 350019"/>
                    <a:gd name="connsiteY1" fmla="*/ 50940 h 1302813"/>
                    <a:gd name="connsiteX2" fmla="*/ 349809 w 350019"/>
                    <a:gd name="connsiteY2" fmla="*/ 54767 h 1302813"/>
                    <a:gd name="connsiteX3" fmla="*/ 260251 w 350019"/>
                    <a:gd name="connsiteY3" fmla="*/ 766716 h 1302813"/>
                    <a:gd name="connsiteX4" fmla="*/ 305772 w 350019"/>
                    <a:gd name="connsiteY4" fmla="*/ 1194692 h 1302813"/>
                    <a:gd name="connsiteX5" fmla="*/ 339810 w 350019"/>
                    <a:gd name="connsiteY5" fmla="*/ 1220735 h 1302813"/>
                    <a:gd name="connsiteX6" fmla="*/ 217482 w 350019"/>
                    <a:gd name="connsiteY6" fmla="*/ 1245625 h 1302813"/>
                    <a:gd name="connsiteX7" fmla="*/ 134564 w 350019"/>
                    <a:gd name="connsiteY7" fmla="*/ 1269979 h 1302813"/>
                    <a:gd name="connsiteX8" fmla="*/ 94 w 350019"/>
                    <a:gd name="connsiteY8" fmla="*/ 802542 h 1302813"/>
                    <a:gd name="connsiteX9" fmla="*/ 123590 w 350019"/>
                    <a:gd name="connsiteY9" fmla="*/ 73817 h 1302813"/>
                    <a:gd name="connsiteX0" fmla="*/ 123590 w 350019"/>
                    <a:gd name="connsiteY0" fmla="*/ 73817 h 1302813"/>
                    <a:gd name="connsiteX1" fmla="*/ 231937 w 350019"/>
                    <a:gd name="connsiteY1" fmla="*/ 50940 h 1302813"/>
                    <a:gd name="connsiteX2" fmla="*/ 349809 w 350019"/>
                    <a:gd name="connsiteY2" fmla="*/ 54767 h 1302813"/>
                    <a:gd name="connsiteX3" fmla="*/ 260251 w 350019"/>
                    <a:gd name="connsiteY3" fmla="*/ 766716 h 1302813"/>
                    <a:gd name="connsiteX4" fmla="*/ 305772 w 350019"/>
                    <a:gd name="connsiteY4" fmla="*/ 1194692 h 1302813"/>
                    <a:gd name="connsiteX5" fmla="*/ 339810 w 350019"/>
                    <a:gd name="connsiteY5" fmla="*/ 1220735 h 1302813"/>
                    <a:gd name="connsiteX6" fmla="*/ 217482 w 350019"/>
                    <a:gd name="connsiteY6" fmla="*/ 1245625 h 1302813"/>
                    <a:gd name="connsiteX7" fmla="*/ 134564 w 350019"/>
                    <a:gd name="connsiteY7" fmla="*/ 1269979 h 1302813"/>
                    <a:gd name="connsiteX8" fmla="*/ 94 w 350019"/>
                    <a:gd name="connsiteY8" fmla="*/ 802542 h 1302813"/>
                    <a:gd name="connsiteX9" fmla="*/ 123590 w 350019"/>
                    <a:gd name="connsiteY9" fmla="*/ 73817 h 1302813"/>
                    <a:gd name="connsiteX0" fmla="*/ 123590 w 350019"/>
                    <a:gd name="connsiteY0" fmla="*/ 73817 h 1302813"/>
                    <a:gd name="connsiteX1" fmla="*/ 231937 w 350019"/>
                    <a:gd name="connsiteY1" fmla="*/ 50940 h 1302813"/>
                    <a:gd name="connsiteX2" fmla="*/ 349809 w 350019"/>
                    <a:gd name="connsiteY2" fmla="*/ 54767 h 1302813"/>
                    <a:gd name="connsiteX3" fmla="*/ 260251 w 350019"/>
                    <a:gd name="connsiteY3" fmla="*/ 766716 h 1302813"/>
                    <a:gd name="connsiteX4" fmla="*/ 305772 w 350019"/>
                    <a:gd name="connsiteY4" fmla="*/ 1194692 h 1302813"/>
                    <a:gd name="connsiteX5" fmla="*/ 339810 w 350019"/>
                    <a:gd name="connsiteY5" fmla="*/ 1220735 h 1302813"/>
                    <a:gd name="connsiteX6" fmla="*/ 217482 w 350019"/>
                    <a:gd name="connsiteY6" fmla="*/ 1245625 h 1302813"/>
                    <a:gd name="connsiteX7" fmla="*/ 134564 w 350019"/>
                    <a:gd name="connsiteY7" fmla="*/ 1269979 h 1302813"/>
                    <a:gd name="connsiteX8" fmla="*/ 94 w 350019"/>
                    <a:gd name="connsiteY8" fmla="*/ 802542 h 1302813"/>
                    <a:gd name="connsiteX9" fmla="*/ 123590 w 350019"/>
                    <a:gd name="connsiteY9" fmla="*/ 73817 h 1302813"/>
                    <a:gd name="connsiteX0" fmla="*/ 123590 w 350019"/>
                    <a:gd name="connsiteY0" fmla="*/ 73817 h 1297566"/>
                    <a:gd name="connsiteX1" fmla="*/ 231937 w 350019"/>
                    <a:gd name="connsiteY1" fmla="*/ 50940 h 1297566"/>
                    <a:gd name="connsiteX2" fmla="*/ 349809 w 350019"/>
                    <a:gd name="connsiteY2" fmla="*/ 54767 h 1297566"/>
                    <a:gd name="connsiteX3" fmla="*/ 260251 w 350019"/>
                    <a:gd name="connsiteY3" fmla="*/ 766716 h 1297566"/>
                    <a:gd name="connsiteX4" fmla="*/ 305772 w 350019"/>
                    <a:gd name="connsiteY4" fmla="*/ 1194692 h 1297566"/>
                    <a:gd name="connsiteX5" fmla="*/ 339810 w 350019"/>
                    <a:gd name="connsiteY5" fmla="*/ 1220735 h 1297566"/>
                    <a:gd name="connsiteX6" fmla="*/ 217482 w 350019"/>
                    <a:gd name="connsiteY6" fmla="*/ 1245625 h 1297566"/>
                    <a:gd name="connsiteX7" fmla="*/ 134564 w 350019"/>
                    <a:gd name="connsiteY7" fmla="*/ 1269979 h 1297566"/>
                    <a:gd name="connsiteX8" fmla="*/ 94 w 350019"/>
                    <a:gd name="connsiteY8" fmla="*/ 802542 h 1297566"/>
                    <a:gd name="connsiteX9" fmla="*/ 123590 w 350019"/>
                    <a:gd name="connsiteY9" fmla="*/ 73817 h 1297566"/>
                    <a:gd name="connsiteX0" fmla="*/ 123590 w 350019"/>
                    <a:gd name="connsiteY0" fmla="*/ 73817 h 1297566"/>
                    <a:gd name="connsiteX1" fmla="*/ 231937 w 350019"/>
                    <a:gd name="connsiteY1" fmla="*/ 50940 h 1297566"/>
                    <a:gd name="connsiteX2" fmla="*/ 349809 w 350019"/>
                    <a:gd name="connsiteY2" fmla="*/ 54767 h 1297566"/>
                    <a:gd name="connsiteX3" fmla="*/ 260251 w 350019"/>
                    <a:gd name="connsiteY3" fmla="*/ 766716 h 1297566"/>
                    <a:gd name="connsiteX4" fmla="*/ 305772 w 350019"/>
                    <a:gd name="connsiteY4" fmla="*/ 1194692 h 1297566"/>
                    <a:gd name="connsiteX5" fmla="*/ 339810 w 350019"/>
                    <a:gd name="connsiteY5" fmla="*/ 1220735 h 1297566"/>
                    <a:gd name="connsiteX6" fmla="*/ 217482 w 350019"/>
                    <a:gd name="connsiteY6" fmla="*/ 1245625 h 1297566"/>
                    <a:gd name="connsiteX7" fmla="*/ 134564 w 350019"/>
                    <a:gd name="connsiteY7" fmla="*/ 1269979 h 1297566"/>
                    <a:gd name="connsiteX8" fmla="*/ 94 w 350019"/>
                    <a:gd name="connsiteY8" fmla="*/ 802542 h 1297566"/>
                    <a:gd name="connsiteX9" fmla="*/ 123590 w 350019"/>
                    <a:gd name="connsiteY9" fmla="*/ 73817 h 1297566"/>
                    <a:gd name="connsiteX0" fmla="*/ 123590 w 350019"/>
                    <a:gd name="connsiteY0" fmla="*/ 73817 h 1304312"/>
                    <a:gd name="connsiteX1" fmla="*/ 231937 w 350019"/>
                    <a:gd name="connsiteY1" fmla="*/ 50940 h 1304312"/>
                    <a:gd name="connsiteX2" fmla="*/ 349809 w 350019"/>
                    <a:gd name="connsiteY2" fmla="*/ 54767 h 1304312"/>
                    <a:gd name="connsiteX3" fmla="*/ 260251 w 350019"/>
                    <a:gd name="connsiteY3" fmla="*/ 766716 h 1304312"/>
                    <a:gd name="connsiteX4" fmla="*/ 305772 w 350019"/>
                    <a:gd name="connsiteY4" fmla="*/ 1194692 h 1304312"/>
                    <a:gd name="connsiteX5" fmla="*/ 339810 w 350019"/>
                    <a:gd name="connsiteY5" fmla="*/ 1220735 h 1304312"/>
                    <a:gd name="connsiteX6" fmla="*/ 217482 w 350019"/>
                    <a:gd name="connsiteY6" fmla="*/ 1245625 h 1304312"/>
                    <a:gd name="connsiteX7" fmla="*/ 134564 w 350019"/>
                    <a:gd name="connsiteY7" fmla="*/ 1269979 h 1304312"/>
                    <a:gd name="connsiteX8" fmla="*/ 94 w 350019"/>
                    <a:gd name="connsiteY8" fmla="*/ 802542 h 1304312"/>
                    <a:gd name="connsiteX9" fmla="*/ 123590 w 350019"/>
                    <a:gd name="connsiteY9" fmla="*/ 73817 h 1304312"/>
                    <a:gd name="connsiteX0" fmla="*/ 123590 w 350019"/>
                    <a:gd name="connsiteY0" fmla="*/ 73817 h 1321950"/>
                    <a:gd name="connsiteX1" fmla="*/ 231937 w 350019"/>
                    <a:gd name="connsiteY1" fmla="*/ 50940 h 1321950"/>
                    <a:gd name="connsiteX2" fmla="*/ 349809 w 350019"/>
                    <a:gd name="connsiteY2" fmla="*/ 54767 h 1321950"/>
                    <a:gd name="connsiteX3" fmla="*/ 260251 w 350019"/>
                    <a:gd name="connsiteY3" fmla="*/ 766716 h 1321950"/>
                    <a:gd name="connsiteX4" fmla="*/ 305772 w 350019"/>
                    <a:gd name="connsiteY4" fmla="*/ 1194692 h 1321950"/>
                    <a:gd name="connsiteX5" fmla="*/ 339810 w 350019"/>
                    <a:gd name="connsiteY5" fmla="*/ 1220735 h 1321950"/>
                    <a:gd name="connsiteX6" fmla="*/ 217482 w 350019"/>
                    <a:gd name="connsiteY6" fmla="*/ 1245625 h 1321950"/>
                    <a:gd name="connsiteX7" fmla="*/ 149554 w 350019"/>
                    <a:gd name="connsiteY7" fmla="*/ 1308470 h 1321950"/>
                    <a:gd name="connsiteX8" fmla="*/ 134564 w 350019"/>
                    <a:gd name="connsiteY8" fmla="*/ 1269979 h 1321950"/>
                    <a:gd name="connsiteX9" fmla="*/ 94 w 350019"/>
                    <a:gd name="connsiteY9" fmla="*/ 802542 h 1321950"/>
                    <a:gd name="connsiteX10" fmla="*/ 123590 w 350019"/>
                    <a:gd name="connsiteY10" fmla="*/ 73817 h 1321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50019" h="1321950">
                      <a:moveTo>
                        <a:pt x="123590" y="73817"/>
                      </a:moveTo>
                      <a:cubicBezTo>
                        <a:pt x="162231" y="-51450"/>
                        <a:pt x="194234" y="54115"/>
                        <a:pt x="231937" y="50940"/>
                      </a:cubicBezTo>
                      <a:cubicBezTo>
                        <a:pt x="269640" y="47765"/>
                        <a:pt x="345090" y="-64529"/>
                        <a:pt x="349809" y="54767"/>
                      </a:cubicBezTo>
                      <a:cubicBezTo>
                        <a:pt x="354528" y="174063"/>
                        <a:pt x="278350" y="607942"/>
                        <a:pt x="260251" y="766716"/>
                      </a:cubicBezTo>
                      <a:cubicBezTo>
                        <a:pt x="242152" y="925490"/>
                        <a:pt x="298477" y="1121272"/>
                        <a:pt x="305772" y="1194692"/>
                      </a:cubicBezTo>
                      <a:cubicBezTo>
                        <a:pt x="322485" y="1214122"/>
                        <a:pt x="333804" y="1207185"/>
                        <a:pt x="339810" y="1220735"/>
                      </a:cubicBezTo>
                      <a:cubicBezTo>
                        <a:pt x="315677" y="1225850"/>
                        <a:pt x="245725" y="1235168"/>
                        <a:pt x="217482" y="1245625"/>
                      </a:cubicBezTo>
                      <a:cubicBezTo>
                        <a:pt x="185773" y="1259123"/>
                        <a:pt x="163374" y="1304411"/>
                        <a:pt x="149554" y="1308470"/>
                      </a:cubicBezTo>
                      <a:cubicBezTo>
                        <a:pt x="135734" y="1312529"/>
                        <a:pt x="159474" y="1353175"/>
                        <a:pt x="134564" y="1269979"/>
                      </a:cubicBezTo>
                      <a:cubicBezTo>
                        <a:pt x="100216" y="1207943"/>
                        <a:pt x="1086" y="900017"/>
                        <a:pt x="94" y="802542"/>
                      </a:cubicBezTo>
                      <a:cubicBezTo>
                        <a:pt x="-3279" y="709829"/>
                        <a:pt x="84949" y="199084"/>
                        <a:pt x="123590" y="73817"/>
                      </a:cubicBezTo>
                      <a:close/>
                    </a:path>
                  </a:pathLst>
                </a:custGeom>
                <a:ln/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21" name="二等辺三角形 22"/>
              <p:cNvSpPr/>
              <p:nvPr/>
            </p:nvSpPr>
            <p:spPr>
              <a:xfrm>
                <a:off x="4796171" y="2131520"/>
                <a:ext cx="1662121" cy="552214"/>
              </a:xfrm>
              <a:custGeom>
                <a:avLst/>
                <a:gdLst>
                  <a:gd name="connsiteX0" fmla="*/ 0 w 3276600"/>
                  <a:gd name="connsiteY0" fmla="*/ 4240422 h 4240422"/>
                  <a:gd name="connsiteX1" fmla="*/ 1638300 w 3276600"/>
                  <a:gd name="connsiteY1" fmla="*/ 0 h 4240422"/>
                  <a:gd name="connsiteX2" fmla="*/ 3276600 w 3276600"/>
                  <a:gd name="connsiteY2" fmla="*/ 4240422 h 4240422"/>
                  <a:gd name="connsiteX3" fmla="*/ 0 w 3276600"/>
                  <a:gd name="connsiteY3" fmla="*/ 4240422 h 4240422"/>
                  <a:gd name="connsiteX0" fmla="*/ 0 w 3276600"/>
                  <a:gd name="connsiteY0" fmla="*/ 4240422 h 4240422"/>
                  <a:gd name="connsiteX1" fmla="*/ 1638300 w 3276600"/>
                  <a:gd name="connsiteY1" fmla="*/ 0 h 4240422"/>
                  <a:gd name="connsiteX2" fmla="*/ 3276600 w 3276600"/>
                  <a:gd name="connsiteY2" fmla="*/ 4240422 h 4240422"/>
                  <a:gd name="connsiteX3" fmla="*/ 0 w 3276600"/>
                  <a:gd name="connsiteY3" fmla="*/ 4240422 h 4240422"/>
                  <a:gd name="connsiteX0" fmla="*/ 0 w 3276600"/>
                  <a:gd name="connsiteY0" fmla="*/ 4240422 h 4240422"/>
                  <a:gd name="connsiteX1" fmla="*/ 1638300 w 3276600"/>
                  <a:gd name="connsiteY1" fmla="*/ 0 h 4240422"/>
                  <a:gd name="connsiteX2" fmla="*/ 3276600 w 3276600"/>
                  <a:gd name="connsiteY2" fmla="*/ 4240422 h 4240422"/>
                  <a:gd name="connsiteX3" fmla="*/ 0 w 3276600"/>
                  <a:gd name="connsiteY3" fmla="*/ 4240422 h 4240422"/>
                  <a:gd name="connsiteX0" fmla="*/ 0 w 3276600"/>
                  <a:gd name="connsiteY0" fmla="*/ 4240422 h 4240422"/>
                  <a:gd name="connsiteX1" fmla="*/ 1638300 w 3276600"/>
                  <a:gd name="connsiteY1" fmla="*/ 0 h 4240422"/>
                  <a:gd name="connsiteX2" fmla="*/ 3276600 w 3276600"/>
                  <a:gd name="connsiteY2" fmla="*/ 4240422 h 4240422"/>
                  <a:gd name="connsiteX3" fmla="*/ 1570045 w 3276600"/>
                  <a:gd name="connsiteY3" fmla="*/ 4201989 h 4240422"/>
                  <a:gd name="connsiteX4" fmla="*/ 0 w 3276600"/>
                  <a:gd name="connsiteY4" fmla="*/ 4240422 h 4240422"/>
                  <a:gd name="connsiteX0" fmla="*/ 0 w 3276600"/>
                  <a:gd name="connsiteY0" fmla="*/ 4240422 h 5100547"/>
                  <a:gd name="connsiteX1" fmla="*/ 1638300 w 3276600"/>
                  <a:gd name="connsiteY1" fmla="*/ 0 h 5100547"/>
                  <a:gd name="connsiteX2" fmla="*/ 3276600 w 3276600"/>
                  <a:gd name="connsiteY2" fmla="*/ 4240422 h 5100547"/>
                  <a:gd name="connsiteX3" fmla="*/ 1570045 w 3276600"/>
                  <a:gd name="connsiteY3" fmla="*/ 5100547 h 5100547"/>
                  <a:gd name="connsiteX4" fmla="*/ 0 w 3276600"/>
                  <a:gd name="connsiteY4" fmla="*/ 4240422 h 5100547"/>
                  <a:gd name="connsiteX0" fmla="*/ 95 w 3276695"/>
                  <a:gd name="connsiteY0" fmla="*/ 4240422 h 5206662"/>
                  <a:gd name="connsiteX1" fmla="*/ 1638395 w 3276695"/>
                  <a:gd name="connsiteY1" fmla="*/ 0 h 5206662"/>
                  <a:gd name="connsiteX2" fmla="*/ 3276695 w 3276695"/>
                  <a:gd name="connsiteY2" fmla="*/ 4240422 h 5206662"/>
                  <a:gd name="connsiteX3" fmla="*/ 1570140 w 3276695"/>
                  <a:gd name="connsiteY3" fmla="*/ 5100547 h 5206662"/>
                  <a:gd name="connsiteX4" fmla="*/ 95 w 3276695"/>
                  <a:gd name="connsiteY4" fmla="*/ 4240422 h 5206662"/>
                  <a:gd name="connsiteX0" fmla="*/ 105 w 3276705"/>
                  <a:gd name="connsiteY0" fmla="*/ 4240422 h 5135174"/>
                  <a:gd name="connsiteX1" fmla="*/ 1638405 w 3276705"/>
                  <a:gd name="connsiteY1" fmla="*/ 0 h 5135174"/>
                  <a:gd name="connsiteX2" fmla="*/ 3276705 w 3276705"/>
                  <a:gd name="connsiteY2" fmla="*/ 4240422 h 5135174"/>
                  <a:gd name="connsiteX3" fmla="*/ 1570150 w 3276705"/>
                  <a:gd name="connsiteY3" fmla="*/ 5100547 h 5135174"/>
                  <a:gd name="connsiteX4" fmla="*/ 105 w 3276705"/>
                  <a:gd name="connsiteY4" fmla="*/ 4240422 h 5135174"/>
                  <a:gd name="connsiteX0" fmla="*/ 108 w 3276708"/>
                  <a:gd name="connsiteY0" fmla="*/ 4240422 h 5106208"/>
                  <a:gd name="connsiteX1" fmla="*/ 1638408 w 3276708"/>
                  <a:gd name="connsiteY1" fmla="*/ 0 h 5106208"/>
                  <a:gd name="connsiteX2" fmla="*/ 3276708 w 3276708"/>
                  <a:gd name="connsiteY2" fmla="*/ 4240422 h 5106208"/>
                  <a:gd name="connsiteX3" fmla="*/ 1570153 w 3276708"/>
                  <a:gd name="connsiteY3" fmla="*/ 5100547 h 5106208"/>
                  <a:gd name="connsiteX4" fmla="*/ 108 w 3276708"/>
                  <a:gd name="connsiteY4" fmla="*/ 4240422 h 5106208"/>
                  <a:gd name="connsiteX0" fmla="*/ 166 w 3276766"/>
                  <a:gd name="connsiteY0" fmla="*/ 4240422 h 5101475"/>
                  <a:gd name="connsiteX1" fmla="*/ 1638466 w 3276766"/>
                  <a:gd name="connsiteY1" fmla="*/ 0 h 5101475"/>
                  <a:gd name="connsiteX2" fmla="*/ 3276766 w 3276766"/>
                  <a:gd name="connsiteY2" fmla="*/ 4240422 h 5101475"/>
                  <a:gd name="connsiteX3" fmla="*/ 1570211 w 3276766"/>
                  <a:gd name="connsiteY3" fmla="*/ 5100547 h 5101475"/>
                  <a:gd name="connsiteX4" fmla="*/ 166 w 3276766"/>
                  <a:gd name="connsiteY4" fmla="*/ 4240422 h 5101475"/>
                  <a:gd name="connsiteX0" fmla="*/ 166 w 3276766"/>
                  <a:gd name="connsiteY0" fmla="*/ 4240422 h 5102168"/>
                  <a:gd name="connsiteX1" fmla="*/ 1638466 w 3276766"/>
                  <a:gd name="connsiteY1" fmla="*/ 0 h 5102168"/>
                  <a:gd name="connsiteX2" fmla="*/ 3276766 w 3276766"/>
                  <a:gd name="connsiteY2" fmla="*/ 4240422 h 5102168"/>
                  <a:gd name="connsiteX3" fmla="*/ 1570211 w 3276766"/>
                  <a:gd name="connsiteY3" fmla="*/ 5100547 h 5102168"/>
                  <a:gd name="connsiteX4" fmla="*/ 166 w 3276766"/>
                  <a:gd name="connsiteY4" fmla="*/ 4240422 h 5102168"/>
                  <a:gd name="connsiteX0" fmla="*/ 163 w 3276763"/>
                  <a:gd name="connsiteY0" fmla="*/ 4240422 h 5954659"/>
                  <a:gd name="connsiteX1" fmla="*/ 1638463 w 3276763"/>
                  <a:gd name="connsiteY1" fmla="*/ 0 h 5954659"/>
                  <a:gd name="connsiteX2" fmla="*/ 3276763 w 3276763"/>
                  <a:gd name="connsiteY2" fmla="*/ 4240422 h 5954659"/>
                  <a:gd name="connsiteX3" fmla="*/ 1590736 w 3276763"/>
                  <a:gd name="connsiteY3" fmla="*/ 5954178 h 5954659"/>
                  <a:gd name="connsiteX4" fmla="*/ 163 w 3276763"/>
                  <a:gd name="connsiteY4" fmla="*/ 4240422 h 5954659"/>
                  <a:gd name="connsiteX0" fmla="*/ 179 w 3276779"/>
                  <a:gd name="connsiteY0" fmla="*/ 4240422 h 5957263"/>
                  <a:gd name="connsiteX1" fmla="*/ 1638479 w 3276779"/>
                  <a:gd name="connsiteY1" fmla="*/ 0 h 5957263"/>
                  <a:gd name="connsiteX2" fmla="*/ 3276779 w 3276779"/>
                  <a:gd name="connsiteY2" fmla="*/ 4240422 h 5957263"/>
                  <a:gd name="connsiteX3" fmla="*/ 1590752 w 3276779"/>
                  <a:gd name="connsiteY3" fmla="*/ 5954178 h 5957263"/>
                  <a:gd name="connsiteX4" fmla="*/ 179 w 3276779"/>
                  <a:gd name="connsiteY4" fmla="*/ 4240422 h 5957263"/>
                  <a:gd name="connsiteX0" fmla="*/ 67 w 3276667"/>
                  <a:gd name="connsiteY0" fmla="*/ 4240422 h 5954426"/>
                  <a:gd name="connsiteX1" fmla="*/ 1638367 w 3276667"/>
                  <a:gd name="connsiteY1" fmla="*/ 0 h 5954426"/>
                  <a:gd name="connsiteX2" fmla="*/ 3276667 w 3276667"/>
                  <a:gd name="connsiteY2" fmla="*/ 4240422 h 5954426"/>
                  <a:gd name="connsiteX3" fmla="*/ 1590640 w 3276667"/>
                  <a:gd name="connsiteY3" fmla="*/ 5954178 h 5954426"/>
                  <a:gd name="connsiteX4" fmla="*/ 67 w 3276667"/>
                  <a:gd name="connsiteY4" fmla="*/ 4240422 h 5954426"/>
                  <a:gd name="connsiteX0" fmla="*/ 67 w 3276667"/>
                  <a:gd name="connsiteY0" fmla="*/ 4240422 h 6313778"/>
                  <a:gd name="connsiteX1" fmla="*/ 1638367 w 3276667"/>
                  <a:gd name="connsiteY1" fmla="*/ 0 h 6313778"/>
                  <a:gd name="connsiteX2" fmla="*/ 3276667 w 3276667"/>
                  <a:gd name="connsiteY2" fmla="*/ 4240422 h 6313778"/>
                  <a:gd name="connsiteX3" fmla="*/ 1590640 w 3276667"/>
                  <a:gd name="connsiteY3" fmla="*/ 6313602 h 6313778"/>
                  <a:gd name="connsiteX4" fmla="*/ 67 w 3276667"/>
                  <a:gd name="connsiteY4" fmla="*/ 4240422 h 6313778"/>
                  <a:gd name="connsiteX0" fmla="*/ 88 w 3309879"/>
                  <a:gd name="connsiteY0" fmla="*/ 3995360 h 6314395"/>
                  <a:gd name="connsiteX1" fmla="*/ 1671579 w 3309879"/>
                  <a:gd name="connsiteY1" fmla="*/ 0 h 6314395"/>
                  <a:gd name="connsiteX2" fmla="*/ 3309879 w 3309879"/>
                  <a:gd name="connsiteY2" fmla="*/ 4240422 h 6314395"/>
                  <a:gd name="connsiteX3" fmla="*/ 1623852 w 3309879"/>
                  <a:gd name="connsiteY3" fmla="*/ 6313602 h 6314395"/>
                  <a:gd name="connsiteX4" fmla="*/ 88 w 3309879"/>
                  <a:gd name="connsiteY4" fmla="*/ 3995360 h 63143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09879" h="6314395">
                    <a:moveTo>
                      <a:pt x="88" y="3995360"/>
                    </a:moveTo>
                    <a:cubicBezTo>
                      <a:pt x="546188" y="2581886"/>
                      <a:pt x="-163571" y="321274"/>
                      <a:pt x="1671579" y="0"/>
                    </a:cubicBezTo>
                    <a:cubicBezTo>
                      <a:pt x="3595629" y="435574"/>
                      <a:pt x="2763779" y="2826948"/>
                      <a:pt x="3309879" y="4240422"/>
                    </a:cubicBezTo>
                    <a:cubicBezTo>
                      <a:pt x="3213163" y="4796701"/>
                      <a:pt x="2175484" y="6354446"/>
                      <a:pt x="1623852" y="6313602"/>
                    </a:cubicBezTo>
                    <a:cubicBezTo>
                      <a:pt x="1072220" y="6272758"/>
                      <a:pt x="-11288" y="4845451"/>
                      <a:pt x="88" y="3995360"/>
                    </a:cubicBezTo>
                    <a:close/>
                  </a:path>
                </a:pathLst>
              </a:cu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7" name="グループ化 6"/>
            <p:cNvGrpSpPr/>
            <p:nvPr/>
          </p:nvGrpSpPr>
          <p:grpSpPr>
            <a:xfrm>
              <a:off x="4412226" y="252025"/>
              <a:ext cx="2408906" cy="2026008"/>
              <a:chOff x="4217658" y="0"/>
              <a:chExt cx="2762262" cy="2359046"/>
            </a:xfrm>
          </p:grpSpPr>
          <p:grpSp>
            <p:nvGrpSpPr>
              <p:cNvPr id="8" name="グループ化 7"/>
              <p:cNvGrpSpPr/>
              <p:nvPr/>
            </p:nvGrpSpPr>
            <p:grpSpPr>
              <a:xfrm>
                <a:off x="4943053" y="671538"/>
                <a:ext cx="1430488" cy="1687508"/>
                <a:chOff x="9321479" y="1965506"/>
                <a:chExt cx="468139" cy="552251"/>
              </a:xfrm>
            </p:grpSpPr>
            <p:sp>
              <p:nvSpPr>
                <p:cNvPr id="16" name="円/楕円 7"/>
                <p:cNvSpPr/>
                <p:nvPr/>
              </p:nvSpPr>
              <p:spPr>
                <a:xfrm>
                  <a:off x="9321479" y="1965506"/>
                  <a:ext cx="468139" cy="552251"/>
                </a:xfrm>
                <a:custGeom>
                  <a:avLst/>
                  <a:gdLst>
                    <a:gd name="connsiteX0" fmla="*/ 0 w 494270"/>
                    <a:gd name="connsiteY0" fmla="*/ 272535 h 545070"/>
                    <a:gd name="connsiteX1" fmla="*/ 247135 w 494270"/>
                    <a:gd name="connsiteY1" fmla="*/ 0 h 545070"/>
                    <a:gd name="connsiteX2" fmla="*/ 494270 w 494270"/>
                    <a:gd name="connsiteY2" fmla="*/ 272535 h 545070"/>
                    <a:gd name="connsiteX3" fmla="*/ 247135 w 494270"/>
                    <a:gd name="connsiteY3" fmla="*/ 545070 h 545070"/>
                    <a:gd name="connsiteX4" fmla="*/ 0 w 494270"/>
                    <a:gd name="connsiteY4" fmla="*/ 272535 h 545070"/>
                    <a:gd name="connsiteX0" fmla="*/ 0 w 494270"/>
                    <a:gd name="connsiteY0" fmla="*/ 272535 h 564309"/>
                    <a:gd name="connsiteX1" fmla="*/ 247135 w 494270"/>
                    <a:gd name="connsiteY1" fmla="*/ 0 h 564309"/>
                    <a:gd name="connsiteX2" fmla="*/ 494270 w 494270"/>
                    <a:gd name="connsiteY2" fmla="*/ 272535 h 564309"/>
                    <a:gd name="connsiteX3" fmla="*/ 247135 w 494270"/>
                    <a:gd name="connsiteY3" fmla="*/ 545070 h 564309"/>
                    <a:gd name="connsiteX4" fmla="*/ 0 w 494270"/>
                    <a:gd name="connsiteY4" fmla="*/ 272535 h 564309"/>
                    <a:gd name="connsiteX0" fmla="*/ 0 w 494270"/>
                    <a:gd name="connsiteY0" fmla="*/ 272535 h 545103"/>
                    <a:gd name="connsiteX1" fmla="*/ 247135 w 494270"/>
                    <a:gd name="connsiteY1" fmla="*/ 0 h 545103"/>
                    <a:gd name="connsiteX2" fmla="*/ 494270 w 494270"/>
                    <a:gd name="connsiteY2" fmla="*/ 272535 h 545103"/>
                    <a:gd name="connsiteX3" fmla="*/ 247135 w 494270"/>
                    <a:gd name="connsiteY3" fmla="*/ 545070 h 545103"/>
                    <a:gd name="connsiteX4" fmla="*/ 0 w 494270"/>
                    <a:gd name="connsiteY4" fmla="*/ 272535 h 545103"/>
                    <a:gd name="connsiteX0" fmla="*/ 0 w 494270"/>
                    <a:gd name="connsiteY0" fmla="*/ 272535 h 566521"/>
                    <a:gd name="connsiteX1" fmla="*/ 247135 w 494270"/>
                    <a:gd name="connsiteY1" fmla="*/ 0 h 566521"/>
                    <a:gd name="connsiteX2" fmla="*/ 494270 w 494270"/>
                    <a:gd name="connsiteY2" fmla="*/ 272535 h 566521"/>
                    <a:gd name="connsiteX3" fmla="*/ 247135 w 494270"/>
                    <a:gd name="connsiteY3" fmla="*/ 566501 h 566521"/>
                    <a:gd name="connsiteX4" fmla="*/ 0 w 494270"/>
                    <a:gd name="connsiteY4" fmla="*/ 272535 h 566521"/>
                    <a:gd name="connsiteX0" fmla="*/ 0 w 494270"/>
                    <a:gd name="connsiteY0" fmla="*/ 272535 h 566745"/>
                    <a:gd name="connsiteX1" fmla="*/ 247135 w 494270"/>
                    <a:gd name="connsiteY1" fmla="*/ 0 h 566745"/>
                    <a:gd name="connsiteX2" fmla="*/ 494270 w 494270"/>
                    <a:gd name="connsiteY2" fmla="*/ 272535 h 566745"/>
                    <a:gd name="connsiteX3" fmla="*/ 247135 w 494270"/>
                    <a:gd name="connsiteY3" fmla="*/ 566501 h 566745"/>
                    <a:gd name="connsiteX4" fmla="*/ 0 w 494270"/>
                    <a:gd name="connsiteY4" fmla="*/ 272535 h 566745"/>
                    <a:gd name="connsiteX0" fmla="*/ 0 w 494270"/>
                    <a:gd name="connsiteY0" fmla="*/ 272884 h 567094"/>
                    <a:gd name="connsiteX1" fmla="*/ 247135 w 494270"/>
                    <a:gd name="connsiteY1" fmla="*/ 349 h 567094"/>
                    <a:gd name="connsiteX2" fmla="*/ 494270 w 494270"/>
                    <a:gd name="connsiteY2" fmla="*/ 272884 h 567094"/>
                    <a:gd name="connsiteX3" fmla="*/ 247135 w 494270"/>
                    <a:gd name="connsiteY3" fmla="*/ 566850 h 567094"/>
                    <a:gd name="connsiteX4" fmla="*/ 0 w 494270"/>
                    <a:gd name="connsiteY4" fmla="*/ 272884 h 567094"/>
                    <a:gd name="connsiteX0" fmla="*/ 154 w 494424"/>
                    <a:gd name="connsiteY0" fmla="*/ 272884 h 567094"/>
                    <a:gd name="connsiteX1" fmla="*/ 247289 w 494424"/>
                    <a:gd name="connsiteY1" fmla="*/ 349 h 567094"/>
                    <a:gd name="connsiteX2" fmla="*/ 494424 w 494424"/>
                    <a:gd name="connsiteY2" fmla="*/ 272884 h 567094"/>
                    <a:gd name="connsiteX3" fmla="*/ 218714 w 494424"/>
                    <a:gd name="connsiteY3" fmla="*/ 566850 h 567094"/>
                    <a:gd name="connsiteX4" fmla="*/ 154 w 494424"/>
                    <a:gd name="connsiteY4" fmla="*/ 272884 h 567094"/>
                    <a:gd name="connsiteX0" fmla="*/ 8 w 494278"/>
                    <a:gd name="connsiteY0" fmla="*/ 272885 h 571851"/>
                    <a:gd name="connsiteX1" fmla="*/ 247143 w 494278"/>
                    <a:gd name="connsiteY1" fmla="*/ 350 h 571851"/>
                    <a:gd name="connsiteX2" fmla="*/ 494278 w 494278"/>
                    <a:gd name="connsiteY2" fmla="*/ 272885 h 571851"/>
                    <a:gd name="connsiteX3" fmla="*/ 251906 w 494278"/>
                    <a:gd name="connsiteY3" fmla="*/ 571614 h 571851"/>
                    <a:gd name="connsiteX4" fmla="*/ 8 w 494278"/>
                    <a:gd name="connsiteY4" fmla="*/ 272885 h 571851"/>
                    <a:gd name="connsiteX0" fmla="*/ 8 w 494278"/>
                    <a:gd name="connsiteY0" fmla="*/ 272887 h 576608"/>
                    <a:gd name="connsiteX1" fmla="*/ 247143 w 494278"/>
                    <a:gd name="connsiteY1" fmla="*/ 352 h 576608"/>
                    <a:gd name="connsiteX2" fmla="*/ 494278 w 494278"/>
                    <a:gd name="connsiteY2" fmla="*/ 272887 h 576608"/>
                    <a:gd name="connsiteX3" fmla="*/ 240000 w 494278"/>
                    <a:gd name="connsiteY3" fmla="*/ 576378 h 576608"/>
                    <a:gd name="connsiteX4" fmla="*/ 8 w 494278"/>
                    <a:gd name="connsiteY4" fmla="*/ 272887 h 576608"/>
                    <a:gd name="connsiteX0" fmla="*/ 35 w 494305"/>
                    <a:gd name="connsiteY0" fmla="*/ 272885 h 567095"/>
                    <a:gd name="connsiteX1" fmla="*/ 247170 w 494305"/>
                    <a:gd name="connsiteY1" fmla="*/ 350 h 567095"/>
                    <a:gd name="connsiteX2" fmla="*/ 494305 w 494305"/>
                    <a:gd name="connsiteY2" fmla="*/ 272885 h 567095"/>
                    <a:gd name="connsiteX3" fmla="*/ 232883 w 494305"/>
                    <a:gd name="connsiteY3" fmla="*/ 566851 h 567095"/>
                    <a:gd name="connsiteX4" fmla="*/ 35 w 494305"/>
                    <a:gd name="connsiteY4" fmla="*/ 272885 h 567095"/>
                    <a:gd name="connsiteX0" fmla="*/ 30 w 482393"/>
                    <a:gd name="connsiteY0" fmla="*/ 272535 h 566501"/>
                    <a:gd name="connsiteX1" fmla="*/ 235258 w 482393"/>
                    <a:gd name="connsiteY1" fmla="*/ 0 h 566501"/>
                    <a:gd name="connsiteX2" fmla="*/ 482393 w 482393"/>
                    <a:gd name="connsiteY2" fmla="*/ 272535 h 566501"/>
                    <a:gd name="connsiteX3" fmla="*/ 220971 w 482393"/>
                    <a:gd name="connsiteY3" fmla="*/ 566501 h 566501"/>
                    <a:gd name="connsiteX4" fmla="*/ 30 w 482393"/>
                    <a:gd name="connsiteY4" fmla="*/ 272535 h 566501"/>
                    <a:gd name="connsiteX0" fmla="*/ 33 w 468109"/>
                    <a:gd name="connsiteY0" fmla="*/ 274916 h 566501"/>
                    <a:gd name="connsiteX1" fmla="*/ 220974 w 468109"/>
                    <a:gd name="connsiteY1" fmla="*/ 0 h 566501"/>
                    <a:gd name="connsiteX2" fmla="*/ 468109 w 468109"/>
                    <a:gd name="connsiteY2" fmla="*/ 272535 h 566501"/>
                    <a:gd name="connsiteX3" fmla="*/ 206687 w 468109"/>
                    <a:gd name="connsiteY3" fmla="*/ 566501 h 566501"/>
                    <a:gd name="connsiteX4" fmla="*/ 33 w 468109"/>
                    <a:gd name="connsiteY4" fmla="*/ 274916 h 566501"/>
                    <a:gd name="connsiteX0" fmla="*/ 33 w 468109"/>
                    <a:gd name="connsiteY0" fmla="*/ 274932 h 566517"/>
                    <a:gd name="connsiteX1" fmla="*/ 220974 w 468109"/>
                    <a:gd name="connsiteY1" fmla="*/ 16 h 566517"/>
                    <a:gd name="connsiteX2" fmla="*/ 468109 w 468109"/>
                    <a:gd name="connsiteY2" fmla="*/ 272551 h 566517"/>
                    <a:gd name="connsiteX3" fmla="*/ 206687 w 468109"/>
                    <a:gd name="connsiteY3" fmla="*/ 566517 h 566517"/>
                    <a:gd name="connsiteX4" fmla="*/ 33 w 468109"/>
                    <a:gd name="connsiteY4" fmla="*/ 274932 h 566517"/>
                    <a:gd name="connsiteX0" fmla="*/ 389 w 468465"/>
                    <a:gd name="connsiteY0" fmla="*/ 274932 h 554610"/>
                    <a:gd name="connsiteX1" fmla="*/ 221330 w 468465"/>
                    <a:gd name="connsiteY1" fmla="*/ 16 h 554610"/>
                    <a:gd name="connsiteX2" fmla="*/ 468465 w 468465"/>
                    <a:gd name="connsiteY2" fmla="*/ 272551 h 554610"/>
                    <a:gd name="connsiteX3" fmla="*/ 233237 w 468465"/>
                    <a:gd name="connsiteY3" fmla="*/ 554610 h 554610"/>
                    <a:gd name="connsiteX4" fmla="*/ 389 w 468465"/>
                    <a:gd name="connsiteY4" fmla="*/ 274932 h 554610"/>
                    <a:gd name="connsiteX0" fmla="*/ 8 w 468084"/>
                    <a:gd name="connsiteY0" fmla="*/ 274932 h 518891"/>
                    <a:gd name="connsiteX1" fmla="*/ 220949 w 468084"/>
                    <a:gd name="connsiteY1" fmla="*/ 16 h 518891"/>
                    <a:gd name="connsiteX2" fmla="*/ 468084 w 468084"/>
                    <a:gd name="connsiteY2" fmla="*/ 272551 h 518891"/>
                    <a:gd name="connsiteX3" fmla="*/ 220949 w 468084"/>
                    <a:gd name="connsiteY3" fmla="*/ 518891 h 518891"/>
                    <a:gd name="connsiteX4" fmla="*/ 8 w 468084"/>
                    <a:gd name="connsiteY4" fmla="*/ 274932 h 518891"/>
                    <a:gd name="connsiteX0" fmla="*/ 8 w 468084"/>
                    <a:gd name="connsiteY0" fmla="*/ 274932 h 518920"/>
                    <a:gd name="connsiteX1" fmla="*/ 220949 w 468084"/>
                    <a:gd name="connsiteY1" fmla="*/ 16 h 518920"/>
                    <a:gd name="connsiteX2" fmla="*/ 468084 w 468084"/>
                    <a:gd name="connsiteY2" fmla="*/ 272551 h 518920"/>
                    <a:gd name="connsiteX3" fmla="*/ 220949 w 468084"/>
                    <a:gd name="connsiteY3" fmla="*/ 518891 h 518920"/>
                    <a:gd name="connsiteX4" fmla="*/ 8 w 468084"/>
                    <a:gd name="connsiteY4" fmla="*/ 274932 h 518920"/>
                    <a:gd name="connsiteX0" fmla="*/ 63 w 468139"/>
                    <a:gd name="connsiteY0" fmla="*/ 274932 h 537965"/>
                    <a:gd name="connsiteX1" fmla="*/ 221004 w 468139"/>
                    <a:gd name="connsiteY1" fmla="*/ 16 h 537965"/>
                    <a:gd name="connsiteX2" fmla="*/ 468139 w 468139"/>
                    <a:gd name="connsiteY2" fmla="*/ 272551 h 537965"/>
                    <a:gd name="connsiteX3" fmla="*/ 223385 w 468139"/>
                    <a:gd name="connsiteY3" fmla="*/ 537941 h 537965"/>
                    <a:gd name="connsiteX4" fmla="*/ 63 w 468139"/>
                    <a:gd name="connsiteY4" fmla="*/ 274932 h 537965"/>
                    <a:gd name="connsiteX0" fmla="*/ 63 w 468139"/>
                    <a:gd name="connsiteY0" fmla="*/ 274932 h 552251"/>
                    <a:gd name="connsiteX1" fmla="*/ 221004 w 468139"/>
                    <a:gd name="connsiteY1" fmla="*/ 16 h 552251"/>
                    <a:gd name="connsiteX2" fmla="*/ 468139 w 468139"/>
                    <a:gd name="connsiteY2" fmla="*/ 272551 h 552251"/>
                    <a:gd name="connsiteX3" fmla="*/ 223385 w 468139"/>
                    <a:gd name="connsiteY3" fmla="*/ 552229 h 552251"/>
                    <a:gd name="connsiteX4" fmla="*/ 63 w 468139"/>
                    <a:gd name="connsiteY4" fmla="*/ 274932 h 5522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68139" h="552251">
                      <a:moveTo>
                        <a:pt x="63" y="274932"/>
                      </a:moveTo>
                      <a:cubicBezTo>
                        <a:pt x="-334" y="182897"/>
                        <a:pt x="-4646" y="-1968"/>
                        <a:pt x="221004" y="16"/>
                      </a:cubicBezTo>
                      <a:cubicBezTo>
                        <a:pt x="446654" y="2000"/>
                        <a:pt x="468139" y="122034"/>
                        <a:pt x="468139" y="272551"/>
                      </a:cubicBezTo>
                      <a:cubicBezTo>
                        <a:pt x="468139" y="423068"/>
                        <a:pt x="341879" y="554214"/>
                        <a:pt x="223385" y="552229"/>
                      </a:cubicBezTo>
                      <a:cubicBezTo>
                        <a:pt x="104891" y="550244"/>
                        <a:pt x="460" y="366967"/>
                        <a:pt x="63" y="274932"/>
                      </a:cubicBezTo>
                      <a:close/>
                    </a:path>
                  </a:pathLst>
                </a:custGeom>
                <a:solidFill>
                  <a:srgbClr val="FFCC99"/>
                </a:solidFill>
                <a:ln>
                  <a:solidFill>
                    <a:srgbClr val="FFCC9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7" name="円/楕円 16"/>
                <p:cNvSpPr/>
                <p:nvPr/>
              </p:nvSpPr>
              <p:spPr>
                <a:xfrm>
                  <a:off x="9454868" y="2224733"/>
                  <a:ext cx="45719" cy="60187"/>
                </a:xfrm>
                <a:prstGeom prst="ellipse">
                  <a:avLst/>
                </a:prstGeom>
                <a:ln w="6350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9" name="グループ化 8"/>
              <p:cNvGrpSpPr/>
              <p:nvPr/>
            </p:nvGrpSpPr>
            <p:grpSpPr>
              <a:xfrm>
                <a:off x="4818043" y="625647"/>
                <a:ext cx="1700574" cy="1284014"/>
                <a:chOff x="9280568" y="1940891"/>
                <a:chExt cx="556527" cy="420204"/>
              </a:xfrm>
            </p:grpSpPr>
            <p:sp>
              <p:nvSpPr>
                <p:cNvPr id="13" name="円/楕円 8"/>
                <p:cNvSpPr/>
                <p:nvPr/>
              </p:nvSpPr>
              <p:spPr>
                <a:xfrm>
                  <a:off x="9280568" y="1989962"/>
                  <a:ext cx="215695" cy="371133"/>
                </a:xfrm>
                <a:custGeom>
                  <a:avLst/>
                  <a:gdLst>
                    <a:gd name="connsiteX0" fmla="*/ 0 w 111919"/>
                    <a:gd name="connsiteY0" fmla="*/ 57150 h 114300"/>
                    <a:gd name="connsiteX1" fmla="*/ 55960 w 111919"/>
                    <a:gd name="connsiteY1" fmla="*/ 0 h 114300"/>
                    <a:gd name="connsiteX2" fmla="*/ 111920 w 111919"/>
                    <a:gd name="connsiteY2" fmla="*/ 57150 h 114300"/>
                    <a:gd name="connsiteX3" fmla="*/ 55960 w 111919"/>
                    <a:gd name="connsiteY3" fmla="*/ 114300 h 114300"/>
                    <a:gd name="connsiteX4" fmla="*/ 0 w 111919"/>
                    <a:gd name="connsiteY4" fmla="*/ 57150 h 114300"/>
                    <a:gd name="connsiteX0" fmla="*/ 50783 w 162703"/>
                    <a:gd name="connsiteY0" fmla="*/ 57150 h 266700"/>
                    <a:gd name="connsiteX1" fmla="*/ 106743 w 162703"/>
                    <a:gd name="connsiteY1" fmla="*/ 0 h 266700"/>
                    <a:gd name="connsiteX2" fmla="*/ 162703 w 162703"/>
                    <a:gd name="connsiteY2" fmla="*/ 57150 h 266700"/>
                    <a:gd name="connsiteX3" fmla="*/ 9111 w 162703"/>
                    <a:gd name="connsiteY3" fmla="*/ 266700 h 266700"/>
                    <a:gd name="connsiteX4" fmla="*/ 50783 w 162703"/>
                    <a:gd name="connsiteY4" fmla="*/ 57150 h 266700"/>
                    <a:gd name="connsiteX0" fmla="*/ 47769 w 185883"/>
                    <a:gd name="connsiteY0" fmla="*/ 59196 h 269196"/>
                    <a:gd name="connsiteX1" fmla="*/ 103729 w 185883"/>
                    <a:gd name="connsiteY1" fmla="*/ 2046 h 269196"/>
                    <a:gd name="connsiteX2" fmla="*/ 185883 w 185883"/>
                    <a:gd name="connsiteY2" fmla="*/ 113965 h 269196"/>
                    <a:gd name="connsiteX3" fmla="*/ 6097 w 185883"/>
                    <a:gd name="connsiteY3" fmla="*/ 268746 h 269196"/>
                    <a:gd name="connsiteX4" fmla="*/ 47769 w 185883"/>
                    <a:gd name="connsiteY4" fmla="*/ 59196 h 269196"/>
                    <a:gd name="connsiteX0" fmla="*/ 48765 w 186984"/>
                    <a:gd name="connsiteY0" fmla="*/ 32278 h 242278"/>
                    <a:gd name="connsiteX1" fmla="*/ 166638 w 186984"/>
                    <a:gd name="connsiteY1" fmla="*/ 6084 h 242278"/>
                    <a:gd name="connsiteX2" fmla="*/ 186879 w 186984"/>
                    <a:gd name="connsiteY2" fmla="*/ 87047 h 242278"/>
                    <a:gd name="connsiteX3" fmla="*/ 7093 w 186984"/>
                    <a:gd name="connsiteY3" fmla="*/ 241828 h 242278"/>
                    <a:gd name="connsiteX4" fmla="*/ 48765 w 186984"/>
                    <a:gd name="connsiteY4" fmla="*/ 32278 h 242278"/>
                    <a:gd name="connsiteX0" fmla="*/ 37715 w 190546"/>
                    <a:gd name="connsiteY0" fmla="*/ 28291 h 245552"/>
                    <a:gd name="connsiteX1" fmla="*/ 169875 w 190546"/>
                    <a:gd name="connsiteY1" fmla="*/ 9241 h 245552"/>
                    <a:gd name="connsiteX2" fmla="*/ 190116 w 190546"/>
                    <a:gd name="connsiteY2" fmla="*/ 90204 h 245552"/>
                    <a:gd name="connsiteX3" fmla="*/ 10330 w 190546"/>
                    <a:gd name="connsiteY3" fmla="*/ 244985 h 245552"/>
                    <a:gd name="connsiteX4" fmla="*/ 37715 w 190546"/>
                    <a:gd name="connsiteY4" fmla="*/ 28291 h 245552"/>
                    <a:gd name="connsiteX0" fmla="*/ 37715 w 190546"/>
                    <a:gd name="connsiteY0" fmla="*/ 28291 h 245552"/>
                    <a:gd name="connsiteX1" fmla="*/ 169875 w 190546"/>
                    <a:gd name="connsiteY1" fmla="*/ 9241 h 245552"/>
                    <a:gd name="connsiteX2" fmla="*/ 190116 w 190546"/>
                    <a:gd name="connsiteY2" fmla="*/ 90204 h 245552"/>
                    <a:gd name="connsiteX3" fmla="*/ 10330 w 190546"/>
                    <a:gd name="connsiteY3" fmla="*/ 244985 h 245552"/>
                    <a:gd name="connsiteX4" fmla="*/ 37715 w 190546"/>
                    <a:gd name="connsiteY4" fmla="*/ 28291 h 245552"/>
                    <a:gd name="connsiteX0" fmla="*/ 37715 w 190546"/>
                    <a:gd name="connsiteY0" fmla="*/ 28291 h 244985"/>
                    <a:gd name="connsiteX1" fmla="*/ 169875 w 190546"/>
                    <a:gd name="connsiteY1" fmla="*/ 9241 h 244985"/>
                    <a:gd name="connsiteX2" fmla="*/ 190116 w 190546"/>
                    <a:gd name="connsiteY2" fmla="*/ 90204 h 244985"/>
                    <a:gd name="connsiteX3" fmla="*/ 10330 w 190546"/>
                    <a:gd name="connsiteY3" fmla="*/ 244985 h 244985"/>
                    <a:gd name="connsiteX4" fmla="*/ 37715 w 190546"/>
                    <a:gd name="connsiteY4" fmla="*/ 28291 h 244985"/>
                    <a:gd name="connsiteX0" fmla="*/ 31535 w 184366"/>
                    <a:gd name="connsiteY0" fmla="*/ 28291 h 244985"/>
                    <a:gd name="connsiteX1" fmla="*/ 163695 w 184366"/>
                    <a:gd name="connsiteY1" fmla="*/ 9241 h 244985"/>
                    <a:gd name="connsiteX2" fmla="*/ 183936 w 184366"/>
                    <a:gd name="connsiteY2" fmla="*/ 90204 h 244985"/>
                    <a:gd name="connsiteX3" fmla="*/ 4150 w 184366"/>
                    <a:gd name="connsiteY3" fmla="*/ 244985 h 244985"/>
                    <a:gd name="connsiteX4" fmla="*/ 31535 w 184366"/>
                    <a:gd name="connsiteY4" fmla="*/ 28291 h 244985"/>
                    <a:gd name="connsiteX0" fmla="*/ 55744 w 208575"/>
                    <a:gd name="connsiteY0" fmla="*/ 34457 h 351164"/>
                    <a:gd name="connsiteX1" fmla="*/ 187904 w 208575"/>
                    <a:gd name="connsiteY1" fmla="*/ 15407 h 351164"/>
                    <a:gd name="connsiteX2" fmla="*/ 208145 w 208575"/>
                    <a:gd name="connsiteY2" fmla="*/ 96370 h 351164"/>
                    <a:gd name="connsiteX3" fmla="*/ 2166 w 208575"/>
                    <a:gd name="connsiteY3" fmla="*/ 351164 h 351164"/>
                    <a:gd name="connsiteX4" fmla="*/ 55744 w 208575"/>
                    <a:gd name="connsiteY4" fmla="*/ 34457 h 351164"/>
                    <a:gd name="connsiteX0" fmla="*/ 62864 w 215695"/>
                    <a:gd name="connsiteY0" fmla="*/ 54426 h 371133"/>
                    <a:gd name="connsiteX1" fmla="*/ 195024 w 215695"/>
                    <a:gd name="connsiteY1" fmla="*/ 35376 h 371133"/>
                    <a:gd name="connsiteX2" fmla="*/ 215265 w 215695"/>
                    <a:gd name="connsiteY2" fmla="*/ 116339 h 371133"/>
                    <a:gd name="connsiteX3" fmla="*/ 9286 w 215695"/>
                    <a:gd name="connsiteY3" fmla="*/ 371133 h 371133"/>
                    <a:gd name="connsiteX4" fmla="*/ 62864 w 215695"/>
                    <a:gd name="connsiteY4" fmla="*/ 54426 h 3711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5695" h="371133">
                      <a:moveTo>
                        <a:pt x="62864" y="54426"/>
                      </a:moveTo>
                      <a:cubicBezTo>
                        <a:pt x="143826" y="-49159"/>
                        <a:pt x="169624" y="25057"/>
                        <a:pt x="195024" y="35376"/>
                      </a:cubicBezTo>
                      <a:cubicBezTo>
                        <a:pt x="220424" y="45695"/>
                        <a:pt x="215265" y="84776"/>
                        <a:pt x="215265" y="116339"/>
                      </a:cubicBezTo>
                      <a:cubicBezTo>
                        <a:pt x="215265" y="147902"/>
                        <a:pt x="84692" y="333827"/>
                        <a:pt x="9286" y="371133"/>
                      </a:cubicBezTo>
                      <a:cubicBezTo>
                        <a:pt x="-1827" y="301283"/>
                        <a:pt x="-18098" y="158011"/>
                        <a:pt x="62864" y="54426"/>
                      </a:cubicBezTo>
                      <a:close/>
                    </a:path>
                  </a:pathLst>
                </a:custGeom>
                <a:solidFill>
                  <a:schemeClr val="tx2">
                    <a:lumMod val="50000"/>
                  </a:schemeClr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4" name="円/楕円 8"/>
                <p:cNvSpPr/>
                <p:nvPr/>
              </p:nvSpPr>
              <p:spPr>
                <a:xfrm>
                  <a:off x="9435892" y="1940891"/>
                  <a:ext cx="215695" cy="371133"/>
                </a:xfrm>
                <a:custGeom>
                  <a:avLst/>
                  <a:gdLst>
                    <a:gd name="connsiteX0" fmla="*/ 0 w 111919"/>
                    <a:gd name="connsiteY0" fmla="*/ 57150 h 114300"/>
                    <a:gd name="connsiteX1" fmla="*/ 55960 w 111919"/>
                    <a:gd name="connsiteY1" fmla="*/ 0 h 114300"/>
                    <a:gd name="connsiteX2" fmla="*/ 111920 w 111919"/>
                    <a:gd name="connsiteY2" fmla="*/ 57150 h 114300"/>
                    <a:gd name="connsiteX3" fmla="*/ 55960 w 111919"/>
                    <a:gd name="connsiteY3" fmla="*/ 114300 h 114300"/>
                    <a:gd name="connsiteX4" fmla="*/ 0 w 111919"/>
                    <a:gd name="connsiteY4" fmla="*/ 57150 h 114300"/>
                    <a:gd name="connsiteX0" fmla="*/ 50783 w 162703"/>
                    <a:gd name="connsiteY0" fmla="*/ 57150 h 266700"/>
                    <a:gd name="connsiteX1" fmla="*/ 106743 w 162703"/>
                    <a:gd name="connsiteY1" fmla="*/ 0 h 266700"/>
                    <a:gd name="connsiteX2" fmla="*/ 162703 w 162703"/>
                    <a:gd name="connsiteY2" fmla="*/ 57150 h 266700"/>
                    <a:gd name="connsiteX3" fmla="*/ 9111 w 162703"/>
                    <a:gd name="connsiteY3" fmla="*/ 266700 h 266700"/>
                    <a:gd name="connsiteX4" fmla="*/ 50783 w 162703"/>
                    <a:gd name="connsiteY4" fmla="*/ 57150 h 266700"/>
                    <a:gd name="connsiteX0" fmla="*/ 47769 w 185883"/>
                    <a:gd name="connsiteY0" fmla="*/ 59196 h 269196"/>
                    <a:gd name="connsiteX1" fmla="*/ 103729 w 185883"/>
                    <a:gd name="connsiteY1" fmla="*/ 2046 h 269196"/>
                    <a:gd name="connsiteX2" fmla="*/ 185883 w 185883"/>
                    <a:gd name="connsiteY2" fmla="*/ 113965 h 269196"/>
                    <a:gd name="connsiteX3" fmla="*/ 6097 w 185883"/>
                    <a:gd name="connsiteY3" fmla="*/ 268746 h 269196"/>
                    <a:gd name="connsiteX4" fmla="*/ 47769 w 185883"/>
                    <a:gd name="connsiteY4" fmla="*/ 59196 h 269196"/>
                    <a:gd name="connsiteX0" fmla="*/ 48765 w 186984"/>
                    <a:gd name="connsiteY0" fmla="*/ 32278 h 242278"/>
                    <a:gd name="connsiteX1" fmla="*/ 166638 w 186984"/>
                    <a:gd name="connsiteY1" fmla="*/ 6084 h 242278"/>
                    <a:gd name="connsiteX2" fmla="*/ 186879 w 186984"/>
                    <a:gd name="connsiteY2" fmla="*/ 87047 h 242278"/>
                    <a:gd name="connsiteX3" fmla="*/ 7093 w 186984"/>
                    <a:gd name="connsiteY3" fmla="*/ 241828 h 242278"/>
                    <a:gd name="connsiteX4" fmla="*/ 48765 w 186984"/>
                    <a:gd name="connsiteY4" fmla="*/ 32278 h 242278"/>
                    <a:gd name="connsiteX0" fmla="*/ 37715 w 190546"/>
                    <a:gd name="connsiteY0" fmla="*/ 28291 h 245552"/>
                    <a:gd name="connsiteX1" fmla="*/ 169875 w 190546"/>
                    <a:gd name="connsiteY1" fmla="*/ 9241 h 245552"/>
                    <a:gd name="connsiteX2" fmla="*/ 190116 w 190546"/>
                    <a:gd name="connsiteY2" fmla="*/ 90204 h 245552"/>
                    <a:gd name="connsiteX3" fmla="*/ 10330 w 190546"/>
                    <a:gd name="connsiteY3" fmla="*/ 244985 h 245552"/>
                    <a:gd name="connsiteX4" fmla="*/ 37715 w 190546"/>
                    <a:gd name="connsiteY4" fmla="*/ 28291 h 245552"/>
                    <a:gd name="connsiteX0" fmla="*/ 37715 w 190546"/>
                    <a:gd name="connsiteY0" fmla="*/ 28291 h 245552"/>
                    <a:gd name="connsiteX1" fmla="*/ 169875 w 190546"/>
                    <a:gd name="connsiteY1" fmla="*/ 9241 h 245552"/>
                    <a:gd name="connsiteX2" fmla="*/ 190116 w 190546"/>
                    <a:gd name="connsiteY2" fmla="*/ 90204 h 245552"/>
                    <a:gd name="connsiteX3" fmla="*/ 10330 w 190546"/>
                    <a:gd name="connsiteY3" fmla="*/ 244985 h 245552"/>
                    <a:gd name="connsiteX4" fmla="*/ 37715 w 190546"/>
                    <a:gd name="connsiteY4" fmla="*/ 28291 h 245552"/>
                    <a:gd name="connsiteX0" fmla="*/ 37715 w 190546"/>
                    <a:gd name="connsiteY0" fmla="*/ 28291 h 244985"/>
                    <a:gd name="connsiteX1" fmla="*/ 169875 w 190546"/>
                    <a:gd name="connsiteY1" fmla="*/ 9241 h 244985"/>
                    <a:gd name="connsiteX2" fmla="*/ 190116 w 190546"/>
                    <a:gd name="connsiteY2" fmla="*/ 90204 h 244985"/>
                    <a:gd name="connsiteX3" fmla="*/ 10330 w 190546"/>
                    <a:gd name="connsiteY3" fmla="*/ 244985 h 244985"/>
                    <a:gd name="connsiteX4" fmla="*/ 37715 w 190546"/>
                    <a:gd name="connsiteY4" fmla="*/ 28291 h 244985"/>
                    <a:gd name="connsiteX0" fmla="*/ 31535 w 184366"/>
                    <a:gd name="connsiteY0" fmla="*/ 28291 h 244985"/>
                    <a:gd name="connsiteX1" fmla="*/ 163695 w 184366"/>
                    <a:gd name="connsiteY1" fmla="*/ 9241 h 244985"/>
                    <a:gd name="connsiteX2" fmla="*/ 183936 w 184366"/>
                    <a:gd name="connsiteY2" fmla="*/ 90204 h 244985"/>
                    <a:gd name="connsiteX3" fmla="*/ 4150 w 184366"/>
                    <a:gd name="connsiteY3" fmla="*/ 244985 h 244985"/>
                    <a:gd name="connsiteX4" fmla="*/ 31535 w 184366"/>
                    <a:gd name="connsiteY4" fmla="*/ 28291 h 244985"/>
                    <a:gd name="connsiteX0" fmla="*/ 55744 w 208575"/>
                    <a:gd name="connsiteY0" fmla="*/ 34457 h 351164"/>
                    <a:gd name="connsiteX1" fmla="*/ 187904 w 208575"/>
                    <a:gd name="connsiteY1" fmla="*/ 15407 h 351164"/>
                    <a:gd name="connsiteX2" fmla="*/ 208145 w 208575"/>
                    <a:gd name="connsiteY2" fmla="*/ 96370 h 351164"/>
                    <a:gd name="connsiteX3" fmla="*/ 2166 w 208575"/>
                    <a:gd name="connsiteY3" fmla="*/ 351164 h 351164"/>
                    <a:gd name="connsiteX4" fmla="*/ 55744 w 208575"/>
                    <a:gd name="connsiteY4" fmla="*/ 34457 h 351164"/>
                    <a:gd name="connsiteX0" fmla="*/ 62864 w 215695"/>
                    <a:gd name="connsiteY0" fmla="*/ 54426 h 371133"/>
                    <a:gd name="connsiteX1" fmla="*/ 195024 w 215695"/>
                    <a:gd name="connsiteY1" fmla="*/ 35376 h 371133"/>
                    <a:gd name="connsiteX2" fmla="*/ 215265 w 215695"/>
                    <a:gd name="connsiteY2" fmla="*/ 116339 h 371133"/>
                    <a:gd name="connsiteX3" fmla="*/ 9286 w 215695"/>
                    <a:gd name="connsiteY3" fmla="*/ 371133 h 371133"/>
                    <a:gd name="connsiteX4" fmla="*/ 62864 w 215695"/>
                    <a:gd name="connsiteY4" fmla="*/ 54426 h 3711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5695" h="371133">
                      <a:moveTo>
                        <a:pt x="62864" y="54426"/>
                      </a:moveTo>
                      <a:cubicBezTo>
                        <a:pt x="143826" y="-49159"/>
                        <a:pt x="169624" y="25057"/>
                        <a:pt x="195024" y="35376"/>
                      </a:cubicBezTo>
                      <a:cubicBezTo>
                        <a:pt x="220424" y="45695"/>
                        <a:pt x="215265" y="84776"/>
                        <a:pt x="215265" y="116339"/>
                      </a:cubicBezTo>
                      <a:cubicBezTo>
                        <a:pt x="215265" y="147902"/>
                        <a:pt x="84692" y="333827"/>
                        <a:pt x="9286" y="371133"/>
                      </a:cubicBezTo>
                      <a:cubicBezTo>
                        <a:pt x="-1827" y="301283"/>
                        <a:pt x="-18098" y="158011"/>
                        <a:pt x="62864" y="54426"/>
                      </a:cubicBezTo>
                      <a:close/>
                    </a:path>
                  </a:pathLst>
                </a:custGeom>
                <a:solidFill>
                  <a:schemeClr val="tx2">
                    <a:lumMod val="50000"/>
                  </a:schemeClr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5" name="円/楕円 8"/>
                <p:cNvSpPr/>
                <p:nvPr/>
              </p:nvSpPr>
              <p:spPr>
                <a:xfrm flipH="1">
                  <a:off x="9621400" y="1983332"/>
                  <a:ext cx="215695" cy="371133"/>
                </a:xfrm>
                <a:custGeom>
                  <a:avLst/>
                  <a:gdLst>
                    <a:gd name="connsiteX0" fmla="*/ 0 w 111919"/>
                    <a:gd name="connsiteY0" fmla="*/ 57150 h 114300"/>
                    <a:gd name="connsiteX1" fmla="*/ 55960 w 111919"/>
                    <a:gd name="connsiteY1" fmla="*/ 0 h 114300"/>
                    <a:gd name="connsiteX2" fmla="*/ 111920 w 111919"/>
                    <a:gd name="connsiteY2" fmla="*/ 57150 h 114300"/>
                    <a:gd name="connsiteX3" fmla="*/ 55960 w 111919"/>
                    <a:gd name="connsiteY3" fmla="*/ 114300 h 114300"/>
                    <a:gd name="connsiteX4" fmla="*/ 0 w 111919"/>
                    <a:gd name="connsiteY4" fmla="*/ 57150 h 114300"/>
                    <a:gd name="connsiteX0" fmla="*/ 50783 w 162703"/>
                    <a:gd name="connsiteY0" fmla="*/ 57150 h 266700"/>
                    <a:gd name="connsiteX1" fmla="*/ 106743 w 162703"/>
                    <a:gd name="connsiteY1" fmla="*/ 0 h 266700"/>
                    <a:gd name="connsiteX2" fmla="*/ 162703 w 162703"/>
                    <a:gd name="connsiteY2" fmla="*/ 57150 h 266700"/>
                    <a:gd name="connsiteX3" fmla="*/ 9111 w 162703"/>
                    <a:gd name="connsiteY3" fmla="*/ 266700 h 266700"/>
                    <a:gd name="connsiteX4" fmla="*/ 50783 w 162703"/>
                    <a:gd name="connsiteY4" fmla="*/ 57150 h 266700"/>
                    <a:gd name="connsiteX0" fmla="*/ 47769 w 185883"/>
                    <a:gd name="connsiteY0" fmla="*/ 59196 h 269196"/>
                    <a:gd name="connsiteX1" fmla="*/ 103729 w 185883"/>
                    <a:gd name="connsiteY1" fmla="*/ 2046 h 269196"/>
                    <a:gd name="connsiteX2" fmla="*/ 185883 w 185883"/>
                    <a:gd name="connsiteY2" fmla="*/ 113965 h 269196"/>
                    <a:gd name="connsiteX3" fmla="*/ 6097 w 185883"/>
                    <a:gd name="connsiteY3" fmla="*/ 268746 h 269196"/>
                    <a:gd name="connsiteX4" fmla="*/ 47769 w 185883"/>
                    <a:gd name="connsiteY4" fmla="*/ 59196 h 269196"/>
                    <a:gd name="connsiteX0" fmla="*/ 48765 w 186984"/>
                    <a:gd name="connsiteY0" fmla="*/ 32278 h 242278"/>
                    <a:gd name="connsiteX1" fmla="*/ 166638 w 186984"/>
                    <a:gd name="connsiteY1" fmla="*/ 6084 h 242278"/>
                    <a:gd name="connsiteX2" fmla="*/ 186879 w 186984"/>
                    <a:gd name="connsiteY2" fmla="*/ 87047 h 242278"/>
                    <a:gd name="connsiteX3" fmla="*/ 7093 w 186984"/>
                    <a:gd name="connsiteY3" fmla="*/ 241828 h 242278"/>
                    <a:gd name="connsiteX4" fmla="*/ 48765 w 186984"/>
                    <a:gd name="connsiteY4" fmla="*/ 32278 h 242278"/>
                    <a:gd name="connsiteX0" fmla="*/ 37715 w 190546"/>
                    <a:gd name="connsiteY0" fmla="*/ 28291 h 245552"/>
                    <a:gd name="connsiteX1" fmla="*/ 169875 w 190546"/>
                    <a:gd name="connsiteY1" fmla="*/ 9241 h 245552"/>
                    <a:gd name="connsiteX2" fmla="*/ 190116 w 190546"/>
                    <a:gd name="connsiteY2" fmla="*/ 90204 h 245552"/>
                    <a:gd name="connsiteX3" fmla="*/ 10330 w 190546"/>
                    <a:gd name="connsiteY3" fmla="*/ 244985 h 245552"/>
                    <a:gd name="connsiteX4" fmla="*/ 37715 w 190546"/>
                    <a:gd name="connsiteY4" fmla="*/ 28291 h 245552"/>
                    <a:gd name="connsiteX0" fmla="*/ 37715 w 190546"/>
                    <a:gd name="connsiteY0" fmla="*/ 28291 h 245552"/>
                    <a:gd name="connsiteX1" fmla="*/ 169875 w 190546"/>
                    <a:gd name="connsiteY1" fmla="*/ 9241 h 245552"/>
                    <a:gd name="connsiteX2" fmla="*/ 190116 w 190546"/>
                    <a:gd name="connsiteY2" fmla="*/ 90204 h 245552"/>
                    <a:gd name="connsiteX3" fmla="*/ 10330 w 190546"/>
                    <a:gd name="connsiteY3" fmla="*/ 244985 h 245552"/>
                    <a:gd name="connsiteX4" fmla="*/ 37715 w 190546"/>
                    <a:gd name="connsiteY4" fmla="*/ 28291 h 245552"/>
                    <a:gd name="connsiteX0" fmla="*/ 37715 w 190546"/>
                    <a:gd name="connsiteY0" fmla="*/ 28291 h 244985"/>
                    <a:gd name="connsiteX1" fmla="*/ 169875 w 190546"/>
                    <a:gd name="connsiteY1" fmla="*/ 9241 h 244985"/>
                    <a:gd name="connsiteX2" fmla="*/ 190116 w 190546"/>
                    <a:gd name="connsiteY2" fmla="*/ 90204 h 244985"/>
                    <a:gd name="connsiteX3" fmla="*/ 10330 w 190546"/>
                    <a:gd name="connsiteY3" fmla="*/ 244985 h 244985"/>
                    <a:gd name="connsiteX4" fmla="*/ 37715 w 190546"/>
                    <a:gd name="connsiteY4" fmla="*/ 28291 h 244985"/>
                    <a:gd name="connsiteX0" fmla="*/ 31535 w 184366"/>
                    <a:gd name="connsiteY0" fmla="*/ 28291 h 244985"/>
                    <a:gd name="connsiteX1" fmla="*/ 163695 w 184366"/>
                    <a:gd name="connsiteY1" fmla="*/ 9241 h 244985"/>
                    <a:gd name="connsiteX2" fmla="*/ 183936 w 184366"/>
                    <a:gd name="connsiteY2" fmla="*/ 90204 h 244985"/>
                    <a:gd name="connsiteX3" fmla="*/ 4150 w 184366"/>
                    <a:gd name="connsiteY3" fmla="*/ 244985 h 244985"/>
                    <a:gd name="connsiteX4" fmla="*/ 31535 w 184366"/>
                    <a:gd name="connsiteY4" fmla="*/ 28291 h 244985"/>
                    <a:gd name="connsiteX0" fmla="*/ 55744 w 208575"/>
                    <a:gd name="connsiteY0" fmla="*/ 34457 h 351164"/>
                    <a:gd name="connsiteX1" fmla="*/ 187904 w 208575"/>
                    <a:gd name="connsiteY1" fmla="*/ 15407 h 351164"/>
                    <a:gd name="connsiteX2" fmla="*/ 208145 w 208575"/>
                    <a:gd name="connsiteY2" fmla="*/ 96370 h 351164"/>
                    <a:gd name="connsiteX3" fmla="*/ 2166 w 208575"/>
                    <a:gd name="connsiteY3" fmla="*/ 351164 h 351164"/>
                    <a:gd name="connsiteX4" fmla="*/ 55744 w 208575"/>
                    <a:gd name="connsiteY4" fmla="*/ 34457 h 351164"/>
                    <a:gd name="connsiteX0" fmla="*/ 62864 w 215695"/>
                    <a:gd name="connsiteY0" fmla="*/ 54426 h 371133"/>
                    <a:gd name="connsiteX1" fmla="*/ 195024 w 215695"/>
                    <a:gd name="connsiteY1" fmla="*/ 35376 h 371133"/>
                    <a:gd name="connsiteX2" fmla="*/ 215265 w 215695"/>
                    <a:gd name="connsiteY2" fmla="*/ 116339 h 371133"/>
                    <a:gd name="connsiteX3" fmla="*/ 9286 w 215695"/>
                    <a:gd name="connsiteY3" fmla="*/ 371133 h 371133"/>
                    <a:gd name="connsiteX4" fmla="*/ 62864 w 215695"/>
                    <a:gd name="connsiteY4" fmla="*/ 54426 h 3711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5695" h="371133">
                      <a:moveTo>
                        <a:pt x="62864" y="54426"/>
                      </a:moveTo>
                      <a:cubicBezTo>
                        <a:pt x="143826" y="-49159"/>
                        <a:pt x="169624" y="25057"/>
                        <a:pt x="195024" y="35376"/>
                      </a:cubicBezTo>
                      <a:cubicBezTo>
                        <a:pt x="220424" y="45695"/>
                        <a:pt x="215265" y="84776"/>
                        <a:pt x="215265" y="116339"/>
                      </a:cubicBezTo>
                      <a:cubicBezTo>
                        <a:pt x="215265" y="147902"/>
                        <a:pt x="84692" y="333827"/>
                        <a:pt x="9286" y="371133"/>
                      </a:cubicBezTo>
                      <a:cubicBezTo>
                        <a:pt x="-1827" y="301283"/>
                        <a:pt x="-18098" y="158011"/>
                        <a:pt x="62864" y="54426"/>
                      </a:cubicBezTo>
                      <a:close/>
                    </a:path>
                  </a:pathLst>
                </a:custGeom>
                <a:solidFill>
                  <a:schemeClr val="tx2">
                    <a:lumMod val="50000"/>
                  </a:schemeClr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b="1" dirty="0"/>
                </a:p>
              </p:txBody>
            </p:sp>
          </p:grpSp>
          <p:grpSp>
            <p:nvGrpSpPr>
              <p:cNvPr id="10" name="グループ化 9"/>
              <p:cNvGrpSpPr/>
              <p:nvPr/>
            </p:nvGrpSpPr>
            <p:grpSpPr>
              <a:xfrm>
                <a:off x="4217658" y="0"/>
                <a:ext cx="2762262" cy="1275723"/>
                <a:chOff x="7894680" y="1021220"/>
                <a:chExt cx="903973" cy="417491"/>
              </a:xfrm>
            </p:grpSpPr>
            <p:sp>
              <p:nvSpPr>
                <p:cNvPr id="11" name="円/楕円 4"/>
                <p:cNvSpPr/>
                <p:nvPr/>
              </p:nvSpPr>
              <p:spPr>
                <a:xfrm>
                  <a:off x="7894680" y="1200620"/>
                  <a:ext cx="903973" cy="238091"/>
                </a:xfrm>
                <a:custGeom>
                  <a:avLst/>
                  <a:gdLst>
                    <a:gd name="connsiteX0" fmla="*/ 0 w 889686"/>
                    <a:gd name="connsiteY0" fmla="*/ 118762 h 237524"/>
                    <a:gd name="connsiteX1" fmla="*/ 444843 w 889686"/>
                    <a:gd name="connsiteY1" fmla="*/ 0 h 237524"/>
                    <a:gd name="connsiteX2" fmla="*/ 889686 w 889686"/>
                    <a:gd name="connsiteY2" fmla="*/ 118762 h 237524"/>
                    <a:gd name="connsiteX3" fmla="*/ 444843 w 889686"/>
                    <a:gd name="connsiteY3" fmla="*/ 237524 h 237524"/>
                    <a:gd name="connsiteX4" fmla="*/ 0 w 889686"/>
                    <a:gd name="connsiteY4" fmla="*/ 118762 h 237524"/>
                    <a:gd name="connsiteX0" fmla="*/ 0 w 894448"/>
                    <a:gd name="connsiteY0" fmla="*/ 119587 h 241095"/>
                    <a:gd name="connsiteX1" fmla="*/ 444843 w 894448"/>
                    <a:gd name="connsiteY1" fmla="*/ 825 h 241095"/>
                    <a:gd name="connsiteX2" fmla="*/ 894448 w 894448"/>
                    <a:gd name="connsiteY2" fmla="*/ 171975 h 241095"/>
                    <a:gd name="connsiteX3" fmla="*/ 444843 w 894448"/>
                    <a:gd name="connsiteY3" fmla="*/ 238349 h 241095"/>
                    <a:gd name="connsiteX4" fmla="*/ 0 w 894448"/>
                    <a:gd name="connsiteY4" fmla="*/ 119587 h 241095"/>
                    <a:gd name="connsiteX0" fmla="*/ 0 w 903973"/>
                    <a:gd name="connsiteY0" fmla="*/ 156907 h 238091"/>
                    <a:gd name="connsiteX1" fmla="*/ 454368 w 903973"/>
                    <a:gd name="connsiteY1" fmla="*/ 45 h 238091"/>
                    <a:gd name="connsiteX2" fmla="*/ 903973 w 903973"/>
                    <a:gd name="connsiteY2" fmla="*/ 171195 h 238091"/>
                    <a:gd name="connsiteX3" fmla="*/ 454368 w 903973"/>
                    <a:gd name="connsiteY3" fmla="*/ 237569 h 238091"/>
                    <a:gd name="connsiteX4" fmla="*/ 0 w 903973"/>
                    <a:gd name="connsiteY4" fmla="*/ 156907 h 2380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03973" h="238091">
                      <a:moveTo>
                        <a:pt x="0" y="156907"/>
                      </a:moveTo>
                      <a:cubicBezTo>
                        <a:pt x="0" y="91317"/>
                        <a:pt x="303706" y="-2336"/>
                        <a:pt x="454368" y="45"/>
                      </a:cubicBezTo>
                      <a:cubicBezTo>
                        <a:pt x="605030" y="2426"/>
                        <a:pt x="903973" y="105605"/>
                        <a:pt x="903973" y="171195"/>
                      </a:cubicBezTo>
                      <a:cubicBezTo>
                        <a:pt x="903973" y="236785"/>
                        <a:pt x="605030" y="239950"/>
                        <a:pt x="454368" y="237569"/>
                      </a:cubicBezTo>
                      <a:cubicBezTo>
                        <a:pt x="303706" y="235188"/>
                        <a:pt x="0" y="222497"/>
                        <a:pt x="0" y="156907"/>
                      </a:cubicBezTo>
                      <a:close/>
                    </a:path>
                  </a:pathLst>
                </a:cu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2" name="パイ 5"/>
                <p:cNvSpPr/>
                <p:nvPr/>
              </p:nvSpPr>
              <p:spPr>
                <a:xfrm>
                  <a:off x="8111711" y="1021220"/>
                  <a:ext cx="582232" cy="367026"/>
                </a:xfrm>
                <a:custGeom>
                  <a:avLst/>
                  <a:gdLst>
                    <a:gd name="connsiteX0" fmla="*/ 683602 w 922638"/>
                    <a:gd name="connsiteY0" fmla="*/ 1249385 h 1331784"/>
                    <a:gd name="connsiteX1" fmla="*/ 243633 w 922638"/>
                    <a:gd name="connsiteY1" fmla="*/ 1252985 h 1331784"/>
                    <a:gd name="connsiteX2" fmla="*/ 461319 w 922638"/>
                    <a:gd name="connsiteY2" fmla="*/ 665892 h 1331784"/>
                    <a:gd name="connsiteX3" fmla="*/ 683602 w 922638"/>
                    <a:gd name="connsiteY3" fmla="*/ 1249385 h 1331784"/>
                    <a:gd name="connsiteX0" fmla="*/ 439969 w 439969"/>
                    <a:gd name="connsiteY0" fmla="*/ 528724 h 611122"/>
                    <a:gd name="connsiteX1" fmla="*/ 0 w 439969"/>
                    <a:gd name="connsiteY1" fmla="*/ 532324 h 611122"/>
                    <a:gd name="connsiteX2" fmla="*/ 343892 w 439969"/>
                    <a:gd name="connsiteY2" fmla="*/ 0 h 611122"/>
                    <a:gd name="connsiteX3" fmla="*/ 439969 w 439969"/>
                    <a:gd name="connsiteY3" fmla="*/ 528724 h 611122"/>
                    <a:gd name="connsiteX0" fmla="*/ 439969 w 439969"/>
                    <a:gd name="connsiteY0" fmla="*/ 528724 h 611122"/>
                    <a:gd name="connsiteX1" fmla="*/ 0 w 439969"/>
                    <a:gd name="connsiteY1" fmla="*/ 532324 h 611122"/>
                    <a:gd name="connsiteX2" fmla="*/ 343892 w 439969"/>
                    <a:gd name="connsiteY2" fmla="*/ 0 h 611122"/>
                    <a:gd name="connsiteX3" fmla="*/ 439969 w 439969"/>
                    <a:gd name="connsiteY3" fmla="*/ 528724 h 611122"/>
                    <a:gd name="connsiteX0" fmla="*/ 439969 w 439969"/>
                    <a:gd name="connsiteY0" fmla="*/ 528724 h 611122"/>
                    <a:gd name="connsiteX1" fmla="*/ 0 w 439969"/>
                    <a:gd name="connsiteY1" fmla="*/ 532324 h 611122"/>
                    <a:gd name="connsiteX2" fmla="*/ 343892 w 439969"/>
                    <a:gd name="connsiteY2" fmla="*/ 0 h 611122"/>
                    <a:gd name="connsiteX3" fmla="*/ 439969 w 439969"/>
                    <a:gd name="connsiteY3" fmla="*/ 528724 h 611122"/>
                    <a:gd name="connsiteX0" fmla="*/ 439969 w 512001"/>
                    <a:gd name="connsiteY0" fmla="*/ 242974 h 325372"/>
                    <a:gd name="connsiteX1" fmla="*/ 0 w 512001"/>
                    <a:gd name="connsiteY1" fmla="*/ 246574 h 325372"/>
                    <a:gd name="connsiteX2" fmla="*/ 508198 w 512001"/>
                    <a:gd name="connsiteY2" fmla="*/ 0 h 325372"/>
                    <a:gd name="connsiteX3" fmla="*/ 439969 w 512001"/>
                    <a:gd name="connsiteY3" fmla="*/ 242974 h 325372"/>
                    <a:gd name="connsiteX0" fmla="*/ 439969 w 508198"/>
                    <a:gd name="connsiteY0" fmla="*/ 242974 h 325372"/>
                    <a:gd name="connsiteX1" fmla="*/ 0 w 508198"/>
                    <a:gd name="connsiteY1" fmla="*/ 246574 h 325372"/>
                    <a:gd name="connsiteX2" fmla="*/ 508198 w 508198"/>
                    <a:gd name="connsiteY2" fmla="*/ 0 h 325372"/>
                    <a:gd name="connsiteX3" fmla="*/ 439969 w 508198"/>
                    <a:gd name="connsiteY3" fmla="*/ 242974 h 325372"/>
                    <a:gd name="connsiteX0" fmla="*/ 439969 w 508198"/>
                    <a:gd name="connsiteY0" fmla="*/ 284628 h 367026"/>
                    <a:gd name="connsiteX1" fmla="*/ 0 w 508198"/>
                    <a:gd name="connsiteY1" fmla="*/ 288228 h 367026"/>
                    <a:gd name="connsiteX2" fmla="*/ 508198 w 508198"/>
                    <a:gd name="connsiteY2" fmla="*/ 41654 h 367026"/>
                    <a:gd name="connsiteX3" fmla="*/ 439969 w 508198"/>
                    <a:gd name="connsiteY3" fmla="*/ 284628 h 367026"/>
                    <a:gd name="connsiteX0" fmla="*/ 439969 w 508198"/>
                    <a:gd name="connsiteY0" fmla="*/ 284628 h 367026"/>
                    <a:gd name="connsiteX1" fmla="*/ 0 w 508198"/>
                    <a:gd name="connsiteY1" fmla="*/ 288228 h 367026"/>
                    <a:gd name="connsiteX2" fmla="*/ 508198 w 508198"/>
                    <a:gd name="connsiteY2" fmla="*/ 41654 h 367026"/>
                    <a:gd name="connsiteX3" fmla="*/ 439969 w 508198"/>
                    <a:gd name="connsiteY3" fmla="*/ 284628 h 367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08198" h="367026">
                      <a:moveTo>
                        <a:pt x="439969" y="284628"/>
                      </a:moveTo>
                      <a:cubicBezTo>
                        <a:pt x="303181" y="393202"/>
                        <a:pt x="137632" y="394556"/>
                        <a:pt x="0" y="288228"/>
                      </a:cubicBezTo>
                      <a:cubicBezTo>
                        <a:pt x="114631" y="110787"/>
                        <a:pt x="100673" y="-88086"/>
                        <a:pt x="508198" y="41654"/>
                      </a:cubicBezTo>
                      <a:cubicBezTo>
                        <a:pt x="413224" y="138521"/>
                        <a:pt x="365875" y="90130"/>
                        <a:pt x="439969" y="284628"/>
                      </a:cubicBezTo>
                      <a:close/>
                    </a:path>
                  </a:pathLst>
                </a:cu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  <p:sp>
        <p:nvSpPr>
          <p:cNvPr id="175" name="正方形/長方形 174"/>
          <p:cNvSpPr/>
          <p:nvPr/>
        </p:nvSpPr>
        <p:spPr>
          <a:xfrm>
            <a:off x="3641664" y="2149785"/>
            <a:ext cx="1967614" cy="4510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chemeClr val="tx1"/>
                </a:solidFill>
              </a:rPr>
              <a:t>炎の矢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34" name="円/楕円 133"/>
          <p:cNvSpPr/>
          <p:nvPr/>
        </p:nvSpPr>
        <p:spPr>
          <a:xfrm>
            <a:off x="1625493" y="4331232"/>
            <a:ext cx="332312" cy="33231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１</a:t>
            </a:r>
            <a:endParaRPr kumimoji="1" lang="ja-JP" altLang="en-US" dirty="0"/>
          </a:p>
        </p:txBody>
      </p:sp>
      <p:sp>
        <p:nvSpPr>
          <p:cNvPr id="135" name="円/楕円 134"/>
          <p:cNvSpPr/>
          <p:nvPr/>
        </p:nvSpPr>
        <p:spPr>
          <a:xfrm>
            <a:off x="1039316" y="4897524"/>
            <a:ext cx="332312" cy="33231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２</a:t>
            </a:r>
            <a:endParaRPr kumimoji="1" lang="ja-JP" altLang="en-US" dirty="0"/>
          </a:p>
        </p:txBody>
      </p:sp>
      <p:sp>
        <p:nvSpPr>
          <p:cNvPr id="136" name="円/楕円 135"/>
          <p:cNvSpPr/>
          <p:nvPr/>
        </p:nvSpPr>
        <p:spPr>
          <a:xfrm>
            <a:off x="2214362" y="4916249"/>
            <a:ext cx="332312" cy="33231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３</a:t>
            </a:r>
            <a:endParaRPr kumimoji="1" lang="ja-JP" altLang="en-US" dirty="0"/>
          </a:p>
        </p:txBody>
      </p:sp>
      <p:sp>
        <p:nvSpPr>
          <p:cNvPr id="137" name="円/楕円 136"/>
          <p:cNvSpPr/>
          <p:nvPr/>
        </p:nvSpPr>
        <p:spPr>
          <a:xfrm>
            <a:off x="1625493" y="5464706"/>
            <a:ext cx="332312" cy="33231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４</a:t>
            </a:r>
            <a:endParaRPr kumimoji="1" lang="ja-JP" altLang="en-US" dirty="0"/>
          </a:p>
        </p:txBody>
      </p:sp>
      <p:sp>
        <p:nvSpPr>
          <p:cNvPr id="97" name="角丸四角形 96"/>
          <p:cNvSpPr/>
          <p:nvPr/>
        </p:nvSpPr>
        <p:spPr>
          <a:xfrm rot="19729196">
            <a:off x="2473010" y="4765552"/>
            <a:ext cx="651590" cy="301959"/>
          </a:xfrm>
          <a:custGeom>
            <a:avLst/>
            <a:gdLst>
              <a:gd name="connsiteX0" fmla="*/ 0 w 759476"/>
              <a:gd name="connsiteY0" fmla="*/ 97418 h 584494"/>
              <a:gd name="connsiteX1" fmla="*/ 97418 w 759476"/>
              <a:gd name="connsiteY1" fmla="*/ 0 h 584494"/>
              <a:gd name="connsiteX2" fmla="*/ 662058 w 759476"/>
              <a:gd name="connsiteY2" fmla="*/ 0 h 584494"/>
              <a:gd name="connsiteX3" fmla="*/ 759476 w 759476"/>
              <a:gd name="connsiteY3" fmla="*/ 97418 h 584494"/>
              <a:gd name="connsiteX4" fmla="*/ 759476 w 759476"/>
              <a:gd name="connsiteY4" fmla="*/ 487076 h 584494"/>
              <a:gd name="connsiteX5" fmla="*/ 662058 w 759476"/>
              <a:gd name="connsiteY5" fmla="*/ 584494 h 584494"/>
              <a:gd name="connsiteX6" fmla="*/ 97418 w 759476"/>
              <a:gd name="connsiteY6" fmla="*/ 584494 h 584494"/>
              <a:gd name="connsiteX7" fmla="*/ 0 w 759476"/>
              <a:gd name="connsiteY7" fmla="*/ 487076 h 584494"/>
              <a:gd name="connsiteX8" fmla="*/ 0 w 759476"/>
              <a:gd name="connsiteY8" fmla="*/ 97418 h 584494"/>
              <a:gd name="connsiteX0" fmla="*/ 0 w 759476"/>
              <a:gd name="connsiteY0" fmla="*/ 97418 h 584494"/>
              <a:gd name="connsiteX1" fmla="*/ 97418 w 759476"/>
              <a:gd name="connsiteY1" fmla="*/ 0 h 584494"/>
              <a:gd name="connsiteX2" fmla="*/ 662058 w 759476"/>
              <a:gd name="connsiteY2" fmla="*/ 0 h 584494"/>
              <a:gd name="connsiteX3" fmla="*/ 759476 w 759476"/>
              <a:gd name="connsiteY3" fmla="*/ 97418 h 584494"/>
              <a:gd name="connsiteX4" fmla="*/ 759476 w 759476"/>
              <a:gd name="connsiteY4" fmla="*/ 487076 h 584494"/>
              <a:gd name="connsiteX5" fmla="*/ 662058 w 759476"/>
              <a:gd name="connsiteY5" fmla="*/ 584494 h 584494"/>
              <a:gd name="connsiteX6" fmla="*/ 97418 w 759476"/>
              <a:gd name="connsiteY6" fmla="*/ 584494 h 584494"/>
              <a:gd name="connsiteX7" fmla="*/ 171450 w 759476"/>
              <a:gd name="connsiteY7" fmla="*/ 308482 h 584494"/>
              <a:gd name="connsiteX8" fmla="*/ 0 w 759476"/>
              <a:gd name="connsiteY8" fmla="*/ 97418 h 584494"/>
              <a:gd name="connsiteX0" fmla="*/ 0 w 759476"/>
              <a:gd name="connsiteY0" fmla="*/ 97418 h 584494"/>
              <a:gd name="connsiteX1" fmla="*/ 97418 w 759476"/>
              <a:gd name="connsiteY1" fmla="*/ 0 h 584494"/>
              <a:gd name="connsiteX2" fmla="*/ 662058 w 759476"/>
              <a:gd name="connsiteY2" fmla="*/ 0 h 584494"/>
              <a:gd name="connsiteX3" fmla="*/ 759476 w 759476"/>
              <a:gd name="connsiteY3" fmla="*/ 97418 h 584494"/>
              <a:gd name="connsiteX4" fmla="*/ 759476 w 759476"/>
              <a:gd name="connsiteY4" fmla="*/ 487076 h 584494"/>
              <a:gd name="connsiteX5" fmla="*/ 662058 w 759476"/>
              <a:gd name="connsiteY5" fmla="*/ 584494 h 584494"/>
              <a:gd name="connsiteX6" fmla="*/ 273630 w 759476"/>
              <a:gd name="connsiteY6" fmla="*/ 546394 h 584494"/>
              <a:gd name="connsiteX7" fmla="*/ 171450 w 759476"/>
              <a:gd name="connsiteY7" fmla="*/ 308482 h 584494"/>
              <a:gd name="connsiteX8" fmla="*/ 0 w 759476"/>
              <a:gd name="connsiteY8" fmla="*/ 97418 h 584494"/>
              <a:gd name="connsiteX0" fmla="*/ 0 w 1040464"/>
              <a:gd name="connsiteY0" fmla="*/ 106943 h 584494"/>
              <a:gd name="connsiteX1" fmla="*/ 378406 w 1040464"/>
              <a:gd name="connsiteY1" fmla="*/ 0 h 584494"/>
              <a:gd name="connsiteX2" fmla="*/ 943046 w 1040464"/>
              <a:gd name="connsiteY2" fmla="*/ 0 h 584494"/>
              <a:gd name="connsiteX3" fmla="*/ 1040464 w 1040464"/>
              <a:gd name="connsiteY3" fmla="*/ 97418 h 584494"/>
              <a:gd name="connsiteX4" fmla="*/ 1040464 w 1040464"/>
              <a:gd name="connsiteY4" fmla="*/ 487076 h 584494"/>
              <a:gd name="connsiteX5" fmla="*/ 943046 w 1040464"/>
              <a:gd name="connsiteY5" fmla="*/ 584494 h 584494"/>
              <a:gd name="connsiteX6" fmla="*/ 554618 w 1040464"/>
              <a:gd name="connsiteY6" fmla="*/ 546394 h 584494"/>
              <a:gd name="connsiteX7" fmla="*/ 452438 w 1040464"/>
              <a:gd name="connsiteY7" fmla="*/ 308482 h 584494"/>
              <a:gd name="connsiteX8" fmla="*/ 0 w 1040464"/>
              <a:gd name="connsiteY8" fmla="*/ 106943 h 584494"/>
              <a:gd name="connsiteX0" fmla="*/ 0 w 1040464"/>
              <a:gd name="connsiteY0" fmla="*/ 106943 h 584494"/>
              <a:gd name="connsiteX1" fmla="*/ 295062 w 1040464"/>
              <a:gd name="connsiteY1" fmla="*/ 45244 h 584494"/>
              <a:gd name="connsiteX2" fmla="*/ 943046 w 1040464"/>
              <a:gd name="connsiteY2" fmla="*/ 0 h 584494"/>
              <a:gd name="connsiteX3" fmla="*/ 1040464 w 1040464"/>
              <a:gd name="connsiteY3" fmla="*/ 97418 h 584494"/>
              <a:gd name="connsiteX4" fmla="*/ 1040464 w 1040464"/>
              <a:gd name="connsiteY4" fmla="*/ 487076 h 584494"/>
              <a:gd name="connsiteX5" fmla="*/ 943046 w 1040464"/>
              <a:gd name="connsiteY5" fmla="*/ 584494 h 584494"/>
              <a:gd name="connsiteX6" fmla="*/ 554618 w 1040464"/>
              <a:gd name="connsiteY6" fmla="*/ 546394 h 584494"/>
              <a:gd name="connsiteX7" fmla="*/ 452438 w 1040464"/>
              <a:gd name="connsiteY7" fmla="*/ 308482 h 584494"/>
              <a:gd name="connsiteX8" fmla="*/ 0 w 1040464"/>
              <a:gd name="connsiteY8" fmla="*/ 106943 h 584494"/>
              <a:gd name="connsiteX0" fmla="*/ 0 w 1040464"/>
              <a:gd name="connsiteY0" fmla="*/ 106943 h 584494"/>
              <a:gd name="connsiteX1" fmla="*/ 295062 w 1040464"/>
              <a:gd name="connsiteY1" fmla="*/ 45244 h 584494"/>
              <a:gd name="connsiteX2" fmla="*/ 943046 w 1040464"/>
              <a:gd name="connsiteY2" fmla="*/ 0 h 584494"/>
              <a:gd name="connsiteX3" fmla="*/ 1040464 w 1040464"/>
              <a:gd name="connsiteY3" fmla="*/ 97418 h 584494"/>
              <a:gd name="connsiteX4" fmla="*/ 1040464 w 1040464"/>
              <a:gd name="connsiteY4" fmla="*/ 487076 h 584494"/>
              <a:gd name="connsiteX5" fmla="*/ 943046 w 1040464"/>
              <a:gd name="connsiteY5" fmla="*/ 584494 h 584494"/>
              <a:gd name="connsiteX6" fmla="*/ 554618 w 1040464"/>
              <a:gd name="connsiteY6" fmla="*/ 546394 h 584494"/>
              <a:gd name="connsiteX7" fmla="*/ 452438 w 1040464"/>
              <a:gd name="connsiteY7" fmla="*/ 308482 h 584494"/>
              <a:gd name="connsiteX8" fmla="*/ 0 w 1040464"/>
              <a:gd name="connsiteY8" fmla="*/ 106943 h 584494"/>
              <a:gd name="connsiteX0" fmla="*/ 0 w 1040464"/>
              <a:gd name="connsiteY0" fmla="*/ 62250 h 539801"/>
              <a:gd name="connsiteX1" fmla="*/ 295062 w 1040464"/>
              <a:gd name="connsiteY1" fmla="*/ 551 h 539801"/>
              <a:gd name="connsiteX2" fmla="*/ 947809 w 1040464"/>
              <a:gd name="connsiteY2" fmla="*/ 33888 h 539801"/>
              <a:gd name="connsiteX3" fmla="*/ 1040464 w 1040464"/>
              <a:gd name="connsiteY3" fmla="*/ 52725 h 539801"/>
              <a:gd name="connsiteX4" fmla="*/ 1040464 w 1040464"/>
              <a:gd name="connsiteY4" fmla="*/ 442383 h 539801"/>
              <a:gd name="connsiteX5" fmla="*/ 943046 w 1040464"/>
              <a:gd name="connsiteY5" fmla="*/ 539801 h 539801"/>
              <a:gd name="connsiteX6" fmla="*/ 554618 w 1040464"/>
              <a:gd name="connsiteY6" fmla="*/ 501701 h 539801"/>
              <a:gd name="connsiteX7" fmla="*/ 452438 w 1040464"/>
              <a:gd name="connsiteY7" fmla="*/ 263789 h 539801"/>
              <a:gd name="connsiteX8" fmla="*/ 0 w 1040464"/>
              <a:gd name="connsiteY8" fmla="*/ 62250 h 539801"/>
              <a:gd name="connsiteX0" fmla="*/ 0 w 1045226"/>
              <a:gd name="connsiteY0" fmla="*/ 62250 h 539801"/>
              <a:gd name="connsiteX1" fmla="*/ 295062 w 1045226"/>
              <a:gd name="connsiteY1" fmla="*/ 551 h 539801"/>
              <a:gd name="connsiteX2" fmla="*/ 947809 w 1045226"/>
              <a:gd name="connsiteY2" fmla="*/ 33888 h 539801"/>
              <a:gd name="connsiteX3" fmla="*/ 1045226 w 1045226"/>
              <a:gd name="connsiteY3" fmla="*/ 226556 h 539801"/>
              <a:gd name="connsiteX4" fmla="*/ 1040464 w 1045226"/>
              <a:gd name="connsiteY4" fmla="*/ 442383 h 539801"/>
              <a:gd name="connsiteX5" fmla="*/ 943046 w 1045226"/>
              <a:gd name="connsiteY5" fmla="*/ 539801 h 539801"/>
              <a:gd name="connsiteX6" fmla="*/ 554618 w 1045226"/>
              <a:gd name="connsiteY6" fmla="*/ 501701 h 539801"/>
              <a:gd name="connsiteX7" fmla="*/ 452438 w 1045226"/>
              <a:gd name="connsiteY7" fmla="*/ 263789 h 539801"/>
              <a:gd name="connsiteX8" fmla="*/ 0 w 1045226"/>
              <a:gd name="connsiteY8" fmla="*/ 62250 h 539801"/>
              <a:gd name="connsiteX0" fmla="*/ 0 w 1045226"/>
              <a:gd name="connsiteY0" fmla="*/ 62250 h 501701"/>
              <a:gd name="connsiteX1" fmla="*/ 295062 w 1045226"/>
              <a:gd name="connsiteY1" fmla="*/ 551 h 501701"/>
              <a:gd name="connsiteX2" fmla="*/ 947809 w 1045226"/>
              <a:gd name="connsiteY2" fmla="*/ 33888 h 501701"/>
              <a:gd name="connsiteX3" fmla="*/ 1045226 w 1045226"/>
              <a:gd name="connsiteY3" fmla="*/ 226556 h 501701"/>
              <a:gd name="connsiteX4" fmla="*/ 1040464 w 1045226"/>
              <a:gd name="connsiteY4" fmla="*/ 442383 h 501701"/>
              <a:gd name="connsiteX5" fmla="*/ 945428 w 1045226"/>
              <a:gd name="connsiteY5" fmla="*/ 430263 h 501701"/>
              <a:gd name="connsiteX6" fmla="*/ 554618 w 1045226"/>
              <a:gd name="connsiteY6" fmla="*/ 501701 h 501701"/>
              <a:gd name="connsiteX7" fmla="*/ 452438 w 1045226"/>
              <a:gd name="connsiteY7" fmla="*/ 263789 h 501701"/>
              <a:gd name="connsiteX8" fmla="*/ 0 w 1045226"/>
              <a:gd name="connsiteY8" fmla="*/ 62250 h 501701"/>
              <a:gd name="connsiteX0" fmla="*/ 0 w 1047607"/>
              <a:gd name="connsiteY0" fmla="*/ 62250 h 501701"/>
              <a:gd name="connsiteX1" fmla="*/ 295062 w 1047607"/>
              <a:gd name="connsiteY1" fmla="*/ 551 h 501701"/>
              <a:gd name="connsiteX2" fmla="*/ 947809 w 1047607"/>
              <a:gd name="connsiteY2" fmla="*/ 33888 h 501701"/>
              <a:gd name="connsiteX3" fmla="*/ 1045226 w 1047607"/>
              <a:gd name="connsiteY3" fmla="*/ 226556 h 501701"/>
              <a:gd name="connsiteX4" fmla="*/ 1047607 w 1047607"/>
              <a:gd name="connsiteY4" fmla="*/ 318558 h 501701"/>
              <a:gd name="connsiteX5" fmla="*/ 945428 w 1047607"/>
              <a:gd name="connsiteY5" fmla="*/ 430263 h 501701"/>
              <a:gd name="connsiteX6" fmla="*/ 554618 w 1047607"/>
              <a:gd name="connsiteY6" fmla="*/ 501701 h 501701"/>
              <a:gd name="connsiteX7" fmla="*/ 452438 w 1047607"/>
              <a:gd name="connsiteY7" fmla="*/ 263789 h 501701"/>
              <a:gd name="connsiteX8" fmla="*/ 0 w 1047607"/>
              <a:gd name="connsiteY8" fmla="*/ 62250 h 501701"/>
              <a:gd name="connsiteX0" fmla="*/ 0 w 1047607"/>
              <a:gd name="connsiteY0" fmla="*/ 62250 h 430263"/>
              <a:gd name="connsiteX1" fmla="*/ 295062 w 1047607"/>
              <a:gd name="connsiteY1" fmla="*/ 551 h 430263"/>
              <a:gd name="connsiteX2" fmla="*/ 947809 w 1047607"/>
              <a:gd name="connsiteY2" fmla="*/ 33888 h 430263"/>
              <a:gd name="connsiteX3" fmla="*/ 1045226 w 1047607"/>
              <a:gd name="connsiteY3" fmla="*/ 226556 h 430263"/>
              <a:gd name="connsiteX4" fmla="*/ 1047607 w 1047607"/>
              <a:gd name="connsiteY4" fmla="*/ 318558 h 430263"/>
              <a:gd name="connsiteX5" fmla="*/ 945428 w 1047607"/>
              <a:gd name="connsiteY5" fmla="*/ 430263 h 430263"/>
              <a:gd name="connsiteX6" fmla="*/ 609386 w 1047607"/>
              <a:gd name="connsiteY6" fmla="*/ 415976 h 430263"/>
              <a:gd name="connsiteX7" fmla="*/ 452438 w 1047607"/>
              <a:gd name="connsiteY7" fmla="*/ 263789 h 430263"/>
              <a:gd name="connsiteX8" fmla="*/ 0 w 1047607"/>
              <a:gd name="connsiteY8" fmla="*/ 62250 h 430263"/>
              <a:gd name="connsiteX0" fmla="*/ 0 w 1047607"/>
              <a:gd name="connsiteY0" fmla="*/ 62250 h 442169"/>
              <a:gd name="connsiteX1" fmla="*/ 295062 w 1047607"/>
              <a:gd name="connsiteY1" fmla="*/ 551 h 442169"/>
              <a:gd name="connsiteX2" fmla="*/ 947809 w 1047607"/>
              <a:gd name="connsiteY2" fmla="*/ 33888 h 442169"/>
              <a:gd name="connsiteX3" fmla="*/ 1045226 w 1047607"/>
              <a:gd name="connsiteY3" fmla="*/ 226556 h 442169"/>
              <a:gd name="connsiteX4" fmla="*/ 1047607 w 1047607"/>
              <a:gd name="connsiteY4" fmla="*/ 318558 h 442169"/>
              <a:gd name="connsiteX5" fmla="*/ 945428 w 1047607"/>
              <a:gd name="connsiteY5" fmla="*/ 430263 h 442169"/>
              <a:gd name="connsiteX6" fmla="*/ 554617 w 1047607"/>
              <a:gd name="connsiteY6" fmla="*/ 442169 h 442169"/>
              <a:gd name="connsiteX7" fmla="*/ 452438 w 1047607"/>
              <a:gd name="connsiteY7" fmla="*/ 263789 h 442169"/>
              <a:gd name="connsiteX8" fmla="*/ 0 w 1047607"/>
              <a:gd name="connsiteY8" fmla="*/ 62250 h 442169"/>
              <a:gd name="connsiteX0" fmla="*/ 0 w 1047607"/>
              <a:gd name="connsiteY0" fmla="*/ 62250 h 442169"/>
              <a:gd name="connsiteX1" fmla="*/ 295062 w 1047607"/>
              <a:gd name="connsiteY1" fmla="*/ 551 h 442169"/>
              <a:gd name="connsiteX2" fmla="*/ 947809 w 1047607"/>
              <a:gd name="connsiteY2" fmla="*/ 33888 h 442169"/>
              <a:gd name="connsiteX3" fmla="*/ 1045226 w 1047607"/>
              <a:gd name="connsiteY3" fmla="*/ 226556 h 442169"/>
              <a:gd name="connsiteX4" fmla="*/ 1047607 w 1047607"/>
              <a:gd name="connsiteY4" fmla="*/ 318558 h 442169"/>
              <a:gd name="connsiteX5" fmla="*/ 945428 w 1047607"/>
              <a:gd name="connsiteY5" fmla="*/ 430263 h 442169"/>
              <a:gd name="connsiteX6" fmla="*/ 554617 w 1047607"/>
              <a:gd name="connsiteY6" fmla="*/ 442169 h 442169"/>
              <a:gd name="connsiteX7" fmla="*/ 404813 w 1047607"/>
              <a:gd name="connsiteY7" fmla="*/ 197114 h 442169"/>
              <a:gd name="connsiteX8" fmla="*/ 0 w 1047607"/>
              <a:gd name="connsiteY8" fmla="*/ 62250 h 442169"/>
              <a:gd name="connsiteX0" fmla="*/ 0 w 1047607"/>
              <a:gd name="connsiteY0" fmla="*/ 62250 h 442169"/>
              <a:gd name="connsiteX1" fmla="*/ 295062 w 1047607"/>
              <a:gd name="connsiteY1" fmla="*/ 551 h 442169"/>
              <a:gd name="connsiteX2" fmla="*/ 947809 w 1047607"/>
              <a:gd name="connsiteY2" fmla="*/ 33888 h 442169"/>
              <a:gd name="connsiteX3" fmla="*/ 1045226 w 1047607"/>
              <a:gd name="connsiteY3" fmla="*/ 226556 h 442169"/>
              <a:gd name="connsiteX4" fmla="*/ 1047607 w 1047607"/>
              <a:gd name="connsiteY4" fmla="*/ 318558 h 442169"/>
              <a:gd name="connsiteX5" fmla="*/ 945428 w 1047607"/>
              <a:gd name="connsiteY5" fmla="*/ 430263 h 442169"/>
              <a:gd name="connsiteX6" fmla="*/ 554617 w 1047607"/>
              <a:gd name="connsiteY6" fmla="*/ 442169 h 442169"/>
              <a:gd name="connsiteX7" fmla="*/ 414338 w 1047607"/>
              <a:gd name="connsiteY7" fmla="*/ 197114 h 442169"/>
              <a:gd name="connsiteX8" fmla="*/ 0 w 1047607"/>
              <a:gd name="connsiteY8" fmla="*/ 62250 h 442169"/>
              <a:gd name="connsiteX0" fmla="*/ 0 w 1047607"/>
              <a:gd name="connsiteY0" fmla="*/ 62250 h 442169"/>
              <a:gd name="connsiteX1" fmla="*/ 295062 w 1047607"/>
              <a:gd name="connsiteY1" fmla="*/ 551 h 442169"/>
              <a:gd name="connsiteX2" fmla="*/ 947809 w 1047607"/>
              <a:gd name="connsiteY2" fmla="*/ 33888 h 442169"/>
              <a:gd name="connsiteX3" fmla="*/ 1045226 w 1047607"/>
              <a:gd name="connsiteY3" fmla="*/ 226556 h 442169"/>
              <a:gd name="connsiteX4" fmla="*/ 1047607 w 1047607"/>
              <a:gd name="connsiteY4" fmla="*/ 318558 h 442169"/>
              <a:gd name="connsiteX5" fmla="*/ 945428 w 1047607"/>
              <a:gd name="connsiteY5" fmla="*/ 430263 h 442169"/>
              <a:gd name="connsiteX6" fmla="*/ 554617 w 1047607"/>
              <a:gd name="connsiteY6" fmla="*/ 442169 h 442169"/>
              <a:gd name="connsiteX7" fmla="*/ 414338 w 1047607"/>
              <a:gd name="connsiteY7" fmla="*/ 197114 h 442169"/>
              <a:gd name="connsiteX8" fmla="*/ 0 w 1047607"/>
              <a:gd name="connsiteY8" fmla="*/ 62250 h 442169"/>
              <a:gd name="connsiteX0" fmla="*/ 0 w 1047607"/>
              <a:gd name="connsiteY0" fmla="*/ 62250 h 442169"/>
              <a:gd name="connsiteX1" fmla="*/ 295062 w 1047607"/>
              <a:gd name="connsiteY1" fmla="*/ 551 h 442169"/>
              <a:gd name="connsiteX2" fmla="*/ 950191 w 1047607"/>
              <a:gd name="connsiteY2" fmla="*/ 33888 h 442169"/>
              <a:gd name="connsiteX3" fmla="*/ 1045226 w 1047607"/>
              <a:gd name="connsiteY3" fmla="*/ 226556 h 442169"/>
              <a:gd name="connsiteX4" fmla="*/ 1047607 w 1047607"/>
              <a:gd name="connsiteY4" fmla="*/ 318558 h 442169"/>
              <a:gd name="connsiteX5" fmla="*/ 945428 w 1047607"/>
              <a:gd name="connsiteY5" fmla="*/ 430263 h 442169"/>
              <a:gd name="connsiteX6" fmla="*/ 554617 w 1047607"/>
              <a:gd name="connsiteY6" fmla="*/ 442169 h 442169"/>
              <a:gd name="connsiteX7" fmla="*/ 414338 w 1047607"/>
              <a:gd name="connsiteY7" fmla="*/ 197114 h 442169"/>
              <a:gd name="connsiteX8" fmla="*/ 0 w 1047607"/>
              <a:gd name="connsiteY8" fmla="*/ 62250 h 442169"/>
              <a:gd name="connsiteX0" fmla="*/ 0 w 1145242"/>
              <a:gd name="connsiteY0" fmla="*/ 62250 h 442169"/>
              <a:gd name="connsiteX1" fmla="*/ 295062 w 1145242"/>
              <a:gd name="connsiteY1" fmla="*/ 551 h 442169"/>
              <a:gd name="connsiteX2" fmla="*/ 950191 w 1145242"/>
              <a:gd name="connsiteY2" fmla="*/ 33888 h 442169"/>
              <a:gd name="connsiteX3" fmla="*/ 1145238 w 1145242"/>
              <a:gd name="connsiteY3" fmla="*/ 228937 h 442169"/>
              <a:gd name="connsiteX4" fmla="*/ 1047607 w 1145242"/>
              <a:gd name="connsiteY4" fmla="*/ 318558 h 442169"/>
              <a:gd name="connsiteX5" fmla="*/ 945428 w 1145242"/>
              <a:gd name="connsiteY5" fmla="*/ 430263 h 442169"/>
              <a:gd name="connsiteX6" fmla="*/ 554617 w 1145242"/>
              <a:gd name="connsiteY6" fmla="*/ 442169 h 442169"/>
              <a:gd name="connsiteX7" fmla="*/ 414338 w 1145242"/>
              <a:gd name="connsiteY7" fmla="*/ 197114 h 442169"/>
              <a:gd name="connsiteX8" fmla="*/ 0 w 1145242"/>
              <a:gd name="connsiteY8" fmla="*/ 62250 h 442169"/>
              <a:gd name="connsiteX0" fmla="*/ 0 w 1145242"/>
              <a:gd name="connsiteY0" fmla="*/ 62250 h 442169"/>
              <a:gd name="connsiteX1" fmla="*/ 295062 w 1145242"/>
              <a:gd name="connsiteY1" fmla="*/ 551 h 442169"/>
              <a:gd name="connsiteX2" fmla="*/ 950191 w 1145242"/>
              <a:gd name="connsiteY2" fmla="*/ 33888 h 442169"/>
              <a:gd name="connsiteX3" fmla="*/ 1145238 w 1145242"/>
              <a:gd name="connsiteY3" fmla="*/ 228937 h 442169"/>
              <a:gd name="connsiteX4" fmla="*/ 1047607 w 1145242"/>
              <a:gd name="connsiteY4" fmla="*/ 318558 h 442169"/>
              <a:gd name="connsiteX5" fmla="*/ 862085 w 1145242"/>
              <a:gd name="connsiteY5" fmla="*/ 425501 h 442169"/>
              <a:gd name="connsiteX6" fmla="*/ 554617 w 1145242"/>
              <a:gd name="connsiteY6" fmla="*/ 442169 h 442169"/>
              <a:gd name="connsiteX7" fmla="*/ 414338 w 1145242"/>
              <a:gd name="connsiteY7" fmla="*/ 197114 h 442169"/>
              <a:gd name="connsiteX8" fmla="*/ 0 w 1145242"/>
              <a:gd name="connsiteY8" fmla="*/ 62250 h 442169"/>
              <a:gd name="connsiteX0" fmla="*/ 0 w 1182748"/>
              <a:gd name="connsiteY0" fmla="*/ 62304 h 442223"/>
              <a:gd name="connsiteX1" fmla="*/ 295062 w 1182748"/>
              <a:gd name="connsiteY1" fmla="*/ 605 h 442223"/>
              <a:gd name="connsiteX2" fmla="*/ 950191 w 1182748"/>
              <a:gd name="connsiteY2" fmla="*/ 33942 h 442223"/>
              <a:gd name="connsiteX3" fmla="*/ 1173337 w 1182748"/>
              <a:gd name="connsiteY3" fmla="*/ 79931 h 442223"/>
              <a:gd name="connsiteX4" fmla="*/ 1145238 w 1182748"/>
              <a:gd name="connsiteY4" fmla="*/ 228991 h 442223"/>
              <a:gd name="connsiteX5" fmla="*/ 1047607 w 1182748"/>
              <a:gd name="connsiteY5" fmla="*/ 318612 h 442223"/>
              <a:gd name="connsiteX6" fmla="*/ 862085 w 1182748"/>
              <a:gd name="connsiteY6" fmla="*/ 425555 h 442223"/>
              <a:gd name="connsiteX7" fmla="*/ 554617 w 1182748"/>
              <a:gd name="connsiteY7" fmla="*/ 442223 h 442223"/>
              <a:gd name="connsiteX8" fmla="*/ 414338 w 1182748"/>
              <a:gd name="connsiteY8" fmla="*/ 197168 h 442223"/>
              <a:gd name="connsiteX9" fmla="*/ 0 w 1182748"/>
              <a:gd name="connsiteY9" fmla="*/ 62304 h 442223"/>
              <a:gd name="connsiteX0" fmla="*/ 0 w 1173656"/>
              <a:gd name="connsiteY0" fmla="*/ 62304 h 442223"/>
              <a:gd name="connsiteX1" fmla="*/ 295062 w 1173656"/>
              <a:gd name="connsiteY1" fmla="*/ 605 h 442223"/>
              <a:gd name="connsiteX2" fmla="*/ 950191 w 1173656"/>
              <a:gd name="connsiteY2" fmla="*/ 33942 h 442223"/>
              <a:gd name="connsiteX3" fmla="*/ 1173337 w 1173656"/>
              <a:gd name="connsiteY3" fmla="*/ 79931 h 442223"/>
              <a:gd name="connsiteX4" fmla="*/ 1145238 w 1173656"/>
              <a:gd name="connsiteY4" fmla="*/ 228991 h 442223"/>
              <a:gd name="connsiteX5" fmla="*/ 1047607 w 1173656"/>
              <a:gd name="connsiteY5" fmla="*/ 318612 h 442223"/>
              <a:gd name="connsiteX6" fmla="*/ 862085 w 1173656"/>
              <a:gd name="connsiteY6" fmla="*/ 425555 h 442223"/>
              <a:gd name="connsiteX7" fmla="*/ 554617 w 1173656"/>
              <a:gd name="connsiteY7" fmla="*/ 442223 h 442223"/>
              <a:gd name="connsiteX8" fmla="*/ 414338 w 1173656"/>
              <a:gd name="connsiteY8" fmla="*/ 197168 h 442223"/>
              <a:gd name="connsiteX9" fmla="*/ 0 w 1173656"/>
              <a:gd name="connsiteY9" fmla="*/ 62304 h 442223"/>
              <a:gd name="connsiteX0" fmla="*/ 0 w 1173337"/>
              <a:gd name="connsiteY0" fmla="*/ 62304 h 442223"/>
              <a:gd name="connsiteX1" fmla="*/ 295062 w 1173337"/>
              <a:gd name="connsiteY1" fmla="*/ 605 h 442223"/>
              <a:gd name="connsiteX2" fmla="*/ 950191 w 1173337"/>
              <a:gd name="connsiteY2" fmla="*/ 33942 h 442223"/>
              <a:gd name="connsiteX3" fmla="*/ 1173337 w 1173337"/>
              <a:gd name="connsiteY3" fmla="*/ 79931 h 442223"/>
              <a:gd name="connsiteX4" fmla="*/ 1145238 w 1173337"/>
              <a:gd name="connsiteY4" fmla="*/ 228991 h 442223"/>
              <a:gd name="connsiteX5" fmla="*/ 1047607 w 1173337"/>
              <a:gd name="connsiteY5" fmla="*/ 318612 h 442223"/>
              <a:gd name="connsiteX6" fmla="*/ 862085 w 1173337"/>
              <a:gd name="connsiteY6" fmla="*/ 425555 h 442223"/>
              <a:gd name="connsiteX7" fmla="*/ 554617 w 1173337"/>
              <a:gd name="connsiteY7" fmla="*/ 442223 h 442223"/>
              <a:gd name="connsiteX8" fmla="*/ 414338 w 1173337"/>
              <a:gd name="connsiteY8" fmla="*/ 197168 h 442223"/>
              <a:gd name="connsiteX9" fmla="*/ 0 w 1173337"/>
              <a:gd name="connsiteY9" fmla="*/ 62304 h 442223"/>
              <a:gd name="connsiteX0" fmla="*/ 0 w 1190485"/>
              <a:gd name="connsiteY0" fmla="*/ 62304 h 442223"/>
              <a:gd name="connsiteX1" fmla="*/ 295062 w 1190485"/>
              <a:gd name="connsiteY1" fmla="*/ 605 h 442223"/>
              <a:gd name="connsiteX2" fmla="*/ 950191 w 1190485"/>
              <a:gd name="connsiteY2" fmla="*/ 33942 h 442223"/>
              <a:gd name="connsiteX3" fmla="*/ 1173337 w 1190485"/>
              <a:gd name="connsiteY3" fmla="*/ 79931 h 442223"/>
              <a:gd name="connsiteX4" fmla="*/ 1190482 w 1190485"/>
              <a:gd name="connsiteY4" fmla="*/ 267091 h 442223"/>
              <a:gd name="connsiteX5" fmla="*/ 1047607 w 1190485"/>
              <a:gd name="connsiteY5" fmla="*/ 318612 h 442223"/>
              <a:gd name="connsiteX6" fmla="*/ 862085 w 1190485"/>
              <a:gd name="connsiteY6" fmla="*/ 425555 h 442223"/>
              <a:gd name="connsiteX7" fmla="*/ 554617 w 1190485"/>
              <a:gd name="connsiteY7" fmla="*/ 442223 h 442223"/>
              <a:gd name="connsiteX8" fmla="*/ 414338 w 1190485"/>
              <a:gd name="connsiteY8" fmla="*/ 197168 h 442223"/>
              <a:gd name="connsiteX9" fmla="*/ 0 w 1190485"/>
              <a:gd name="connsiteY9" fmla="*/ 62304 h 442223"/>
              <a:gd name="connsiteX0" fmla="*/ 0 w 1190482"/>
              <a:gd name="connsiteY0" fmla="*/ 62304 h 442223"/>
              <a:gd name="connsiteX1" fmla="*/ 295062 w 1190482"/>
              <a:gd name="connsiteY1" fmla="*/ 605 h 442223"/>
              <a:gd name="connsiteX2" fmla="*/ 950191 w 1190482"/>
              <a:gd name="connsiteY2" fmla="*/ 33942 h 442223"/>
              <a:gd name="connsiteX3" fmla="*/ 1173337 w 1190482"/>
              <a:gd name="connsiteY3" fmla="*/ 79931 h 442223"/>
              <a:gd name="connsiteX4" fmla="*/ 1190482 w 1190482"/>
              <a:gd name="connsiteY4" fmla="*/ 267091 h 442223"/>
              <a:gd name="connsiteX5" fmla="*/ 1047607 w 1190482"/>
              <a:gd name="connsiteY5" fmla="*/ 318612 h 442223"/>
              <a:gd name="connsiteX6" fmla="*/ 862085 w 1190482"/>
              <a:gd name="connsiteY6" fmla="*/ 425555 h 442223"/>
              <a:gd name="connsiteX7" fmla="*/ 554617 w 1190482"/>
              <a:gd name="connsiteY7" fmla="*/ 442223 h 442223"/>
              <a:gd name="connsiteX8" fmla="*/ 414338 w 1190482"/>
              <a:gd name="connsiteY8" fmla="*/ 197168 h 442223"/>
              <a:gd name="connsiteX9" fmla="*/ 0 w 1190482"/>
              <a:gd name="connsiteY9" fmla="*/ 62304 h 4422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90482" h="442223">
                <a:moveTo>
                  <a:pt x="0" y="62304"/>
                </a:moveTo>
                <a:cubicBezTo>
                  <a:pt x="0" y="8502"/>
                  <a:pt x="136697" y="5332"/>
                  <a:pt x="295062" y="605"/>
                </a:cubicBezTo>
                <a:cubicBezTo>
                  <a:pt x="453427" y="-4122"/>
                  <a:pt x="826434" y="19927"/>
                  <a:pt x="950191" y="33942"/>
                </a:cubicBezTo>
                <a:cubicBezTo>
                  <a:pt x="1073948" y="47957"/>
                  <a:pt x="1140829" y="47423"/>
                  <a:pt x="1173337" y="79931"/>
                </a:cubicBezTo>
                <a:cubicBezTo>
                  <a:pt x="1170126" y="143395"/>
                  <a:pt x="1188815" y="228105"/>
                  <a:pt x="1190482" y="267091"/>
                </a:cubicBezTo>
                <a:cubicBezTo>
                  <a:pt x="1141269" y="271564"/>
                  <a:pt x="1046813" y="287945"/>
                  <a:pt x="1047607" y="318612"/>
                </a:cubicBezTo>
                <a:cubicBezTo>
                  <a:pt x="1047607" y="372414"/>
                  <a:pt x="915887" y="425555"/>
                  <a:pt x="862085" y="425555"/>
                </a:cubicBezTo>
                <a:lnTo>
                  <a:pt x="554617" y="442223"/>
                </a:lnTo>
                <a:cubicBezTo>
                  <a:pt x="500815" y="442223"/>
                  <a:pt x="366713" y="320026"/>
                  <a:pt x="414338" y="197168"/>
                </a:cubicBezTo>
                <a:cubicBezTo>
                  <a:pt x="414338" y="67282"/>
                  <a:pt x="0" y="192190"/>
                  <a:pt x="0" y="62304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8" name="正方形/長方形 137"/>
          <p:cNvSpPr/>
          <p:nvPr/>
        </p:nvSpPr>
        <p:spPr>
          <a:xfrm>
            <a:off x="3199425" y="230581"/>
            <a:ext cx="617348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MagicSelectScene</a:t>
            </a:r>
            <a:r>
              <a:rPr lang="ja-JP" alt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　１</a:t>
            </a:r>
            <a:endParaRPr lang="en-US" altLang="ja-JP" sz="54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8655778" y="1417782"/>
            <a:ext cx="3431177" cy="496560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ja-JP" dirty="0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8712945" y="2005973"/>
            <a:ext cx="2339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左右ボタンで技を選択</a:t>
            </a:r>
            <a:endParaRPr kumimoji="1" lang="ja-JP" altLang="en-US" dirty="0"/>
          </a:p>
        </p:txBody>
      </p:sp>
      <p:sp>
        <p:nvSpPr>
          <p:cNvPr id="139" name="テキスト ボックス 138"/>
          <p:cNvSpPr txBox="1"/>
          <p:nvPr/>
        </p:nvSpPr>
        <p:spPr>
          <a:xfrm>
            <a:off x="8727287" y="2637355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で決定　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でキャンセル</a:t>
            </a:r>
            <a:endParaRPr kumimoji="1" lang="ja-JP" altLang="en-US" dirty="0"/>
          </a:p>
        </p:txBody>
      </p:sp>
      <p:grpSp>
        <p:nvGrpSpPr>
          <p:cNvPr id="140" name="グループ化 139"/>
          <p:cNvGrpSpPr/>
          <p:nvPr/>
        </p:nvGrpSpPr>
        <p:grpSpPr>
          <a:xfrm>
            <a:off x="9983687" y="4334539"/>
            <a:ext cx="685557" cy="685557"/>
            <a:chOff x="2467043" y="325834"/>
            <a:chExt cx="685557" cy="685557"/>
          </a:xfrm>
        </p:grpSpPr>
        <p:sp>
          <p:nvSpPr>
            <p:cNvPr id="141" name="円/楕円 140"/>
            <p:cNvSpPr/>
            <p:nvPr/>
          </p:nvSpPr>
          <p:spPr>
            <a:xfrm>
              <a:off x="2467043" y="325834"/>
              <a:ext cx="685557" cy="68555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2" name="円/楕円 141"/>
            <p:cNvSpPr/>
            <p:nvPr/>
          </p:nvSpPr>
          <p:spPr>
            <a:xfrm>
              <a:off x="2544503" y="403294"/>
              <a:ext cx="530635" cy="53063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67" name="グループ化 166"/>
          <p:cNvGrpSpPr/>
          <p:nvPr/>
        </p:nvGrpSpPr>
        <p:grpSpPr>
          <a:xfrm>
            <a:off x="10591782" y="4908841"/>
            <a:ext cx="685557" cy="685557"/>
            <a:chOff x="2467043" y="325834"/>
            <a:chExt cx="685557" cy="685557"/>
          </a:xfrm>
        </p:grpSpPr>
        <p:sp>
          <p:nvSpPr>
            <p:cNvPr id="181" name="円/楕円 180"/>
            <p:cNvSpPr/>
            <p:nvPr/>
          </p:nvSpPr>
          <p:spPr>
            <a:xfrm>
              <a:off x="2467043" y="325834"/>
              <a:ext cx="685557" cy="68555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3" name="円/楕円 182"/>
            <p:cNvSpPr/>
            <p:nvPr/>
          </p:nvSpPr>
          <p:spPr>
            <a:xfrm>
              <a:off x="2544503" y="403294"/>
              <a:ext cx="530635" cy="53063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85" name="グループ化 184"/>
          <p:cNvGrpSpPr/>
          <p:nvPr/>
        </p:nvGrpSpPr>
        <p:grpSpPr>
          <a:xfrm>
            <a:off x="9375466" y="4908839"/>
            <a:ext cx="685557" cy="685557"/>
            <a:chOff x="2467043" y="325834"/>
            <a:chExt cx="685557" cy="685557"/>
          </a:xfrm>
        </p:grpSpPr>
        <p:sp>
          <p:nvSpPr>
            <p:cNvPr id="186" name="円/楕円 185"/>
            <p:cNvSpPr/>
            <p:nvPr/>
          </p:nvSpPr>
          <p:spPr>
            <a:xfrm>
              <a:off x="2467043" y="325834"/>
              <a:ext cx="685557" cy="68555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7" name="円/楕円 186"/>
            <p:cNvSpPr/>
            <p:nvPr/>
          </p:nvSpPr>
          <p:spPr>
            <a:xfrm>
              <a:off x="2544503" y="403294"/>
              <a:ext cx="530635" cy="53063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88" name="グループ化 187"/>
          <p:cNvGrpSpPr/>
          <p:nvPr/>
        </p:nvGrpSpPr>
        <p:grpSpPr>
          <a:xfrm>
            <a:off x="9982832" y="5524553"/>
            <a:ext cx="685557" cy="685557"/>
            <a:chOff x="2467043" y="325834"/>
            <a:chExt cx="685557" cy="685557"/>
          </a:xfrm>
        </p:grpSpPr>
        <p:sp>
          <p:nvSpPr>
            <p:cNvPr id="189" name="円/楕円 188"/>
            <p:cNvSpPr/>
            <p:nvPr/>
          </p:nvSpPr>
          <p:spPr>
            <a:xfrm>
              <a:off x="2467043" y="325834"/>
              <a:ext cx="685557" cy="68555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0" name="円/楕円 189"/>
            <p:cNvSpPr/>
            <p:nvPr/>
          </p:nvSpPr>
          <p:spPr>
            <a:xfrm>
              <a:off x="2544503" y="403294"/>
              <a:ext cx="530635" cy="53063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7" name="テキスト ボックス 36"/>
          <p:cNvSpPr txBox="1"/>
          <p:nvPr/>
        </p:nvSpPr>
        <p:spPr>
          <a:xfrm>
            <a:off x="10781365" y="45902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191" name="テキスト ボックス 190"/>
          <p:cNvSpPr txBox="1"/>
          <p:nvPr/>
        </p:nvSpPr>
        <p:spPr>
          <a:xfrm>
            <a:off x="10174766" y="40024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2</a:t>
            </a:r>
            <a:endParaRPr kumimoji="1" lang="ja-JP" altLang="en-US" dirty="0"/>
          </a:p>
        </p:txBody>
      </p:sp>
      <p:sp>
        <p:nvSpPr>
          <p:cNvPr id="192" name="テキスト ボックス 191"/>
          <p:cNvSpPr txBox="1"/>
          <p:nvPr/>
        </p:nvSpPr>
        <p:spPr>
          <a:xfrm>
            <a:off x="9552558" y="46093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3</a:t>
            </a:r>
            <a:endParaRPr kumimoji="1" lang="ja-JP" altLang="en-US" dirty="0"/>
          </a:p>
        </p:txBody>
      </p:sp>
      <p:sp>
        <p:nvSpPr>
          <p:cNvPr id="193" name="テキスト ボックス 192"/>
          <p:cNvSpPr txBox="1"/>
          <p:nvPr/>
        </p:nvSpPr>
        <p:spPr>
          <a:xfrm>
            <a:off x="8721941" y="3363350"/>
            <a:ext cx="2403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1</a:t>
            </a:r>
            <a:r>
              <a:rPr lang="ja-JP" altLang="en-US" dirty="0" smtClean="0"/>
              <a:t>　</a:t>
            </a:r>
            <a:r>
              <a:rPr lang="en-US" altLang="ja-JP" dirty="0" smtClean="0"/>
              <a:t>2</a:t>
            </a:r>
            <a:r>
              <a:rPr lang="ja-JP" altLang="en-US" dirty="0" smtClean="0"/>
              <a:t>　</a:t>
            </a:r>
            <a:r>
              <a:rPr lang="en-US" altLang="ja-JP" dirty="0" smtClean="0"/>
              <a:t>3</a:t>
            </a:r>
            <a:r>
              <a:rPr lang="ja-JP" altLang="en-US" dirty="0" smtClean="0"/>
              <a:t>の順で技を設定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86867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2140375" y="1530994"/>
            <a:ext cx="8028516" cy="488632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18000">
                <a:schemeClr val="accent1">
                  <a:tint val="44500"/>
                  <a:satMod val="160000"/>
                </a:schemeClr>
              </a:gs>
              <a:gs pos="38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6" name="正方形/長方形 105"/>
          <p:cNvSpPr/>
          <p:nvPr/>
        </p:nvSpPr>
        <p:spPr>
          <a:xfrm>
            <a:off x="8541518" y="2876687"/>
            <a:ext cx="1531738" cy="134319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84" name="グループ化 183"/>
          <p:cNvGrpSpPr/>
          <p:nvPr/>
        </p:nvGrpSpPr>
        <p:grpSpPr>
          <a:xfrm>
            <a:off x="8500112" y="2920933"/>
            <a:ext cx="1365607" cy="974685"/>
            <a:chOff x="7037071" y="3068978"/>
            <a:chExt cx="1365607" cy="974685"/>
          </a:xfrm>
        </p:grpSpPr>
        <p:grpSp>
          <p:nvGrpSpPr>
            <p:cNvPr id="176" name="グループ化 175"/>
            <p:cNvGrpSpPr/>
            <p:nvPr/>
          </p:nvGrpSpPr>
          <p:grpSpPr>
            <a:xfrm rot="2022375">
              <a:off x="7905041" y="3068978"/>
              <a:ext cx="497637" cy="974685"/>
              <a:chOff x="1398871" y="5522663"/>
              <a:chExt cx="181414" cy="355321"/>
            </a:xfrm>
          </p:grpSpPr>
          <p:sp>
            <p:nvSpPr>
              <p:cNvPr id="177" name="二等辺三角形 50"/>
              <p:cNvSpPr/>
              <p:nvPr/>
            </p:nvSpPr>
            <p:spPr>
              <a:xfrm>
                <a:off x="1457989" y="5650629"/>
                <a:ext cx="106482" cy="227355"/>
              </a:xfrm>
              <a:custGeom>
                <a:avLst/>
                <a:gdLst>
                  <a:gd name="connsiteX0" fmla="*/ 0 w 259309"/>
                  <a:gd name="connsiteY0" fmla="*/ 338415 h 338415"/>
                  <a:gd name="connsiteX1" fmla="*/ 129655 w 259309"/>
                  <a:gd name="connsiteY1" fmla="*/ 0 h 338415"/>
                  <a:gd name="connsiteX2" fmla="*/ 259309 w 259309"/>
                  <a:gd name="connsiteY2" fmla="*/ 338415 h 338415"/>
                  <a:gd name="connsiteX3" fmla="*/ 0 w 259309"/>
                  <a:gd name="connsiteY3" fmla="*/ 338415 h 338415"/>
                  <a:gd name="connsiteX0" fmla="*/ 0 w 187959"/>
                  <a:gd name="connsiteY0" fmla="*/ 419629 h 419629"/>
                  <a:gd name="connsiteX1" fmla="*/ 58305 w 187959"/>
                  <a:gd name="connsiteY1" fmla="*/ 0 h 419629"/>
                  <a:gd name="connsiteX2" fmla="*/ 187959 w 187959"/>
                  <a:gd name="connsiteY2" fmla="*/ 338415 h 419629"/>
                  <a:gd name="connsiteX3" fmla="*/ 0 w 187959"/>
                  <a:gd name="connsiteY3" fmla="*/ 419629 h 419629"/>
                  <a:gd name="connsiteX0" fmla="*/ 0 w 196535"/>
                  <a:gd name="connsiteY0" fmla="*/ 419629 h 419629"/>
                  <a:gd name="connsiteX1" fmla="*/ 58305 w 196535"/>
                  <a:gd name="connsiteY1" fmla="*/ 0 h 419629"/>
                  <a:gd name="connsiteX2" fmla="*/ 196535 w 196535"/>
                  <a:gd name="connsiteY2" fmla="*/ 304070 h 419629"/>
                  <a:gd name="connsiteX3" fmla="*/ 0 w 196535"/>
                  <a:gd name="connsiteY3" fmla="*/ 419629 h 419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6535" h="419629">
                    <a:moveTo>
                      <a:pt x="0" y="419629"/>
                    </a:moveTo>
                    <a:lnTo>
                      <a:pt x="58305" y="0"/>
                    </a:lnTo>
                    <a:lnTo>
                      <a:pt x="196535" y="304070"/>
                    </a:lnTo>
                    <a:lnTo>
                      <a:pt x="0" y="419629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8" name="円/楕円 177"/>
              <p:cNvSpPr/>
              <p:nvPr/>
            </p:nvSpPr>
            <p:spPr>
              <a:xfrm>
                <a:off x="1426307" y="5603423"/>
                <a:ext cx="126542" cy="132170"/>
              </a:xfrm>
              <a:prstGeom prst="ellipse">
                <a:avLst/>
              </a:prstGeom>
              <a:solidFill>
                <a:srgbClr val="FFCC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9" name="二等辺三角形 178"/>
              <p:cNvSpPr/>
              <p:nvPr/>
            </p:nvSpPr>
            <p:spPr>
              <a:xfrm rot="20248836">
                <a:off x="1428585" y="5522663"/>
                <a:ext cx="87278" cy="113903"/>
              </a:xfrm>
              <a:prstGeom prst="triangl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0" name="円/楕円 179"/>
              <p:cNvSpPr/>
              <p:nvPr/>
            </p:nvSpPr>
            <p:spPr>
              <a:xfrm>
                <a:off x="1398871" y="5612638"/>
                <a:ext cx="181414" cy="60756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bg2">
                    <a:lumMod val="1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cxnSp>
          <p:nvCxnSpPr>
            <p:cNvPr id="182" name="直線コネクタ 181"/>
            <p:cNvCxnSpPr/>
            <p:nvPr/>
          </p:nvCxnSpPr>
          <p:spPr>
            <a:xfrm flipH="1">
              <a:off x="7037071" y="3614782"/>
              <a:ext cx="878792" cy="14521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5" name="正方形/長方形 104"/>
          <p:cNvSpPr/>
          <p:nvPr/>
        </p:nvSpPr>
        <p:spPr>
          <a:xfrm>
            <a:off x="2220766" y="2861626"/>
            <a:ext cx="1531738" cy="134319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68" name="グループ化 167"/>
          <p:cNvGrpSpPr/>
          <p:nvPr/>
        </p:nvGrpSpPr>
        <p:grpSpPr>
          <a:xfrm>
            <a:off x="2333609" y="3097020"/>
            <a:ext cx="990638" cy="990638"/>
            <a:chOff x="907842" y="5304714"/>
            <a:chExt cx="412728" cy="412728"/>
          </a:xfrm>
        </p:grpSpPr>
        <p:grpSp>
          <p:nvGrpSpPr>
            <p:cNvPr id="169" name="グループ化 168"/>
            <p:cNvGrpSpPr/>
            <p:nvPr/>
          </p:nvGrpSpPr>
          <p:grpSpPr>
            <a:xfrm>
              <a:off x="1048283" y="5363926"/>
              <a:ext cx="139502" cy="255122"/>
              <a:chOff x="1398871" y="5502212"/>
              <a:chExt cx="181414" cy="331770"/>
            </a:xfrm>
          </p:grpSpPr>
          <p:sp>
            <p:nvSpPr>
              <p:cNvPr id="171" name="二等辺三角形 170"/>
              <p:cNvSpPr/>
              <p:nvPr/>
            </p:nvSpPr>
            <p:spPr>
              <a:xfrm>
                <a:off x="1419331" y="5650629"/>
                <a:ext cx="140494" cy="183353"/>
              </a:xfrm>
              <a:prstGeom prst="triangl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2" name="円/楕円 171"/>
              <p:cNvSpPr/>
              <p:nvPr/>
            </p:nvSpPr>
            <p:spPr>
              <a:xfrm>
                <a:off x="1426307" y="5603423"/>
                <a:ext cx="126542" cy="132170"/>
              </a:xfrm>
              <a:prstGeom prst="ellipse">
                <a:avLst/>
              </a:prstGeom>
              <a:solidFill>
                <a:srgbClr val="FFCC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3" name="二等辺三角形 172"/>
              <p:cNvSpPr/>
              <p:nvPr/>
            </p:nvSpPr>
            <p:spPr>
              <a:xfrm>
                <a:off x="1445939" y="5502212"/>
                <a:ext cx="87278" cy="113903"/>
              </a:xfrm>
              <a:prstGeom prst="triangl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4" name="円/楕円 173"/>
              <p:cNvSpPr/>
              <p:nvPr/>
            </p:nvSpPr>
            <p:spPr>
              <a:xfrm>
                <a:off x="1398871" y="5612638"/>
                <a:ext cx="181414" cy="60756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bg2">
                    <a:lumMod val="1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70" name="円/楕円 169"/>
            <p:cNvSpPr/>
            <p:nvPr/>
          </p:nvSpPr>
          <p:spPr>
            <a:xfrm>
              <a:off x="907842" y="5304714"/>
              <a:ext cx="412728" cy="412728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50000">
                  <a:schemeClr val="accent1">
                    <a:tint val="44500"/>
                    <a:satMod val="160000"/>
                    <a:alpha val="70000"/>
                  </a:schemeClr>
                </a:gs>
                <a:gs pos="100000">
                  <a:schemeClr val="accent1">
                    <a:tint val="23500"/>
                    <a:satMod val="160000"/>
                    <a:alpha val="41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03" name="正方形/長方形 102"/>
          <p:cNvSpPr/>
          <p:nvPr/>
        </p:nvSpPr>
        <p:spPr>
          <a:xfrm>
            <a:off x="3046658" y="2723024"/>
            <a:ext cx="1847549" cy="162013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4" name="正方形/長方形 103"/>
          <p:cNvSpPr/>
          <p:nvPr/>
        </p:nvSpPr>
        <p:spPr>
          <a:xfrm>
            <a:off x="7458864" y="2723024"/>
            <a:ext cx="1847549" cy="162013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84" name="グループ化 83"/>
          <p:cNvGrpSpPr/>
          <p:nvPr/>
        </p:nvGrpSpPr>
        <p:grpSpPr>
          <a:xfrm>
            <a:off x="2846672" y="4469265"/>
            <a:ext cx="685557" cy="685557"/>
            <a:chOff x="2467043" y="325834"/>
            <a:chExt cx="685557" cy="685557"/>
          </a:xfrm>
        </p:grpSpPr>
        <p:sp>
          <p:nvSpPr>
            <p:cNvPr id="85" name="円/楕円 84"/>
            <p:cNvSpPr/>
            <p:nvPr/>
          </p:nvSpPr>
          <p:spPr>
            <a:xfrm>
              <a:off x="2467043" y="325834"/>
              <a:ext cx="685557" cy="68555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6" name="円/楕円 85"/>
            <p:cNvSpPr/>
            <p:nvPr/>
          </p:nvSpPr>
          <p:spPr>
            <a:xfrm>
              <a:off x="2544503" y="403294"/>
              <a:ext cx="530635" cy="53063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88" name="グループ化 87"/>
          <p:cNvGrpSpPr/>
          <p:nvPr/>
        </p:nvGrpSpPr>
        <p:grpSpPr>
          <a:xfrm>
            <a:off x="3454767" y="5043567"/>
            <a:ext cx="685557" cy="685557"/>
            <a:chOff x="2467043" y="325834"/>
            <a:chExt cx="685557" cy="685557"/>
          </a:xfrm>
        </p:grpSpPr>
        <p:sp>
          <p:nvSpPr>
            <p:cNvPr id="89" name="円/楕円 88"/>
            <p:cNvSpPr/>
            <p:nvPr/>
          </p:nvSpPr>
          <p:spPr>
            <a:xfrm>
              <a:off x="2467043" y="325834"/>
              <a:ext cx="685557" cy="68555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0" name="円/楕円 89"/>
            <p:cNvSpPr/>
            <p:nvPr/>
          </p:nvSpPr>
          <p:spPr>
            <a:xfrm>
              <a:off x="2544503" y="403294"/>
              <a:ext cx="530635" cy="53063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91" name="グループ化 90"/>
          <p:cNvGrpSpPr/>
          <p:nvPr/>
        </p:nvGrpSpPr>
        <p:grpSpPr>
          <a:xfrm>
            <a:off x="2238451" y="5043565"/>
            <a:ext cx="685557" cy="685557"/>
            <a:chOff x="2467043" y="325834"/>
            <a:chExt cx="685557" cy="685557"/>
          </a:xfrm>
        </p:grpSpPr>
        <p:sp>
          <p:nvSpPr>
            <p:cNvPr id="92" name="円/楕円 91"/>
            <p:cNvSpPr/>
            <p:nvPr/>
          </p:nvSpPr>
          <p:spPr>
            <a:xfrm>
              <a:off x="2467043" y="325834"/>
              <a:ext cx="685557" cy="68555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3" name="円/楕円 92"/>
            <p:cNvSpPr/>
            <p:nvPr/>
          </p:nvSpPr>
          <p:spPr>
            <a:xfrm>
              <a:off x="2544503" y="403294"/>
              <a:ext cx="530635" cy="53063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94" name="グループ化 93"/>
          <p:cNvGrpSpPr/>
          <p:nvPr/>
        </p:nvGrpSpPr>
        <p:grpSpPr>
          <a:xfrm>
            <a:off x="2845817" y="5659279"/>
            <a:ext cx="685557" cy="685557"/>
            <a:chOff x="2467043" y="325834"/>
            <a:chExt cx="685557" cy="685557"/>
          </a:xfrm>
        </p:grpSpPr>
        <p:sp>
          <p:nvSpPr>
            <p:cNvPr id="95" name="円/楕円 94"/>
            <p:cNvSpPr/>
            <p:nvPr/>
          </p:nvSpPr>
          <p:spPr>
            <a:xfrm>
              <a:off x="2467043" y="325834"/>
              <a:ext cx="685557" cy="68555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6" name="円/楕円 95"/>
            <p:cNvSpPr/>
            <p:nvPr/>
          </p:nvSpPr>
          <p:spPr>
            <a:xfrm>
              <a:off x="2544503" y="403294"/>
              <a:ext cx="530635" cy="53063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6" name="グループ化 45"/>
          <p:cNvGrpSpPr/>
          <p:nvPr/>
        </p:nvGrpSpPr>
        <p:grpSpPr>
          <a:xfrm>
            <a:off x="3039200" y="4627132"/>
            <a:ext cx="304987" cy="341731"/>
            <a:chOff x="1598836" y="4973688"/>
            <a:chExt cx="304987" cy="341731"/>
          </a:xfrm>
        </p:grpSpPr>
        <p:grpSp>
          <p:nvGrpSpPr>
            <p:cNvPr id="47" name="グループ化 46"/>
            <p:cNvGrpSpPr/>
            <p:nvPr/>
          </p:nvGrpSpPr>
          <p:grpSpPr>
            <a:xfrm>
              <a:off x="1606294" y="4976867"/>
              <a:ext cx="297529" cy="334384"/>
              <a:chOff x="2179320" y="30480"/>
              <a:chExt cx="5021580" cy="6294120"/>
            </a:xfrm>
          </p:grpSpPr>
          <p:sp>
            <p:nvSpPr>
              <p:cNvPr id="59" name="フリーフォーム 58"/>
              <p:cNvSpPr/>
              <p:nvPr/>
            </p:nvSpPr>
            <p:spPr>
              <a:xfrm>
                <a:off x="2621280" y="30480"/>
                <a:ext cx="1935480" cy="6278880"/>
              </a:xfrm>
              <a:custGeom>
                <a:avLst/>
                <a:gdLst>
                  <a:gd name="connsiteX0" fmla="*/ 1935480 w 1935480"/>
                  <a:gd name="connsiteY0" fmla="*/ 0 h 6278880"/>
                  <a:gd name="connsiteX1" fmla="*/ 1935480 w 1935480"/>
                  <a:gd name="connsiteY1" fmla="*/ 0 h 6278880"/>
                  <a:gd name="connsiteX2" fmla="*/ 1912620 w 1935480"/>
                  <a:gd name="connsiteY2" fmla="*/ 251460 h 6278880"/>
                  <a:gd name="connsiteX3" fmla="*/ 1874520 w 1935480"/>
                  <a:gd name="connsiteY3" fmla="*/ 297180 h 6278880"/>
                  <a:gd name="connsiteX4" fmla="*/ 1851660 w 1935480"/>
                  <a:gd name="connsiteY4" fmla="*/ 335280 h 6278880"/>
                  <a:gd name="connsiteX5" fmla="*/ 1828800 w 1935480"/>
                  <a:gd name="connsiteY5" fmla="*/ 365760 h 6278880"/>
                  <a:gd name="connsiteX6" fmla="*/ 1775460 w 1935480"/>
                  <a:gd name="connsiteY6" fmla="*/ 449580 h 6278880"/>
                  <a:gd name="connsiteX7" fmla="*/ 1744980 w 1935480"/>
                  <a:gd name="connsiteY7" fmla="*/ 487680 h 6278880"/>
                  <a:gd name="connsiteX8" fmla="*/ 1706880 w 1935480"/>
                  <a:gd name="connsiteY8" fmla="*/ 548640 h 6278880"/>
                  <a:gd name="connsiteX9" fmla="*/ 1661160 w 1935480"/>
                  <a:gd name="connsiteY9" fmla="*/ 609600 h 6278880"/>
                  <a:gd name="connsiteX10" fmla="*/ 1531620 w 1935480"/>
                  <a:gd name="connsiteY10" fmla="*/ 815340 h 6278880"/>
                  <a:gd name="connsiteX11" fmla="*/ 1485900 w 1935480"/>
                  <a:gd name="connsiteY11" fmla="*/ 876300 h 6278880"/>
                  <a:gd name="connsiteX12" fmla="*/ 1440180 w 1935480"/>
                  <a:gd name="connsiteY12" fmla="*/ 960120 h 6278880"/>
                  <a:gd name="connsiteX13" fmla="*/ 1318260 w 1935480"/>
                  <a:gd name="connsiteY13" fmla="*/ 1143000 h 6278880"/>
                  <a:gd name="connsiteX14" fmla="*/ 1280160 w 1935480"/>
                  <a:gd name="connsiteY14" fmla="*/ 1196340 h 6278880"/>
                  <a:gd name="connsiteX15" fmla="*/ 1257300 w 1935480"/>
                  <a:gd name="connsiteY15" fmla="*/ 1234440 h 6278880"/>
                  <a:gd name="connsiteX16" fmla="*/ 1234440 w 1935480"/>
                  <a:gd name="connsiteY16" fmla="*/ 1264920 h 6278880"/>
                  <a:gd name="connsiteX17" fmla="*/ 1211580 w 1935480"/>
                  <a:gd name="connsiteY17" fmla="*/ 1318260 h 6278880"/>
                  <a:gd name="connsiteX18" fmla="*/ 1181100 w 1935480"/>
                  <a:gd name="connsiteY18" fmla="*/ 1402080 h 6278880"/>
                  <a:gd name="connsiteX19" fmla="*/ 1203960 w 1935480"/>
                  <a:gd name="connsiteY19" fmla="*/ 1653540 h 6278880"/>
                  <a:gd name="connsiteX20" fmla="*/ 1226820 w 1935480"/>
                  <a:gd name="connsiteY20" fmla="*/ 1729740 h 6278880"/>
                  <a:gd name="connsiteX21" fmla="*/ 1249680 w 1935480"/>
                  <a:gd name="connsiteY21" fmla="*/ 1813560 h 6278880"/>
                  <a:gd name="connsiteX22" fmla="*/ 1257300 w 1935480"/>
                  <a:gd name="connsiteY22" fmla="*/ 1851660 h 6278880"/>
                  <a:gd name="connsiteX23" fmla="*/ 1272540 w 1935480"/>
                  <a:gd name="connsiteY23" fmla="*/ 1897380 h 6278880"/>
                  <a:gd name="connsiteX24" fmla="*/ 1280160 w 1935480"/>
                  <a:gd name="connsiteY24" fmla="*/ 1958340 h 6278880"/>
                  <a:gd name="connsiteX25" fmla="*/ 1295400 w 1935480"/>
                  <a:gd name="connsiteY25" fmla="*/ 1988820 h 6278880"/>
                  <a:gd name="connsiteX26" fmla="*/ 1310640 w 1935480"/>
                  <a:gd name="connsiteY26" fmla="*/ 2057400 h 6278880"/>
                  <a:gd name="connsiteX27" fmla="*/ 1303020 w 1935480"/>
                  <a:gd name="connsiteY27" fmla="*/ 2278380 h 6278880"/>
                  <a:gd name="connsiteX28" fmla="*/ 1295400 w 1935480"/>
                  <a:gd name="connsiteY28" fmla="*/ 2324100 h 6278880"/>
                  <a:gd name="connsiteX29" fmla="*/ 1287780 w 1935480"/>
                  <a:gd name="connsiteY29" fmla="*/ 2392680 h 6278880"/>
                  <a:gd name="connsiteX30" fmla="*/ 1280160 w 1935480"/>
                  <a:gd name="connsiteY30" fmla="*/ 2453640 h 6278880"/>
                  <a:gd name="connsiteX31" fmla="*/ 1272540 w 1935480"/>
                  <a:gd name="connsiteY31" fmla="*/ 2560320 h 6278880"/>
                  <a:gd name="connsiteX32" fmla="*/ 1249680 w 1935480"/>
                  <a:gd name="connsiteY32" fmla="*/ 2674620 h 6278880"/>
                  <a:gd name="connsiteX33" fmla="*/ 1226820 w 1935480"/>
                  <a:gd name="connsiteY33" fmla="*/ 2697480 h 6278880"/>
                  <a:gd name="connsiteX34" fmla="*/ 1181100 w 1935480"/>
                  <a:gd name="connsiteY34" fmla="*/ 2727960 h 6278880"/>
                  <a:gd name="connsiteX35" fmla="*/ 1188720 w 1935480"/>
                  <a:gd name="connsiteY35" fmla="*/ 2758440 h 6278880"/>
                  <a:gd name="connsiteX36" fmla="*/ 1211580 w 1935480"/>
                  <a:gd name="connsiteY36" fmla="*/ 2781300 h 6278880"/>
                  <a:gd name="connsiteX37" fmla="*/ 1272540 w 1935480"/>
                  <a:gd name="connsiteY37" fmla="*/ 2819400 h 6278880"/>
                  <a:gd name="connsiteX38" fmla="*/ 1325880 w 1935480"/>
                  <a:gd name="connsiteY38" fmla="*/ 2842260 h 6278880"/>
                  <a:gd name="connsiteX39" fmla="*/ 1356360 w 1935480"/>
                  <a:gd name="connsiteY39" fmla="*/ 2857500 h 6278880"/>
                  <a:gd name="connsiteX40" fmla="*/ 1348740 w 1935480"/>
                  <a:gd name="connsiteY40" fmla="*/ 2895600 h 6278880"/>
                  <a:gd name="connsiteX41" fmla="*/ 1333500 w 1935480"/>
                  <a:gd name="connsiteY41" fmla="*/ 2918460 h 6278880"/>
                  <a:gd name="connsiteX42" fmla="*/ 1295400 w 1935480"/>
                  <a:gd name="connsiteY42" fmla="*/ 2971800 h 6278880"/>
                  <a:gd name="connsiteX43" fmla="*/ 1280160 w 1935480"/>
                  <a:gd name="connsiteY43" fmla="*/ 3017520 h 6278880"/>
                  <a:gd name="connsiteX44" fmla="*/ 1303020 w 1935480"/>
                  <a:gd name="connsiteY44" fmla="*/ 3116580 h 6278880"/>
                  <a:gd name="connsiteX45" fmla="*/ 1310640 w 1935480"/>
                  <a:gd name="connsiteY45" fmla="*/ 3139440 h 6278880"/>
                  <a:gd name="connsiteX46" fmla="*/ 1318260 w 1935480"/>
                  <a:gd name="connsiteY46" fmla="*/ 3162300 h 6278880"/>
                  <a:gd name="connsiteX47" fmla="*/ 1333500 w 1935480"/>
                  <a:gd name="connsiteY47" fmla="*/ 3246120 h 6278880"/>
                  <a:gd name="connsiteX48" fmla="*/ 1348740 w 1935480"/>
                  <a:gd name="connsiteY48" fmla="*/ 3307080 h 6278880"/>
                  <a:gd name="connsiteX49" fmla="*/ 1341120 w 1935480"/>
                  <a:gd name="connsiteY49" fmla="*/ 3611880 h 6278880"/>
                  <a:gd name="connsiteX50" fmla="*/ 1333500 w 1935480"/>
                  <a:gd name="connsiteY50" fmla="*/ 3649980 h 6278880"/>
                  <a:gd name="connsiteX51" fmla="*/ 1325880 w 1935480"/>
                  <a:gd name="connsiteY51" fmla="*/ 3741420 h 6278880"/>
                  <a:gd name="connsiteX52" fmla="*/ 1303020 w 1935480"/>
                  <a:gd name="connsiteY52" fmla="*/ 3810000 h 6278880"/>
                  <a:gd name="connsiteX53" fmla="*/ 1264920 w 1935480"/>
                  <a:gd name="connsiteY53" fmla="*/ 3985260 h 6278880"/>
                  <a:gd name="connsiteX54" fmla="*/ 1249680 w 1935480"/>
                  <a:gd name="connsiteY54" fmla="*/ 4038600 h 6278880"/>
                  <a:gd name="connsiteX55" fmla="*/ 1226820 w 1935480"/>
                  <a:gd name="connsiteY55" fmla="*/ 4084320 h 6278880"/>
                  <a:gd name="connsiteX56" fmla="*/ 1211580 w 1935480"/>
                  <a:gd name="connsiteY56" fmla="*/ 4130040 h 6278880"/>
                  <a:gd name="connsiteX57" fmla="*/ 1188720 w 1935480"/>
                  <a:gd name="connsiteY57" fmla="*/ 4175760 h 6278880"/>
                  <a:gd name="connsiteX58" fmla="*/ 1120140 w 1935480"/>
                  <a:gd name="connsiteY58" fmla="*/ 4351020 h 6278880"/>
                  <a:gd name="connsiteX59" fmla="*/ 1112520 w 1935480"/>
                  <a:gd name="connsiteY59" fmla="*/ 4373880 h 6278880"/>
                  <a:gd name="connsiteX60" fmla="*/ 1066800 w 1935480"/>
                  <a:gd name="connsiteY60" fmla="*/ 4465320 h 6278880"/>
                  <a:gd name="connsiteX61" fmla="*/ 1028700 w 1935480"/>
                  <a:gd name="connsiteY61" fmla="*/ 4579620 h 6278880"/>
                  <a:gd name="connsiteX62" fmla="*/ 1005840 w 1935480"/>
                  <a:gd name="connsiteY62" fmla="*/ 4594860 h 6278880"/>
                  <a:gd name="connsiteX63" fmla="*/ 982980 w 1935480"/>
                  <a:gd name="connsiteY63" fmla="*/ 4640580 h 6278880"/>
                  <a:gd name="connsiteX64" fmla="*/ 952500 w 1935480"/>
                  <a:gd name="connsiteY64" fmla="*/ 4693920 h 6278880"/>
                  <a:gd name="connsiteX65" fmla="*/ 937260 w 1935480"/>
                  <a:gd name="connsiteY65" fmla="*/ 4739640 h 6278880"/>
                  <a:gd name="connsiteX66" fmla="*/ 922020 w 1935480"/>
                  <a:gd name="connsiteY66" fmla="*/ 4762500 h 6278880"/>
                  <a:gd name="connsiteX67" fmla="*/ 891540 w 1935480"/>
                  <a:gd name="connsiteY67" fmla="*/ 4815840 h 6278880"/>
                  <a:gd name="connsiteX68" fmla="*/ 883920 w 1935480"/>
                  <a:gd name="connsiteY68" fmla="*/ 4846320 h 6278880"/>
                  <a:gd name="connsiteX69" fmla="*/ 822960 w 1935480"/>
                  <a:gd name="connsiteY69" fmla="*/ 4953000 h 6278880"/>
                  <a:gd name="connsiteX70" fmla="*/ 784860 w 1935480"/>
                  <a:gd name="connsiteY70" fmla="*/ 5013960 h 6278880"/>
                  <a:gd name="connsiteX71" fmla="*/ 716280 w 1935480"/>
                  <a:gd name="connsiteY71" fmla="*/ 5143500 h 6278880"/>
                  <a:gd name="connsiteX72" fmla="*/ 670560 w 1935480"/>
                  <a:gd name="connsiteY72" fmla="*/ 5212080 h 6278880"/>
                  <a:gd name="connsiteX73" fmla="*/ 586740 w 1935480"/>
                  <a:gd name="connsiteY73" fmla="*/ 5364480 h 6278880"/>
                  <a:gd name="connsiteX74" fmla="*/ 548640 w 1935480"/>
                  <a:gd name="connsiteY74" fmla="*/ 5433060 h 6278880"/>
                  <a:gd name="connsiteX75" fmla="*/ 480060 w 1935480"/>
                  <a:gd name="connsiteY75" fmla="*/ 5539740 h 6278880"/>
                  <a:gd name="connsiteX76" fmla="*/ 403860 w 1935480"/>
                  <a:gd name="connsiteY76" fmla="*/ 5661660 h 6278880"/>
                  <a:gd name="connsiteX77" fmla="*/ 373380 w 1935480"/>
                  <a:gd name="connsiteY77" fmla="*/ 5715000 h 6278880"/>
                  <a:gd name="connsiteX78" fmla="*/ 358140 w 1935480"/>
                  <a:gd name="connsiteY78" fmla="*/ 5745480 h 6278880"/>
                  <a:gd name="connsiteX79" fmla="*/ 327660 w 1935480"/>
                  <a:gd name="connsiteY79" fmla="*/ 5791200 h 6278880"/>
                  <a:gd name="connsiteX80" fmla="*/ 274320 w 1935480"/>
                  <a:gd name="connsiteY80" fmla="*/ 5882640 h 6278880"/>
                  <a:gd name="connsiteX81" fmla="*/ 266700 w 1935480"/>
                  <a:gd name="connsiteY81" fmla="*/ 5935980 h 6278880"/>
                  <a:gd name="connsiteX82" fmla="*/ 251460 w 1935480"/>
                  <a:gd name="connsiteY82" fmla="*/ 5966460 h 6278880"/>
                  <a:gd name="connsiteX83" fmla="*/ 243840 w 1935480"/>
                  <a:gd name="connsiteY83" fmla="*/ 5989320 h 6278880"/>
                  <a:gd name="connsiteX84" fmla="*/ 205740 w 1935480"/>
                  <a:gd name="connsiteY84" fmla="*/ 6050280 h 6278880"/>
                  <a:gd name="connsiteX85" fmla="*/ 182880 w 1935480"/>
                  <a:gd name="connsiteY85" fmla="*/ 6073140 h 6278880"/>
                  <a:gd name="connsiteX86" fmla="*/ 152400 w 1935480"/>
                  <a:gd name="connsiteY86" fmla="*/ 6118860 h 6278880"/>
                  <a:gd name="connsiteX87" fmla="*/ 129540 w 1935480"/>
                  <a:gd name="connsiteY87" fmla="*/ 6134100 h 6278880"/>
                  <a:gd name="connsiteX88" fmla="*/ 106680 w 1935480"/>
                  <a:gd name="connsiteY88" fmla="*/ 6164580 h 6278880"/>
                  <a:gd name="connsiteX89" fmla="*/ 91440 w 1935480"/>
                  <a:gd name="connsiteY89" fmla="*/ 6187440 h 6278880"/>
                  <a:gd name="connsiteX90" fmla="*/ 68580 w 1935480"/>
                  <a:gd name="connsiteY90" fmla="*/ 6202680 h 6278880"/>
                  <a:gd name="connsiteX91" fmla="*/ 38100 w 1935480"/>
                  <a:gd name="connsiteY91" fmla="*/ 6210300 h 6278880"/>
                  <a:gd name="connsiteX92" fmla="*/ 15240 w 1935480"/>
                  <a:gd name="connsiteY92" fmla="*/ 6240780 h 6278880"/>
                  <a:gd name="connsiteX93" fmla="*/ 0 w 1935480"/>
                  <a:gd name="connsiteY93" fmla="*/ 6278880 h 6278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</a:cxnLst>
                <a:rect l="l" t="t" r="r" b="b"/>
                <a:pathLst>
                  <a:path w="1935480" h="6278880">
                    <a:moveTo>
                      <a:pt x="1935480" y="0"/>
                    </a:moveTo>
                    <a:lnTo>
                      <a:pt x="1935480" y="0"/>
                    </a:lnTo>
                    <a:cubicBezTo>
                      <a:pt x="1927860" y="83820"/>
                      <a:pt x="1924199" y="168095"/>
                      <a:pt x="1912620" y="251460"/>
                    </a:cubicBezTo>
                    <a:cubicBezTo>
                      <a:pt x="1910601" y="265999"/>
                      <a:pt x="1881265" y="288186"/>
                      <a:pt x="1874520" y="297180"/>
                    </a:cubicBezTo>
                    <a:cubicBezTo>
                      <a:pt x="1865634" y="309028"/>
                      <a:pt x="1859875" y="322957"/>
                      <a:pt x="1851660" y="335280"/>
                    </a:cubicBezTo>
                    <a:cubicBezTo>
                      <a:pt x="1844615" y="345847"/>
                      <a:pt x="1835845" y="355193"/>
                      <a:pt x="1828800" y="365760"/>
                    </a:cubicBezTo>
                    <a:cubicBezTo>
                      <a:pt x="1784761" y="431818"/>
                      <a:pt x="1828693" y="376384"/>
                      <a:pt x="1775460" y="449580"/>
                    </a:cubicBezTo>
                    <a:cubicBezTo>
                      <a:pt x="1765894" y="462733"/>
                      <a:pt x="1754238" y="474308"/>
                      <a:pt x="1744980" y="487680"/>
                    </a:cubicBezTo>
                    <a:cubicBezTo>
                      <a:pt x="1731340" y="507382"/>
                      <a:pt x="1720455" y="528894"/>
                      <a:pt x="1706880" y="548640"/>
                    </a:cubicBezTo>
                    <a:cubicBezTo>
                      <a:pt x="1692490" y="569571"/>
                      <a:pt x="1675249" y="588466"/>
                      <a:pt x="1661160" y="609600"/>
                    </a:cubicBezTo>
                    <a:cubicBezTo>
                      <a:pt x="1590035" y="716288"/>
                      <a:pt x="1629699" y="684568"/>
                      <a:pt x="1531620" y="815340"/>
                    </a:cubicBezTo>
                    <a:cubicBezTo>
                      <a:pt x="1516380" y="835660"/>
                      <a:pt x="1499463" y="854825"/>
                      <a:pt x="1485900" y="876300"/>
                    </a:cubicBezTo>
                    <a:cubicBezTo>
                      <a:pt x="1468905" y="903209"/>
                      <a:pt x="1457117" y="933175"/>
                      <a:pt x="1440180" y="960120"/>
                    </a:cubicBezTo>
                    <a:cubicBezTo>
                      <a:pt x="1401191" y="1022149"/>
                      <a:pt x="1360844" y="1083382"/>
                      <a:pt x="1318260" y="1143000"/>
                    </a:cubicBezTo>
                    <a:cubicBezTo>
                      <a:pt x="1305560" y="1160780"/>
                      <a:pt x="1292280" y="1178160"/>
                      <a:pt x="1280160" y="1196340"/>
                    </a:cubicBezTo>
                    <a:cubicBezTo>
                      <a:pt x="1271945" y="1208663"/>
                      <a:pt x="1265515" y="1222117"/>
                      <a:pt x="1257300" y="1234440"/>
                    </a:cubicBezTo>
                    <a:cubicBezTo>
                      <a:pt x="1250255" y="1245007"/>
                      <a:pt x="1241171" y="1254150"/>
                      <a:pt x="1234440" y="1264920"/>
                    </a:cubicBezTo>
                    <a:cubicBezTo>
                      <a:pt x="1217715" y="1291680"/>
                      <a:pt x="1221302" y="1292334"/>
                      <a:pt x="1211580" y="1318260"/>
                    </a:cubicBezTo>
                    <a:cubicBezTo>
                      <a:pt x="1179771" y="1403085"/>
                      <a:pt x="1213118" y="1306026"/>
                      <a:pt x="1181100" y="1402080"/>
                    </a:cubicBezTo>
                    <a:cubicBezTo>
                      <a:pt x="1192607" y="1689743"/>
                      <a:pt x="1172302" y="1505801"/>
                      <a:pt x="1203960" y="1653540"/>
                    </a:cubicBezTo>
                    <a:cubicBezTo>
                      <a:pt x="1218191" y="1719952"/>
                      <a:pt x="1201183" y="1678466"/>
                      <a:pt x="1226820" y="1729740"/>
                    </a:cubicBezTo>
                    <a:cubicBezTo>
                      <a:pt x="1245385" y="1822565"/>
                      <a:pt x="1220677" y="1707214"/>
                      <a:pt x="1249680" y="1813560"/>
                    </a:cubicBezTo>
                    <a:cubicBezTo>
                      <a:pt x="1253088" y="1826055"/>
                      <a:pt x="1253892" y="1839165"/>
                      <a:pt x="1257300" y="1851660"/>
                    </a:cubicBezTo>
                    <a:cubicBezTo>
                      <a:pt x="1261527" y="1867158"/>
                      <a:pt x="1272540" y="1897380"/>
                      <a:pt x="1272540" y="1897380"/>
                    </a:cubicBezTo>
                    <a:cubicBezTo>
                      <a:pt x="1275080" y="1917700"/>
                      <a:pt x="1275193" y="1938473"/>
                      <a:pt x="1280160" y="1958340"/>
                    </a:cubicBezTo>
                    <a:cubicBezTo>
                      <a:pt x="1282915" y="1969360"/>
                      <a:pt x="1291412" y="1978184"/>
                      <a:pt x="1295400" y="1988820"/>
                    </a:cubicBezTo>
                    <a:cubicBezTo>
                      <a:pt x="1300012" y="2001119"/>
                      <a:pt x="1308571" y="2047054"/>
                      <a:pt x="1310640" y="2057400"/>
                    </a:cubicBezTo>
                    <a:cubicBezTo>
                      <a:pt x="1308100" y="2131060"/>
                      <a:pt x="1307225" y="2204796"/>
                      <a:pt x="1303020" y="2278380"/>
                    </a:cubicBezTo>
                    <a:cubicBezTo>
                      <a:pt x="1302139" y="2293805"/>
                      <a:pt x="1297442" y="2308785"/>
                      <a:pt x="1295400" y="2324100"/>
                    </a:cubicBezTo>
                    <a:cubicBezTo>
                      <a:pt x="1292360" y="2346899"/>
                      <a:pt x="1290467" y="2369837"/>
                      <a:pt x="1287780" y="2392680"/>
                    </a:cubicBezTo>
                    <a:cubicBezTo>
                      <a:pt x="1285387" y="2413018"/>
                      <a:pt x="1282014" y="2433246"/>
                      <a:pt x="1280160" y="2453640"/>
                    </a:cubicBezTo>
                    <a:cubicBezTo>
                      <a:pt x="1276932" y="2489144"/>
                      <a:pt x="1275274" y="2524774"/>
                      <a:pt x="1272540" y="2560320"/>
                    </a:cubicBezTo>
                    <a:cubicBezTo>
                      <a:pt x="1267604" y="2624485"/>
                      <a:pt x="1280854" y="2637211"/>
                      <a:pt x="1249680" y="2674620"/>
                    </a:cubicBezTo>
                    <a:cubicBezTo>
                      <a:pt x="1242781" y="2682899"/>
                      <a:pt x="1235326" y="2690864"/>
                      <a:pt x="1226820" y="2697480"/>
                    </a:cubicBezTo>
                    <a:cubicBezTo>
                      <a:pt x="1212362" y="2708725"/>
                      <a:pt x="1181100" y="2727960"/>
                      <a:pt x="1181100" y="2727960"/>
                    </a:cubicBezTo>
                    <a:cubicBezTo>
                      <a:pt x="1183640" y="2738120"/>
                      <a:pt x="1183524" y="2749347"/>
                      <a:pt x="1188720" y="2758440"/>
                    </a:cubicBezTo>
                    <a:cubicBezTo>
                      <a:pt x="1194067" y="2767796"/>
                      <a:pt x="1202865" y="2774962"/>
                      <a:pt x="1211580" y="2781300"/>
                    </a:cubicBezTo>
                    <a:cubicBezTo>
                      <a:pt x="1230959" y="2795394"/>
                      <a:pt x="1251397" y="2808124"/>
                      <a:pt x="1272540" y="2819400"/>
                    </a:cubicBezTo>
                    <a:cubicBezTo>
                      <a:pt x="1289608" y="2828503"/>
                      <a:pt x="1308270" y="2834255"/>
                      <a:pt x="1325880" y="2842260"/>
                    </a:cubicBezTo>
                    <a:cubicBezTo>
                      <a:pt x="1336221" y="2846960"/>
                      <a:pt x="1346200" y="2852420"/>
                      <a:pt x="1356360" y="2857500"/>
                    </a:cubicBezTo>
                    <a:cubicBezTo>
                      <a:pt x="1353820" y="2870200"/>
                      <a:pt x="1353288" y="2883473"/>
                      <a:pt x="1348740" y="2895600"/>
                    </a:cubicBezTo>
                    <a:cubicBezTo>
                      <a:pt x="1345524" y="2904175"/>
                      <a:pt x="1338823" y="2911008"/>
                      <a:pt x="1333500" y="2918460"/>
                    </a:cubicBezTo>
                    <a:cubicBezTo>
                      <a:pt x="1330189" y="2923096"/>
                      <a:pt x="1299625" y="2962293"/>
                      <a:pt x="1295400" y="2971800"/>
                    </a:cubicBezTo>
                    <a:cubicBezTo>
                      <a:pt x="1288876" y="2986480"/>
                      <a:pt x="1280160" y="3017520"/>
                      <a:pt x="1280160" y="3017520"/>
                    </a:cubicBezTo>
                    <a:cubicBezTo>
                      <a:pt x="1290052" y="3086763"/>
                      <a:pt x="1282100" y="3053821"/>
                      <a:pt x="1303020" y="3116580"/>
                    </a:cubicBezTo>
                    <a:lnTo>
                      <a:pt x="1310640" y="3139440"/>
                    </a:lnTo>
                    <a:lnTo>
                      <a:pt x="1318260" y="3162300"/>
                    </a:lnTo>
                    <a:cubicBezTo>
                      <a:pt x="1331469" y="3254762"/>
                      <a:pt x="1319129" y="3181449"/>
                      <a:pt x="1333500" y="3246120"/>
                    </a:cubicBezTo>
                    <a:cubicBezTo>
                      <a:pt x="1345760" y="3301291"/>
                      <a:pt x="1335123" y="3266230"/>
                      <a:pt x="1348740" y="3307080"/>
                    </a:cubicBezTo>
                    <a:cubicBezTo>
                      <a:pt x="1346200" y="3408680"/>
                      <a:pt x="1345633" y="3510348"/>
                      <a:pt x="1341120" y="3611880"/>
                    </a:cubicBezTo>
                    <a:cubicBezTo>
                      <a:pt x="1340545" y="3624819"/>
                      <a:pt x="1335013" y="3637117"/>
                      <a:pt x="1333500" y="3649980"/>
                    </a:cubicBezTo>
                    <a:cubicBezTo>
                      <a:pt x="1329926" y="3680356"/>
                      <a:pt x="1331603" y="3711375"/>
                      <a:pt x="1325880" y="3741420"/>
                    </a:cubicBezTo>
                    <a:cubicBezTo>
                      <a:pt x="1321371" y="3765091"/>
                      <a:pt x="1303020" y="3810000"/>
                      <a:pt x="1303020" y="3810000"/>
                    </a:cubicBezTo>
                    <a:cubicBezTo>
                      <a:pt x="1291609" y="3889874"/>
                      <a:pt x="1294779" y="3880752"/>
                      <a:pt x="1264920" y="3985260"/>
                    </a:cubicBezTo>
                    <a:cubicBezTo>
                      <a:pt x="1259840" y="4003040"/>
                      <a:pt x="1256318" y="4021341"/>
                      <a:pt x="1249680" y="4038600"/>
                    </a:cubicBezTo>
                    <a:cubicBezTo>
                      <a:pt x="1243563" y="4054503"/>
                      <a:pt x="1233373" y="4068592"/>
                      <a:pt x="1226820" y="4084320"/>
                    </a:cubicBezTo>
                    <a:cubicBezTo>
                      <a:pt x="1220641" y="4099149"/>
                      <a:pt x="1217759" y="4115211"/>
                      <a:pt x="1211580" y="4130040"/>
                    </a:cubicBezTo>
                    <a:cubicBezTo>
                      <a:pt x="1205027" y="4145768"/>
                      <a:pt x="1195640" y="4160190"/>
                      <a:pt x="1188720" y="4175760"/>
                    </a:cubicBezTo>
                    <a:cubicBezTo>
                      <a:pt x="1156912" y="4247329"/>
                      <a:pt x="1145944" y="4278768"/>
                      <a:pt x="1120140" y="4351020"/>
                    </a:cubicBezTo>
                    <a:cubicBezTo>
                      <a:pt x="1117438" y="4358584"/>
                      <a:pt x="1116112" y="4366696"/>
                      <a:pt x="1112520" y="4373880"/>
                    </a:cubicBezTo>
                    <a:cubicBezTo>
                      <a:pt x="1097280" y="4404360"/>
                      <a:pt x="1075065" y="4432260"/>
                      <a:pt x="1066800" y="4465320"/>
                    </a:cubicBezTo>
                    <a:cubicBezTo>
                      <a:pt x="1056968" y="4504646"/>
                      <a:pt x="1048568" y="4542723"/>
                      <a:pt x="1028700" y="4579620"/>
                    </a:cubicBezTo>
                    <a:cubicBezTo>
                      <a:pt x="1024358" y="4587683"/>
                      <a:pt x="1013460" y="4589780"/>
                      <a:pt x="1005840" y="4594860"/>
                    </a:cubicBezTo>
                    <a:cubicBezTo>
                      <a:pt x="998220" y="4610100"/>
                      <a:pt x="991058" y="4625578"/>
                      <a:pt x="982980" y="4640580"/>
                    </a:cubicBezTo>
                    <a:cubicBezTo>
                      <a:pt x="973271" y="4658610"/>
                      <a:pt x="961082" y="4675327"/>
                      <a:pt x="952500" y="4693920"/>
                    </a:cubicBezTo>
                    <a:cubicBezTo>
                      <a:pt x="945768" y="4708506"/>
                      <a:pt x="943784" y="4724960"/>
                      <a:pt x="937260" y="4739640"/>
                    </a:cubicBezTo>
                    <a:cubicBezTo>
                      <a:pt x="933541" y="4748009"/>
                      <a:pt x="926564" y="4754549"/>
                      <a:pt x="922020" y="4762500"/>
                    </a:cubicBezTo>
                    <a:cubicBezTo>
                      <a:pt x="883349" y="4830175"/>
                      <a:pt x="928670" y="4760145"/>
                      <a:pt x="891540" y="4815840"/>
                    </a:cubicBezTo>
                    <a:cubicBezTo>
                      <a:pt x="889000" y="4826000"/>
                      <a:pt x="888604" y="4836953"/>
                      <a:pt x="883920" y="4846320"/>
                    </a:cubicBezTo>
                    <a:cubicBezTo>
                      <a:pt x="865604" y="4882952"/>
                      <a:pt x="843796" y="4917740"/>
                      <a:pt x="822960" y="4953000"/>
                    </a:cubicBezTo>
                    <a:cubicBezTo>
                      <a:pt x="810770" y="4973630"/>
                      <a:pt x="796072" y="4992782"/>
                      <a:pt x="784860" y="5013960"/>
                    </a:cubicBezTo>
                    <a:cubicBezTo>
                      <a:pt x="762000" y="5057140"/>
                      <a:pt x="743381" y="5102848"/>
                      <a:pt x="716280" y="5143500"/>
                    </a:cubicBezTo>
                    <a:cubicBezTo>
                      <a:pt x="701040" y="5166360"/>
                      <a:pt x="684454" y="5188378"/>
                      <a:pt x="670560" y="5212080"/>
                    </a:cubicBezTo>
                    <a:cubicBezTo>
                      <a:pt x="641240" y="5262096"/>
                      <a:pt x="614747" y="5313717"/>
                      <a:pt x="586740" y="5364480"/>
                    </a:cubicBezTo>
                    <a:cubicBezTo>
                      <a:pt x="574107" y="5387377"/>
                      <a:pt x="563840" y="5411780"/>
                      <a:pt x="548640" y="5433060"/>
                    </a:cubicBezTo>
                    <a:cubicBezTo>
                      <a:pt x="474144" y="5537355"/>
                      <a:pt x="544336" y="5435291"/>
                      <a:pt x="480060" y="5539740"/>
                    </a:cubicBezTo>
                    <a:cubicBezTo>
                      <a:pt x="447821" y="5592128"/>
                      <a:pt x="435275" y="5598829"/>
                      <a:pt x="403860" y="5661660"/>
                    </a:cubicBezTo>
                    <a:cubicBezTo>
                      <a:pt x="357806" y="5753768"/>
                      <a:pt x="416462" y="5639607"/>
                      <a:pt x="373380" y="5715000"/>
                    </a:cubicBezTo>
                    <a:cubicBezTo>
                      <a:pt x="367744" y="5724863"/>
                      <a:pt x="363984" y="5735740"/>
                      <a:pt x="358140" y="5745480"/>
                    </a:cubicBezTo>
                    <a:cubicBezTo>
                      <a:pt x="348716" y="5761186"/>
                      <a:pt x="335851" y="5774817"/>
                      <a:pt x="327660" y="5791200"/>
                    </a:cubicBezTo>
                    <a:cubicBezTo>
                      <a:pt x="291500" y="5863519"/>
                      <a:pt x="310811" y="5833985"/>
                      <a:pt x="274320" y="5882640"/>
                    </a:cubicBezTo>
                    <a:cubicBezTo>
                      <a:pt x="271780" y="5900420"/>
                      <a:pt x="271426" y="5918652"/>
                      <a:pt x="266700" y="5935980"/>
                    </a:cubicBezTo>
                    <a:cubicBezTo>
                      <a:pt x="263711" y="5946939"/>
                      <a:pt x="255935" y="5956019"/>
                      <a:pt x="251460" y="5966460"/>
                    </a:cubicBezTo>
                    <a:cubicBezTo>
                      <a:pt x="248296" y="5973843"/>
                      <a:pt x="247432" y="5982136"/>
                      <a:pt x="243840" y="5989320"/>
                    </a:cubicBezTo>
                    <a:cubicBezTo>
                      <a:pt x="241981" y="5993038"/>
                      <a:pt x="213296" y="6041213"/>
                      <a:pt x="205740" y="6050280"/>
                    </a:cubicBezTo>
                    <a:cubicBezTo>
                      <a:pt x="198841" y="6058559"/>
                      <a:pt x="189496" y="6064634"/>
                      <a:pt x="182880" y="6073140"/>
                    </a:cubicBezTo>
                    <a:cubicBezTo>
                      <a:pt x="171635" y="6087598"/>
                      <a:pt x="167640" y="6108700"/>
                      <a:pt x="152400" y="6118860"/>
                    </a:cubicBezTo>
                    <a:cubicBezTo>
                      <a:pt x="144780" y="6123940"/>
                      <a:pt x="136016" y="6127624"/>
                      <a:pt x="129540" y="6134100"/>
                    </a:cubicBezTo>
                    <a:cubicBezTo>
                      <a:pt x="120560" y="6143080"/>
                      <a:pt x="114062" y="6154246"/>
                      <a:pt x="106680" y="6164580"/>
                    </a:cubicBezTo>
                    <a:cubicBezTo>
                      <a:pt x="101357" y="6172032"/>
                      <a:pt x="97916" y="6180964"/>
                      <a:pt x="91440" y="6187440"/>
                    </a:cubicBezTo>
                    <a:cubicBezTo>
                      <a:pt x="84964" y="6193916"/>
                      <a:pt x="76998" y="6199072"/>
                      <a:pt x="68580" y="6202680"/>
                    </a:cubicBezTo>
                    <a:cubicBezTo>
                      <a:pt x="58954" y="6206805"/>
                      <a:pt x="48260" y="6207760"/>
                      <a:pt x="38100" y="6210300"/>
                    </a:cubicBezTo>
                    <a:cubicBezTo>
                      <a:pt x="20867" y="6236149"/>
                      <a:pt x="29336" y="6226684"/>
                      <a:pt x="15240" y="6240780"/>
                    </a:cubicBezTo>
                    <a:lnTo>
                      <a:pt x="0" y="6278880"/>
                    </a:lnTo>
                  </a:path>
                </a:pathLst>
              </a:custGeom>
              <a:noFill/>
              <a:ln w="101600">
                <a:solidFill>
                  <a:srgbClr val="E2B0F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0" name="フリーフォーム 59"/>
              <p:cNvSpPr/>
              <p:nvPr/>
            </p:nvSpPr>
            <p:spPr>
              <a:xfrm>
                <a:off x="3901440" y="518160"/>
                <a:ext cx="2644140" cy="5326380"/>
              </a:xfrm>
              <a:custGeom>
                <a:avLst/>
                <a:gdLst>
                  <a:gd name="connsiteX0" fmla="*/ 464820 w 2644140"/>
                  <a:gd name="connsiteY0" fmla="*/ 0 h 5326380"/>
                  <a:gd name="connsiteX1" fmla="*/ 464820 w 2644140"/>
                  <a:gd name="connsiteY1" fmla="*/ 0 h 5326380"/>
                  <a:gd name="connsiteX2" fmla="*/ 434340 w 2644140"/>
                  <a:gd name="connsiteY2" fmla="*/ 91440 h 5326380"/>
                  <a:gd name="connsiteX3" fmla="*/ 426720 w 2644140"/>
                  <a:gd name="connsiteY3" fmla="*/ 114300 h 5326380"/>
                  <a:gd name="connsiteX4" fmla="*/ 403860 w 2644140"/>
                  <a:gd name="connsiteY4" fmla="*/ 129540 h 5326380"/>
                  <a:gd name="connsiteX5" fmla="*/ 365760 w 2644140"/>
                  <a:gd name="connsiteY5" fmla="*/ 182880 h 5326380"/>
                  <a:gd name="connsiteX6" fmla="*/ 342900 w 2644140"/>
                  <a:gd name="connsiteY6" fmla="*/ 198120 h 5326380"/>
                  <a:gd name="connsiteX7" fmla="*/ 312420 w 2644140"/>
                  <a:gd name="connsiteY7" fmla="*/ 228600 h 5326380"/>
                  <a:gd name="connsiteX8" fmla="*/ 281940 w 2644140"/>
                  <a:gd name="connsiteY8" fmla="*/ 259080 h 5326380"/>
                  <a:gd name="connsiteX9" fmla="*/ 243840 w 2644140"/>
                  <a:gd name="connsiteY9" fmla="*/ 289560 h 5326380"/>
                  <a:gd name="connsiteX10" fmla="*/ 205740 w 2644140"/>
                  <a:gd name="connsiteY10" fmla="*/ 320040 h 5326380"/>
                  <a:gd name="connsiteX11" fmla="*/ 167640 w 2644140"/>
                  <a:gd name="connsiteY11" fmla="*/ 350520 h 5326380"/>
                  <a:gd name="connsiteX12" fmla="*/ 152400 w 2644140"/>
                  <a:gd name="connsiteY12" fmla="*/ 373380 h 5326380"/>
                  <a:gd name="connsiteX13" fmla="*/ 129540 w 2644140"/>
                  <a:gd name="connsiteY13" fmla="*/ 388620 h 5326380"/>
                  <a:gd name="connsiteX14" fmla="*/ 114300 w 2644140"/>
                  <a:gd name="connsiteY14" fmla="*/ 411480 h 5326380"/>
                  <a:gd name="connsiteX15" fmla="*/ 91440 w 2644140"/>
                  <a:gd name="connsiteY15" fmla="*/ 419100 h 5326380"/>
                  <a:gd name="connsiteX16" fmla="*/ 83820 w 2644140"/>
                  <a:gd name="connsiteY16" fmla="*/ 441960 h 5326380"/>
                  <a:gd name="connsiteX17" fmla="*/ 60960 w 2644140"/>
                  <a:gd name="connsiteY17" fmla="*/ 457200 h 5326380"/>
                  <a:gd name="connsiteX18" fmla="*/ 7620 w 2644140"/>
                  <a:gd name="connsiteY18" fmla="*/ 525780 h 5326380"/>
                  <a:gd name="connsiteX19" fmla="*/ 0 w 2644140"/>
                  <a:gd name="connsiteY19" fmla="*/ 548640 h 5326380"/>
                  <a:gd name="connsiteX20" fmla="*/ 7620 w 2644140"/>
                  <a:gd name="connsiteY20" fmla="*/ 655320 h 5326380"/>
                  <a:gd name="connsiteX21" fmla="*/ 53340 w 2644140"/>
                  <a:gd name="connsiteY21" fmla="*/ 731520 h 5326380"/>
                  <a:gd name="connsiteX22" fmla="*/ 60960 w 2644140"/>
                  <a:gd name="connsiteY22" fmla="*/ 754380 h 5326380"/>
                  <a:gd name="connsiteX23" fmla="*/ 83820 w 2644140"/>
                  <a:gd name="connsiteY23" fmla="*/ 769620 h 5326380"/>
                  <a:gd name="connsiteX24" fmla="*/ 144780 w 2644140"/>
                  <a:gd name="connsiteY24" fmla="*/ 838200 h 5326380"/>
                  <a:gd name="connsiteX25" fmla="*/ 213360 w 2644140"/>
                  <a:gd name="connsiteY25" fmla="*/ 891540 h 5326380"/>
                  <a:gd name="connsiteX26" fmla="*/ 251460 w 2644140"/>
                  <a:gd name="connsiteY26" fmla="*/ 922020 h 5326380"/>
                  <a:gd name="connsiteX27" fmla="*/ 304800 w 2644140"/>
                  <a:gd name="connsiteY27" fmla="*/ 975360 h 5326380"/>
                  <a:gd name="connsiteX28" fmla="*/ 327660 w 2644140"/>
                  <a:gd name="connsiteY28" fmla="*/ 998220 h 5326380"/>
                  <a:gd name="connsiteX29" fmla="*/ 365760 w 2644140"/>
                  <a:gd name="connsiteY29" fmla="*/ 1036320 h 5326380"/>
                  <a:gd name="connsiteX30" fmla="*/ 381000 w 2644140"/>
                  <a:gd name="connsiteY30" fmla="*/ 1059180 h 5326380"/>
                  <a:gd name="connsiteX31" fmla="*/ 464820 w 2644140"/>
                  <a:gd name="connsiteY31" fmla="*/ 1135380 h 5326380"/>
                  <a:gd name="connsiteX32" fmla="*/ 525780 w 2644140"/>
                  <a:gd name="connsiteY32" fmla="*/ 1196340 h 5326380"/>
                  <a:gd name="connsiteX33" fmla="*/ 563880 w 2644140"/>
                  <a:gd name="connsiteY33" fmla="*/ 1234440 h 5326380"/>
                  <a:gd name="connsiteX34" fmla="*/ 594360 w 2644140"/>
                  <a:gd name="connsiteY34" fmla="*/ 1280160 h 5326380"/>
                  <a:gd name="connsiteX35" fmla="*/ 617220 w 2644140"/>
                  <a:gd name="connsiteY35" fmla="*/ 1303020 h 5326380"/>
                  <a:gd name="connsiteX36" fmla="*/ 647700 w 2644140"/>
                  <a:gd name="connsiteY36" fmla="*/ 1348740 h 5326380"/>
                  <a:gd name="connsiteX37" fmla="*/ 670560 w 2644140"/>
                  <a:gd name="connsiteY37" fmla="*/ 1379220 h 5326380"/>
                  <a:gd name="connsiteX38" fmla="*/ 708660 w 2644140"/>
                  <a:gd name="connsiteY38" fmla="*/ 1432560 h 5326380"/>
                  <a:gd name="connsiteX39" fmla="*/ 716280 w 2644140"/>
                  <a:gd name="connsiteY39" fmla="*/ 1463040 h 5326380"/>
                  <a:gd name="connsiteX40" fmla="*/ 739140 w 2644140"/>
                  <a:gd name="connsiteY40" fmla="*/ 1485900 h 5326380"/>
                  <a:gd name="connsiteX41" fmla="*/ 769620 w 2644140"/>
                  <a:gd name="connsiteY41" fmla="*/ 1539240 h 5326380"/>
                  <a:gd name="connsiteX42" fmla="*/ 784860 w 2644140"/>
                  <a:gd name="connsiteY42" fmla="*/ 1577340 h 5326380"/>
                  <a:gd name="connsiteX43" fmla="*/ 845820 w 2644140"/>
                  <a:gd name="connsiteY43" fmla="*/ 1668780 h 5326380"/>
                  <a:gd name="connsiteX44" fmla="*/ 868680 w 2644140"/>
                  <a:gd name="connsiteY44" fmla="*/ 1699260 h 5326380"/>
                  <a:gd name="connsiteX45" fmla="*/ 883920 w 2644140"/>
                  <a:gd name="connsiteY45" fmla="*/ 1729740 h 5326380"/>
                  <a:gd name="connsiteX46" fmla="*/ 891540 w 2644140"/>
                  <a:gd name="connsiteY46" fmla="*/ 1752600 h 5326380"/>
                  <a:gd name="connsiteX47" fmla="*/ 944880 w 2644140"/>
                  <a:gd name="connsiteY47" fmla="*/ 1821180 h 5326380"/>
                  <a:gd name="connsiteX48" fmla="*/ 967740 w 2644140"/>
                  <a:gd name="connsiteY48" fmla="*/ 1874520 h 5326380"/>
                  <a:gd name="connsiteX49" fmla="*/ 1005840 w 2644140"/>
                  <a:gd name="connsiteY49" fmla="*/ 1927860 h 5326380"/>
                  <a:gd name="connsiteX50" fmla="*/ 1051560 w 2644140"/>
                  <a:gd name="connsiteY50" fmla="*/ 1981200 h 5326380"/>
                  <a:gd name="connsiteX51" fmla="*/ 1104900 w 2644140"/>
                  <a:gd name="connsiteY51" fmla="*/ 2049780 h 5326380"/>
                  <a:gd name="connsiteX52" fmla="*/ 1158240 w 2644140"/>
                  <a:gd name="connsiteY52" fmla="*/ 2118360 h 5326380"/>
                  <a:gd name="connsiteX53" fmla="*/ 1226820 w 2644140"/>
                  <a:gd name="connsiteY53" fmla="*/ 2186940 h 5326380"/>
                  <a:gd name="connsiteX54" fmla="*/ 1287780 w 2644140"/>
                  <a:gd name="connsiteY54" fmla="*/ 2255520 h 5326380"/>
                  <a:gd name="connsiteX55" fmla="*/ 1394460 w 2644140"/>
                  <a:gd name="connsiteY55" fmla="*/ 2354580 h 5326380"/>
                  <a:gd name="connsiteX56" fmla="*/ 1417320 w 2644140"/>
                  <a:gd name="connsiteY56" fmla="*/ 2385060 h 5326380"/>
                  <a:gd name="connsiteX57" fmla="*/ 1485900 w 2644140"/>
                  <a:gd name="connsiteY57" fmla="*/ 2461260 h 5326380"/>
                  <a:gd name="connsiteX58" fmla="*/ 1524000 w 2644140"/>
                  <a:gd name="connsiteY58" fmla="*/ 2514600 h 5326380"/>
                  <a:gd name="connsiteX59" fmla="*/ 1546860 w 2644140"/>
                  <a:gd name="connsiteY59" fmla="*/ 2560320 h 5326380"/>
                  <a:gd name="connsiteX60" fmla="*/ 1569720 w 2644140"/>
                  <a:gd name="connsiteY60" fmla="*/ 2598420 h 5326380"/>
                  <a:gd name="connsiteX61" fmla="*/ 1584960 w 2644140"/>
                  <a:gd name="connsiteY61" fmla="*/ 2712720 h 5326380"/>
                  <a:gd name="connsiteX62" fmla="*/ 1600200 w 2644140"/>
                  <a:gd name="connsiteY62" fmla="*/ 2811780 h 5326380"/>
                  <a:gd name="connsiteX63" fmla="*/ 1577340 w 2644140"/>
                  <a:gd name="connsiteY63" fmla="*/ 2910840 h 5326380"/>
                  <a:gd name="connsiteX64" fmla="*/ 1569720 w 2644140"/>
                  <a:gd name="connsiteY64" fmla="*/ 2956560 h 5326380"/>
                  <a:gd name="connsiteX65" fmla="*/ 1554480 w 2644140"/>
                  <a:gd name="connsiteY65" fmla="*/ 3055620 h 5326380"/>
                  <a:gd name="connsiteX66" fmla="*/ 1562100 w 2644140"/>
                  <a:gd name="connsiteY66" fmla="*/ 3246120 h 5326380"/>
                  <a:gd name="connsiteX67" fmla="*/ 1569720 w 2644140"/>
                  <a:gd name="connsiteY67" fmla="*/ 3276600 h 5326380"/>
                  <a:gd name="connsiteX68" fmla="*/ 1577340 w 2644140"/>
                  <a:gd name="connsiteY68" fmla="*/ 3322320 h 5326380"/>
                  <a:gd name="connsiteX69" fmla="*/ 1630680 w 2644140"/>
                  <a:gd name="connsiteY69" fmla="*/ 3398520 h 5326380"/>
                  <a:gd name="connsiteX70" fmla="*/ 1653540 w 2644140"/>
                  <a:gd name="connsiteY70" fmla="*/ 3421380 h 5326380"/>
                  <a:gd name="connsiteX71" fmla="*/ 1714500 w 2644140"/>
                  <a:gd name="connsiteY71" fmla="*/ 3451860 h 5326380"/>
                  <a:gd name="connsiteX72" fmla="*/ 1813560 w 2644140"/>
                  <a:gd name="connsiteY72" fmla="*/ 3505200 h 5326380"/>
                  <a:gd name="connsiteX73" fmla="*/ 1935480 w 2644140"/>
                  <a:gd name="connsiteY73" fmla="*/ 3550920 h 5326380"/>
                  <a:gd name="connsiteX74" fmla="*/ 1958340 w 2644140"/>
                  <a:gd name="connsiteY74" fmla="*/ 3573780 h 5326380"/>
                  <a:gd name="connsiteX75" fmla="*/ 1965960 w 2644140"/>
                  <a:gd name="connsiteY75" fmla="*/ 3604260 h 5326380"/>
                  <a:gd name="connsiteX76" fmla="*/ 1981200 w 2644140"/>
                  <a:gd name="connsiteY76" fmla="*/ 3649980 h 5326380"/>
                  <a:gd name="connsiteX77" fmla="*/ 1996440 w 2644140"/>
                  <a:gd name="connsiteY77" fmla="*/ 3771900 h 5326380"/>
                  <a:gd name="connsiteX78" fmla="*/ 2011680 w 2644140"/>
                  <a:gd name="connsiteY78" fmla="*/ 3863340 h 5326380"/>
                  <a:gd name="connsiteX79" fmla="*/ 2019300 w 2644140"/>
                  <a:gd name="connsiteY79" fmla="*/ 3901440 h 5326380"/>
                  <a:gd name="connsiteX80" fmla="*/ 2026920 w 2644140"/>
                  <a:gd name="connsiteY80" fmla="*/ 3931920 h 5326380"/>
                  <a:gd name="connsiteX81" fmla="*/ 2034540 w 2644140"/>
                  <a:gd name="connsiteY81" fmla="*/ 3977640 h 5326380"/>
                  <a:gd name="connsiteX82" fmla="*/ 2042160 w 2644140"/>
                  <a:gd name="connsiteY82" fmla="*/ 4000500 h 5326380"/>
                  <a:gd name="connsiteX83" fmla="*/ 2057400 w 2644140"/>
                  <a:gd name="connsiteY83" fmla="*/ 4053840 h 5326380"/>
                  <a:gd name="connsiteX84" fmla="*/ 2072640 w 2644140"/>
                  <a:gd name="connsiteY84" fmla="*/ 4084320 h 5326380"/>
                  <a:gd name="connsiteX85" fmla="*/ 2080260 w 2644140"/>
                  <a:gd name="connsiteY85" fmla="*/ 4130040 h 5326380"/>
                  <a:gd name="connsiteX86" fmla="*/ 2118360 w 2644140"/>
                  <a:gd name="connsiteY86" fmla="*/ 4206240 h 5326380"/>
                  <a:gd name="connsiteX87" fmla="*/ 2171700 w 2644140"/>
                  <a:gd name="connsiteY87" fmla="*/ 4297680 h 5326380"/>
                  <a:gd name="connsiteX88" fmla="*/ 2194560 w 2644140"/>
                  <a:gd name="connsiteY88" fmla="*/ 4335780 h 5326380"/>
                  <a:gd name="connsiteX89" fmla="*/ 2209800 w 2644140"/>
                  <a:gd name="connsiteY89" fmla="*/ 4358640 h 5326380"/>
                  <a:gd name="connsiteX90" fmla="*/ 2225040 w 2644140"/>
                  <a:gd name="connsiteY90" fmla="*/ 4389120 h 5326380"/>
                  <a:gd name="connsiteX91" fmla="*/ 2232660 w 2644140"/>
                  <a:gd name="connsiteY91" fmla="*/ 4419600 h 5326380"/>
                  <a:gd name="connsiteX92" fmla="*/ 2255520 w 2644140"/>
                  <a:gd name="connsiteY92" fmla="*/ 4442460 h 5326380"/>
                  <a:gd name="connsiteX93" fmla="*/ 2278380 w 2644140"/>
                  <a:gd name="connsiteY93" fmla="*/ 4480560 h 5326380"/>
                  <a:gd name="connsiteX94" fmla="*/ 2301240 w 2644140"/>
                  <a:gd name="connsiteY94" fmla="*/ 4511040 h 5326380"/>
                  <a:gd name="connsiteX95" fmla="*/ 2346960 w 2644140"/>
                  <a:gd name="connsiteY95" fmla="*/ 4610100 h 5326380"/>
                  <a:gd name="connsiteX96" fmla="*/ 2369820 w 2644140"/>
                  <a:gd name="connsiteY96" fmla="*/ 4632960 h 5326380"/>
                  <a:gd name="connsiteX97" fmla="*/ 2377440 w 2644140"/>
                  <a:gd name="connsiteY97" fmla="*/ 4663440 h 5326380"/>
                  <a:gd name="connsiteX98" fmla="*/ 2423160 w 2644140"/>
                  <a:gd name="connsiteY98" fmla="*/ 4739640 h 5326380"/>
                  <a:gd name="connsiteX99" fmla="*/ 2461260 w 2644140"/>
                  <a:gd name="connsiteY99" fmla="*/ 4808220 h 5326380"/>
                  <a:gd name="connsiteX100" fmla="*/ 2476500 w 2644140"/>
                  <a:gd name="connsiteY100" fmla="*/ 4831080 h 5326380"/>
                  <a:gd name="connsiteX101" fmla="*/ 2514600 w 2644140"/>
                  <a:gd name="connsiteY101" fmla="*/ 4899660 h 5326380"/>
                  <a:gd name="connsiteX102" fmla="*/ 2545080 w 2644140"/>
                  <a:gd name="connsiteY102" fmla="*/ 4945380 h 5326380"/>
                  <a:gd name="connsiteX103" fmla="*/ 2560320 w 2644140"/>
                  <a:gd name="connsiteY103" fmla="*/ 4968240 h 5326380"/>
                  <a:gd name="connsiteX104" fmla="*/ 2583180 w 2644140"/>
                  <a:gd name="connsiteY104" fmla="*/ 4998720 h 5326380"/>
                  <a:gd name="connsiteX105" fmla="*/ 2606040 w 2644140"/>
                  <a:gd name="connsiteY105" fmla="*/ 5044440 h 5326380"/>
                  <a:gd name="connsiteX106" fmla="*/ 2613660 w 2644140"/>
                  <a:gd name="connsiteY106" fmla="*/ 5067300 h 5326380"/>
                  <a:gd name="connsiteX107" fmla="*/ 2628900 w 2644140"/>
                  <a:gd name="connsiteY107" fmla="*/ 5090160 h 5326380"/>
                  <a:gd name="connsiteX108" fmla="*/ 2644140 w 2644140"/>
                  <a:gd name="connsiteY108" fmla="*/ 5143500 h 5326380"/>
                  <a:gd name="connsiteX109" fmla="*/ 2628900 w 2644140"/>
                  <a:gd name="connsiteY109" fmla="*/ 5189220 h 5326380"/>
                  <a:gd name="connsiteX110" fmla="*/ 2621280 w 2644140"/>
                  <a:gd name="connsiteY110" fmla="*/ 5212080 h 5326380"/>
                  <a:gd name="connsiteX111" fmla="*/ 2606040 w 2644140"/>
                  <a:gd name="connsiteY111" fmla="*/ 5273040 h 5326380"/>
                  <a:gd name="connsiteX112" fmla="*/ 2613660 w 2644140"/>
                  <a:gd name="connsiteY112" fmla="*/ 5326380 h 5326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</a:cxnLst>
                <a:rect l="l" t="t" r="r" b="b"/>
                <a:pathLst>
                  <a:path w="2644140" h="5326380">
                    <a:moveTo>
                      <a:pt x="464820" y="0"/>
                    </a:moveTo>
                    <a:lnTo>
                      <a:pt x="464820" y="0"/>
                    </a:lnTo>
                    <a:lnTo>
                      <a:pt x="434340" y="91440"/>
                    </a:lnTo>
                    <a:cubicBezTo>
                      <a:pt x="431800" y="99060"/>
                      <a:pt x="433403" y="109845"/>
                      <a:pt x="426720" y="114300"/>
                    </a:cubicBezTo>
                    <a:lnTo>
                      <a:pt x="403860" y="129540"/>
                    </a:lnTo>
                    <a:cubicBezTo>
                      <a:pt x="395207" y="142520"/>
                      <a:pt x="375212" y="173428"/>
                      <a:pt x="365760" y="182880"/>
                    </a:cubicBezTo>
                    <a:cubicBezTo>
                      <a:pt x="359284" y="189356"/>
                      <a:pt x="350520" y="193040"/>
                      <a:pt x="342900" y="198120"/>
                    </a:cubicBezTo>
                    <a:cubicBezTo>
                      <a:pt x="322580" y="259080"/>
                      <a:pt x="353060" y="187960"/>
                      <a:pt x="312420" y="228600"/>
                    </a:cubicBezTo>
                    <a:cubicBezTo>
                      <a:pt x="271780" y="269240"/>
                      <a:pt x="342900" y="238760"/>
                      <a:pt x="281940" y="259080"/>
                    </a:cubicBezTo>
                    <a:cubicBezTo>
                      <a:pt x="238264" y="324594"/>
                      <a:pt x="296420" y="247496"/>
                      <a:pt x="243840" y="289560"/>
                    </a:cubicBezTo>
                    <a:cubicBezTo>
                      <a:pt x="194601" y="328951"/>
                      <a:pt x="263199" y="300887"/>
                      <a:pt x="205740" y="320040"/>
                    </a:cubicBezTo>
                    <a:cubicBezTo>
                      <a:pt x="162064" y="385554"/>
                      <a:pt x="220220" y="308456"/>
                      <a:pt x="167640" y="350520"/>
                    </a:cubicBezTo>
                    <a:cubicBezTo>
                      <a:pt x="160489" y="356241"/>
                      <a:pt x="158876" y="366904"/>
                      <a:pt x="152400" y="373380"/>
                    </a:cubicBezTo>
                    <a:cubicBezTo>
                      <a:pt x="145924" y="379856"/>
                      <a:pt x="137160" y="383540"/>
                      <a:pt x="129540" y="388620"/>
                    </a:cubicBezTo>
                    <a:cubicBezTo>
                      <a:pt x="124460" y="396240"/>
                      <a:pt x="121451" y="405759"/>
                      <a:pt x="114300" y="411480"/>
                    </a:cubicBezTo>
                    <a:cubicBezTo>
                      <a:pt x="108028" y="416498"/>
                      <a:pt x="97120" y="413420"/>
                      <a:pt x="91440" y="419100"/>
                    </a:cubicBezTo>
                    <a:cubicBezTo>
                      <a:pt x="85760" y="424780"/>
                      <a:pt x="88838" y="435688"/>
                      <a:pt x="83820" y="441960"/>
                    </a:cubicBezTo>
                    <a:cubicBezTo>
                      <a:pt x="78099" y="449111"/>
                      <a:pt x="67995" y="451337"/>
                      <a:pt x="60960" y="457200"/>
                    </a:cubicBezTo>
                    <a:cubicBezTo>
                      <a:pt x="42753" y="472372"/>
                      <a:pt x="14156" y="506173"/>
                      <a:pt x="7620" y="525780"/>
                    </a:cubicBezTo>
                    <a:lnTo>
                      <a:pt x="0" y="548640"/>
                    </a:lnTo>
                    <a:cubicBezTo>
                      <a:pt x="2540" y="584200"/>
                      <a:pt x="3455" y="619914"/>
                      <a:pt x="7620" y="655320"/>
                    </a:cubicBezTo>
                    <a:cubicBezTo>
                      <a:pt x="11291" y="686522"/>
                      <a:pt x="39961" y="704761"/>
                      <a:pt x="53340" y="731520"/>
                    </a:cubicBezTo>
                    <a:cubicBezTo>
                      <a:pt x="56932" y="738704"/>
                      <a:pt x="55942" y="748108"/>
                      <a:pt x="60960" y="754380"/>
                    </a:cubicBezTo>
                    <a:cubicBezTo>
                      <a:pt x="66681" y="761531"/>
                      <a:pt x="77344" y="763144"/>
                      <a:pt x="83820" y="769620"/>
                    </a:cubicBezTo>
                    <a:cubicBezTo>
                      <a:pt x="139873" y="825673"/>
                      <a:pt x="88137" y="790271"/>
                      <a:pt x="144780" y="838200"/>
                    </a:cubicBezTo>
                    <a:cubicBezTo>
                      <a:pt x="166888" y="856907"/>
                      <a:pt x="190588" y="873648"/>
                      <a:pt x="213360" y="891540"/>
                    </a:cubicBezTo>
                    <a:cubicBezTo>
                      <a:pt x="226149" y="901588"/>
                      <a:pt x="239960" y="910520"/>
                      <a:pt x="251460" y="922020"/>
                    </a:cubicBezTo>
                    <a:lnTo>
                      <a:pt x="304800" y="975360"/>
                    </a:lnTo>
                    <a:cubicBezTo>
                      <a:pt x="312420" y="982980"/>
                      <a:pt x="321682" y="989254"/>
                      <a:pt x="327660" y="998220"/>
                    </a:cubicBezTo>
                    <a:cubicBezTo>
                      <a:pt x="347980" y="1028700"/>
                      <a:pt x="335280" y="1016000"/>
                      <a:pt x="365760" y="1036320"/>
                    </a:cubicBezTo>
                    <a:cubicBezTo>
                      <a:pt x="370840" y="1043940"/>
                      <a:pt x="374969" y="1052288"/>
                      <a:pt x="381000" y="1059180"/>
                    </a:cubicBezTo>
                    <a:cubicBezTo>
                      <a:pt x="422325" y="1106408"/>
                      <a:pt x="417235" y="1091194"/>
                      <a:pt x="464820" y="1135380"/>
                    </a:cubicBezTo>
                    <a:cubicBezTo>
                      <a:pt x="485878" y="1154934"/>
                      <a:pt x="509840" y="1172430"/>
                      <a:pt x="525780" y="1196340"/>
                    </a:cubicBezTo>
                    <a:cubicBezTo>
                      <a:pt x="546100" y="1226820"/>
                      <a:pt x="533400" y="1214120"/>
                      <a:pt x="563880" y="1234440"/>
                    </a:cubicBezTo>
                    <a:cubicBezTo>
                      <a:pt x="574040" y="1249680"/>
                      <a:pt x="581408" y="1267208"/>
                      <a:pt x="594360" y="1280160"/>
                    </a:cubicBezTo>
                    <a:cubicBezTo>
                      <a:pt x="601980" y="1287780"/>
                      <a:pt x="610604" y="1294514"/>
                      <a:pt x="617220" y="1303020"/>
                    </a:cubicBezTo>
                    <a:cubicBezTo>
                      <a:pt x="628465" y="1317478"/>
                      <a:pt x="636710" y="1334087"/>
                      <a:pt x="647700" y="1348740"/>
                    </a:cubicBezTo>
                    <a:cubicBezTo>
                      <a:pt x="655320" y="1358900"/>
                      <a:pt x="663829" y="1368450"/>
                      <a:pt x="670560" y="1379220"/>
                    </a:cubicBezTo>
                    <a:cubicBezTo>
                      <a:pt x="703992" y="1432711"/>
                      <a:pt x="665081" y="1388981"/>
                      <a:pt x="708660" y="1432560"/>
                    </a:cubicBezTo>
                    <a:cubicBezTo>
                      <a:pt x="711200" y="1442720"/>
                      <a:pt x="711084" y="1453947"/>
                      <a:pt x="716280" y="1463040"/>
                    </a:cubicBezTo>
                    <a:cubicBezTo>
                      <a:pt x="721627" y="1472396"/>
                      <a:pt x="732241" y="1477621"/>
                      <a:pt x="739140" y="1485900"/>
                    </a:cubicBezTo>
                    <a:cubicBezTo>
                      <a:pt x="750815" y="1499910"/>
                      <a:pt x="762522" y="1523269"/>
                      <a:pt x="769620" y="1539240"/>
                    </a:cubicBezTo>
                    <a:cubicBezTo>
                      <a:pt x="775175" y="1551739"/>
                      <a:pt x="777925" y="1565550"/>
                      <a:pt x="784860" y="1577340"/>
                    </a:cubicBezTo>
                    <a:cubicBezTo>
                      <a:pt x="803433" y="1608915"/>
                      <a:pt x="823841" y="1639474"/>
                      <a:pt x="845820" y="1668780"/>
                    </a:cubicBezTo>
                    <a:cubicBezTo>
                      <a:pt x="853440" y="1678940"/>
                      <a:pt x="861949" y="1688490"/>
                      <a:pt x="868680" y="1699260"/>
                    </a:cubicBezTo>
                    <a:cubicBezTo>
                      <a:pt x="874700" y="1708893"/>
                      <a:pt x="879445" y="1719299"/>
                      <a:pt x="883920" y="1729740"/>
                    </a:cubicBezTo>
                    <a:cubicBezTo>
                      <a:pt x="887084" y="1737123"/>
                      <a:pt x="887639" y="1745579"/>
                      <a:pt x="891540" y="1752600"/>
                    </a:cubicBezTo>
                    <a:cubicBezTo>
                      <a:pt x="961522" y="1878568"/>
                      <a:pt x="889344" y="1743430"/>
                      <a:pt x="944880" y="1821180"/>
                    </a:cubicBezTo>
                    <a:cubicBezTo>
                      <a:pt x="971307" y="1858178"/>
                      <a:pt x="951157" y="1841355"/>
                      <a:pt x="967740" y="1874520"/>
                    </a:cubicBezTo>
                    <a:cubicBezTo>
                      <a:pt x="974556" y="1888151"/>
                      <a:pt x="998937" y="1917505"/>
                      <a:pt x="1005840" y="1927860"/>
                    </a:cubicBezTo>
                    <a:cubicBezTo>
                      <a:pt x="1038926" y="1977489"/>
                      <a:pt x="1012967" y="1955471"/>
                      <a:pt x="1051560" y="1981200"/>
                    </a:cubicBezTo>
                    <a:cubicBezTo>
                      <a:pt x="1128596" y="2096754"/>
                      <a:pt x="1045214" y="1978157"/>
                      <a:pt x="1104900" y="2049780"/>
                    </a:cubicBezTo>
                    <a:cubicBezTo>
                      <a:pt x="1123440" y="2072028"/>
                      <a:pt x="1137762" y="2097882"/>
                      <a:pt x="1158240" y="2118360"/>
                    </a:cubicBezTo>
                    <a:cubicBezTo>
                      <a:pt x="1181100" y="2141220"/>
                      <a:pt x="1205342" y="2162777"/>
                      <a:pt x="1226820" y="2186940"/>
                    </a:cubicBezTo>
                    <a:cubicBezTo>
                      <a:pt x="1247140" y="2209800"/>
                      <a:pt x="1266153" y="2233893"/>
                      <a:pt x="1287780" y="2255520"/>
                    </a:cubicBezTo>
                    <a:cubicBezTo>
                      <a:pt x="1326156" y="2293896"/>
                      <a:pt x="1361129" y="2310138"/>
                      <a:pt x="1394460" y="2354580"/>
                    </a:cubicBezTo>
                    <a:cubicBezTo>
                      <a:pt x="1402080" y="2364740"/>
                      <a:pt x="1408883" y="2375568"/>
                      <a:pt x="1417320" y="2385060"/>
                    </a:cubicBezTo>
                    <a:cubicBezTo>
                      <a:pt x="1478261" y="2453618"/>
                      <a:pt x="1433931" y="2391968"/>
                      <a:pt x="1485900" y="2461260"/>
                    </a:cubicBezTo>
                    <a:cubicBezTo>
                      <a:pt x="1499010" y="2478740"/>
                      <a:pt x="1512549" y="2495991"/>
                      <a:pt x="1524000" y="2514600"/>
                    </a:cubicBezTo>
                    <a:cubicBezTo>
                      <a:pt x="1532930" y="2529111"/>
                      <a:pt x="1538701" y="2545362"/>
                      <a:pt x="1546860" y="2560320"/>
                    </a:cubicBezTo>
                    <a:cubicBezTo>
                      <a:pt x="1553952" y="2573322"/>
                      <a:pt x="1562100" y="2585720"/>
                      <a:pt x="1569720" y="2598420"/>
                    </a:cubicBezTo>
                    <a:cubicBezTo>
                      <a:pt x="1584254" y="2685622"/>
                      <a:pt x="1570971" y="2600806"/>
                      <a:pt x="1584960" y="2712720"/>
                    </a:cubicBezTo>
                    <a:cubicBezTo>
                      <a:pt x="1589862" y="2751940"/>
                      <a:pt x="1593845" y="2773648"/>
                      <a:pt x="1600200" y="2811780"/>
                    </a:cubicBezTo>
                    <a:cubicBezTo>
                      <a:pt x="1581400" y="2924580"/>
                      <a:pt x="1606567" y="2784191"/>
                      <a:pt x="1577340" y="2910840"/>
                    </a:cubicBezTo>
                    <a:cubicBezTo>
                      <a:pt x="1573866" y="2925895"/>
                      <a:pt x="1572484" y="2941359"/>
                      <a:pt x="1569720" y="2956560"/>
                    </a:cubicBezTo>
                    <a:cubicBezTo>
                      <a:pt x="1555757" y="3033358"/>
                      <a:pt x="1567386" y="2952371"/>
                      <a:pt x="1554480" y="3055620"/>
                    </a:cubicBezTo>
                    <a:cubicBezTo>
                      <a:pt x="1557020" y="3119120"/>
                      <a:pt x="1557728" y="3182720"/>
                      <a:pt x="1562100" y="3246120"/>
                    </a:cubicBezTo>
                    <a:cubicBezTo>
                      <a:pt x="1562821" y="3256568"/>
                      <a:pt x="1567666" y="3266331"/>
                      <a:pt x="1569720" y="3276600"/>
                    </a:cubicBezTo>
                    <a:cubicBezTo>
                      <a:pt x="1572750" y="3291750"/>
                      <a:pt x="1572060" y="3307800"/>
                      <a:pt x="1577340" y="3322320"/>
                    </a:cubicBezTo>
                    <a:cubicBezTo>
                      <a:pt x="1585106" y="3343676"/>
                      <a:pt x="1616712" y="3382557"/>
                      <a:pt x="1630680" y="3398520"/>
                    </a:cubicBezTo>
                    <a:cubicBezTo>
                      <a:pt x="1637776" y="3406630"/>
                      <a:pt x="1644448" y="3415594"/>
                      <a:pt x="1653540" y="3421380"/>
                    </a:cubicBezTo>
                    <a:cubicBezTo>
                      <a:pt x="1672707" y="3433577"/>
                      <a:pt x="1695019" y="3440171"/>
                      <a:pt x="1714500" y="3451860"/>
                    </a:cubicBezTo>
                    <a:cubicBezTo>
                      <a:pt x="1746619" y="3471132"/>
                      <a:pt x="1778409" y="3491530"/>
                      <a:pt x="1813560" y="3505200"/>
                    </a:cubicBezTo>
                    <a:cubicBezTo>
                      <a:pt x="1870844" y="3527477"/>
                      <a:pt x="1888681" y="3519721"/>
                      <a:pt x="1935480" y="3550920"/>
                    </a:cubicBezTo>
                    <a:cubicBezTo>
                      <a:pt x="1944446" y="3556898"/>
                      <a:pt x="1950720" y="3566160"/>
                      <a:pt x="1958340" y="3573780"/>
                    </a:cubicBezTo>
                    <a:cubicBezTo>
                      <a:pt x="1960880" y="3583940"/>
                      <a:pt x="1962951" y="3594229"/>
                      <a:pt x="1965960" y="3604260"/>
                    </a:cubicBezTo>
                    <a:cubicBezTo>
                      <a:pt x="1970576" y="3619647"/>
                      <a:pt x="1978326" y="3634175"/>
                      <a:pt x="1981200" y="3649980"/>
                    </a:cubicBezTo>
                    <a:cubicBezTo>
                      <a:pt x="1988526" y="3690276"/>
                      <a:pt x="1989707" y="3731501"/>
                      <a:pt x="1996440" y="3771900"/>
                    </a:cubicBezTo>
                    <a:cubicBezTo>
                      <a:pt x="2001520" y="3802380"/>
                      <a:pt x="2005620" y="3833040"/>
                      <a:pt x="2011680" y="3863340"/>
                    </a:cubicBezTo>
                    <a:cubicBezTo>
                      <a:pt x="2014220" y="3876040"/>
                      <a:pt x="2016490" y="3888797"/>
                      <a:pt x="2019300" y="3901440"/>
                    </a:cubicBezTo>
                    <a:cubicBezTo>
                      <a:pt x="2021572" y="3911663"/>
                      <a:pt x="2024866" y="3921651"/>
                      <a:pt x="2026920" y="3931920"/>
                    </a:cubicBezTo>
                    <a:cubicBezTo>
                      <a:pt x="2029950" y="3947070"/>
                      <a:pt x="2031188" y="3962558"/>
                      <a:pt x="2034540" y="3977640"/>
                    </a:cubicBezTo>
                    <a:cubicBezTo>
                      <a:pt x="2036282" y="3985481"/>
                      <a:pt x="2039953" y="3992777"/>
                      <a:pt x="2042160" y="4000500"/>
                    </a:cubicBezTo>
                    <a:cubicBezTo>
                      <a:pt x="2047684" y="4019834"/>
                      <a:pt x="2049570" y="4035570"/>
                      <a:pt x="2057400" y="4053840"/>
                    </a:cubicBezTo>
                    <a:cubicBezTo>
                      <a:pt x="2061875" y="4064281"/>
                      <a:pt x="2067560" y="4074160"/>
                      <a:pt x="2072640" y="4084320"/>
                    </a:cubicBezTo>
                    <a:cubicBezTo>
                      <a:pt x="2075180" y="4099560"/>
                      <a:pt x="2074835" y="4115574"/>
                      <a:pt x="2080260" y="4130040"/>
                    </a:cubicBezTo>
                    <a:cubicBezTo>
                      <a:pt x="2090231" y="4156630"/>
                      <a:pt x="2104051" y="4181710"/>
                      <a:pt x="2118360" y="4206240"/>
                    </a:cubicBezTo>
                    <a:lnTo>
                      <a:pt x="2171700" y="4297680"/>
                    </a:lnTo>
                    <a:cubicBezTo>
                      <a:pt x="2179209" y="4310446"/>
                      <a:pt x="2186345" y="4323457"/>
                      <a:pt x="2194560" y="4335780"/>
                    </a:cubicBezTo>
                    <a:cubicBezTo>
                      <a:pt x="2199640" y="4343400"/>
                      <a:pt x="2205256" y="4350689"/>
                      <a:pt x="2209800" y="4358640"/>
                    </a:cubicBezTo>
                    <a:cubicBezTo>
                      <a:pt x="2215436" y="4368503"/>
                      <a:pt x="2221052" y="4378484"/>
                      <a:pt x="2225040" y="4389120"/>
                    </a:cubicBezTo>
                    <a:cubicBezTo>
                      <a:pt x="2228717" y="4398926"/>
                      <a:pt x="2227464" y="4410507"/>
                      <a:pt x="2232660" y="4419600"/>
                    </a:cubicBezTo>
                    <a:cubicBezTo>
                      <a:pt x="2238007" y="4428956"/>
                      <a:pt x="2249054" y="4433839"/>
                      <a:pt x="2255520" y="4442460"/>
                    </a:cubicBezTo>
                    <a:cubicBezTo>
                      <a:pt x="2264406" y="4454308"/>
                      <a:pt x="2270165" y="4468237"/>
                      <a:pt x="2278380" y="4480560"/>
                    </a:cubicBezTo>
                    <a:cubicBezTo>
                      <a:pt x="2285425" y="4491127"/>
                      <a:pt x="2295072" y="4499938"/>
                      <a:pt x="2301240" y="4511040"/>
                    </a:cubicBezTo>
                    <a:cubicBezTo>
                      <a:pt x="2318092" y="4541374"/>
                      <a:pt x="2321699" y="4584839"/>
                      <a:pt x="2346960" y="4610100"/>
                    </a:cubicBezTo>
                    <a:lnTo>
                      <a:pt x="2369820" y="4632960"/>
                    </a:lnTo>
                    <a:cubicBezTo>
                      <a:pt x="2372360" y="4643120"/>
                      <a:pt x="2372756" y="4654073"/>
                      <a:pt x="2377440" y="4663440"/>
                    </a:cubicBezTo>
                    <a:cubicBezTo>
                      <a:pt x="2431611" y="4771781"/>
                      <a:pt x="2388944" y="4659803"/>
                      <a:pt x="2423160" y="4739640"/>
                    </a:cubicBezTo>
                    <a:cubicBezTo>
                      <a:pt x="2447302" y="4795971"/>
                      <a:pt x="2401857" y="4719116"/>
                      <a:pt x="2461260" y="4808220"/>
                    </a:cubicBezTo>
                    <a:cubicBezTo>
                      <a:pt x="2466340" y="4815840"/>
                      <a:pt x="2473604" y="4822392"/>
                      <a:pt x="2476500" y="4831080"/>
                    </a:cubicBezTo>
                    <a:cubicBezTo>
                      <a:pt x="2489912" y="4871316"/>
                      <a:pt x="2479665" y="4847257"/>
                      <a:pt x="2514600" y="4899660"/>
                    </a:cubicBezTo>
                    <a:lnTo>
                      <a:pt x="2545080" y="4945380"/>
                    </a:lnTo>
                    <a:cubicBezTo>
                      <a:pt x="2550160" y="4953000"/>
                      <a:pt x="2554825" y="4960914"/>
                      <a:pt x="2560320" y="4968240"/>
                    </a:cubicBezTo>
                    <a:lnTo>
                      <a:pt x="2583180" y="4998720"/>
                    </a:lnTo>
                    <a:cubicBezTo>
                      <a:pt x="2602333" y="5056179"/>
                      <a:pt x="2576497" y="4985354"/>
                      <a:pt x="2606040" y="5044440"/>
                    </a:cubicBezTo>
                    <a:cubicBezTo>
                      <a:pt x="2609632" y="5051624"/>
                      <a:pt x="2610068" y="5060116"/>
                      <a:pt x="2613660" y="5067300"/>
                    </a:cubicBezTo>
                    <a:cubicBezTo>
                      <a:pt x="2617756" y="5075491"/>
                      <a:pt x="2624804" y="5081969"/>
                      <a:pt x="2628900" y="5090160"/>
                    </a:cubicBezTo>
                    <a:cubicBezTo>
                      <a:pt x="2634366" y="5101092"/>
                      <a:pt x="2641699" y="5133734"/>
                      <a:pt x="2644140" y="5143500"/>
                    </a:cubicBezTo>
                    <a:lnTo>
                      <a:pt x="2628900" y="5189220"/>
                    </a:lnTo>
                    <a:cubicBezTo>
                      <a:pt x="2626360" y="5196840"/>
                      <a:pt x="2623228" y="5204288"/>
                      <a:pt x="2621280" y="5212080"/>
                    </a:cubicBezTo>
                    <a:lnTo>
                      <a:pt x="2606040" y="5273040"/>
                    </a:lnTo>
                    <a:lnTo>
                      <a:pt x="2613660" y="5326380"/>
                    </a:lnTo>
                  </a:path>
                </a:pathLst>
              </a:custGeom>
              <a:noFill/>
              <a:ln w="101600">
                <a:solidFill>
                  <a:srgbClr val="E2B0F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1" name="フリーフォーム 60"/>
              <p:cNvSpPr/>
              <p:nvPr/>
            </p:nvSpPr>
            <p:spPr>
              <a:xfrm>
                <a:off x="4762500" y="2202180"/>
                <a:ext cx="716341" cy="281940"/>
              </a:xfrm>
              <a:custGeom>
                <a:avLst/>
                <a:gdLst>
                  <a:gd name="connsiteX0" fmla="*/ 0 w 716341"/>
                  <a:gd name="connsiteY0" fmla="*/ 0 h 281940"/>
                  <a:gd name="connsiteX1" fmla="*/ 22860 w 716341"/>
                  <a:gd name="connsiteY1" fmla="*/ 38100 h 281940"/>
                  <a:gd name="connsiteX2" fmla="*/ 45720 w 716341"/>
                  <a:gd name="connsiteY2" fmla="*/ 45720 h 281940"/>
                  <a:gd name="connsiteX3" fmla="*/ 99060 w 716341"/>
                  <a:gd name="connsiteY3" fmla="*/ 83820 h 281940"/>
                  <a:gd name="connsiteX4" fmla="*/ 114300 w 716341"/>
                  <a:gd name="connsiteY4" fmla="*/ 106680 h 281940"/>
                  <a:gd name="connsiteX5" fmla="*/ 190500 w 716341"/>
                  <a:gd name="connsiteY5" fmla="*/ 129540 h 281940"/>
                  <a:gd name="connsiteX6" fmla="*/ 457200 w 716341"/>
                  <a:gd name="connsiteY6" fmla="*/ 152400 h 281940"/>
                  <a:gd name="connsiteX7" fmla="*/ 541020 w 716341"/>
                  <a:gd name="connsiteY7" fmla="*/ 160020 h 281940"/>
                  <a:gd name="connsiteX8" fmla="*/ 579120 w 716341"/>
                  <a:gd name="connsiteY8" fmla="*/ 198120 h 281940"/>
                  <a:gd name="connsiteX9" fmla="*/ 624840 w 716341"/>
                  <a:gd name="connsiteY9" fmla="*/ 228600 h 281940"/>
                  <a:gd name="connsiteX10" fmla="*/ 647700 w 716341"/>
                  <a:gd name="connsiteY10" fmla="*/ 236220 h 281940"/>
                  <a:gd name="connsiteX11" fmla="*/ 693420 w 716341"/>
                  <a:gd name="connsiteY11" fmla="*/ 266700 h 281940"/>
                  <a:gd name="connsiteX12" fmla="*/ 716280 w 716341"/>
                  <a:gd name="connsiteY12" fmla="*/ 281940 h 281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716341" h="281940">
                    <a:moveTo>
                      <a:pt x="0" y="0"/>
                    </a:moveTo>
                    <a:cubicBezTo>
                      <a:pt x="7620" y="12700"/>
                      <a:pt x="12387" y="27627"/>
                      <a:pt x="22860" y="38100"/>
                    </a:cubicBezTo>
                    <a:cubicBezTo>
                      <a:pt x="28540" y="43780"/>
                      <a:pt x="39550" y="40578"/>
                      <a:pt x="45720" y="45720"/>
                    </a:cubicBezTo>
                    <a:cubicBezTo>
                      <a:pt x="99844" y="90823"/>
                      <a:pt x="35660" y="67970"/>
                      <a:pt x="99060" y="83820"/>
                    </a:cubicBezTo>
                    <a:cubicBezTo>
                      <a:pt x="104140" y="91440"/>
                      <a:pt x="106534" y="101826"/>
                      <a:pt x="114300" y="106680"/>
                    </a:cubicBezTo>
                    <a:cubicBezTo>
                      <a:pt x="124288" y="112922"/>
                      <a:pt x="174207" y="126049"/>
                      <a:pt x="190500" y="129540"/>
                    </a:cubicBezTo>
                    <a:cubicBezTo>
                      <a:pt x="317663" y="156789"/>
                      <a:pt x="268673" y="144859"/>
                      <a:pt x="457200" y="152400"/>
                    </a:cubicBezTo>
                    <a:cubicBezTo>
                      <a:pt x="485140" y="154940"/>
                      <a:pt x="513588" y="154142"/>
                      <a:pt x="541020" y="160020"/>
                    </a:cubicBezTo>
                    <a:cubicBezTo>
                      <a:pt x="569852" y="166198"/>
                      <a:pt x="560448" y="181782"/>
                      <a:pt x="579120" y="198120"/>
                    </a:cubicBezTo>
                    <a:cubicBezTo>
                      <a:pt x="592904" y="210181"/>
                      <a:pt x="607464" y="222808"/>
                      <a:pt x="624840" y="228600"/>
                    </a:cubicBezTo>
                    <a:cubicBezTo>
                      <a:pt x="632460" y="231140"/>
                      <a:pt x="640679" y="232319"/>
                      <a:pt x="647700" y="236220"/>
                    </a:cubicBezTo>
                    <a:cubicBezTo>
                      <a:pt x="663711" y="245115"/>
                      <a:pt x="676044" y="260908"/>
                      <a:pt x="693420" y="266700"/>
                    </a:cubicBezTo>
                    <a:cubicBezTo>
                      <a:pt x="718690" y="275123"/>
                      <a:pt x="716280" y="266288"/>
                      <a:pt x="716280" y="281940"/>
                    </a:cubicBezTo>
                  </a:path>
                </a:pathLst>
              </a:custGeom>
              <a:noFill/>
              <a:ln w="76200">
                <a:solidFill>
                  <a:srgbClr val="E2B0F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2" name="フリーフォーム 61"/>
              <p:cNvSpPr/>
              <p:nvPr/>
            </p:nvSpPr>
            <p:spPr>
              <a:xfrm>
                <a:off x="3268980" y="2827020"/>
                <a:ext cx="586740" cy="571500"/>
              </a:xfrm>
              <a:custGeom>
                <a:avLst/>
                <a:gdLst>
                  <a:gd name="connsiteX0" fmla="*/ 586740 w 586740"/>
                  <a:gd name="connsiteY0" fmla="*/ 0 h 571500"/>
                  <a:gd name="connsiteX1" fmla="*/ 525780 w 586740"/>
                  <a:gd name="connsiteY1" fmla="*/ 15240 h 571500"/>
                  <a:gd name="connsiteX2" fmla="*/ 441960 w 586740"/>
                  <a:gd name="connsiteY2" fmla="*/ 68580 h 571500"/>
                  <a:gd name="connsiteX3" fmla="*/ 434340 w 586740"/>
                  <a:gd name="connsiteY3" fmla="*/ 91440 h 571500"/>
                  <a:gd name="connsiteX4" fmla="*/ 381000 w 586740"/>
                  <a:gd name="connsiteY4" fmla="*/ 160020 h 571500"/>
                  <a:gd name="connsiteX5" fmla="*/ 373380 w 586740"/>
                  <a:gd name="connsiteY5" fmla="*/ 182880 h 571500"/>
                  <a:gd name="connsiteX6" fmla="*/ 365760 w 586740"/>
                  <a:gd name="connsiteY6" fmla="*/ 213360 h 571500"/>
                  <a:gd name="connsiteX7" fmla="*/ 327660 w 586740"/>
                  <a:gd name="connsiteY7" fmla="*/ 259080 h 571500"/>
                  <a:gd name="connsiteX8" fmla="*/ 259080 w 586740"/>
                  <a:gd name="connsiteY8" fmla="*/ 342900 h 571500"/>
                  <a:gd name="connsiteX9" fmla="*/ 198120 w 586740"/>
                  <a:gd name="connsiteY9" fmla="*/ 388620 h 571500"/>
                  <a:gd name="connsiteX10" fmla="*/ 129540 w 586740"/>
                  <a:gd name="connsiteY10" fmla="*/ 457200 h 571500"/>
                  <a:gd name="connsiteX11" fmla="*/ 38100 w 586740"/>
                  <a:gd name="connsiteY11" fmla="*/ 533400 h 571500"/>
                  <a:gd name="connsiteX12" fmla="*/ 0 w 586740"/>
                  <a:gd name="connsiteY12" fmla="*/ 571500 h 57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86740" h="571500">
                    <a:moveTo>
                      <a:pt x="586740" y="0"/>
                    </a:moveTo>
                    <a:cubicBezTo>
                      <a:pt x="575563" y="2235"/>
                      <a:pt x="539345" y="7841"/>
                      <a:pt x="525780" y="15240"/>
                    </a:cubicBezTo>
                    <a:cubicBezTo>
                      <a:pt x="502155" y="28126"/>
                      <a:pt x="467521" y="51540"/>
                      <a:pt x="441960" y="68580"/>
                    </a:cubicBezTo>
                    <a:cubicBezTo>
                      <a:pt x="439420" y="76200"/>
                      <a:pt x="438241" y="84419"/>
                      <a:pt x="434340" y="91440"/>
                    </a:cubicBezTo>
                    <a:cubicBezTo>
                      <a:pt x="411554" y="132455"/>
                      <a:pt x="408768" y="132252"/>
                      <a:pt x="381000" y="160020"/>
                    </a:cubicBezTo>
                    <a:cubicBezTo>
                      <a:pt x="378460" y="167640"/>
                      <a:pt x="375587" y="175157"/>
                      <a:pt x="373380" y="182880"/>
                    </a:cubicBezTo>
                    <a:cubicBezTo>
                      <a:pt x="370503" y="192950"/>
                      <a:pt x="371148" y="204380"/>
                      <a:pt x="365760" y="213360"/>
                    </a:cubicBezTo>
                    <a:cubicBezTo>
                      <a:pt x="355553" y="230371"/>
                      <a:pt x="339563" y="243210"/>
                      <a:pt x="327660" y="259080"/>
                    </a:cubicBezTo>
                    <a:cubicBezTo>
                      <a:pt x="289822" y="309530"/>
                      <a:pt x="307577" y="301864"/>
                      <a:pt x="259080" y="342900"/>
                    </a:cubicBezTo>
                    <a:cubicBezTo>
                      <a:pt x="239690" y="359307"/>
                      <a:pt x="216081" y="370659"/>
                      <a:pt x="198120" y="388620"/>
                    </a:cubicBezTo>
                    <a:cubicBezTo>
                      <a:pt x="175260" y="411480"/>
                      <a:pt x="154376" y="436504"/>
                      <a:pt x="129540" y="457200"/>
                    </a:cubicBezTo>
                    <a:cubicBezTo>
                      <a:pt x="99060" y="482600"/>
                      <a:pt x="66155" y="505345"/>
                      <a:pt x="38100" y="533400"/>
                    </a:cubicBezTo>
                    <a:lnTo>
                      <a:pt x="0" y="571500"/>
                    </a:lnTo>
                  </a:path>
                </a:pathLst>
              </a:custGeom>
              <a:noFill/>
              <a:ln w="76200">
                <a:solidFill>
                  <a:srgbClr val="E2B0F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3" name="フリーフォーム 62"/>
              <p:cNvSpPr/>
              <p:nvPr/>
            </p:nvSpPr>
            <p:spPr>
              <a:xfrm>
                <a:off x="3779520" y="4267200"/>
                <a:ext cx="45720" cy="541020"/>
              </a:xfrm>
              <a:custGeom>
                <a:avLst/>
                <a:gdLst>
                  <a:gd name="connsiteX0" fmla="*/ 0 w 45720"/>
                  <a:gd name="connsiteY0" fmla="*/ 0 h 541020"/>
                  <a:gd name="connsiteX1" fmla="*/ 15240 w 45720"/>
                  <a:gd name="connsiteY1" fmla="*/ 38100 h 541020"/>
                  <a:gd name="connsiteX2" fmla="*/ 30480 w 45720"/>
                  <a:gd name="connsiteY2" fmla="*/ 60960 h 541020"/>
                  <a:gd name="connsiteX3" fmla="*/ 38100 w 45720"/>
                  <a:gd name="connsiteY3" fmla="*/ 91440 h 541020"/>
                  <a:gd name="connsiteX4" fmla="*/ 45720 w 45720"/>
                  <a:gd name="connsiteY4" fmla="*/ 114300 h 541020"/>
                  <a:gd name="connsiteX5" fmla="*/ 30480 w 45720"/>
                  <a:gd name="connsiteY5" fmla="*/ 266700 h 541020"/>
                  <a:gd name="connsiteX6" fmla="*/ 15240 w 45720"/>
                  <a:gd name="connsiteY6" fmla="*/ 335280 h 541020"/>
                  <a:gd name="connsiteX7" fmla="*/ 7620 w 45720"/>
                  <a:gd name="connsiteY7" fmla="*/ 373380 h 541020"/>
                  <a:gd name="connsiteX8" fmla="*/ 15240 w 45720"/>
                  <a:gd name="connsiteY8" fmla="*/ 457200 h 541020"/>
                  <a:gd name="connsiteX9" fmla="*/ 30480 w 45720"/>
                  <a:gd name="connsiteY9" fmla="*/ 518160 h 541020"/>
                  <a:gd name="connsiteX10" fmla="*/ 38100 w 45720"/>
                  <a:gd name="connsiteY10" fmla="*/ 541020 h 541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5720" h="541020">
                    <a:moveTo>
                      <a:pt x="0" y="0"/>
                    </a:moveTo>
                    <a:cubicBezTo>
                      <a:pt x="5080" y="12700"/>
                      <a:pt x="9123" y="25866"/>
                      <a:pt x="15240" y="38100"/>
                    </a:cubicBezTo>
                    <a:cubicBezTo>
                      <a:pt x="19336" y="46291"/>
                      <a:pt x="26872" y="52542"/>
                      <a:pt x="30480" y="60960"/>
                    </a:cubicBezTo>
                    <a:cubicBezTo>
                      <a:pt x="34605" y="70586"/>
                      <a:pt x="35223" y="81370"/>
                      <a:pt x="38100" y="91440"/>
                    </a:cubicBezTo>
                    <a:cubicBezTo>
                      <a:pt x="40307" y="99163"/>
                      <a:pt x="43180" y="106680"/>
                      <a:pt x="45720" y="114300"/>
                    </a:cubicBezTo>
                    <a:cubicBezTo>
                      <a:pt x="39963" y="189135"/>
                      <a:pt x="41026" y="203425"/>
                      <a:pt x="30480" y="266700"/>
                    </a:cubicBezTo>
                    <a:cubicBezTo>
                      <a:pt x="22819" y="312664"/>
                      <a:pt x="24373" y="294180"/>
                      <a:pt x="15240" y="335280"/>
                    </a:cubicBezTo>
                    <a:cubicBezTo>
                      <a:pt x="12430" y="347923"/>
                      <a:pt x="10160" y="360680"/>
                      <a:pt x="7620" y="373380"/>
                    </a:cubicBezTo>
                    <a:cubicBezTo>
                      <a:pt x="10160" y="401320"/>
                      <a:pt x="10864" y="429488"/>
                      <a:pt x="15240" y="457200"/>
                    </a:cubicBezTo>
                    <a:cubicBezTo>
                      <a:pt x="18507" y="477889"/>
                      <a:pt x="23856" y="498289"/>
                      <a:pt x="30480" y="518160"/>
                    </a:cubicBezTo>
                    <a:lnTo>
                      <a:pt x="38100" y="541020"/>
                    </a:lnTo>
                  </a:path>
                </a:pathLst>
              </a:custGeom>
              <a:noFill/>
              <a:ln w="76200">
                <a:solidFill>
                  <a:srgbClr val="E2B0F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4" name="フリーフォーム 63"/>
              <p:cNvSpPr/>
              <p:nvPr/>
            </p:nvSpPr>
            <p:spPr>
              <a:xfrm>
                <a:off x="3832860" y="4465320"/>
                <a:ext cx="106680" cy="304800"/>
              </a:xfrm>
              <a:custGeom>
                <a:avLst/>
                <a:gdLst>
                  <a:gd name="connsiteX0" fmla="*/ 0 w 106680"/>
                  <a:gd name="connsiteY0" fmla="*/ 0 h 304800"/>
                  <a:gd name="connsiteX1" fmla="*/ 7620 w 106680"/>
                  <a:gd name="connsiteY1" fmla="*/ 106680 h 304800"/>
                  <a:gd name="connsiteX2" fmla="*/ 45720 w 106680"/>
                  <a:gd name="connsiteY2" fmla="*/ 175260 h 304800"/>
                  <a:gd name="connsiteX3" fmla="*/ 83820 w 106680"/>
                  <a:gd name="connsiteY3" fmla="*/ 220980 h 304800"/>
                  <a:gd name="connsiteX4" fmla="*/ 99060 w 106680"/>
                  <a:gd name="connsiteY4" fmla="*/ 281940 h 304800"/>
                  <a:gd name="connsiteX5" fmla="*/ 106680 w 106680"/>
                  <a:gd name="connsiteY5" fmla="*/ 304800 h 304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6680" h="304800">
                    <a:moveTo>
                      <a:pt x="0" y="0"/>
                    </a:moveTo>
                    <a:cubicBezTo>
                      <a:pt x="2540" y="35560"/>
                      <a:pt x="3455" y="71274"/>
                      <a:pt x="7620" y="106680"/>
                    </a:cubicBezTo>
                    <a:cubicBezTo>
                      <a:pt x="10494" y="131109"/>
                      <a:pt x="34815" y="158903"/>
                      <a:pt x="45720" y="175260"/>
                    </a:cubicBezTo>
                    <a:cubicBezTo>
                      <a:pt x="66938" y="207086"/>
                      <a:pt x="54484" y="191644"/>
                      <a:pt x="83820" y="220980"/>
                    </a:cubicBezTo>
                    <a:cubicBezTo>
                      <a:pt x="101238" y="273235"/>
                      <a:pt x="80670" y="208378"/>
                      <a:pt x="99060" y="281940"/>
                    </a:cubicBezTo>
                    <a:cubicBezTo>
                      <a:pt x="101008" y="289732"/>
                      <a:pt x="106680" y="304800"/>
                      <a:pt x="106680" y="304800"/>
                    </a:cubicBezTo>
                  </a:path>
                </a:pathLst>
              </a:custGeom>
              <a:noFill/>
              <a:ln w="50800">
                <a:solidFill>
                  <a:srgbClr val="E2B0F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5" name="フリーフォーム 64"/>
              <p:cNvSpPr/>
              <p:nvPr/>
            </p:nvSpPr>
            <p:spPr>
              <a:xfrm>
                <a:off x="2179320" y="5593080"/>
                <a:ext cx="914400" cy="731520"/>
              </a:xfrm>
              <a:custGeom>
                <a:avLst/>
                <a:gdLst>
                  <a:gd name="connsiteX0" fmla="*/ 914400 w 914400"/>
                  <a:gd name="connsiteY0" fmla="*/ 0 h 731520"/>
                  <a:gd name="connsiteX1" fmla="*/ 876300 w 914400"/>
                  <a:gd name="connsiteY1" fmla="*/ 7620 h 731520"/>
                  <a:gd name="connsiteX2" fmla="*/ 853440 w 914400"/>
                  <a:gd name="connsiteY2" fmla="*/ 30480 h 731520"/>
                  <a:gd name="connsiteX3" fmla="*/ 739140 w 914400"/>
                  <a:gd name="connsiteY3" fmla="*/ 99060 h 731520"/>
                  <a:gd name="connsiteX4" fmla="*/ 640080 w 914400"/>
                  <a:gd name="connsiteY4" fmla="*/ 144780 h 731520"/>
                  <a:gd name="connsiteX5" fmla="*/ 571500 w 914400"/>
                  <a:gd name="connsiteY5" fmla="*/ 182880 h 731520"/>
                  <a:gd name="connsiteX6" fmla="*/ 426720 w 914400"/>
                  <a:gd name="connsiteY6" fmla="*/ 251460 h 731520"/>
                  <a:gd name="connsiteX7" fmla="*/ 335280 w 914400"/>
                  <a:gd name="connsiteY7" fmla="*/ 304800 h 731520"/>
                  <a:gd name="connsiteX8" fmla="*/ 274320 w 914400"/>
                  <a:gd name="connsiteY8" fmla="*/ 350520 h 731520"/>
                  <a:gd name="connsiteX9" fmla="*/ 259080 w 914400"/>
                  <a:gd name="connsiteY9" fmla="*/ 396240 h 731520"/>
                  <a:gd name="connsiteX10" fmla="*/ 251460 w 914400"/>
                  <a:gd name="connsiteY10" fmla="*/ 419100 h 731520"/>
                  <a:gd name="connsiteX11" fmla="*/ 220980 w 914400"/>
                  <a:gd name="connsiteY11" fmla="*/ 464820 h 731520"/>
                  <a:gd name="connsiteX12" fmla="*/ 205740 w 914400"/>
                  <a:gd name="connsiteY12" fmla="*/ 487680 h 731520"/>
                  <a:gd name="connsiteX13" fmla="*/ 175260 w 914400"/>
                  <a:gd name="connsiteY13" fmla="*/ 518160 h 731520"/>
                  <a:gd name="connsiteX14" fmla="*/ 152400 w 914400"/>
                  <a:gd name="connsiteY14" fmla="*/ 548640 h 731520"/>
                  <a:gd name="connsiteX15" fmla="*/ 106680 w 914400"/>
                  <a:gd name="connsiteY15" fmla="*/ 617220 h 731520"/>
                  <a:gd name="connsiteX16" fmla="*/ 60960 w 914400"/>
                  <a:gd name="connsiteY16" fmla="*/ 685800 h 731520"/>
                  <a:gd name="connsiteX17" fmla="*/ 45720 w 914400"/>
                  <a:gd name="connsiteY17" fmla="*/ 708660 h 731520"/>
                  <a:gd name="connsiteX18" fmla="*/ 22860 w 914400"/>
                  <a:gd name="connsiteY18" fmla="*/ 716280 h 731520"/>
                  <a:gd name="connsiteX19" fmla="*/ 0 w 914400"/>
                  <a:gd name="connsiteY19" fmla="*/ 731520 h 7315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914400" h="731520">
                    <a:moveTo>
                      <a:pt x="914400" y="0"/>
                    </a:moveTo>
                    <a:cubicBezTo>
                      <a:pt x="901700" y="2540"/>
                      <a:pt x="887884" y="1828"/>
                      <a:pt x="876300" y="7620"/>
                    </a:cubicBezTo>
                    <a:cubicBezTo>
                      <a:pt x="866661" y="12439"/>
                      <a:pt x="862406" y="24502"/>
                      <a:pt x="853440" y="30480"/>
                    </a:cubicBezTo>
                    <a:cubicBezTo>
                      <a:pt x="816470" y="55126"/>
                      <a:pt x="779482" y="80440"/>
                      <a:pt x="739140" y="99060"/>
                    </a:cubicBezTo>
                    <a:cubicBezTo>
                      <a:pt x="706120" y="114300"/>
                      <a:pt x="672608" y="128516"/>
                      <a:pt x="640080" y="144780"/>
                    </a:cubicBezTo>
                    <a:cubicBezTo>
                      <a:pt x="616690" y="156475"/>
                      <a:pt x="594890" y="171185"/>
                      <a:pt x="571500" y="182880"/>
                    </a:cubicBezTo>
                    <a:cubicBezTo>
                      <a:pt x="491432" y="222914"/>
                      <a:pt x="497044" y="212782"/>
                      <a:pt x="426720" y="251460"/>
                    </a:cubicBezTo>
                    <a:cubicBezTo>
                      <a:pt x="395801" y="268465"/>
                      <a:pt x="365695" y="286909"/>
                      <a:pt x="335280" y="304800"/>
                    </a:cubicBezTo>
                    <a:cubicBezTo>
                      <a:pt x="289292" y="331852"/>
                      <a:pt x="306669" y="318171"/>
                      <a:pt x="274320" y="350520"/>
                    </a:cubicBezTo>
                    <a:lnTo>
                      <a:pt x="259080" y="396240"/>
                    </a:lnTo>
                    <a:cubicBezTo>
                      <a:pt x="256540" y="403860"/>
                      <a:pt x="255915" y="412417"/>
                      <a:pt x="251460" y="419100"/>
                    </a:cubicBezTo>
                    <a:lnTo>
                      <a:pt x="220980" y="464820"/>
                    </a:lnTo>
                    <a:cubicBezTo>
                      <a:pt x="215900" y="472440"/>
                      <a:pt x="212216" y="481204"/>
                      <a:pt x="205740" y="487680"/>
                    </a:cubicBezTo>
                    <a:cubicBezTo>
                      <a:pt x="195580" y="497840"/>
                      <a:pt x="184722" y="507347"/>
                      <a:pt x="175260" y="518160"/>
                    </a:cubicBezTo>
                    <a:cubicBezTo>
                      <a:pt x="166897" y="527718"/>
                      <a:pt x="159683" y="538236"/>
                      <a:pt x="152400" y="548640"/>
                    </a:cubicBezTo>
                    <a:cubicBezTo>
                      <a:pt x="136645" y="571148"/>
                      <a:pt x="121920" y="594360"/>
                      <a:pt x="106680" y="617220"/>
                    </a:cubicBezTo>
                    <a:lnTo>
                      <a:pt x="60960" y="685800"/>
                    </a:lnTo>
                    <a:cubicBezTo>
                      <a:pt x="55880" y="693420"/>
                      <a:pt x="54408" y="705764"/>
                      <a:pt x="45720" y="708660"/>
                    </a:cubicBezTo>
                    <a:cubicBezTo>
                      <a:pt x="38100" y="711200"/>
                      <a:pt x="30044" y="712688"/>
                      <a:pt x="22860" y="716280"/>
                    </a:cubicBezTo>
                    <a:cubicBezTo>
                      <a:pt x="14669" y="720376"/>
                      <a:pt x="0" y="731520"/>
                      <a:pt x="0" y="731520"/>
                    </a:cubicBezTo>
                  </a:path>
                </a:pathLst>
              </a:custGeom>
              <a:noFill/>
              <a:ln w="76200">
                <a:solidFill>
                  <a:srgbClr val="E2B0F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6" name="フリーフォーム 65"/>
              <p:cNvSpPr/>
              <p:nvPr/>
            </p:nvSpPr>
            <p:spPr>
              <a:xfrm>
                <a:off x="6553200" y="5661660"/>
                <a:ext cx="137189" cy="472440"/>
              </a:xfrm>
              <a:custGeom>
                <a:avLst/>
                <a:gdLst>
                  <a:gd name="connsiteX0" fmla="*/ 0 w 137189"/>
                  <a:gd name="connsiteY0" fmla="*/ 0 h 472440"/>
                  <a:gd name="connsiteX1" fmla="*/ 38100 w 137189"/>
                  <a:gd name="connsiteY1" fmla="*/ 53340 h 472440"/>
                  <a:gd name="connsiteX2" fmla="*/ 68580 w 137189"/>
                  <a:gd name="connsiteY2" fmla="*/ 99060 h 472440"/>
                  <a:gd name="connsiteX3" fmla="*/ 68580 w 137189"/>
                  <a:gd name="connsiteY3" fmla="*/ 213360 h 472440"/>
                  <a:gd name="connsiteX4" fmla="*/ 38100 w 137189"/>
                  <a:gd name="connsiteY4" fmla="*/ 274320 h 472440"/>
                  <a:gd name="connsiteX5" fmla="*/ 15240 w 137189"/>
                  <a:gd name="connsiteY5" fmla="*/ 320040 h 472440"/>
                  <a:gd name="connsiteX6" fmla="*/ 45720 w 137189"/>
                  <a:gd name="connsiteY6" fmla="*/ 350520 h 472440"/>
                  <a:gd name="connsiteX7" fmla="*/ 68580 w 137189"/>
                  <a:gd name="connsiteY7" fmla="*/ 373380 h 472440"/>
                  <a:gd name="connsiteX8" fmla="*/ 91440 w 137189"/>
                  <a:gd name="connsiteY8" fmla="*/ 388620 h 472440"/>
                  <a:gd name="connsiteX9" fmla="*/ 121920 w 137189"/>
                  <a:gd name="connsiteY9" fmla="*/ 441960 h 472440"/>
                  <a:gd name="connsiteX10" fmla="*/ 137160 w 137189"/>
                  <a:gd name="connsiteY10" fmla="*/ 472440 h 472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37189" h="472440">
                    <a:moveTo>
                      <a:pt x="0" y="0"/>
                    </a:moveTo>
                    <a:cubicBezTo>
                      <a:pt x="36586" y="91464"/>
                      <a:pt x="-8155" y="477"/>
                      <a:pt x="38100" y="53340"/>
                    </a:cubicBezTo>
                    <a:cubicBezTo>
                      <a:pt x="50161" y="67124"/>
                      <a:pt x="68580" y="99060"/>
                      <a:pt x="68580" y="99060"/>
                    </a:cubicBezTo>
                    <a:cubicBezTo>
                      <a:pt x="77842" y="145372"/>
                      <a:pt x="84118" y="157422"/>
                      <a:pt x="68580" y="213360"/>
                    </a:cubicBezTo>
                    <a:cubicBezTo>
                      <a:pt x="62500" y="235250"/>
                      <a:pt x="48260" y="254000"/>
                      <a:pt x="38100" y="274320"/>
                    </a:cubicBezTo>
                    <a:lnTo>
                      <a:pt x="15240" y="320040"/>
                    </a:lnTo>
                    <a:cubicBezTo>
                      <a:pt x="29754" y="363583"/>
                      <a:pt x="10886" y="327297"/>
                      <a:pt x="45720" y="350520"/>
                    </a:cubicBezTo>
                    <a:cubicBezTo>
                      <a:pt x="54686" y="356498"/>
                      <a:pt x="60301" y="366481"/>
                      <a:pt x="68580" y="373380"/>
                    </a:cubicBezTo>
                    <a:cubicBezTo>
                      <a:pt x="75615" y="379243"/>
                      <a:pt x="83820" y="383540"/>
                      <a:pt x="91440" y="388620"/>
                    </a:cubicBezTo>
                    <a:cubicBezTo>
                      <a:pt x="103806" y="425717"/>
                      <a:pt x="93087" y="401594"/>
                      <a:pt x="121920" y="441960"/>
                    </a:cubicBezTo>
                    <a:cubicBezTo>
                      <a:pt x="138569" y="465269"/>
                      <a:pt x="137160" y="456124"/>
                      <a:pt x="137160" y="472440"/>
                    </a:cubicBezTo>
                  </a:path>
                </a:pathLst>
              </a:custGeom>
              <a:noFill/>
              <a:ln w="76200">
                <a:solidFill>
                  <a:srgbClr val="E2B0F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7" name="フリーフォーム 66"/>
              <p:cNvSpPr/>
              <p:nvPr/>
            </p:nvSpPr>
            <p:spPr>
              <a:xfrm>
                <a:off x="5875020" y="4114800"/>
                <a:ext cx="1325880" cy="845820"/>
              </a:xfrm>
              <a:custGeom>
                <a:avLst/>
                <a:gdLst>
                  <a:gd name="connsiteX0" fmla="*/ 0 w 1325880"/>
                  <a:gd name="connsiteY0" fmla="*/ 0 h 845820"/>
                  <a:gd name="connsiteX1" fmla="*/ 68580 w 1325880"/>
                  <a:gd name="connsiteY1" fmla="*/ 22860 h 845820"/>
                  <a:gd name="connsiteX2" fmla="*/ 129540 w 1325880"/>
                  <a:gd name="connsiteY2" fmla="*/ 30480 h 845820"/>
                  <a:gd name="connsiteX3" fmla="*/ 160020 w 1325880"/>
                  <a:gd name="connsiteY3" fmla="*/ 38100 h 845820"/>
                  <a:gd name="connsiteX4" fmla="*/ 243840 w 1325880"/>
                  <a:gd name="connsiteY4" fmla="*/ 60960 h 845820"/>
                  <a:gd name="connsiteX5" fmla="*/ 289560 w 1325880"/>
                  <a:gd name="connsiteY5" fmla="*/ 99060 h 845820"/>
                  <a:gd name="connsiteX6" fmla="*/ 320040 w 1325880"/>
                  <a:gd name="connsiteY6" fmla="*/ 121920 h 845820"/>
                  <a:gd name="connsiteX7" fmla="*/ 342900 w 1325880"/>
                  <a:gd name="connsiteY7" fmla="*/ 152400 h 845820"/>
                  <a:gd name="connsiteX8" fmla="*/ 419100 w 1325880"/>
                  <a:gd name="connsiteY8" fmla="*/ 198120 h 845820"/>
                  <a:gd name="connsiteX9" fmla="*/ 441960 w 1325880"/>
                  <a:gd name="connsiteY9" fmla="*/ 220980 h 845820"/>
                  <a:gd name="connsiteX10" fmla="*/ 464820 w 1325880"/>
                  <a:gd name="connsiteY10" fmla="*/ 228600 h 845820"/>
                  <a:gd name="connsiteX11" fmla="*/ 510540 w 1325880"/>
                  <a:gd name="connsiteY11" fmla="*/ 259080 h 845820"/>
                  <a:gd name="connsiteX12" fmla="*/ 609600 w 1325880"/>
                  <a:gd name="connsiteY12" fmla="*/ 289560 h 845820"/>
                  <a:gd name="connsiteX13" fmla="*/ 662940 w 1325880"/>
                  <a:gd name="connsiteY13" fmla="*/ 320040 h 845820"/>
                  <a:gd name="connsiteX14" fmla="*/ 685800 w 1325880"/>
                  <a:gd name="connsiteY14" fmla="*/ 335280 h 845820"/>
                  <a:gd name="connsiteX15" fmla="*/ 739140 w 1325880"/>
                  <a:gd name="connsiteY15" fmla="*/ 358140 h 845820"/>
                  <a:gd name="connsiteX16" fmla="*/ 762000 w 1325880"/>
                  <a:gd name="connsiteY16" fmla="*/ 381000 h 845820"/>
                  <a:gd name="connsiteX17" fmla="*/ 792480 w 1325880"/>
                  <a:gd name="connsiteY17" fmla="*/ 403860 h 845820"/>
                  <a:gd name="connsiteX18" fmla="*/ 845820 w 1325880"/>
                  <a:gd name="connsiteY18" fmla="*/ 457200 h 845820"/>
                  <a:gd name="connsiteX19" fmla="*/ 868680 w 1325880"/>
                  <a:gd name="connsiteY19" fmla="*/ 480060 h 845820"/>
                  <a:gd name="connsiteX20" fmla="*/ 899160 w 1325880"/>
                  <a:gd name="connsiteY20" fmla="*/ 525780 h 845820"/>
                  <a:gd name="connsiteX21" fmla="*/ 922020 w 1325880"/>
                  <a:gd name="connsiteY21" fmla="*/ 571500 h 845820"/>
                  <a:gd name="connsiteX22" fmla="*/ 944880 w 1325880"/>
                  <a:gd name="connsiteY22" fmla="*/ 624840 h 845820"/>
                  <a:gd name="connsiteX23" fmla="*/ 952500 w 1325880"/>
                  <a:gd name="connsiteY23" fmla="*/ 647700 h 845820"/>
                  <a:gd name="connsiteX24" fmla="*/ 1005840 w 1325880"/>
                  <a:gd name="connsiteY24" fmla="*/ 716280 h 845820"/>
                  <a:gd name="connsiteX25" fmla="*/ 1028700 w 1325880"/>
                  <a:gd name="connsiteY25" fmla="*/ 731520 h 845820"/>
                  <a:gd name="connsiteX26" fmla="*/ 1051560 w 1325880"/>
                  <a:gd name="connsiteY26" fmla="*/ 739140 h 845820"/>
                  <a:gd name="connsiteX27" fmla="*/ 1112520 w 1325880"/>
                  <a:gd name="connsiteY27" fmla="*/ 731520 h 845820"/>
                  <a:gd name="connsiteX28" fmla="*/ 1143000 w 1325880"/>
                  <a:gd name="connsiteY28" fmla="*/ 716280 h 845820"/>
                  <a:gd name="connsiteX29" fmla="*/ 1181100 w 1325880"/>
                  <a:gd name="connsiteY29" fmla="*/ 708660 h 845820"/>
                  <a:gd name="connsiteX30" fmla="*/ 1211580 w 1325880"/>
                  <a:gd name="connsiteY30" fmla="*/ 701040 h 845820"/>
                  <a:gd name="connsiteX31" fmla="*/ 1242060 w 1325880"/>
                  <a:gd name="connsiteY31" fmla="*/ 708660 h 845820"/>
                  <a:gd name="connsiteX32" fmla="*/ 1295400 w 1325880"/>
                  <a:gd name="connsiteY32" fmla="*/ 762000 h 845820"/>
                  <a:gd name="connsiteX33" fmla="*/ 1303020 w 1325880"/>
                  <a:gd name="connsiteY33" fmla="*/ 792480 h 845820"/>
                  <a:gd name="connsiteX34" fmla="*/ 1325880 w 1325880"/>
                  <a:gd name="connsiteY34" fmla="*/ 845820 h 8458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1325880" h="845820">
                    <a:moveTo>
                      <a:pt x="0" y="0"/>
                    </a:moveTo>
                    <a:cubicBezTo>
                      <a:pt x="27416" y="10966"/>
                      <a:pt x="40455" y="18173"/>
                      <a:pt x="68580" y="22860"/>
                    </a:cubicBezTo>
                    <a:cubicBezTo>
                      <a:pt x="88780" y="26227"/>
                      <a:pt x="109340" y="27113"/>
                      <a:pt x="129540" y="30480"/>
                    </a:cubicBezTo>
                    <a:cubicBezTo>
                      <a:pt x="139870" y="32202"/>
                      <a:pt x="149797" y="35828"/>
                      <a:pt x="160020" y="38100"/>
                    </a:cubicBezTo>
                    <a:cubicBezTo>
                      <a:pt x="181490" y="42871"/>
                      <a:pt x="225998" y="49066"/>
                      <a:pt x="243840" y="60960"/>
                    </a:cubicBezTo>
                    <a:cubicBezTo>
                      <a:pt x="294364" y="94643"/>
                      <a:pt x="238222" y="55056"/>
                      <a:pt x="289560" y="99060"/>
                    </a:cubicBezTo>
                    <a:cubicBezTo>
                      <a:pt x="299203" y="107325"/>
                      <a:pt x="311060" y="112940"/>
                      <a:pt x="320040" y="121920"/>
                    </a:cubicBezTo>
                    <a:cubicBezTo>
                      <a:pt x="329020" y="130900"/>
                      <a:pt x="333408" y="143963"/>
                      <a:pt x="342900" y="152400"/>
                    </a:cubicBezTo>
                    <a:cubicBezTo>
                      <a:pt x="420590" y="221458"/>
                      <a:pt x="358272" y="154671"/>
                      <a:pt x="419100" y="198120"/>
                    </a:cubicBezTo>
                    <a:cubicBezTo>
                      <a:pt x="427869" y="204384"/>
                      <a:pt x="432994" y="215002"/>
                      <a:pt x="441960" y="220980"/>
                    </a:cubicBezTo>
                    <a:cubicBezTo>
                      <a:pt x="448643" y="225435"/>
                      <a:pt x="457799" y="224699"/>
                      <a:pt x="464820" y="228600"/>
                    </a:cubicBezTo>
                    <a:cubicBezTo>
                      <a:pt x="480831" y="237495"/>
                      <a:pt x="493164" y="253288"/>
                      <a:pt x="510540" y="259080"/>
                    </a:cubicBezTo>
                    <a:cubicBezTo>
                      <a:pt x="589055" y="285252"/>
                      <a:pt x="555743" y="276096"/>
                      <a:pt x="609600" y="289560"/>
                    </a:cubicBezTo>
                    <a:cubicBezTo>
                      <a:pt x="665295" y="326690"/>
                      <a:pt x="595265" y="281369"/>
                      <a:pt x="662940" y="320040"/>
                    </a:cubicBezTo>
                    <a:cubicBezTo>
                      <a:pt x="670891" y="324584"/>
                      <a:pt x="677609" y="331184"/>
                      <a:pt x="685800" y="335280"/>
                    </a:cubicBezTo>
                    <a:cubicBezTo>
                      <a:pt x="718965" y="351863"/>
                      <a:pt x="702142" y="331713"/>
                      <a:pt x="739140" y="358140"/>
                    </a:cubicBezTo>
                    <a:cubicBezTo>
                      <a:pt x="747909" y="364404"/>
                      <a:pt x="753818" y="373987"/>
                      <a:pt x="762000" y="381000"/>
                    </a:cubicBezTo>
                    <a:cubicBezTo>
                      <a:pt x="771643" y="389265"/>
                      <a:pt x="783083" y="395317"/>
                      <a:pt x="792480" y="403860"/>
                    </a:cubicBezTo>
                    <a:cubicBezTo>
                      <a:pt x="811086" y="420774"/>
                      <a:pt x="828040" y="439420"/>
                      <a:pt x="845820" y="457200"/>
                    </a:cubicBezTo>
                    <a:cubicBezTo>
                      <a:pt x="853440" y="464820"/>
                      <a:pt x="862702" y="471094"/>
                      <a:pt x="868680" y="480060"/>
                    </a:cubicBezTo>
                    <a:cubicBezTo>
                      <a:pt x="878840" y="495300"/>
                      <a:pt x="893368" y="508404"/>
                      <a:pt x="899160" y="525780"/>
                    </a:cubicBezTo>
                    <a:cubicBezTo>
                      <a:pt x="909676" y="557328"/>
                      <a:pt x="902325" y="541957"/>
                      <a:pt x="922020" y="571500"/>
                    </a:cubicBezTo>
                    <a:cubicBezTo>
                      <a:pt x="937879" y="634935"/>
                      <a:pt x="918568" y="572217"/>
                      <a:pt x="944880" y="624840"/>
                    </a:cubicBezTo>
                    <a:cubicBezTo>
                      <a:pt x="948472" y="632024"/>
                      <a:pt x="948599" y="640679"/>
                      <a:pt x="952500" y="647700"/>
                    </a:cubicBezTo>
                    <a:cubicBezTo>
                      <a:pt x="967149" y="674068"/>
                      <a:pt x="982860" y="697130"/>
                      <a:pt x="1005840" y="716280"/>
                    </a:cubicBezTo>
                    <a:cubicBezTo>
                      <a:pt x="1012875" y="722143"/>
                      <a:pt x="1020509" y="727424"/>
                      <a:pt x="1028700" y="731520"/>
                    </a:cubicBezTo>
                    <a:cubicBezTo>
                      <a:pt x="1035884" y="735112"/>
                      <a:pt x="1043940" y="736600"/>
                      <a:pt x="1051560" y="739140"/>
                    </a:cubicBezTo>
                    <a:cubicBezTo>
                      <a:pt x="1071880" y="736600"/>
                      <a:pt x="1092653" y="736487"/>
                      <a:pt x="1112520" y="731520"/>
                    </a:cubicBezTo>
                    <a:cubicBezTo>
                      <a:pt x="1123540" y="728765"/>
                      <a:pt x="1132224" y="719872"/>
                      <a:pt x="1143000" y="716280"/>
                    </a:cubicBezTo>
                    <a:cubicBezTo>
                      <a:pt x="1155287" y="712184"/>
                      <a:pt x="1168457" y="711470"/>
                      <a:pt x="1181100" y="708660"/>
                    </a:cubicBezTo>
                    <a:cubicBezTo>
                      <a:pt x="1191323" y="706388"/>
                      <a:pt x="1201420" y="703580"/>
                      <a:pt x="1211580" y="701040"/>
                    </a:cubicBezTo>
                    <a:cubicBezTo>
                      <a:pt x="1221740" y="703580"/>
                      <a:pt x="1232693" y="703976"/>
                      <a:pt x="1242060" y="708660"/>
                    </a:cubicBezTo>
                    <a:cubicBezTo>
                      <a:pt x="1270508" y="722884"/>
                      <a:pt x="1277112" y="737616"/>
                      <a:pt x="1295400" y="762000"/>
                    </a:cubicBezTo>
                    <a:cubicBezTo>
                      <a:pt x="1297940" y="772160"/>
                      <a:pt x="1300011" y="782449"/>
                      <a:pt x="1303020" y="792480"/>
                    </a:cubicBezTo>
                    <a:cubicBezTo>
                      <a:pt x="1317057" y="839268"/>
                      <a:pt x="1307424" y="827364"/>
                      <a:pt x="1325880" y="845820"/>
                    </a:cubicBezTo>
                  </a:path>
                </a:pathLst>
              </a:custGeom>
              <a:noFill/>
              <a:ln w="76200">
                <a:solidFill>
                  <a:srgbClr val="E2B0F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8" name="フリーフォーム 67"/>
              <p:cNvSpPr/>
              <p:nvPr/>
            </p:nvSpPr>
            <p:spPr>
              <a:xfrm>
                <a:off x="6370320" y="4343400"/>
                <a:ext cx="281969" cy="586740"/>
              </a:xfrm>
              <a:custGeom>
                <a:avLst/>
                <a:gdLst>
                  <a:gd name="connsiteX0" fmla="*/ 0 w 281969"/>
                  <a:gd name="connsiteY0" fmla="*/ 0 h 586740"/>
                  <a:gd name="connsiteX1" fmla="*/ 83820 w 281969"/>
                  <a:gd name="connsiteY1" fmla="*/ 60960 h 586740"/>
                  <a:gd name="connsiteX2" fmla="*/ 106680 w 281969"/>
                  <a:gd name="connsiteY2" fmla="*/ 76200 h 586740"/>
                  <a:gd name="connsiteX3" fmla="*/ 114300 w 281969"/>
                  <a:gd name="connsiteY3" fmla="*/ 106680 h 586740"/>
                  <a:gd name="connsiteX4" fmla="*/ 129540 w 281969"/>
                  <a:gd name="connsiteY4" fmla="*/ 259080 h 586740"/>
                  <a:gd name="connsiteX5" fmla="*/ 144780 w 281969"/>
                  <a:gd name="connsiteY5" fmla="*/ 320040 h 586740"/>
                  <a:gd name="connsiteX6" fmla="*/ 167640 w 281969"/>
                  <a:gd name="connsiteY6" fmla="*/ 396240 h 586740"/>
                  <a:gd name="connsiteX7" fmla="*/ 182880 w 281969"/>
                  <a:gd name="connsiteY7" fmla="*/ 419100 h 586740"/>
                  <a:gd name="connsiteX8" fmla="*/ 228600 w 281969"/>
                  <a:gd name="connsiteY8" fmla="*/ 472440 h 586740"/>
                  <a:gd name="connsiteX9" fmla="*/ 243840 w 281969"/>
                  <a:gd name="connsiteY9" fmla="*/ 510540 h 586740"/>
                  <a:gd name="connsiteX10" fmla="*/ 259080 w 281969"/>
                  <a:gd name="connsiteY10" fmla="*/ 533400 h 586740"/>
                  <a:gd name="connsiteX11" fmla="*/ 266700 w 281969"/>
                  <a:gd name="connsiteY11" fmla="*/ 556260 h 586740"/>
                  <a:gd name="connsiteX12" fmla="*/ 281940 w 281969"/>
                  <a:gd name="connsiteY12" fmla="*/ 586740 h 586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81969" h="586740">
                    <a:moveTo>
                      <a:pt x="0" y="0"/>
                    </a:moveTo>
                    <a:cubicBezTo>
                      <a:pt x="52403" y="41922"/>
                      <a:pt x="24568" y="21458"/>
                      <a:pt x="83820" y="60960"/>
                    </a:cubicBezTo>
                    <a:lnTo>
                      <a:pt x="106680" y="76200"/>
                    </a:lnTo>
                    <a:cubicBezTo>
                      <a:pt x="109220" y="86360"/>
                      <a:pt x="112708" y="96329"/>
                      <a:pt x="114300" y="106680"/>
                    </a:cubicBezTo>
                    <a:cubicBezTo>
                      <a:pt x="123063" y="163641"/>
                      <a:pt x="122222" y="200537"/>
                      <a:pt x="129540" y="259080"/>
                    </a:cubicBezTo>
                    <a:cubicBezTo>
                      <a:pt x="134704" y="300393"/>
                      <a:pt x="135564" y="287785"/>
                      <a:pt x="144780" y="320040"/>
                    </a:cubicBezTo>
                    <a:cubicBezTo>
                      <a:pt x="150105" y="338676"/>
                      <a:pt x="158586" y="382659"/>
                      <a:pt x="167640" y="396240"/>
                    </a:cubicBezTo>
                    <a:cubicBezTo>
                      <a:pt x="172720" y="403860"/>
                      <a:pt x="177017" y="412065"/>
                      <a:pt x="182880" y="419100"/>
                    </a:cubicBezTo>
                    <a:cubicBezTo>
                      <a:pt x="205980" y="446820"/>
                      <a:pt x="209575" y="438195"/>
                      <a:pt x="228600" y="472440"/>
                    </a:cubicBezTo>
                    <a:cubicBezTo>
                      <a:pt x="235243" y="484397"/>
                      <a:pt x="237723" y="498306"/>
                      <a:pt x="243840" y="510540"/>
                    </a:cubicBezTo>
                    <a:cubicBezTo>
                      <a:pt x="247936" y="518731"/>
                      <a:pt x="254984" y="525209"/>
                      <a:pt x="259080" y="533400"/>
                    </a:cubicBezTo>
                    <a:cubicBezTo>
                      <a:pt x="262672" y="540584"/>
                      <a:pt x="263108" y="549076"/>
                      <a:pt x="266700" y="556260"/>
                    </a:cubicBezTo>
                    <a:cubicBezTo>
                      <a:pt x="283349" y="589558"/>
                      <a:pt x="281940" y="567653"/>
                      <a:pt x="281940" y="586740"/>
                    </a:cubicBezTo>
                  </a:path>
                </a:pathLst>
              </a:custGeom>
              <a:noFill/>
              <a:ln w="50800">
                <a:solidFill>
                  <a:srgbClr val="E2B0F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48" name="グループ化 47"/>
            <p:cNvGrpSpPr/>
            <p:nvPr/>
          </p:nvGrpSpPr>
          <p:grpSpPr>
            <a:xfrm>
              <a:off x="1598836" y="4973688"/>
              <a:ext cx="304067" cy="341731"/>
              <a:chOff x="2179320" y="30480"/>
              <a:chExt cx="5021580" cy="6294120"/>
            </a:xfrm>
          </p:grpSpPr>
          <p:sp>
            <p:nvSpPr>
              <p:cNvPr id="49" name="フリーフォーム 48"/>
              <p:cNvSpPr/>
              <p:nvPr/>
            </p:nvSpPr>
            <p:spPr>
              <a:xfrm>
                <a:off x="2621280" y="30480"/>
                <a:ext cx="1935480" cy="6278880"/>
              </a:xfrm>
              <a:custGeom>
                <a:avLst/>
                <a:gdLst>
                  <a:gd name="connsiteX0" fmla="*/ 1935480 w 1935480"/>
                  <a:gd name="connsiteY0" fmla="*/ 0 h 6278880"/>
                  <a:gd name="connsiteX1" fmla="*/ 1935480 w 1935480"/>
                  <a:gd name="connsiteY1" fmla="*/ 0 h 6278880"/>
                  <a:gd name="connsiteX2" fmla="*/ 1912620 w 1935480"/>
                  <a:gd name="connsiteY2" fmla="*/ 251460 h 6278880"/>
                  <a:gd name="connsiteX3" fmla="*/ 1874520 w 1935480"/>
                  <a:gd name="connsiteY3" fmla="*/ 297180 h 6278880"/>
                  <a:gd name="connsiteX4" fmla="*/ 1851660 w 1935480"/>
                  <a:gd name="connsiteY4" fmla="*/ 335280 h 6278880"/>
                  <a:gd name="connsiteX5" fmla="*/ 1828800 w 1935480"/>
                  <a:gd name="connsiteY5" fmla="*/ 365760 h 6278880"/>
                  <a:gd name="connsiteX6" fmla="*/ 1775460 w 1935480"/>
                  <a:gd name="connsiteY6" fmla="*/ 449580 h 6278880"/>
                  <a:gd name="connsiteX7" fmla="*/ 1744980 w 1935480"/>
                  <a:gd name="connsiteY7" fmla="*/ 487680 h 6278880"/>
                  <a:gd name="connsiteX8" fmla="*/ 1706880 w 1935480"/>
                  <a:gd name="connsiteY8" fmla="*/ 548640 h 6278880"/>
                  <a:gd name="connsiteX9" fmla="*/ 1661160 w 1935480"/>
                  <a:gd name="connsiteY9" fmla="*/ 609600 h 6278880"/>
                  <a:gd name="connsiteX10" fmla="*/ 1531620 w 1935480"/>
                  <a:gd name="connsiteY10" fmla="*/ 815340 h 6278880"/>
                  <a:gd name="connsiteX11" fmla="*/ 1485900 w 1935480"/>
                  <a:gd name="connsiteY11" fmla="*/ 876300 h 6278880"/>
                  <a:gd name="connsiteX12" fmla="*/ 1440180 w 1935480"/>
                  <a:gd name="connsiteY12" fmla="*/ 960120 h 6278880"/>
                  <a:gd name="connsiteX13" fmla="*/ 1318260 w 1935480"/>
                  <a:gd name="connsiteY13" fmla="*/ 1143000 h 6278880"/>
                  <a:gd name="connsiteX14" fmla="*/ 1280160 w 1935480"/>
                  <a:gd name="connsiteY14" fmla="*/ 1196340 h 6278880"/>
                  <a:gd name="connsiteX15" fmla="*/ 1257300 w 1935480"/>
                  <a:gd name="connsiteY15" fmla="*/ 1234440 h 6278880"/>
                  <a:gd name="connsiteX16" fmla="*/ 1234440 w 1935480"/>
                  <a:gd name="connsiteY16" fmla="*/ 1264920 h 6278880"/>
                  <a:gd name="connsiteX17" fmla="*/ 1211580 w 1935480"/>
                  <a:gd name="connsiteY17" fmla="*/ 1318260 h 6278880"/>
                  <a:gd name="connsiteX18" fmla="*/ 1181100 w 1935480"/>
                  <a:gd name="connsiteY18" fmla="*/ 1402080 h 6278880"/>
                  <a:gd name="connsiteX19" fmla="*/ 1203960 w 1935480"/>
                  <a:gd name="connsiteY19" fmla="*/ 1653540 h 6278880"/>
                  <a:gd name="connsiteX20" fmla="*/ 1226820 w 1935480"/>
                  <a:gd name="connsiteY20" fmla="*/ 1729740 h 6278880"/>
                  <a:gd name="connsiteX21" fmla="*/ 1249680 w 1935480"/>
                  <a:gd name="connsiteY21" fmla="*/ 1813560 h 6278880"/>
                  <a:gd name="connsiteX22" fmla="*/ 1257300 w 1935480"/>
                  <a:gd name="connsiteY22" fmla="*/ 1851660 h 6278880"/>
                  <a:gd name="connsiteX23" fmla="*/ 1272540 w 1935480"/>
                  <a:gd name="connsiteY23" fmla="*/ 1897380 h 6278880"/>
                  <a:gd name="connsiteX24" fmla="*/ 1280160 w 1935480"/>
                  <a:gd name="connsiteY24" fmla="*/ 1958340 h 6278880"/>
                  <a:gd name="connsiteX25" fmla="*/ 1295400 w 1935480"/>
                  <a:gd name="connsiteY25" fmla="*/ 1988820 h 6278880"/>
                  <a:gd name="connsiteX26" fmla="*/ 1310640 w 1935480"/>
                  <a:gd name="connsiteY26" fmla="*/ 2057400 h 6278880"/>
                  <a:gd name="connsiteX27" fmla="*/ 1303020 w 1935480"/>
                  <a:gd name="connsiteY27" fmla="*/ 2278380 h 6278880"/>
                  <a:gd name="connsiteX28" fmla="*/ 1295400 w 1935480"/>
                  <a:gd name="connsiteY28" fmla="*/ 2324100 h 6278880"/>
                  <a:gd name="connsiteX29" fmla="*/ 1287780 w 1935480"/>
                  <a:gd name="connsiteY29" fmla="*/ 2392680 h 6278880"/>
                  <a:gd name="connsiteX30" fmla="*/ 1280160 w 1935480"/>
                  <a:gd name="connsiteY30" fmla="*/ 2453640 h 6278880"/>
                  <a:gd name="connsiteX31" fmla="*/ 1272540 w 1935480"/>
                  <a:gd name="connsiteY31" fmla="*/ 2560320 h 6278880"/>
                  <a:gd name="connsiteX32" fmla="*/ 1249680 w 1935480"/>
                  <a:gd name="connsiteY32" fmla="*/ 2674620 h 6278880"/>
                  <a:gd name="connsiteX33" fmla="*/ 1226820 w 1935480"/>
                  <a:gd name="connsiteY33" fmla="*/ 2697480 h 6278880"/>
                  <a:gd name="connsiteX34" fmla="*/ 1181100 w 1935480"/>
                  <a:gd name="connsiteY34" fmla="*/ 2727960 h 6278880"/>
                  <a:gd name="connsiteX35" fmla="*/ 1188720 w 1935480"/>
                  <a:gd name="connsiteY35" fmla="*/ 2758440 h 6278880"/>
                  <a:gd name="connsiteX36" fmla="*/ 1211580 w 1935480"/>
                  <a:gd name="connsiteY36" fmla="*/ 2781300 h 6278880"/>
                  <a:gd name="connsiteX37" fmla="*/ 1272540 w 1935480"/>
                  <a:gd name="connsiteY37" fmla="*/ 2819400 h 6278880"/>
                  <a:gd name="connsiteX38" fmla="*/ 1325880 w 1935480"/>
                  <a:gd name="connsiteY38" fmla="*/ 2842260 h 6278880"/>
                  <a:gd name="connsiteX39" fmla="*/ 1356360 w 1935480"/>
                  <a:gd name="connsiteY39" fmla="*/ 2857500 h 6278880"/>
                  <a:gd name="connsiteX40" fmla="*/ 1348740 w 1935480"/>
                  <a:gd name="connsiteY40" fmla="*/ 2895600 h 6278880"/>
                  <a:gd name="connsiteX41" fmla="*/ 1333500 w 1935480"/>
                  <a:gd name="connsiteY41" fmla="*/ 2918460 h 6278880"/>
                  <a:gd name="connsiteX42" fmla="*/ 1295400 w 1935480"/>
                  <a:gd name="connsiteY42" fmla="*/ 2971800 h 6278880"/>
                  <a:gd name="connsiteX43" fmla="*/ 1280160 w 1935480"/>
                  <a:gd name="connsiteY43" fmla="*/ 3017520 h 6278880"/>
                  <a:gd name="connsiteX44" fmla="*/ 1303020 w 1935480"/>
                  <a:gd name="connsiteY44" fmla="*/ 3116580 h 6278880"/>
                  <a:gd name="connsiteX45" fmla="*/ 1310640 w 1935480"/>
                  <a:gd name="connsiteY45" fmla="*/ 3139440 h 6278880"/>
                  <a:gd name="connsiteX46" fmla="*/ 1318260 w 1935480"/>
                  <a:gd name="connsiteY46" fmla="*/ 3162300 h 6278880"/>
                  <a:gd name="connsiteX47" fmla="*/ 1333500 w 1935480"/>
                  <a:gd name="connsiteY47" fmla="*/ 3246120 h 6278880"/>
                  <a:gd name="connsiteX48" fmla="*/ 1348740 w 1935480"/>
                  <a:gd name="connsiteY48" fmla="*/ 3307080 h 6278880"/>
                  <a:gd name="connsiteX49" fmla="*/ 1341120 w 1935480"/>
                  <a:gd name="connsiteY49" fmla="*/ 3611880 h 6278880"/>
                  <a:gd name="connsiteX50" fmla="*/ 1333500 w 1935480"/>
                  <a:gd name="connsiteY50" fmla="*/ 3649980 h 6278880"/>
                  <a:gd name="connsiteX51" fmla="*/ 1325880 w 1935480"/>
                  <a:gd name="connsiteY51" fmla="*/ 3741420 h 6278880"/>
                  <a:gd name="connsiteX52" fmla="*/ 1303020 w 1935480"/>
                  <a:gd name="connsiteY52" fmla="*/ 3810000 h 6278880"/>
                  <a:gd name="connsiteX53" fmla="*/ 1264920 w 1935480"/>
                  <a:gd name="connsiteY53" fmla="*/ 3985260 h 6278880"/>
                  <a:gd name="connsiteX54" fmla="*/ 1249680 w 1935480"/>
                  <a:gd name="connsiteY54" fmla="*/ 4038600 h 6278880"/>
                  <a:gd name="connsiteX55" fmla="*/ 1226820 w 1935480"/>
                  <a:gd name="connsiteY55" fmla="*/ 4084320 h 6278880"/>
                  <a:gd name="connsiteX56" fmla="*/ 1211580 w 1935480"/>
                  <a:gd name="connsiteY56" fmla="*/ 4130040 h 6278880"/>
                  <a:gd name="connsiteX57" fmla="*/ 1188720 w 1935480"/>
                  <a:gd name="connsiteY57" fmla="*/ 4175760 h 6278880"/>
                  <a:gd name="connsiteX58" fmla="*/ 1120140 w 1935480"/>
                  <a:gd name="connsiteY58" fmla="*/ 4351020 h 6278880"/>
                  <a:gd name="connsiteX59" fmla="*/ 1112520 w 1935480"/>
                  <a:gd name="connsiteY59" fmla="*/ 4373880 h 6278880"/>
                  <a:gd name="connsiteX60" fmla="*/ 1066800 w 1935480"/>
                  <a:gd name="connsiteY60" fmla="*/ 4465320 h 6278880"/>
                  <a:gd name="connsiteX61" fmla="*/ 1028700 w 1935480"/>
                  <a:gd name="connsiteY61" fmla="*/ 4579620 h 6278880"/>
                  <a:gd name="connsiteX62" fmla="*/ 1005840 w 1935480"/>
                  <a:gd name="connsiteY62" fmla="*/ 4594860 h 6278880"/>
                  <a:gd name="connsiteX63" fmla="*/ 982980 w 1935480"/>
                  <a:gd name="connsiteY63" fmla="*/ 4640580 h 6278880"/>
                  <a:gd name="connsiteX64" fmla="*/ 952500 w 1935480"/>
                  <a:gd name="connsiteY64" fmla="*/ 4693920 h 6278880"/>
                  <a:gd name="connsiteX65" fmla="*/ 937260 w 1935480"/>
                  <a:gd name="connsiteY65" fmla="*/ 4739640 h 6278880"/>
                  <a:gd name="connsiteX66" fmla="*/ 922020 w 1935480"/>
                  <a:gd name="connsiteY66" fmla="*/ 4762500 h 6278880"/>
                  <a:gd name="connsiteX67" fmla="*/ 891540 w 1935480"/>
                  <a:gd name="connsiteY67" fmla="*/ 4815840 h 6278880"/>
                  <a:gd name="connsiteX68" fmla="*/ 883920 w 1935480"/>
                  <a:gd name="connsiteY68" fmla="*/ 4846320 h 6278880"/>
                  <a:gd name="connsiteX69" fmla="*/ 822960 w 1935480"/>
                  <a:gd name="connsiteY69" fmla="*/ 4953000 h 6278880"/>
                  <a:gd name="connsiteX70" fmla="*/ 784860 w 1935480"/>
                  <a:gd name="connsiteY70" fmla="*/ 5013960 h 6278880"/>
                  <a:gd name="connsiteX71" fmla="*/ 716280 w 1935480"/>
                  <a:gd name="connsiteY71" fmla="*/ 5143500 h 6278880"/>
                  <a:gd name="connsiteX72" fmla="*/ 670560 w 1935480"/>
                  <a:gd name="connsiteY72" fmla="*/ 5212080 h 6278880"/>
                  <a:gd name="connsiteX73" fmla="*/ 586740 w 1935480"/>
                  <a:gd name="connsiteY73" fmla="*/ 5364480 h 6278880"/>
                  <a:gd name="connsiteX74" fmla="*/ 548640 w 1935480"/>
                  <a:gd name="connsiteY74" fmla="*/ 5433060 h 6278880"/>
                  <a:gd name="connsiteX75" fmla="*/ 480060 w 1935480"/>
                  <a:gd name="connsiteY75" fmla="*/ 5539740 h 6278880"/>
                  <a:gd name="connsiteX76" fmla="*/ 403860 w 1935480"/>
                  <a:gd name="connsiteY76" fmla="*/ 5661660 h 6278880"/>
                  <a:gd name="connsiteX77" fmla="*/ 373380 w 1935480"/>
                  <a:gd name="connsiteY77" fmla="*/ 5715000 h 6278880"/>
                  <a:gd name="connsiteX78" fmla="*/ 358140 w 1935480"/>
                  <a:gd name="connsiteY78" fmla="*/ 5745480 h 6278880"/>
                  <a:gd name="connsiteX79" fmla="*/ 327660 w 1935480"/>
                  <a:gd name="connsiteY79" fmla="*/ 5791200 h 6278880"/>
                  <a:gd name="connsiteX80" fmla="*/ 274320 w 1935480"/>
                  <a:gd name="connsiteY80" fmla="*/ 5882640 h 6278880"/>
                  <a:gd name="connsiteX81" fmla="*/ 266700 w 1935480"/>
                  <a:gd name="connsiteY81" fmla="*/ 5935980 h 6278880"/>
                  <a:gd name="connsiteX82" fmla="*/ 251460 w 1935480"/>
                  <a:gd name="connsiteY82" fmla="*/ 5966460 h 6278880"/>
                  <a:gd name="connsiteX83" fmla="*/ 243840 w 1935480"/>
                  <a:gd name="connsiteY83" fmla="*/ 5989320 h 6278880"/>
                  <a:gd name="connsiteX84" fmla="*/ 205740 w 1935480"/>
                  <a:gd name="connsiteY84" fmla="*/ 6050280 h 6278880"/>
                  <a:gd name="connsiteX85" fmla="*/ 182880 w 1935480"/>
                  <a:gd name="connsiteY85" fmla="*/ 6073140 h 6278880"/>
                  <a:gd name="connsiteX86" fmla="*/ 152400 w 1935480"/>
                  <a:gd name="connsiteY86" fmla="*/ 6118860 h 6278880"/>
                  <a:gd name="connsiteX87" fmla="*/ 129540 w 1935480"/>
                  <a:gd name="connsiteY87" fmla="*/ 6134100 h 6278880"/>
                  <a:gd name="connsiteX88" fmla="*/ 106680 w 1935480"/>
                  <a:gd name="connsiteY88" fmla="*/ 6164580 h 6278880"/>
                  <a:gd name="connsiteX89" fmla="*/ 91440 w 1935480"/>
                  <a:gd name="connsiteY89" fmla="*/ 6187440 h 6278880"/>
                  <a:gd name="connsiteX90" fmla="*/ 68580 w 1935480"/>
                  <a:gd name="connsiteY90" fmla="*/ 6202680 h 6278880"/>
                  <a:gd name="connsiteX91" fmla="*/ 38100 w 1935480"/>
                  <a:gd name="connsiteY91" fmla="*/ 6210300 h 6278880"/>
                  <a:gd name="connsiteX92" fmla="*/ 15240 w 1935480"/>
                  <a:gd name="connsiteY92" fmla="*/ 6240780 h 6278880"/>
                  <a:gd name="connsiteX93" fmla="*/ 0 w 1935480"/>
                  <a:gd name="connsiteY93" fmla="*/ 6278880 h 6278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</a:cxnLst>
                <a:rect l="l" t="t" r="r" b="b"/>
                <a:pathLst>
                  <a:path w="1935480" h="6278880">
                    <a:moveTo>
                      <a:pt x="1935480" y="0"/>
                    </a:moveTo>
                    <a:lnTo>
                      <a:pt x="1935480" y="0"/>
                    </a:lnTo>
                    <a:cubicBezTo>
                      <a:pt x="1927860" y="83820"/>
                      <a:pt x="1924199" y="168095"/>
                      <a:pt x="1912620" y="251460"/>
                    </a:cubicBezTo>
                    <a:cubicBezTo>
                      <a:pt x="1910601" y="265999"/>
                      <a:pt x="1881265" y="288186"/>
                      <a:pt x="1874520" y="297180"/>
                    </a:cubicBezTo>
                    <a:cubicBezTo>
                      <a:pt x="1865634" y="309028"/>
                      <a:pt x="1859875" y="322957"/>
                      <a:pt x="1851660" y="335280"/>
                    </a:cubicBezTo>
                    <a:cubicBezTo>
                      <a:pt x="1844615" y="345847"/>
                      <a:pt x="1835845" y="355193"/>
                      <a:pt x="1828800" y="365760"/>
                    </a:cubicBezTo>
                    <a:cubicBezTo>
                      <a:pt x="1784761" y="431818"/>
                      <a:pt x="1828693" y="376384"/>
                      <a:pt x="1775460" y="449580"/>
                    </a:cubicBezTo>
                    <a:cubicBezTo>
                      <a:pt x="1765894" y="462733"/>
                      <a:pt x="1754238" y="474308"/>
                      <a:pt x="1744980" y="487680"/>
                    </a:cubicBezTo>
                    <a:cubicBezTo>
                      <a:pt x="1731340" y="507382"/>
                      <a:pt x="1720455" y="528894"/>
                      <a:pt x="1706880" y="548640"/>
                    </a:cubicBezTo>
                    <a:cubicBezTo>
                      <a:pt x="1692490" y="569571"/>
                      <a:pt x="1675249" y="588466"/>
                      <a:pt x="1661160" y="609600"/>
                    </a:cubicBezTo>
                    <a:cubicBezTo>
                      <a:pt x="1590035" y="716288"/>
                      <a:pt x="1629699" y="684568"/>
                      <a:pt x="1531620" y="815340"/>
                    </a:cubicBezTo>
                    <a:cubicBezTo>
                      <a:pt x="1516380" y="835660"/>
                      <a:pt x="1499463" y="854825"/>
                      <a:pt x="1485900" y="876300"/>
                    </a:cubicBezTo>
                    <a:cubicBezTo>
                      <a:pt x="1468905" y="903209"/>
                      <a:pt x="1457117" y="933175"/>
                      <a:pt x="1440180" y="960120"/>
                    </a:cubicBezTo>
                    <a:cubicBezTo>
                      <a:pt x="1401191" y="1022149"/>
                      <a:pt x="1360844" y="1083382"/>
                      <a:pt x="1318260" y="1143000"/>
                    </a:cubicBezTo>
                    <a:cubicBezTo>
                      <a:pt x="1305560" y="1160780"/>
                      <a:pt x="1292280" y="1178160"/>
                      <a:pt x="1280160" y="1196340"/>
                    </a:cubicBezTo>
                    <a:cubicBezTo>
                      <a:pt x="1271945" y="1208663"/>
                      <a:pt x="1265515" y="1222117"/>
                      <a:pt x="1257300" y="1234440"/>
                    </a:cubicBezTo>
                    <a:cubicBezTo>
                      <a:pt x="1250255" y="1245007"/>
                      <a:pt x="1241171" y="1254150"/>
                      <a:pt x="1234440" y="1264920"/>
                    </a:cubicBezTo>
                    <a:cubicBezTo>
                      <a:pt x="1217715" y="1291680"/>
                      <a:pt x="1221302" y="1292334"/>
                      <a:pt x="1211580" y="1318260"/>
                    </a:cubicBezTo>
                    <a:cubicBezTo>
                      <a:pt x="1179771" y="1403085"/>
                      <a:pt x="1213118" y="1306026"/>
                      <a:pt x="1181100" y="1402080"/>
                    </a:cubicBezTo>
                    <a:cubicBezTo>
                      <a:pt x="1192607" y="1689743"/>
                      <a:pt x="1172302" y="1505801"/>
                      <a:pt x="1203960" y="1653540"/>
                    </a:cubicBezTo>
                    <a:cubicBezTo>
                      <a:pt x="1218191" y="1719952"/>
                      <a:pt x="1201183" y="1678466"/>
                      <a:pt x="1226820" y="1729740"/>
                    </a:cubicBezTo>
                    <a:cubicBezTo>
                      <a:pt x="1245385" y="1822565"/>
                      <a:pt x="1220677" y="1707214"/>
                      <a:pt x="1249680" y="1813560"/>
                    </a:cubicBezTo>
                    <a:cubicBezTo>
                      <a:pt x="1253088" y="1826055"/>
                      <a:pt x="1253892" y="1839165"/>
                      <a:pt x="1257300" y="1851660"/>
                    </a:cubicBezTo>
                    <a:cubicBezTo>
                      <a:pt x="1261527" y="1867158"/>
                      <a:pt x="1272540" y="1897380"/>
                      <a:pt x="1272540" y="1897380"/>
                    </a:cubicBezTo>
                    <a:cubicBezTo>
                      <a:pt x="1275080" y="1917700"/>
                      <a:pt x="1275193" y="1938473"/>
                      <a:pt x="1280160" y="1958340"/>
                    </a:cubicBezTo>
                    <a:cubicBezTo>
                      <a:pt x="1282915" y="1969360"/>
                      <a:pt x="1291412" y="1978184"/>
                      <a:pt x="1295400" y="1988820"/>
                    </a:cubicBezTo>
                    <a:cubicBezTo>
                      <a:pt x="1300012" y="2001119"/>
                      <a:pt x="1308571" y="2047054"/>
                      <a:pt x="1310640" y="2057400"/>
                    </a:cubicBezTo>
                    <a:cubicBezTo>
                      <a:pt x="1308100" y="2131060"/>
                      <a:pt x="1307225" y="2204796"/>
                      <a:pt x="1303020" y="2278380"/>
                    </a:cubicBezTo>
                    <a:cubicBezTo>
                      <a:pt x="1302139" y="2293805"/>
                      <a:pt x="1297442" y="2308785"/>
                      <a:pt x="1295400" y="2324100"/>
                    </a:cubicBezTo>
                    <a:cubicBezTo>
                      <a:pt x="1292360" y="2346899"/>
                      <a:pt x="1290467" y="2369837"/>
                      <a:pt x="1287780" y="2392680"/>
                    </a:cubicBezTo>
                    <a:cubicBezTo>
                      <a:pt x="1285387" y="2413018"/>
                      <a:pt x="1282014" y="2433246"/>
                      <a:pt x="1280160" y="2453640"/>
                    </a:cubicBezTo>
                    <a:cubicBezTo>
                      <a:pt x="1276932" y="2489144"/>
                      <a:pt x="1275274" y="2524774"/>
                      <a:pt x="1272540" y="2560320"/>
                    </a:cubicBezTo>
                    <a:cubicBezTo>
                      <a:pt x="1267604" y="2624485"/>
                      <a:pt x="1280854" y="2637211"/>
                      <a:pt x="1249680" y="2674620"/>
                    </a:cubicBezTo>
                    <a:cubicBezTo>
                      <a:pt x="1242781" y="2682899"/>
                      <a:pt x="1235326" y="2690864"/>
                      <a:pt x="1226820" y="2697480"/>
                    </a:cubicBezTo>
                    <a:cubicBezTo>
                      <a:pt x="1212362" y="2708725"/>
                      <a:pt x="1181100" y="2727960"/>
                      <a:pt x="1181100" y="2727960"/>
                    </a:cubicBezTo>
                    <a:cubicBezTo>
                      <a:pt x="1183640" y="2738120"/>
                      <a:pt x="1183524" y="2749347"/>
                      <a:pt x="1188720" y="2758440"/>
                    </a:cubicBezTo>
                    <a:cubicBezTo>
                      <a:pt x="1194067" y="2767796"/>
                      <a:pt x="1202865" y="2774962"/>
                      <a:pt x="1211580" y="2781300"/>
                    </a:cubicBezTo>
                    <a:cubicBezTo>
                      <a:pt x="1230959" y="2795394"/>
                      <a:pt x="1251397" y="2808124"/>
                      <a:pt x="1272540" y="2819400"/>
                    </a:cubicBezTo>
                    <a:cubicBezTo>
                      <a:pt x="1289608" y="2828503"/>
                      <a:pt x="1308270" y="2834255"/>
                      <a:pt x="1325880" y="2842260"/>
                    </a:cubicBezTo>
                    <a:cubicBezTo>
                      <a:pt x="1336221" y="2846960"/>
                      <a:pt x="1346200" y="2852420"/>
                      <a:pt x="1356360" y="2857500"/>
                    </a:cubicBezTo>
                    <a:cubicBezTo>
                      <a:pt x="1353820" y="2870200"/>
                      <a:pt x="1353288" y="2883473"/>
                      <a:pt x="1348740" y="2895600"/>
                    </a:cubicBezTo>
                    <a:cubicBezTo>
                      <a:pt x="1345524" y="2904175"/>
                      <a:pt x="1338823" y="2911008"/>
                      <a:pt x="1333500" y="2918460"/>
                    </a:cubicBezTo>
                    <a:cubicBezTo>
                      <a:pt x="1330189" y="2923096"/>
                      <a:pt x="1299625" y="2962293"/>
                      <a:pt x="1295400" y="2971800"/>
                    </a:cubicBezTo>
                    <a:cubicBezTo>
                      <a:pt x="1288876" y="2986480"/>
                      <a:pt x="1280160" y="3017520"/>
                      <a:pt x="1280160" y="3017520"/>
                    </a:cubicBezTo>
                    <a:cubicBezTo>
                      <a:pt x="1290052" y="3086763"/>
                      <a:pt x="1282100" y="3053821"/>
                      <a:pt x="1303020" y="3116580"/>
                    </a:cubicBezTo>
                    <a:lnTo>
                      <a:pt x="1310640" y="3139440"/>
                    </a:lnTo>
                    <a:lnTo>
                      <a:pt x="1318260" y="3162300"/>
                    </a:lnTo>
                    <a:cubicBezTo>
                      <a:pt x="1331469" y="3254762"/>
                      <a:pt x="1319129" y="3181449"/>
                      <a:pt x="1333500" y="3246120"/>
                    </a:cubicBezTo>
                    <a:cubicBezTo>
                      <a:pt x="1345760" y="3301291"/>
                      <a:pt x="1335123" y="3266230"/>
                      <a:pt x="1348740" y="3307080"/>
                    </a:cubicBezTo>
                    <a:cubicBezTo>
                      <a:pt x="1346200" y="3408680"/>
                      <a:pt x="1345633" y="3510348"/>
                      <a:pt x="1341120" y="3611880"/>
                    </a:cubicBezTo>
                    <a:cubicBezTo>
                      <a:pt x="1340545" y="3624819"/>
                      <a:pt x="1335013" y="3637117"/>
                      <a:pt x="1333500" y="3649980"/>
                    </a:cubicBezTo>
                    <a:cubicBezTo>
                      <a:pt x="1329926" y="3680356"/>
                      <a:pt x="1331603" y="3711375"/>
                      <a:pt x="1325880" y="3741420"/>
                    </a:cubicBezTo>
                    <a:cubicBezTo>
                      <a:pt x="1321371" y="3765091"/>
                      <a:pt x="1303020" y="3810000"/>
                      <a:pt x="1303020" y="3810000"/>
                    </a:cubicBezTo>
                    <a:cubicBezTo>
                      <a:pt x="1291609" y="3889874"/>
                      <a:pt x="1294779" y="3880752"/>
                      <a:pt x="1264920" y="3985260"/>
                    </a:cubicBezTo>
                    <a:cubicBezTo>
                      <a:pt x="1259840" y="4003040"/>
                      <a:pt x="1256318" y="4021341"/>
                      <a:pt x="1249680" y="4038600"/>
                    </a:cubicBezTo>
                    <a:cubicBezTo>
                      <a:pt x="1243563" y="4054503"/>
                      <a:pt x="1233373" y="4068592"/>
                      <a:pt x="1226820" y="4084320"/>
                    </a:cubicBezTo>
                    <a:cubicBezTo>
                      <a:pt x="1220641" y="4099149"/>
                      <a:pt x="1217759" y="4115211"/>
                      <a:pt x="1211580" y="4130040"/>
                    </a:cubicBezTo>
                    <a:cubicBezTo>
                      <a:pt x="1205027" y="4145768"/>
                      <a:pt x="1195640" y="4160190"/>
                      <a:pt x="1188720" y="4175760"/>
                    </a:cubicBezTo>
                    <a:cubicBezTo>
                      <a:pt x="1156912" y="4247329"/>
                      <a:pt x="1145944" y="4278768"/>
                      <a:pt x="1120140" y="4351020"/>
                    </a:cubicBezTo>
                    <a:cubicBezTo>
                      <a:pt x="1117438" y="4358584"/>
                      <a:pt x="1116112" y="4366696"/>
                      <a:pt x="1112520" y="4373880"/>
                    </a:cubicBezTo>
                    <a:cubicBezTo>
                      <a:pt x="1097280" y="4404360"/>
                      <a:pt x="1075065" y="4432260"/>
                      <a:pt x="1066800" y="4465320"/>
                    </a:cubicBezTo>
                    <a:cubicBezTo>
                      <a:pt x="1056968" y="4504646"/>
                      <a:pt x="1048568" y="4542723"/>
                      <a:pt x="1028700" y="4579620"/>
                    </a:cubicBezTo>
                    <a:cubicBezTo>
                      <a:pt x="1024358" y="4587683"/>
                      <a:pt x="1013460" y="4589780"/>
                      <a:pt x="1005840" y="4594860"/>
                    </a:cubicBezTo>
                    <a:cubicBezTo>
                      <a:pt x="998220" y="4610100"/>
                      <a:pt x="991058" y="4625578"/>
                      <a:pt x="982980" y="4640580"/>
                    </a:cubicBezTo>
                    <a:cubicBezTo>
                      <a:pt x="973271" y="4658610"/>
                      <a:pt x="961082" y="4675327"/>
                      <a:pt x="952500" y="4693920"/>
                    </a:cubicBezTo>
                    <a:cubicBezTo>
                      <a:pt x="945768" y="4708506"/>
                      <a:pt x="943784" y="4724960"/>
                      <a:pt x="937260" y="4739640"/>
                    </a:cubicBezTo>
                    <a:cubicBezTo>
                      <a:pt x="933541" y="4748009"/>
                      <a:pt x="926564" y="4754549"/>
                      <a:pt x="922020" y="4762500"/>
                    </a:cubicBezTo>
                    <a:cubicBezTo>
                      <a:pt x="883349" y="4830175"/>
                      <a:pt x="928670" y="4760145"/>
                      <a:pt x="891540" y="4815840"/>
                    </a:cubicBezTo>
                    <a:cubicBezTo>
                      <a:pt x="889000" y="4826000"/>
                      <a:pt x="888604" y="4836953"/>
                      <a:pt x="883920" y="4846320"/>
                    </a:cubicBezTo>
                    <a:cubicBezTo>
                      <a:pt x="865604" y="4882952"/>
                      <a:pt x="843796" y="4917740"/>
                      <a:pt x="822960" y="4953000"/>
                    </a:cubicBezTo>
                    <a:cubicBezTo>
                      <a:pt x="810770" y="4973630"/>
                      <a:pt x="796072" y="4992782"/>
                      <a:pt x="784860" y="5013960"/>
                    </a:cubicBezTo>
                    <a:cubicBezTo>
                      <a:pt x="762000" y="5057140"/>
                      <a:pt x="743381" y="5102848"/>
                      <a:pt x="716280" y="5143500"/>
                    </a:cubicBezTo>
                    <a:cubicBezTo>
                      <a:pt x="701040" y="5166360"/>
                      <a:pt x="684454" y="5188378"/>
                      <a:pt x="670560" y="5212080"/>
                    </a:cubicBezTo>
                    <a:cubicBezTo>
                      <a:pt x="641240" y="5262096"/>
                      <a:pt x="614747" y="5313717"/>
                      <a:pt x="586740" y="5364480"/>
                    </a:cubicBezTo>
                    <a:cubicBezTo>
                      <a:pt x="574107" y="5387377"/>
                      <a:pt x="563840" y="5411780"/>
                      <a:pt x="548640" y="5433060"/>
                    </a:cubicBezTo>
                    <a:cubicBezTo>
                      <a:pt x="474144" y="5537355"/>
                      <a:pt x="544336" y="5435291"/>
                      <a:pt x="480060" y="5539740"/>
                    </a:cubicBezTo>
                    <a:cubicBezTo>
                      <a:pt x="447821" y="5592128"/>
                      <a:pt x="435275" y="5598829"/>
                      <a:pt x="403860" y="5661660"/>
                    </a:cubicBezTo>
                    <a:cubicBezTo>
                      <a:pt x="357806" y="5753768"/>
                      <a:pt x="416462" y="5639607"/>
                      <a:pt x="373380" y="5715000"/>
                    </a:cubicBezTo>
                    <a:cubicBezTo>
                      <a:pt x="367744" y="5724863"/>
                      <a:pt x="363984" y="5735740"/>
                      <a:pt x="358140" y="5745480"/>
                    </a:cubicBezTo>
                    <a:cubicBezTo>
                      <a:pt x="348716" y="5761186"/>
                      <a:pt x="335851" y="5774817"/>
                      <a:pt x="327660" y="5791200"/>
                    </a:cubicBezTo>
                    <a:cubicBezTo>
                      <a:pt x="291500" y="5863519"/>
                      <a:pt x="310811" y="5833985"/>
                      <a:pt x="274320" y="5882640"/>
                    </a:cubicBezTo>
                    <a:cubicBezTo>
                      <a:pt x="271780" y="5900420"/>
                      <a:pt x="271426" y="5918652"/>
                      <a:pt x="266700" y="5935980"/>
                    </a:cubicBezTo>
                    <a:cubicBezTo>
                      <a:pt x="263711" y="5946939"/>
                      <a:pt x="255935" y="5956019"/>
                      <a:pt x="251460" y="5966460"/>
                    </a:cubicBezTo>
                    <a:cubicBezTo>
                      <a:pt x="248296" y="5973843"/>
                      <a:pt x="247432" y="5982136"/>
                      <a:pt x="243840" y="5989320"/>
                    </a:cubicBezTo>
                    <a:cubicBezTo>
                      <a:pt x="241981" y="5993038"/>
                      <a:pt x="213296" y="6041213"/>
                      <a:pt x="205740" y="6050280"/>
                    </a:cubicBezTo>
                    <a:cubicBezTo>
                      <a:pt x="198841" y="6058559"/>
                      <a:pt x="189496" y="6064634"/>
                      <a:pt x="182880" y="6073140"/>
                    </a:cubicBezTo>
                    <a:cubicBezTo>
                      <a:pt x="171635" y="6087598"/>
                      <a:pt x="167640" y="6108700"/>
                      <a:pt x="152400" y="6118860"/>
                    </a:cubicBezTo>
                    <a:cubicBezTo>
                      <a:pt x="144780" y="6123940"/>
                      <a:pt x="136016" y="6127624"/>
                      <a:pt x="129540" y="6134100"/>
                    </a:cubicBezTo>
                    <a:cubicBezTo>
                      <a:pt x="120560" y="6143080"/>
                      <a:pt x="114062" y="6154246"/>
                      <a:pt x="106680" y="6164580"/>
                    </a:cubicBezTo>
                    <a:cubicBezTo>
                      <a:pt x="101357" y="6172032"/>
                      <a:pt x="97916" y="6180964"/>
                      <a:pt x="91440" y="6187440"/>
                    </a:cubicBezTo>
                    <a:cubicBezTo>
                      <a:pt x="84964" y="6193916"/>
                      <a:pt x="76998" y="6199072"/>
                      <a:pt x="68580" y="6202680"/>
                    </a:cubicBezTo>
                    <a:cubicBezTo>
                      <a:pt x="58954" y="6206805"/>
                      <a:pt x="48260" y="6207760"/>
                      <a:pt x="38100" y="6210300"/>
                    </a:cubicBezTo>
                    <a:cubicBezTo>
                      <a:pt x="20867" y="6236149"/>
                      <a:pt x="29336" y="6226684"/>
                      <a:pt x="15240" y="6240780"/>
                    </a:cubicBezTo>
                    <a:lnTo>
                      <a:pt x="0" y="6278880"/>
                    </a:lnTo>
                  </a:path>
                </a:pathLst>
              </a:custGeom>
              <a:no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0" name="フリーフォーム 49"/>
              <p:cNvSpPr/>
              <p:nvPr/>
            </p:nvSpPr>
            <p:spPr>
              <a:xfrm>
                <a:off x="3901440" y="518160"/>
                <a:ext cx="2644140" cy="5326380"/>
              </a:xfrm>
              <a:custGeom>
                <a:avLst/>
                <a:gdLst>
                  <a:gd name="connsiteX0" fmla="*/ 464820 w 2644140"/>
                  <a:gd name="connsiteY0" fmla="*/ 0 h 5326380"/>
                  <a:gd name="connsiteX1" fmla="*/ 464820 w 2644140"/>
                  <a:gd name="connsiteY1" fmla="*/ 0 h 5326380"/>
                  <a:gd name="connsiteX2" fmla="*/ 434340 w 2644140"/>
                  <a:gd name="connsiteY2" fmla="*/ 91440 h 5326380"/>
                  <a:gd name="connsiteX3" fmla="*/ 426720 w 2644140"/>
                  <a:gd name="connsiteY3" fmla="*/ 114300 h 5326380"/>
                  <a:gd name="connsiteX4" fmla="*/ 403860 w 2644140"/>
                  <a:gd name="connsiteY4" fmla="*/ 129540 h 5326380"/>
                  <a:gd name="connsiteX5" fmla="*/ 365760 w 2644140"/>
                  <a:gd name="connsiteY5" fmla="*/ 182880 h 5326380"/>
                  <a:gd name="connsiteX6" fmla="*/ 342900 w 2644140"/>
                  <a:gd name="connsiteY6" fmla="*/ 198120 h 5326380"/>
                  <a:gd name="connsiteX7" fmla="*/ 312420 w 2644140"/>
                  <a:gd name="connsiteY7" fmla="*/ 228600 h 5326380"/>
                  <a:gd name="connsiteX8" fmla="*/ 281940 w 2644140"/>
                  <a:gd name="connsiteY8" fmla="*/ 259080 h 5326380"/>
                  <a:gd name="connsiteX9" fmla="*/ 243840 w 2644140"/>
                  <a:gd name="connsiteY9" fmla="*/ 289560 h 5326380"/>
                  <a:gd name="connsiteX10" fmla="*/ 205740 w 2644140"/>
                  <a:gd name="connsiteY10" fmla="*/ 320040 h 5326380"/>
                  <a:gd name="connsiteX11" fmla="*/ 167640 w 2644140"/>
                  <a:gd name="connsiteY11" fmla="*/ 350520 h 5326380"/>
                  <a:gd name="connsiteX12" fmla="*/ 152400 w 2644140"/>
                  <a:gd name="connsiteY12" fmla="*/ 373380 h 5326380"/>
                  <a:gd name="connsiteX13" fmla="*/ 129540 w 2644140"/>
                  <a:gd name="connsiteY13" fmla="*/ 388620 h 5326380"/>
                  <a:gd name="connsiteX14" fmla="*/ 114300 w 2644140"/>
                  <a:gd name="connsiteY14" fmla="*/ 411480 h 5326380"/>
                  <a:gd name="connsiteX15" fmla="*/ 91440 w 2644140"/>
                  <a:gd name="connsiteY15" fmla="*/ 419100 h 5326380"/>
                  <a:gd name="connsiteX16" fmla="*/ 83820 w 2644140"/>
                  <a:gd name="connsiteY16" fmla="*/ 441960 h 5326380"/>
                  <a:gd name="connsiteX17" fmla="*/ 60960 w 2644140"/>
                  <a:gd name="connsiteY17" fmla="*/ 457200 h 5326380"/>
                  <a:gd name="connsiteX18" fmla="*/ 7620 w 2644140"/>
                  <a:gd name="connsiteY18" fmla="*/ 525780 h 5326380"/>
                  <a:gd name="connsiteX19" fmla="*/ 0 w 2644140"/>
                  <a:gd name="connsiteY19" fmla="*/ 548640 h 5326380"/>
                  <a:gd name="connsiteX20" fmla="*/ 7620 w 2644140"/>
                  <a:gd name="connsiteY20" fmla="*/ 655320 h 5326380"/>
                  <a:gd name="connsiteX21" fmla="*/ 53340 w 2644140"/>
                  <a:gd name="connsiteY21" fmla="*/ 731520 h 5326380"/>
                  <a:gd name="connsiteX22" fmla="*/ 60960 w 2644140"/>
                  <a:gd name="connsiteY22" fmla="*/ 754380 h 5326380"/>
                  <a:gd name="connsiteX23" fmla="*/ 83820 w 2644140"/>
                  <a:gd name="connsiteY23" fmla="*/ 769620 h 5326380"/>
                  <a:gd name="connsiteX24" fmla="*/ 144780 w 2644140"/>
                  <a:gd name="connsiteY24" fmla="*/ 838200 h 5326380"/>
                  <a:gd name="connsiteX25" fmla="*/ 213360 w 2644140"/>
                  <a:gd name="connsiteY25" fmla="*/ 891540 h 5326380"/>
                  <a:gd name="connsiteX26" fmla="*/ 251460 w 2644140"/>
                  <a:gd name="connsiteY26" fmla="*/ 922020 h 5326380"/>
                  <a:gd name="connsiteX27" fmla="*/ 304800 w 2644140"/>
                  <a:gd name="connsiteY27" fmla="*/ 975360 h 5326380"/>
                  <a:gd name="connsiteX28" fmla="*/ 327660 w 2644140"/>
                  <a:gd name="connsiteY28" fmla="*/ 998220 h 5326380"/>
                  <a:gd name="connsiteX29" fmla="*/ 365760 w 2644140"/>
                  <a:gd name="connsiteY29" fmla="*/ 1036320 h 5326380"/>
                  <a:gd name="connsiteX30" fmla="*/ 381000 w 2644140"/>
                  <a:gd name="connsiteY30" fmla="*/ 1059180 h 5326380"/>
                  <a:gd name="connsiteX31" fmla="*/ 464820 w 2644140"/>
                  <a:gd name="connsiteY31" fmla="*/ 1135380 h 5326380"/>
                  <a:gd name="connsiteX32" fmla="*/ 525780 w 2644140"/>
                  <a:gd name="connsiteY32" fmla="*/ 1196340 h 5326380"/>
                  <a:gd name="connsiteX33" fmla="*/ 563880 w 2644140"/>
                  <a:gd name="connsiteY33" fmla="*/ 1234440 h 5326380"/>
                  <a:gd name="connsiteX34" fmla="*/ 594360 w 2644140"/>
                  <a:gd name="connsiteY34" fmla="*/ 1280160 h 5326380"/>
                  <a:gd name="connsiteX35" fmla="*/ 617220 w 2644140"/>
                  <a:gd name="connsiteY35" fmla="*/ 1303020 h 5326380"/>
                  <a:gd name="connsiteX36" fmla="*/ 647700 w 2644140"/>
                  <a:gd name="connsiteY36" fmla="*/ 1348740 h 5326380"/>
                  <a:gd name="connsiteX37" fmla="*/ 670560 w 2644140"/>
                  <a:gd name="connsiteY37" fmla="*/ 1379220 h 5326380"/>
                  <a:gd name="connsiteX38" fmla="*/ 708660 w 2644140"/>
                  <a:gd name="connsiteY38" fmla="*/ 1432560 h 5326380"/>
                  <a:gd name="connsiteX39" fmla="*/ 716280 w 2644140"/>
                  <a:gd name="connsiteY39" fmla="*/ 1463040 h 5326380"/>
                  <a:gd name="connsiteX40" fmla="*/ 739140 w 2644140"/>
                  <a:gd name="connsiteY40" fmla="*/ 1485900 h 5326380"/>
                  <a:gd name="connsiteX41" fmla="*/ 769620 w 2644140"/>
                  <a:gd name="connsiteY41" fmla="*/ 1539240 h 5326380"/>
                  <a:gd name="connsiteX42" fmla="*/ 784860 w 2644140"/>
                  <a:gd name="connsiteY42" fmla="*/ 1577340 h 5326380"/>
                  <a:gd name="connsiteX43" fmla="*/ 845820 w 2644140"/>
                  <a:gd name="connsiteY43" fmla="*/ 1668780 h 5326380"/>
                  <a:gd name="connsiteX44" fmla="*/ 868680 w 2644140"/>
                  <a:gd name="connsiteY44" fmla="*/ 1699260 h 5326380"/>
                  <a:gd name="connsiteX45" fmla="*/ 883920 w 2644140"/>
                  <a:gd name="connsiteY45" fmla="*/ 1729740 h 5326380"/>
                  <a:gd name="connsiteX46" fmla="*/ 891540 w 2644140"/>
                  <a:gd name="connsiteY46" fmla="*/ 1752600 h 5326380"/>
                  <a:gd name="connsiteX47" fmla="*/ 944880 w 2644140"/>
                  <a:gd name="connsiteY47" fmla="*/ 1821180 h 5326380"/>
                  <a:gd name="connsiteX48" fmla="*/ 967740 w 2644140"/>
                  <a:gd name="connsiteY48" fmla="*/ 1874520 h 5326380"/>
                  <a:gd name="connsiteX49" fmla="*/ 1005840 w 2644140"/>
                  <a:gd name="connsiteY49" fmla="*/ 1927860 h 5326380"/>
                  <a:gd name="connsiteX50" fmla="*/ 1051560 w 2644140"/>
                  <a:gd name="connsiteY50" fmla="*/ 1981200 h 5326380"/>
                  <a:gd name="connsiteX51" fmla="*/ 1104900 w 2644140"/>
                  <a:gd name="connsiteY51" fmla="*/ 2049780 h 5326380"/>
                  <a:gd name="connsiteX52" fmla="*/ 1158240 w 2644140"/>
                  <a:gd name="connsiteY52" fmla="*/ 2118360 h 5326380"/>
                  <a:gd name="connsiteX53" fmla="*/ 1226820 w 2644140"/>
                  <a:gd name="connsiteY53" fmla="*/ 2186940 h 5326380"/>
                  <a:gd name="connsiteX54" fmla="*/ 1287780 w 2644140"/>
                  <a:gd name="connsiteY54" fmla="*/ 2255520 h 5326380"/>
                  <a:gd name="connsiteX55" fmla="*/ 1394460 w 2644140"/>
                  <a:gd name="connsiteY55" fmla="*/ 2354580 h 5326380"/>
                  <a:gd name="connsiteX56" fmla="*/ 1417320 w 2644140"/>
                  <a:gd name="connsiteY56" fmla="*/ 2385060 h 5326380"/>
                  <a:gd name="connsiteX57" fmla="*/ 1485900 w 2644140"/>
                  <a:gd name="connsiteY57" fmla="*/ 2461260 h 5326380"/>
                  <a:gd name="connsiteX58" fmla="*/ 1524000 w 2644140"/>
                  <a:gd name="connsiteY58" fmla="*/ 2514600 h 5326380"/>
                  <a:gd name="connsiteX59" fmla="*/ 1546860 w 2644140"/>
                  <a:gd name="connsiteY59" fmla="*/ 2560320 h 5326380"/>
                  <a:gd name="connsiteX60" fmla="*/ 1569720 w 2644140"/>
                  <a:gd name="connsiteY60" fmla="*/ 2598420 h 5326380"/>
                  <a:gd name="connsiteX61" fmla="*/ 1584960 w 2644140"/>
                  <a:gd name="connsiteY61" fmla="*/ 2712720 h 5326380"/>
                  <a:gd name="connsiteX62" fmla="*/ 1600200 w 2644140"/>
                  <a:gd name="connsiteY62" fmla="*/ 2811780 h 5326380"/>
                  <a:gd name="connsiteX63" fmla="*/ 1577340 w 2644140"/>
                  <a:gd name="connsiteY63" fmla="*/ 2910840 h 5326380"/>
                  <a:gd name="connsiteX64" fmla="*/ 1569720 w 2644140"/>
                  <a:gd name="connsiteY64" fmla="*/ 2956560 h 5326380"/>
                  <a:gd name="connsiteX65" fmla="*/ 1554480 w 2644140"/>
                  <a:gd name="connsiteY65" fmla="*/ 3055620 h 5326380"/>
                  <a:gd name="connsiteX66" fmla="*/ 1562100 w 2644140"/>
                  <a:gd name="connsiteY66" fmla="*/ 3246120 h 5326380"/>
                  <a:gd name="connsiteX67" fmla="*/ 1569720 w 2644140"/>
                  <a:gd name="connsiteY67" fmla="*/ 3276600 h 5326380"/>
                  <a:gd name="connsiteX68" fmla="*/ 1577340 w 2644140"/>
                  <a:gd name="connsiteY68" fmla="*/ 3322320 h 5326380"/>
                  <a:gd name="connsiteX69" fmla="*/ 1630680 w 2644140"/>
                  <a:gd name="connsiteY69" fmla="*/ 3398520 h 5326380"/>
                  <a:gd name="connsiteX70" fmla="*/ 1653540 w 2644140"/>
                  <a:gd name="connsiteY70" fmla="*/ 3421380 h 5326380"/>
                  <a:gd name="connsiteX71" fmla="*/ 1714500 w 2644140"/>
                  <a:gd name="connsiteY71" fmla="*/ 3451860 h 5326380"/>
                  <a:gd name="connsiteX72" fmla="*/ 1813560 w 2644140"/>
                  <a:gd name="connsiteY72" fmla="*/ 3505200 h 5326380"/>
                  <a:gd name="connsiteX73" fmla="*/ 1935480 w 2644140"/>
                  <a:gd name="connsiteY73" fmla="*/ 3550920 h 5326380"/>
                  <a:gd name="connsiteX74" fmla="*/ 1958340 w 2644140"/>
                  <a:gd name="connsiteY74" fmla="*/ 3573780 h 5326380"/>
                  <a:gd name="connsiteX75" fmla="*/ 1965960 w 2644140"/>
                  <a:gd name="connsiteY75" fmla="*/ 3604260 h 5326380"/>
                  <a:gd name="connsiteX76" fmla="*/ 1981200 w 2644140"/>
                  <a:gd name="connsiteY76" fmla="*/ 3649980 h 5326380"/>
                  <a:gd name="connsiteX77" fmla="*/ 1996440 w 2644140"/>
                  <a:gd name="connsiteY77" fmla="*/ 3771900 h 5326380"/>
                  <a:gd name="connsiteX78" fmla="*/ 2011680 w 2644140"/>
                  <a:gd name="connsiteY78" fmla="*/ 3863340 h 5326380"/>
                  <a:gd name="connsiteX79" fmla="*/ 2019300 w 2644140"/>
                  <a:gd name="connsiteY79" fmla="*/ 3901440 h 5326380"/>
                  <a:gd name="connsiteX80" fmla="*/ 2026920 w 2644140"/>
                  <a:gd name="connsiteY80" fmla="*/ 3931920 h 5326380"/>
                  <a:gd name="connsiteX81" fmla="*/ 2034540 w 2644140"/>
                  <a:gd name="connsiteY81" fmla="*/ 3977640 h 5326380"/>
                  <a:gd name="connsiteX82" fmla="*/ 2042160 w 2644140"/>
                  <a:gd name="connsiteY82" fmla="*/ 4000500 h 5326380"/>
                  <a:gd name="connsiteX83" fmla="*/ 2057400 w 2644140"/>
                  <a:gd name="connsiteY83" fmla="*/ 4053840 h 5326380"/>
                  <a:gd name="connsiteX84" fmla="*/ 2072640 w 2644140"/>
                  <a:gd name="connsiteY84" fmla="*/ 4084320 h 5326380"/>
                  <a:gd name="connsiteX85" fmla="*/ 2080260 w 2644140"/>
                  <a:gd name="connsiteY85" fmla="*/ 4130040 h 5326380"/>
                  <a:gd name="connsiteX86" fmla="*/ 2118360 w 2644140"/>
                  <a:gd name="connsiteY86" fmla="*/ 4206240 h 5326380"/>
                  <a:gd name="connsiteX87" fmla="*/ 2171700 w 2644140"/>
                  <a:gd name="connsiteY87" fmla="*/ 4297680 h 5326380"/>
                  <a:gd name="connsiteX88" fmla="*/ 2194560 w 2644140"/>
                  <a:gd name="connsiteY88" fmla="*/ 4335780 h 5326380"/>
                  <a:gd name="connsiteX89" fmla="*/ 2209800 w 2644140"/>
                  <a:gd name="connsiteY89" fmla="*/ 4358640 h 5326380"/>
                  <a:gd name="connsiteX90" fmla="*/ 2225040 w 2644140"/>
                  <a:gd name="connsiteY90" fmla="*/ 4389120 h 5326380"/>
                  <a:gd name="connsiteX91" fmla="*/ 2232660 w 2644140"/>
                  <a:gd name="connsiteY91" fmla="*/ 4419600 h 5326380"/>
                  <a:gd name="connsiteX92" fmla="*/ 2255520 w 2644140"/>
                  <a:gd name="connsiteY92" fmla="*/ 4442460 h 5326380"/>
                  <a:gd name="connsiteX93" fmla="*/ 2278380 w 2644140"/>
                  <a:gd name="connsiteY93" fmla="*/ 4480560 h 5326380"/>
                  <a:gd name="connsiteX94" fmla="*/ 2301240 w 2644140"/>
                  <a:gd name="connsiteY94" fmla="*/ 4511040 h 5326380"/>
                  <a:gd name="connsiteX95" fmla="*/ 2346960 w 2644140"/>
                  <a:gd name="connsiteY95" fmla="*/ 4610100 h 5326380"/>
                  <a:gd name="connsiteX96" fmla="*/ 2369820 w 2644140"/>
                  <a:gd name="connsiteY96" fmla="*/ 4632960 h 5326380"/>
                  <a:gd name="connsiteX97" fmla="*/ 2377440 w 2644140"/>
                  <a:gd name="connsiteY97" fmla="*/ 4663440 h 5326380"/>
                  <a:gd name="connsiteX98" fmla="*/ 2423160 w 2644140"/>
                  <a:gd name="connsiteY98" fmla="*/ 4739640 h 5326380"/>
                  <a:gd name="connsiteX99" fmla="*/ 2461260 w 2644140"/>
                  <a:gd name="connsiteY99" fmla="*/ 4808220 h 5326380"/>
                  <a:gd name="connsiteX100" fmla="*/ 2476500 w 2644140"/>
                  <a:gd name="connsiteY100" fmla="*/ 4831080 h 5326380"/>
                  <a:gd name="connsiteX101" fmla="*/ 2514600 w 2644140"/>
                  <a:gd name="connsiteY101" fmla="*/ 4899660 h 5326380"/>
                  <a:gd name="connsiteX102" fmla="*/ 2545080 w 2644140"/>
                  <a:gd name="connsiteY102" fmla="*/ 4945380 h 5326380"/>
                  <a:gd name="connsiteX103" fmla="*/ 2560320 w 2644140"/>
                  <a:gd name="connsiteY103" fmla="*/ 4968240 h 5326380"/>
                  <a:gd name="connsiteX104" fmla="*/ 2583180 w 2644140"/>
                  <a:gd name="connsiteY104" fmla="*/ 4998720 h 5326380"/>
                  <a:gd name="connsiteX105" fmla="*/ 2606040 w 2644140"/>
                  <a:gd name="connsiteY105" fmla="*/ 5044440 h 5326380"/>
                  <a:gd name="connsiteX106" fmla="*/ 2613660 w 2644140"/>
                  <a:gd name="connsiteY106" fmla="*/ 5067300 h 5326380"/>
                  <a:gd name="connsiteX107" fmla="*/ 2628900 w 2644140"/>
                  <a:gd name="connsiteY107" fmla="*/ 5090160 h 5326380"/>
                  <a:gd name="connsiteX108" fmla="*/ 2644140 w 2644140"/>
                  <a:gd name="connsiteY108" fmla="*/ 5143500 h 5326380"/>
                  <a:gd name="connsiteX109" fmla="*/ 2628900 w 2644140"/>
                  <a:gd name="connsiteY109" fmla="*/ 5189220 h 5326380"/>
                  <a:gd name="connsiteX110" fmla="*/ 2621280 w 2644140"/>
                  <a:gd name="connsiteY110" fmla="*/ 5212080 h 5326380"/>
                  <a:gd name="connsiteX111" fmla="*/ 2606040 w 2644140"/>
                  <a:gd name="connsiteY111" fmla="*/ 5273040 h 5326380"/>
                  <a:gd name="connsiteX112" fmla="*/ 2613660 w 2644140"/>
                  <a:gd name="connsiteY112" fmla="*/ 5326380 h 5326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</a:cxnLst>
                <a:rect l="l" t="t" r="r" b="b"/>
                <a:pathLst>
                  <a:path w="2644140" h="5326380">
                    <a:moveTo>
                      <a:pt x="464820" y="0"/>
                    </a:moveTo>
                    <a:lnTo>
                      <a:pt x="464820" y="0"/>
                    </a:lnTo>
                    <a:lnTo>
                      <a:pt x="434340" y="91440"/>
                    </a:lnTo>
                    <a:cubicBezTo>
                      <a:pt x="431800" y="99060"/>
                      <a:pt x="433403" y="109845"/>
                      <a:pt x="426720" y="114300"/>
                    </a:cubicBezTo>
                    <a:lnTo>
                      <a:pt x="403860" y="129540"/>
                    </a:lnTo>
                    <a:cubicBezTo>
                      <a:pt x="395207" y="142520"/>
                      <a:pt x="375212" y="173428"/>
                      <a:pt x="365760" y="182880"/>
                    </a:cubicBezTo>
                    <a:cubicBezTo>
                      <a:pt x="359284" y="189356"/>
                      <a:pt x="350520" y="193040"/>
                      <a:pt x="342900" y="198120"/>
                    </a:cubicBezTo>
                    <a:cubicBezTo>
                      <a:pt x="322580" y="259080"/>
                      <a:pt x="353060" y="187960"/>
                      <a:pt x="312420" y="228600"/>
                    </a:cubicBezTo>
                    <a:cubicBezTo>
                      <a:pt x="271780" y="269240"/>
                      <a:pt x="342900" y="238760"/>
                      <a:pt x="281940" y="259080"/>
                    </a:cubicBezTo>
                    <a:cubicBezTo>
                      <a:pt x="238264" y="324594"/>
                      <a:pt x="296420" y="247496"/>
                      <a:pt x="243840" y="289560"/>
                    </a:cubicBezTo>
                    <a:cubicBezTo>
                      <a:pt x="194601" y="328951"/>
                      <a:pt x="263199" y="300887"/>
                      <a:pt x="205740" y="320040"/>
                    </a:cubicBezTo>
                    <a:cubicBezTo>
                      <a:pt x="162064" y="385554"/>
                      <a:pt x="220220" y="308456"/>
                      <a:pt x="167640" y="350520"/>
                    </a:cubicBezTo>
                    <a:cubicBezTo>
                      <a:pt x="160489" y="356241"/>
                      <a:pt x="158876" y="366904"/>
                      <a:pt x="152400" y="373380"/>
                    </a:cubicBezTo>
                    <a:cubicBezTo>
                      <a:pt x="145924" y="379856"/>
                      <a:pt x="137160" y="383540"/>
                      <a:pt x="129540" y="388620"/>
                    </a:cubicBezTo>
                    <a:cubicBezTo>
                      <a:pt x="124460" y="396240"/>
                      <a:pt x="121451" y="405759"/>
                      <a:pt x="114300" y="411480"/>
                    </a:cubicBezTo>
                    <a:cubicBezTo>
                      <a:pt x="108028" y="416498"/>
                      <a:pt x="97120" y="413420"/>
                      <a:pt x="91440" y="419100"/>
                    </a:cubicBezTo>
                    <a:cubicBezTo>
                      <a:pt x="85760" y="424780"/>
                      <a:pt x="88838" y="435688"/>
                      <a:pt x="83820" y="441960"/>
                    </a:cubicBezTo>
                    <a:cubicBezTo>
                      <a:pt x="78099" y="449111"/>
                      <a:pt x="67995" y="451337"/>
                      <a:pt x="60960" y="457200"/>
                    </a:cubicBezTo>
                    <a:cubicBezTo>
                      <a:pt x="42753" y="472372"/>
                      <a:pt x="14156" y="506173"/>
                      <a:pt x="7620" y="525780"/>
                    </a:cubicBezTo>
                    <a:lnTo>
                      <a:pt x="0" y="548640"/>
                    </a:lnTo>
                    <a:cubicBezTo>
                      <a:pt x="2540" y="584200"/>
                      <a:pt x="3455" y="619914"/>
                      <a:pt x="7620" y="655320"/>
                    </a:cubicBezTo>
                    <a:cubicBezTo>
                      <a:pt x="11291" y="686522"/>
                      <a:pt x="39961" y="704761"/>
                      <a:pt x="53340" y="731520"/>
                    </a:cubicBezTo>
                    <a:cubicBezTo>
                      <a:pt x="56932" y="738704"/>
                      <a:pt x="55942" y="748108"/>
                      <a:pt x="60960" y="754380"/>
                    </a:cubicBezTo>
                    <a:cubicBezTo>
                      <a:pt x="66681" y="761531"/>
                      <a:pt x="77344" y="763144"/>
                      <a:pt x="83820" y="769620"/>
                    </a:cubicBezTo>
                    <a:cubicBezTo>
                      <a:pt x="139873" y="825673"/>
                      <a:pt x="88137" y="790271"/>
                      <a:pt x="144780" y="838200"/>
                    </a:cubicBezTo>
                    <a:cubicBezTo>
                      <a:pt x="166888" y="856907"/>
                      <a:pt x="190588" y="873648"/>
                      <a:pt x="213360" y="891540"/>
                    </a:cubicBezTo>
                    <a:cubicBezTo>
                      <a:pt x="226149" y="901588"/>
                      <a:pt x="239960" y="910520"/>
                      <a:pt x="251460" y="922020"/>
                    </a:cubicBezTo>
                    <a:lnTo>
                      <a:pt x="304800" y="975360"/>
                    </a:lnTo>
                    <a:cubicBezTo>
                      <a:pt x="312420" y="982980"/>
                      <a:pt x="321682" y="989254"/>
                      <a:pt x="327660" y="998220"/>
                    </a:cubicBezTo>
                    <a:cubicBezTo>
                      <a:pt x="347980" y="1028700"/>
                      <a:pt x="335280" y="1016000"/>
                      <a:pt x="365760" y="1036320"/>
                    </a:cubicBezTo>
                    <a:cubicBezTo>
                      <a:pt x="370840" y="1043940"/>
                      <a:pt x="374969" y="1052288"/>
                      <a:pt x="381000" y="1059180"/>
                    </a:cubicBezTo>
                    <a:cubicBezTo>
                      <a:pt x="422325" y="1106408"/>
                      <a:pt x="417235" y="1091194"/>
                      <a:pt x="464820" y="1135380"/>
                    </a:cubicBezTo>
                    <a:cubicBezTo>
                      <a:pt x="485878" y="1154934"/>
                      <a:pt x="509840" y="1172430"/>
                      <a:pt x="525780" y="1196340"/>
                    </a:cubicBezTo>
                    <a:cubicBezTo>
                      <a:pt x="546100" y="1226820"/>
                      <a:pt x="533400" y="1214120"/>
                      <a:pt x="563880" y="1234440"/>
                    </a:cubicBezTo>
                    <a:cubicBezTo>
                      <a:pt x="574040" y="1249680"/>
                      <a:pt x="581408" y="1267208"/>
                      <a:pt x="594360" y="1280160"/>
                    </a:cubicBezTo>
                    <a:cubicBezTo>
                      <a:pt x="601980" y="1287780"/>
                      <a:pt x="610604" y="1294514"/>
                      <a:pt x="617220" y="1303020"/>
                    </a:cubicBezTo>
                    <a:cubicBezTo>
                      <a:pt x="628465" y="1317478"/>
                      <a:pt x="636710" y="1334087"/>
                      <a:pt x="647700" y="1348740"/>
                    </a:cubicBezTo>
                    <a:cubicBezTo>
                      <a:pt x="655320" y="1358900"/>
                      <a:pt x="663829" y="1368450"/>
                      <a:pt x="670560" y="1379220"/>
                    </a:cubicBezTo>
                    <a:cubicBezTo>
                      <a:pt x="703992" y="1432711"/>
                      <a:pt x="665081" y="1388981"/>
                      <a:pt x="708660" y="1432560"/>
                    </a:cubicBezTo>
                    <a:cubicBezTo>
                      <a:pt x="711200" y="1442720"/>
                      <a:pt x="711084" y="1453947"/>
                      <a:pt x="716280" y="1463040"/>
                    </a:cubicBezTo>
                    <a:cubicBezTo>
                      <a:pt x="721627" y="1472396"/>
                      <a:pt x="732241" y="1477621"/>
                      <a:pt x="739140" y="1485900"/>
                    </a:cubicBezTo>
                    <a:cubicBezTo>
                      <a:pt x="750815" y="1499910"/>
                      <a:pt x="762522" y="1523269"/>
                      <a:pt x="769620" y="1539240"/>
                    </a:cubicBezTo>
                    <a:cubicBezTo>
                      <a:pt x="775175" y="1551739"/>
                      <a:pt x="777925" y="1565550"/>
                      <a:pt x="784860" y="1577340"/>
                    </a:cubicBezTo>
                    <a:cubicBezTo>
                      <a:pt x="803433" y="1608915"/>
                      <a:pt x="823841" y="1639474"/>
                      <a:pt x="845820" y="1668780"/>
                    </a:cubicBezTo>
                    <a:cubicBezTo>
                      <a:pt x="853440" y="1678940"/>
                      <a:pt x="861949" y="1688490"/>
                      <a:pt x="868680" y="1699260"/>
                    </a:cubicBezTo>
                    <a:cubicBezTo>
                      <a:pt x="874700" y="1708893"/>
                      <a:pt x="879445" y="1719299"/>
                      <a:pt x="883920" y="1729740"/>
                    </a:cubicBezTo>
                    <a:cubicBezTo>
                      <a:pt x="887084" y="1737123"/>
                      <a:pt x="887639" y="1745579"/>
                      <a:pt x="891540" y="1752600"/>
                    </a:cubicBezTo>
                    <a:cubicBezTo>
                      <a:pt x="961522" y="1878568"/>
                      <a:pt x="889344" y="1743430"/>
                      <a:pt x="944880" y="1821180"/>
                    </a:cubicBezTo>
                    <a:cubicBezTo>
                      <a:pt x="971307" y="1858178"/>
                      <a:pt x="951157" y="1841355"/>
                      <a:pt x="967740" y="1874520"/>
                    </a:cubicBezTo>
                    <a:cubicBezTo>
                      <a:pt x="974556" y="1888151"/>
                      <a:pt x="998937" y="1917505"/>
                      <a:pt x="1005840" y="1927860"/>
                    </a:cubicBezTo>
                    <a:cubicBezTo>
                      <a:pt x="1038926" y="1977489"/>
                      <a:pt x="1012967" y="1955471"/>
                      <a:pt x="1051560" y="1981200"/>
                    </a:cubicBezTo>
                    <a:cubicBezTo>
                      <a:pt x="1128596" y="2096754"/>
                      <a:pt x="1045214" y="1978157"/>
                      <a:pt x="1104900" y="2049780"/>
                    </a:cubicBezTo>
                    <a:cubicBezTo>
                      <a:pt x="1123440" y="2072028"/>
                      <a:pt x="1137762" y="2097882"/>
                      <a:pt x="1158240" y="2118360"/>
                    </a:cubicBezTo>
                    <a:cubicBezTo>
                      <a:pt x="1181100" y="2141220"/>
                      <a:pt x="1205342" y="2162777"/>
                      <a:pt x="1226820" y="2186940"/>
                    </a:cubicBezTo>
                    <a:cubicBezTo>
                      <a:pt x="1247140" y="2209800"/>
                      <a:pt x="1266153" y="2233893"/>
                      <a:pt x="1287780" y="2255520"/>
                    </a:cubicBezTo>
                    <a:cubicBezTo>
                      <a:pt x="1326156" y="2293896"/>
                      <a:pt x="1361129" y="2310138"/>
                      <a:pt x="1394460" y="2354580"/>
                    </a:cubicBezTo>
                    <a:cubicBezTo>
                      <a:pt x="1402080" y="2364740"/>
                      <a:pt x="1408883" y="2375568"/>
                      <a:pt x="1417320" y="2385060"/>
                    </a:cubicBezTo>
                    <a:cubicBezTo>
                      <a:pt x="1478261" y="2453618"/>
                      <a:pt x="1433931" y="2391968"/>
                      <a:pt x="1485900" y="2461260"/>
                    </a:cubicBezTo>
                    <a:cubicBezTo>
                      <a:pt x="1499010" y="2478740"/>
                      <a:pt x="1512549" y="2495991"/>
                      <a:pt x="1524000" y="2514600"/>
                    </a:cubicBezTo>
                    <a:cubicBezTo>
                      <a:pt x="1532930" y="2529111"/>
                      <a:pt x="1538701" y="2545362"/>
                      <a:pt x="1546860" y="2560320"/>
                    </a:cubicBezTo>
                    <a:cubicBezTo>
                      <a:pt x="1553952" y="2573322"/>
                      <a:pt x="1562100" y="2585720"/>
                      <a:pt x="1569720" y="2598420"/>
                    </a:cubicBezTo>
                    <a:cubicBezTo>
                      <a:pt x="1584254" y="2685622"/>
                      <a:pt x="1570971" y="2600806"/>
                      <a:pt x="1584960" y="2712720"/>
                    </a:cubicBezTo>
                    <a:cubicBezTo>
                      <a:pt x="1589862" y="2751940"/>
                      <a:pt x="1593845" y="2773648"/>
                      <a:pt x="1600200" y="2811780"/>
                    </a:cubicBezTo>
                    <a:cubicBezTo>
                      <a:pt x="1581400" y="2924580"/>
                      <a:pt x="1606567" y="2784191"/>
                      <a:pt x="1577340" y="2910840"/>
                    </a:cubicBezTo>
                    <a:cubicBezTo>
                      <a:pt x="1573866" y="2925895"/>
                      <a:pt x="1572484" y="2941359"/>
                      <a:pt x="1569720" y="2956560"/>
                    </a:cubicBezTo>
                    <a:cubicBezTo>
                      <a:pt x="1555757" y="3033358"/>
                      <a:pt x="1567386" y="2952371"/>
                      <a:pt x="1554480" y="3055620"/>
                    </a:cubicBezTo>
                    <a:cubicBezTo>
                      <a:pt x="1557020" y="3119120"/>
                      <a:pt x="1557728" y="3182720"/>
                      <a:pt x="1562100" y="3246120"/>
                    </a:cubicBezTo>
                    <a:cubicBezTo>
                      <a:pt x="1562821" y="3256568"/>
                      <a:pt x="1567666" y="3266331"/>
                      <a:pt x="1569720" y="3276600"/>
                    </a:cubicBezTo>
                    <a:cubicBezTo>
                      <a:pt x="1572750" y="3291750"/>
                      <a:pt x="1572060" y="3307800"/>
                      <a:pt x="1577340" y="3322320"/>
                    </a:cubicBezTo>
                    <a:cubicBezTo>
                      <a:pt x="1585106" y="3343676"/>
                      <a:pt x="1616712" y="3382557"/>
                      <a:pt x="1630680" y="3398520"/>
                    </a:cubicBezTo>
                    <a:cubicBezTo>
                      <a:pt x="1637776" y="3406630"/>
                      <a:pt x="1644448" y="3415594"/>
                      <a:pt x="1653540" y="3421380"/>
                    </a:cubicBezTo>
                    <a:cubicBezTo>
                      <a:pt x="1672707" y="3433577"/>
                      <a:pt x="1695019" y="3440171"/>
                      <a:pt x="1714500" y="3451860"/>
                    </a:cubicBezTo>
                    <a:cubicBezTo>
                      <a:pt x="1746619" y="3471132"/>
                      <a:pt x="1778409" y="3491530"/>
                      <a:pt x="1813560" y="3505200"/>
                    </a:cubicBezTo>
                    <a:cubicBezTo>
                      <a:pt x="1870844" y="3527477"/>
                      <a:pt x="1888681" y="3519721"/>
                      <a:pt x="1935480" y="3550920"/>
                    </a:cubicBezTo>
                    <a:cubicBezTo>
                      <a:pt x="1944446" y="3556898"/>
                      <a:pt x="1950720" y="3566160"/>
                      <a:pt x="1958340" y="3573780"/>
                    </a:cubicBezTo>
                    <a:cubicBezTo>
                      <a:pt x="1960880" y="3583940"/>
                      <a:pt x="1962951" y="3594229"/>
                      <a:pt x="1965960" y="3604260"/>
                    </a:cubicBezTo>
                    <a:cubicBezTo>
                      <a:pt x="1970576" y="3619647"/>
                      <a:pt x="1978326" y="3634175"/>
                      <a:pt x="1981200" y="3649980"/>
                    </a:cubicBezTo>
                    <a:cubicBezTo>
                      <a:pt x="1988526" y="3690276"/>
                      <a:pt x="1989707" y="3731501"/>
                      <a:pt x="1996440" y="3771900"/>
                    </a:cubicBezTo>
                    <a:cubicBezTo>
                      <a:pt x="2001520" y="3802380"/>
                      <a:pt x="2005620" y="3833040"/>
                      <a:pt x="2011680" y="3863340"/>
                    </a:cubicBezTo>
                    <a:cubicBezTo>
                      <a:pt x="2014220" y="3876040"/>
                      <a:pt x="2016490" y="3888797"/>
                      <a:pt x="2019300" y="3901440"/>
                    </a:cubicBezTo>
                    <a:cubicBezTo>
                      <a:pt x="2021572" y="3911663"/>
                      <a:pt x="2024866" y="3921651"/>
                      <a:pt x="2026920" y="3931920"/>
                    </a:cubicBezTo>
                    <a:cubicBezTo>
                      <a:pt x="2029950" y="3947070"/>
                      <a:pt x="2031188" y="3962558"/>
                      <a:pt x="2034540" y="3977640"/>
                    </a:cubicBezTo>
                    <a:cubicBezTo>
                      <a:pt x="2036282" y="3985481"/>
                      <a:pt x="2039953" y="3992777"/>
                      <a:pt x="2042160" y="4000500"/>
                    </a:cubicBezTo>
                    <a:cubicBezTo>
                      <a:pt x="2047684" y="4019834"/>
                      <a:pt x="2049570" y="4035570"/>
                      <a:pt x="2057400" y="4053840"/>
                    </a:cubicBezTo>
                    <a:cubicBezTo>
                      <a:pt x="2061875" y="4064281"/>
                      <a:pt x="2067560" y="4074160"/>
                      <a:pt x="2072640" y="4084320"/>
                    </a:cubicBezTo>
                    <a:cubicBezTo>
                      <a:pt x="2075180" y="4099560"/>
                      <a:pt x="2074835" y="4115574"/>
                      <a:pt x="2080260" y="4130040"/>
                    </a:cubicBezTo>
                    <a:cubicBezTo>
                      <a:pt x="2090231" y="4156630"/>
                      <a:pt x="2104051" y="4181710"/>
                      <a:pt x="2118360" y="4206240"/>
                    </a:cubicBezTo>
                    <a:lnTo>
                      <a:pt x="2171700" y="4297680"/>
                    </a:lnTo>
                    <a:cubicBezTo>
                      <a:pt x="2179209" y="4310446"/>
                      <a:pt x="2186345" y="4323457"/>
                      <a:pt x="2194560" y="4335780"/>
                    </a:cubicBezTo>
                    <a:cubicBezTo>
                      <a:pt x="2199640" y="4343400"/>
                      <a:pt x="2205256" y="4350689"/>
                      <a:pt x="2209800" y="4358640"/>
                    </a:cubicBezTo>
                    <a:cubicBezTo>
                      <a:pt x="2215436" y="4368503"/>
                      <a:pt x="2221052" y="4378484"/>
                      <a:pt x="2225040" y="4389120"/>
                    </a:cubicBezTo>
                    <a:cubicBezTo>
                      <a:pt x="2228717" y="4398926"/>
                      <a:pt x="2227464" y="4410507"/>
                      <a:pt x="2232660" y="4419600"/>
                    </a:cubicBezTo>
                    <a:cubicBezTo>
                      <a:pt x="2238007" y="4428956"/>
                      <a:pt x="2249054" y="4433839"/>
                      <a:pt x="2255520" y="4442460"/>
                    </a:cubicBezTo>
                    <a:cubicBezTo>
                      <a:pt x="2264406" y="4454308"/>
                      <a:pt x="2270165" y="4468237"/>
                      <a:pt x="2278380" y="4480560"/>
                    </a:cubicBezTo>
                    <a:cubicBezTo>
                      <a:pt x="2285425" y="4491127"/>
                      <a:pt x="2295072" y="4499938"/>
                      <a:pt x="2301240" y="4511040"/>
                    </a:cubicBezTo>
                    <a:cubicBezTo>
                      <a:pt x="2318092" y="4541374"/>
                      <a:pt x="2321699" y="4584839"/>
                      <a:pt x="2346960" y="4610100"/>
                    </a:cubicBezTo>
                    <a:lnTo>
                      <a:pt x="2369820" y="4632960"/>
                    </a:lnTo>
                    <a:cubicBezTo>
                      <a:pt x="2372360" y="4643120"/>
                      <a:pt x="2372756" y="4654073"/>
                      <a:pt x="2377440" y="4663440"/>
                    </a:cubicBezTo>
                    <a:cubicBezTo>
                      <a:pt x="2431611" y="4771781"/>
                      <a:pt x="2388944" y="4659803"/>
                      <a:pt x="2423160" y="4739640"/>
                    </a:cubicBezTo>
                    <a:cubicBezTo>
                      <a:pt x="2447302" y="4795971"/>
                      <a:pt x="2401857" y="4719116"/>
                      <a:pt x="2461260" y="4808220"/>
                    </a:cubicBezTo>
                    <a:cubicBezTo>
                      <a:pt x="2466340" y="4815840"/>
                      <a:pt x="2473604" y="4822392"/>
                      <a:pt x="2476500" y="4831080"/>
                    </a:cubicBezTo>
                    <a:cubicBezTo>
                      <a:pt x="2489912" y="4871316"/>
                      <a:pt x="2479665" y="4847257"/>
                      <a:pt x="2514600" y="4899660"/>
                    </a:cubicBezTo>
                    <a:lnTo>
                      <a:pt x="2545080" y="4945380"/>
                    </a:lnTo>
                    <a:cubicBezTo>
                      <a:pt x="2550160" y="4953000"/>
                      <a:pt x="2554825" y="4960914"/>
                      <a:pt x="2560320" y="4968240"/>
                    </a:cubicBezTo>
                    <a:lnTo>
                      <a:pt x="2583180" y="4998720"/>
                    </a:lnTo>
                    <a:cubicBezTo>
                      <a:pt x="2602333" y="5056179"/>
                      <a:pt x="2576497" y="4985354"/>
                      <a:pt x="2606040" y="5044440"/>
                    </a:cubicBezTo>
                    <a:cubicBezTo>
                      <a:pt x="2609632" y="5051624"/>
                      <a:pt x="2610068" y="5060116"/>
                      <a:pt x="2613660" y="5067300"/>
                    </a:cubicBezTo>
                    <a:cubicBezTo>
                      <a:pt x="2617756" y="5075491"/>
                      <a:pt x="2624804" y="5081969"/>
                      <a:pt x="2628900" y="5090160"/>
                    </a:cubicBezTo>
                    <a:cubicBezTo>
                      <a:pt x="2634366" y="5101092"/>
                      <a:pt x="2641699" y="5133734"/>
                      <a:pt x="2644140" y="5143500"/>
                    </a:cubicBezTo>
                    <a:lnTo>
                      <a:pt x="2628900" y="5189220"/>
                    </a:lnTo>
                    <a:cubicBezTo>
                      <a:pt x="2626360" y="5196840"/>
                      <a:pt x="2623228" y="5204288"/>
                      <a:pt x="2621280" y="5212080"/>
                    </a:cubicBezTo>
                    <a:lnTo>
                      <a:pt x="2606040" y="5273040"/>
                    </a:lnTo>
                    <a:lnTo>
                      <a:pt x="2613660" y="5326380"/>
                    </a:lnTo>
                  </a:path>
                </a:pathLst>
              </a:custGeom>
              <a:no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1" name="フリーフォーム 50"/>
              <p:cNvSpPr/>
              <p:nvPr/>
            </p:nvSpPr>
            <p:spPr>
              <a:xfrm>
                <a:off x="4762500" y="2202180"/>
                <a:ext cx="716341" cy="281940"/>
              </a:xfrm>
              <a:custGeom>
                <a:avLst/>
                <a:gdLst>
                  <a:gd name="connsiteX0" fmla="*/ 0 w 716341"/>
                  <a:gd name="connsiteY0" fmla="*/ 0 h 281940"/>
                  <a:gd name="connsiteX1" fmla="*/ 22860 w 716341"/>
                  <a:gd name="connsiteY1" fmla="*/ 38100 h 281940"/>
                  <a:gd name="connsiteX2" fmla="*/ 45720 w 716341"/>
                  <a:gd name="connsiteY2" fmla="*/ 45720 h 281940"/>
                  <a:gd name="connsiteX3" fmla="*/ 99060 w 716341"/>
                  <a:gd name="connsiteY3" fmla="*/ 83820 h 281940"/>
                  <a:gd name="connsiteX4" fmla="*/ 114300 w 716341"/>
                  <a:gd name="connsiteY4" fmla="*/ 106680 h 281940"/>
                  <a:gd name="connsiteX5" fmla="*/ 190500 w 716341"/>
                  <a:gd name="connsiteY5" fmla="*/ 129540 h 281940"/>
                  <a:gd name="connsiteX6" fmla="*/ 457200 w 716341"/>
                  <a:gd name="connsiteY6" fmla="*/ 152400 h 281940"/>
                  <a:gd name="connsiteX7" fmla="*/ 541020 w 716341"/>
                  <a:gd name="connsiteY7" fmla="*/ 160020 h 281940"/>
                  <a:gd name="connsiteX8" fmla="*/ 579120 w 716341"/>
                  <a:gd name="connsiteY8" fmla="*/ 198120 h 281940"/>
                  <a:gd name="connsiteX9" fmla="*/ 624840 w 716341"/>
                  <a:gd name="connsiteY9" fmla="*/ 228600 h 281940"/>
                  <a:gd name="connsiteX10" fmla="*/ 647700 w 716341"/>
                  <a:gd name="connsiteY10" fmla="*/ 236220 h 281940"/>
                  <a:gd name="connsiteX11" fmla="*/ 693420 w 716341"/>
                  <a:gd name="connsiteY11" fmla="*/ 266700 h 281940"/>
                  <a:gd name="connsiteX12" fmla="*/ 716280 w 716341"/>
                  <a:gd name="connsiteY12" fmla="*/ 281940 h 281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716341" h="281940">
                    <a:moveTo>
                      <a:pt x="0" y="0"/>
                    </a:moveTo>
                    <a:cubicBezTo>
                      <a:pt x="7620" y="12700"/>
                      <a:pt x="12387" y="27627"/>
                      <a:pt x="22860" y="38100"/>
                    </a:cubicBezTo>
                    <a:cubicBezTo>
                      <a:pt x="28540" y="43780"/>
                      <a:pt x="39550" y="40578"/>
                      <a:pt x="45720" y="45720"/>
                    </a:cubicBezTo>
                    <a:cubicBezTo>
                      <a:pt x="99844" y="90823"/>
                      <a:pt x="35660" y="67970"/>
                      <a:pt x="99060" y="83820"/>
                    </a:cubicBezTo>
                    <a:cubicBezTo>
                      <a:pt x="104140" y="91440"/>
                      <a:pt x="106534" y="101826"/>
                      <a:pt x="114300" y="106680"/>
                    </a:cubicBezTo>
                    <a:cubicBezTo>
                      <a:pt x="124288" y="112922"/>
                      <a:pt x="174207" y="126049"/>
                      <a:pt x="190500" y="129540"/>
                    </a:cubicBezTo>
                    <a:cubicBezTo>
                      <a:pt x="317663" y="156789"/>
                      <a:pt x="268673" y="144859"/>
                      <a:pt x="457200" y="152400"/>
                    </a:cubicBezTo>
                    <a:cubicBezTo>
                      <a:pt x="485140" y="154940"/>
                      <a:pt x="513588" y="154142"/>
                      <a:pt x="541020" y="160020"/>
                    </a:cubicBezTo>
                    <a:cubicBezTo>
                      <a:pt x="569852" y="166198"/>
                      <a:pt x="560448" y="181782"/>
                      <a:pt x="579120" y="198120"/>
                    </a:cubicBezTo>
                    <a:cubicBezTo>
                      <a:pt x="592904" y="210181"/>
                      <a:pt x="607464" y="222808"/>
                      <a:pt x="624840" y="228600"/>
                    </a:cubicBezTo>
                    <a:cubicBezTo>
                      <a:pt x="632460" y="231140"/>
                      <a:pt x="640679" y="232319"/>
                      <a:pt x="647700" y="236220"/>
                    </a:cubicBezTo>
                    <a:cubicBezTo>
                      <a:pt x="663711" y="245115"/>
                      <a:pt x="676044" y="260908"/>
                      <a:pt x="693420" y="266700"/>
                    </a:cubicBezTo>
                    <a:cubicBezTo>
                      <a:pt x="718690" y="275123"/>
                      <a:pt x="716280" y="266288"/>
                      <a:pt x="716280" y="281940"/>
                    </a:cubicBezTo>
                  </a:path>
                </a:pathLst>
              </a:custGeom>
              <a:no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2" name="フリーフォーム 51"/>
              <p:cNvSpPr/>
              <p:nvPr/>
            </p:nvSpPr>
            <p:spPr>
              <a:xfrm>
                <a:off x="3268980" y="2827020"/>
                <a:ext cx="586740" cy="571500"/>
              </a:xfrm>
              <a:custGeom>
                <a:avLst/>
                <a:gdLst>
                  <a:gd name="connsiteX0" fmla="*/ 586740 w 586740"/>
                  <a:gd name="connsiteY0" fmla="*/ 0 h 571500"/>
                  <a:gd name="connsiteX1" fmla="*/ 525780 w 586740"/>
                  <a:gd name="connsiteY1" fmla="*/ 15240 h 571500"/>
                  <a:gd name="connsiteX2" fmla="*/ 441960 w 586740"/>
                  <a:gd name="connsiteY2" fmla="*/ 68580 h 571500"/>
                  <a:gd name="connsiteX3" fmla="*/ 434340 w 586740"/>
                  <a:gd name="connsiteY3" fmla="*/ 91440 h 571500"/>
                  <a:gd name="connsiteX4" fmla="*/ 381000 w 586740"/>
                  <a:gd name="connsiteY4" fmla="*/ 160020 h 571500"/>
                  <a:gd name="connsiteX5" fmla="*/ 373380 w 586740"/>
                  <a:gd name="connsiteY5" fmla="*/ 182880 h 571500"/>
                  <a:gd name="connsiteX6" fmla="*/ 365760 w 586740"/>
                  <a:gd name="connsiteY6" fmla="*/ 213360 h 571500"/>
                  <a:gd name="connsiteX7" fmla="*/ 327660 w 586740"/>
                  <a:gd name="connsiteY7" fmla="*/ 259080 h 571500"/>
                  <a:gd name="connsiteX8" fmla="*/ 259080 w 586740"/>
                  <a:gd name="connsiteY8" fmla="*/ 342900 h 571500"/>
                  <a:gd name="connsiteX9" fmla="*/ 198120 w 586740"/>
                  <a:gd name="connsiteY9" fmla="*/ 388620 h 571500"/>
                  <a:gd name="connsiteX10" fmla="*/ 129540 w 586740"/>
                  <a:gd name="connsiteY10" fmla="*/ 457200 h 571500"/>
                  <a:gd name="connsiteX11" fmla="*/ 38100 w 586740"/>
                  <a:gd name="connsiteY11" fmla="*/ 533400 h 571500"/>
                  <a:gd name="connsiteX12" fmla="*/ 0 w 586740"/>
                  <a:gd name="connsiteY12" fmla="*/ 571500 h 57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86740" h="571500">
                    <a:moveTo>
                      <a:pt x="586740" y="0"/>
                    </a:moveTo>
                    <a:cubicBezTo>
                      <a:pt x="575563" y="2235"/>
                      <a:pt x="539345" y="7841"/>
                      <a:pt x="525780" y="15240"/>
                    </a:cubicBezTo>
                    <a:cubicBezTo>
                      <a:pt x="502155" y="28126"/>
                      <a:pt x="467521" y="51540"/>
                      <a:pt x="441960" y="68580"/>
                    </a:cubicBezTo>
                    <a:cubicBezTo>
                      <a:pt x="439420" y="76200"/>
                      <a:pt x="438241" y="84419"/>
                      <a:pt x="434340" y="91440"/>
                    </a:cubicBezTo>
                    <a:cubicBezTo>
                      <a:pt x="411554" y="132455"/>
                      <a:pt x="408768" y="132252"/>
                      <a:pt x="381000" y="160020"/>
                    </a:cubicBezTo>
                    <a:cubicBezTo>
                      <a:pt x="378460" y="167640"/>
                      <a:pt x="375587" y="175157"/>
                      <a:pt x="373380" y="182880"/>
                    </a:cubicBezTo>
                    <a:cubicBezTo>
                      <a:pt x="370503" y="192950"/>
                      <a:pt x="371148" y="204380"/>
                      <a:pt x="365760" y="213360"/>
                    </a:cubicBezTo>
                    <a:cubicBezTo>
                      <a:pt x="355553" y="230371"/>
                      <a:pt x="339563" y="243210"/>
                      <a:pt x="327660" y="259080"/>
                    </a:cubicBezTo>
                    <a:cubicBezTo>
                      <a:pt x="289822" y="309530"/>
                      <a:pt x="307577" y="301864"/>
                      <a:pt x="259080" y="342900"/>
                    </a:cubicBezTo>
                    <a:cubicBezTo>
                      <a:pt x="239690" y="359307"/>
                      <a:pt x="216081" y="370659"/>
                      <a:pt x="198120" y="388620"/>
                    </a:cubicBezTo>
                    <a:cubicBezTo>
                      <a:pt x="175260" y="411480"/>
                      <a:pt x="154376" y="436504"/>
                      <a:pt x="129540" y="457200"/>
                    </a:cubicBezTo>
                    <a:cubicBezTo>
                      <a:pt x="99060" y="482600"/>
                      <a:pt x="66155" y="505345"/>
                      <a:pt x="38100" y="533400"/>
                    </a:cubicBezTo>
                    <a:lnTo>
                      <a:pt x="0" y="571500"/>
                    </a:lnTo>
                  </a:path>
                </a:pathLst>
              </a:custGeom>
              <a:no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3" name="フリーフォーム 52"/>
              <p:cNvSpPr/>
              <p:nvPr/>
            </p:nvSpPr>
            <p:spPr>
              <a:xfrm>
                <a:off x="3779520" y="4267200"/>
                <a:ext cx="45720" cy="541020"/>
              </a:xfrm>
              <a:custGeom>
                <a:avLst/>
                <a:gdLst>
                  <a:gd name="connsiteX0" fmla="*/ 0 w 45720"/>
                  <a:gd name="connsiteY0" fmla="*/ 0 h 541020"/>
                  <a:gd name="connsiteX1" fmla="*/ 15240 w 45720"/>
                  <a:gd name="connsiteY1" fmla="*/ 38100 h 541020"/>
                  <a:gd name="connsiteX2" fmla="*/ 30480 w 45720"/>
                  <a:gd name="connsiteY2" fmla="*/ 60960 h 541020"/>
                  <a:gd name="connsiteX3" fmla="*/ 38100 w 45720"/>
                  <a:gd name="connsiteY3" fmla="*/ 91440 h 541020"/>
                  <a:gd name="connsiteX4" fmla="*/ 45720 w 45720"/>
                  <a:gd name="connsiteY4" fmla="*/ 114300 h 541020"/>
                  <a:gd name="connsiteX5" fmla="*/ 30480 w 45720"/>
                  <a:gd name="connsiteY5" fmla="*/ 266700 h 541020"/>
                  <a:gd name="connsiteX6" fmla="*/ 15240 w 45720"/>
                  <a:gd name="connsiteY6" fmla="*/ 335280 h 541020"/>
                  <a:gd name="connsiteX7" fmla="*/ 7620 w 45720"/>
                  <a:gd name="connsiteY7" fmla="*/ 373380 h 541020"/>
                  <a:gd name="connsiteX8" fmla="*/ 15240 w 45720"/>
                  <a:gd name="connsiteY8" fmla="*/ 457200 h 541020"/>
                  <a:gd name="connsiteX9" fmla="*/ 30480 w 45720"/>
                  <a:gd name="connsiteY9" fmla="*/ 518160 h 541020"/>
                  <a:gd name="connsiteX10" fmla="*/ 38100 w 45720"/>
                  <a:gd name="connsiteY10" fmla="*/ 541020 h 541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5720" h="541020">
                    <a:moveTo>
                      <a:pt x="0" y="0"/>
                    </a:moveTo>
                    <a:cubicBezTo>
                      <a:pt x="5080" y="12700"/>
                      <a:pt x="9123" y="25866"/>
                      <a:pt x="15240" y="38100"/>
                    </a:cubicBezTo>
                    <a:cubicBezTo>
                      <a:pt x="19336" y="46291"/>
                      <a:pt x="26872" y="52542"/>
                      <a:pt x="30480" y="60960"/>
                    </a:cubicBezTo>
                    <a:cubicBezTo>
                      <a:pt x="34605" y="70586"/>
                      <a:pt x="35223" y="81370"/>
                      <a:pt x="38100" y="91440"/>
                    </a:cubicBezTo>
                    <a:cubicBezTo>
                      <a:pt x="40307" y="99163"/>
                      <a:pt x="43180" y="106680"/>
                      <a:pt x="45720" y="114300"/>
                    </a:cubicBezTo>
                    <a:cubicBezTo>
                      <a:pt x="39963" y="189135"/>
                      <a:pt x="41026" y="203425"/>
                      <a:pt x="30480" y="266700"/>
                    </a:cubicBezTo>
                    <a:cubicBezTo>
                      <a:pt x="22819" y="312664"/>
                      <a:pt x="24373" y="294180"/>
                      <a:pt x="15240" y="335280"/>
                    </a:cubicBezTo>
                    <a:cubicBezTo>
                      <a:pt x="12430" y="347923"/>
                      <a:pt x="10160" y="360680"/>
                      <a:pt x="7620" y="373380"/>
                    </a:cubicBezTo>
                    <a:cubicBezTo>
                      <a:pt x="10160" y="401320"/>
                      <a:pt x="10864" y="429488"/>
                      <a:pt x="15240" y="457200"/>
                    </a:cubicBezTo>
                    <a:cubicBezTo>
                      <a:pt x="18507" y="477889"/>
                      <a:pt x="23856" y="498289"/>
                      <a:pt x="30480" y="518160"/>
                    </a:cubicBezTo>
                    <a:lnTo>
                      <a:pt x="38100" y="541020"/>
                    </a:lnTo>
                  </a:path>
                </a:pathLst>
              </a:custGeom>
              <a:no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4" name="フリーフォーム 53"/>
              <p:cNvSpPr/>
              <p:nvPr/>
            </p:nvSpPr>
            <p:spPr>
              <a:xfrm>
                <a:off x="3832860" y="4465320"/>
                <a:ext cx="106680" cy="304800"/>
              </a:xfrm>
              <a:custGeom>
                <a:avLst/>
                <a:gdLst>
                  <a:gd name="connsiteX0" fmla="*/ 0 w 106680"/>
                  <a:gd name="connsiteY0" fmla="*/ 0 h 304800"/>
                  <a:gd name="connsiteX1" fmla="*/ 7620 w 106680"/>
                  <a:gd name="connsiteY1" fmla="*/ 106680 h 304800"/>
                  <a:gd name="connsiteX2" fmla="*/ 45720 w 106680"/>
                  <a:gd name="connsiteY2" fmla="*/ 175260 h 304800"/>
                  <a:gd name="connsiteX3" fmla="*/ 83820 w 106680"/>
                  <a:gd name="connsiteY3" fmla="*/ 220980 h 304800"/>
                  <a:gd name="connsiteX4" fmla="*/ 99060 w 106680"/>
                  <a:gd name="connsiteY4" fmla="*/ 281940 h 304800"/>
                  <a:gd name="connsiteX5" fmla="*/ 106680 w 106680"/>
                  <a:gd name="connsiteY5" fmla="*/ 304800 h 304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6680" h="304800">
                    <a:moveTo>
                      <a:pt x="0" y="0"/>
                    </a:moveTo>
                    <a:cubicBezTo>
                      <a:pt x="2540" y="35560"/>
                      <a:pt x="3455" y="71274"/>
                      <a:pt x="7620" y="106680"/>
                    </a:cubicBezTo>
                    <a:cubicBezTo>
                      <a:pt x="10494" y="131109"/>
                      <a:pt x="34815" y="158903"/>
                      <a:pt x="45720" y="175260"/>
                    </a:cubicBezTo>
                    <a:cubicBezTo>
                      <a:pt x="66938" y="207086"/>
                      <a:pt x="54484" y="191644"/>
                      <a:pt x="83820" y="220980"/>
                    </a:cubicBezTo>
                    <a:cubicBezTo>
                      <a:pt x="101238" y="273235"/>
                      <a:pt x="80670" y="208378"/>
                      <a:pt x="99060" y="281940"/>
                    </a:cubicBezTo>
                    <a:cubicBezTo>
                      <a:pt x="101008" y="289732"/>
                      <a:pt x="106680" y="304800"/>
                      <a:pt x="106680" y="304800"/>
                    </a:cubicBezTo>
                  </a:path>
                </a:pathLst>
              </a:custGeom>
              <a:noFill/>
              <a:ln w="158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5" name="フリーフォーム 54"/>
              <p:cNvSpPr/>
              <p:nvPr/>
            </p:nvSpPr>
            <p:spPr>
              <a:xfrm>
                <a:off x="2179320" y="5593080"/>
                <a:ext cx="914400" cy="731520"/>
              </a:xfrm>
              <a:custGeom>
                <a:avLst/>
                <a:gdLst>
                  <a:gd name="connsiteX0" fmla="*/ 914400 w 914400"/>
                  <a:gd name="connsiteY0" fmla="*/ 0 h 731520"/>
                  <a:gd name="connsiteX1" fmla="*/ 876300 w 914400"/>
                  <a:gd name="connsiteY1" fmla="*/ 7620 h 731520"/>
                  <a:gd name="connsiteX2" fmla="*/ 853440 w 914400"/>
                  <a:gd name="connsiteY2" fmla="*/ 30480 h 731520"/>
                  <a:gd name="connsiteX3" fmla="*/ 739140 w 914400"/>
                  <a:gd name="connsiteY3" fmla="*/ 99060 h 731520"/>
                  <a:gd name="connsiteX4" fmla="*/ 640080 w 914400"/>
                  <a:gd name="connsiteY4" fmla="*/ 144780 h 731520"/>
                  <a:gd name="connsiteX5" fmla="*/ 571500 w 914400"/>
                  <a:gd name="connsiteY5" fmla="*/ 182880 h 731520"/>
                  <a:gd name="connsiteX6" fmla="*/ 426720 w 914400"/>
                  <a:gd name="connsiteY6" fmla="*/ 251460 h 731520"/>
                  <a:gd name="connsiteX7" fmla="*/ 335280 w 914400"/>
                  <a:gd name="connsiteY7" fmla="*/ 304800 h 731520"/>
                  <a:gd name="connsiteX8" fmla="*/ 274320 w 914400"/>
                  <a:gd name="connsiteY8" fmla="*/ 350520 h 731520"/>
                  <a:gd name="connsiteX9" fmla="*/ 259080 w 914400"/>
                  <a:gd name="connsiteY9" fmla="*/ 396240 h 731520"/>
                  <a:gd name="connsiteX10" fmla="*/ 251460 w 914400"/>
                  <a:gd name="connsiteY10" fmla="*/ 419100 h 731520"/>
                  <a:gd name="connsiteX11" fmla="*/ 220980 w 914400"/>
                  <a:gd name="connsiteY11" fmla="*/ 464820 h 731520"/>
                  <a:gd name="connsiteX12" fmla="*/ 205740 w 914400"/>
                  <a:gd name="connsiteY12" fmla="*/ 487680 h 731520"/>
                  <a:gd name="connsiteX13" fmla="*/ 175260 w 914400"/>
                  <a:gd name="connsiteY13" fmla="*/ 518160 h 731520"/>
                  <a:gd name="connsiteX14" fmla="*/ 152400 w 914400"/>
                  <a:gd name="connsiteY14" fmla="*/ 548640 h 731520"/>
                  <a:gd name="connsiteX15" fmla="*/ 106680 w 914400"/>
                  <a:gd name="connsiteY15" fmla="*/ 617220 h 731520"/>
                  <a:gd name="connsiteX16" fmla="*/ 60960 w 914400"/>
                  <a:gd name="connsiteY16" fmla="*/ 685800 h 731520"/>
                  <a:gd name="connsiteX17" fmla="*/ 45720 w 914400"/>
                  <a:gd name="connsiteY17" fmla="*/ 708660 h 731520"/>
                  <a:gd name="connsiteX18" fmla="*/ 22860 w 914400"/>
                  <a:gd name="connsiteY18" fmla="*/ 716280 h 731520"/>
                  <a:gd name="connsiteX19" fmla="*/ 0 w 914400"/>
                  <a:gd name="connsiteY19" fmla="*/ 731520 h 7315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914400" h="731520">
                    <a:moveTo>
                      <a:pt x="914400" y="0"/>
                    </a:moveTo>
                    <a:cubicBezTo>
                      <a:pt x="901700" y="2540"/>
                      <a:pt x="887884" y="1828"/>
                      <a:pt x="876300" y="7620"/>
                    </a:cubicBezTo>
                    <a:cubicBezTo>
                      <a:pt x="866661" y="12439"/>
                      <a:pt x="862406" y="24502"/>
                      <a:pt x="853440" y="30480"/>
                    </a:cubicBezTo>
                    <a:cubicBezTo>
                      <a:pt x="816470" y="55126"/>
                      <a:pt x="779482" y="80440"/>
                      <a:pt x="739140" y="99060"/>
                    </a:cubicBezTo>
                    <a:cubicBezTo>
                      <a:pt x="706120" y="114300"/>
                      <a:pt x="672608" y="128516"/>
                      <a:pt x="640080" y="144780"/>
                    </a:cubicBezTo>
                    <a:cubicBezTo>
                      <a:pt x="616690" y="156475"/>
                      <a:pt x="594890" y="171185"/>
                      <a:pt x="571500" y="182880"/>
                    </a:cubicBezTo>
                    <a:cubicBezTo>
                      <a:pt x="491432" y="222914"/>
                      <a:pt x="497044" y="212782"/>
                      <a:pt x="426720" y="251460"/>
                    </a:cubicBezTo>
                    <a:cubicBezTo>
                      <a:pt x="395801" y="268465"/>
                      <a:pt x="365695" y="286909"/>
                      <a:pt x="335280" y="304800"/>
                    </a:cubicBezTo>
                    <a:cubicBezTo>
                      <a:pt x="289292" y="331852"/>
                      <a:pt x="306669" y="318171"/>
                      <a:pt x="274320" y="350520"/>
                    </a:cubicBezTo>
                    <a:lnTo>
                      <a:pt x="259080" y="396240"/>
                    </a:lnTo>
                    <a:cubicBezTo>
                      <a:pt x="256540" y="403860"/>
                      <a:pt x="255915" y="412417"/>
                      <a:pt x="251460" y="419100"/>
                    </a:cubicBezTo>
                    <a:lnTo>
                      <a:pt x="220980" y="464820"/>
                    </a:lnTo>
                    <a:cubicBezTo>
                      <a:pt x="215900" y="472440"/>
                      <a:pt x="212216" y="481204"/>
                      <a:pt x="205740" y="487680"/>
                    </a:cubicBezTo>
                    <a:cubicBezTo>
                      <a:pt x="195580" y="497840"/>
                      <a:pt x="184722" y="507347"/>
                      <a:pt x="175260" y="518160"/>
                    </a:cubicBezTo>
                    <a:cubicBezTo>
                      <a:pt x="166897" y="527718"/>
                      <a:pt x="159683" y="538236"/>
                      <a:pt x="152400" y="548640"/>
                    </a:cubicBezTo>
                    <a:cubicBezTo>
                      <a:pt x="136645" y="571148"/>
                      <a:pt x="121920" y="594360"/>
                      <a:pt x="106680" y="617220"/>
                    </a:cubicBezTo>
                    <a:lnTo>
                      <a:pt x="60960" y="685800"/>
                    </a:lnTo>
                    <a:cubicBezTo>
                      <a:pt x="55880" y="693420"/>
                      <a:pt x="54408" y="705764"/>
                      <a:pt x="45720" y="708660"/>
                    </a:cubicBezTo>
                    <a:cubicBezTo>
                      <a:pt x="38100" y="711200"/>
                      <a:pt x="30044" y="712688"/>
                      <a:pt x="22860" y="716280"/>
                    </a:cubicBezTo>
                    <a:cubicBezTo>
                      <a:pt x="14669" y="720376"/>
                      <a:pt x="0" y="731520"/>
                      <a:pt x="0" y="731520"/>
                    </a:cubicBezTo>
                  </a:path>
                </a:pathLst>
              </a:custGeom>
              <a:no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6" name="フリーフォーム 55"/>
              <p:cNvSpPr/>
              <p:nvPr/>
            </p:nvSpPr>
            <p:spPr>
              <a:xfrm>
                <a:off x="6553200" y="5661660"/>
                <a:ext cx="137189" cy="472440"/>
              </a:xfrm>
              <a:custGeom>
                <a:avLst/>
                <a:gdLst>
                  <a:gd name="connsiteX0" fmla="*/ 0 w 137189"/>
                  <a:gd name="connsiteY0" fmla="*/ 0 h 472440"/>
                  <a:gd name="connsiteX1" fmla="*/ 38100 w 137189"/>
                  <a:gd name="connsiteY1" fmla="*/ 53340 h 472440"/>
                  <a:gd name="connsiteX2" fmla="*/ 68580 w 137189"/>
                  <a:gd name="connsiteY2" fmla="*/ 99060 h 472440"/>
                  <a:gd name="connsiteX3" fmla="*/ 68580 w 137189"/>
                  <a:gd name="connsiteY3" fmla="*/ 213360 h 472440"/>
                  <a:gd name="connsiteX4" fmla="*/ 38100 w 137189"/>
                  <a:gd name="connsiteY4" fmla="*/ 274320 h 472440"/>
                  <a:gd name="connsiteX5" fmla="*/ 15240 w 137189"/>
                  <a:gd name="connsiteY5" fmla="*/ 320040 h 472440"/>
                  <a:gd name="connsiteX6" fmla="*/ 45720 w 137189"/>
                  <a:gd name="connsiteY6" fmla="*/ 350520 h 472440"/>
                  <a:gd name="connsiteX7" fmla="*/ 68580 w 137189"/>
                  <a:gd name="connsiteY7" fmla="*/ 373380 h 472440"/>
                  <a:gd name="connsiteX8" fmla="*/ 91440 w 137189"/>
                  <a:gd name="connsiteY8" fmla="*/ 388620 h 472440"/>
                  <a:gd name="connsiteX9" fmla="*/ 121920 w 137189"/>
                  <a:gd name="connsiteY9" fmla="*/ 441960 h 472440"/>
                  <a:gd name="connsiteX10" fmla="*/ 137160 w 137189"/>
                  <a:gd name="connsiteY10" fmla="*/ 472440 h 472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37189" h="472440">
                    <a:moveTo>
                      <a:pt x="0" y="0"/>
                    </a:moveTo>
                    <a:cubicBezTo>
                      <a:pt x="36586" y="91464"/>
                      <a:pt x="-8155" y="477"/>
                      <a:pt x="38100" y="53340"/>
                    </a:cubicBezTo>
                    <a:cubicBezTo>
                      <a:pt x="50161" y="67124"/>
                      <a:pt x="68580" y="99060"/>
                      <a:pt x="68580" y="99060"/>
                    </a:cubicBezTo>
                    <a:cubicBezTo>
                      <a:pt x="77842" y="145372"/>
                      <a:pt x="84118" y="157422"/>
                      <a:pt x="68580" y="213360"/>
                    </a:cubicBezTo>
                    <a:cubicBezTo>
                      <a:pt x="62500" y="235250"/>
                      <a:pt x="48260" y="254000"/>
                      <a:pt x="38100" y="274320"/>
                    </a:cubicBezTo>
                    <a:lnTo>
                      <a:pt x="15240" y="320040"/>
                    </a:lnTo>
                    <a:cubicBezTo>
                      <a:pt x="29754" y="363583"/>
                      <a:pt x="10886" y="327297"/>
                      <a:pt x="45720" y="350520"/>
                    </a:cubicBezTo>
                    <a:cubicBezTo>
                      <a:pt x="54686" y="356498"/>
                      <a:pt x="60301" y="366481"/>
                      <a:pt x="68580" y="373380"/>
                    </a:cubicBezTo>
                    <a:cubicBezTo>
                      <a:pt x="75615" y="379243"/>
                      <a:pt x="83820" y="383540"/>
                      <a:pt x="91440" y="388620"/>
                    </a:cubicBezTo>
                    <a:cubicBezTo>
                      <a:pt x="103806" y="425717"/>
                      <a:pt x="93087" y="401594"/>
                      <a:pt x="121920" y="441960"/>
                    </a:cubicBezTo>
                    <a:cubicBezTo>
                      <a:pt x="138569" y="465269"/>
                      <a:pt x="137160" y="456124"/>
                      <a:pt x="137160" y="472440"/>
                    </a:cubicBezTo>
                  </a:path>
                </a:pathLst>
              </a:custGeom>
              <a:no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7" name="フリーフォーム 56"/>
              <p:cNvSpPr/>
              <p:nvPr/>
            </p:nvSpPr>
            <p:spPr>
              <a:xfrm>
                <a:off x="5875020" y="4114800"/>
                <a:ext cx="1325880" cy="845820"/>
              </a:xfrm>
              <a:custGeom>
                <a:avLst/>
                <a:gdLst>
                  <a:gd name="connsiteX0" fmla="*/ 0 w 1325880"/>
                  <a:gd name="connsiteY0" fmla="*/ 0 h 845820"/>
                  <a:gd name="connsiteX1" fmla="*/ 68580 w 1325880"/>
                  <a:gd name="connsiteY1" fmla="*/ 22860 h 845820"/>
                  <a:gd name="connsiteX2" fmla="*/ 129540 w 1325880"/>
                  <a:gd name="connsiteY2" fmla="*/ 30480 h 845820"/>
                  <a:gd name="connsiteX3" fmla="*/ 160020 w 1325880"/>
                  <a:gd name="connsiteY3" fmla="*/ 38100 h 845820"/>
                  <a:gd name="connsiteX4" fmla="*/ 243840 w 1325880"/>
                  <a:gd name="connsiteY4" fmla="*/ 60960 h 845820"/>
                  <a:gd name="connsiteX5" fmla="*/ 289560 w 1325880"/>
                  <a:gd name="connsiteY5" fmla="*/ 99060 h 845820"/>
                  <a:gd name="connsiteX6" fmla="*/ 320040 w 1325880"/>
                  <a:gd name="connsiteY6" fmla="*/ 121920 h 845820"/>
                  <a:gd name="connsiteX7" fmla="*/ 342900 w 1325880"/>
                  <a:gd name="connsiteY7" fmla="*/ 152400 h 845820"/>
                  <a:gd name="connsiteX8" fmla="*/ 419100 w 1325880"/>
                  <a:gd name="connsiteY8" fmla="*/ 198120 h 845820"/>
                  <a:gd name="connsiteX9" fmla="*/ 441960 w 1325880"/>
                  <a:gd name="connsiteY9" fmla="*/ 220980 h 845820"/>
                  <a:gd name="connsiteX10" fmla="*/ 464820 w 1325880"/>
                  <a:gd name="connsiteY10" fmla="*/ 228600 h 845820"/>
                  <a:gd name="connsiteX11" fmla="*/ 510540 w 1325880"/>
                  <a:gd name="connsiteY11" fmla="*/ 259080 h 845820"/>
                  <a:gd name="connsiteX12" fmla="*/ 609600 w 1325880"/>
                  <a:gd name="connsiteY12" fmla="*/ 289560 h 845820"/>
                  <a:gd name="connsiteX13" fmla="*/ 662940 w 1325880"/>
                  <a:gd name="connsiteY13" fmla="*/ 320040 h 845820"/>
                  <a:gd name="connsiteX14" fmla="*/ 685800 w 1325880"/>
                  <a:gd name="connsiteY14" fmla="*/ 335280 h 845820"/>
                  <a:gd name="connsiteX15" fmla="*/ 739140 w 1325880"/>
                  <a:gd name="connsiteY15" fmla="*/ 358140 h 845820"/>
                  <a:gd name="connsiteX16" fmla="*/ 762000 w 1325880"/>
                  <a:gd name="connsiteY16" fmla="*/ 381000 h 845820"/>
                  <a:gd name="connsiteX17" fmla="*/ 792480 w 1325880"/>
                  <a:gd name="connsiteY17" fmla="*/ 403860 h 845820"/>
                  <a:gd name="connsiteX18" fmla="*/ 845820 w 1325880"/>
                  <a:gd name="connsiteY18" fmla="*/ 457200 h 845820"/>
                  <a:gd name="connsiteX19" fmla="*/ 868680 w 1325880"/>
                  <a:gd name="connsiteY19" fmla="*/ 480060 h 845820"/>
                  <a:gd name="connsiteX20" fmla="*/ 899160 w 1325880"/>
                  <a:gd name="connsiteY20" fmla="*/ 525780 h 845820"/>
                  <a:gd name="connsiteX21" fmla="*/ 922020 w 1325880"/>
                  <a:gd name="connsiteY21" fmla="*/ 571500 h 845820"/>
                  <a:gd name="connsiteX22" fmla="*/ 944880 w 1325880"/>
                  <a:gd name="connsiteY22" fmla="*/ 624840 h 845820"/>
                  <a:gd name="connsiteX23" fmla="*/ 952500 w 1325880"/>
                  <a:gd name="connsiteY23" fmla="*/ 647700 h 845820"/>
                  <a:gd name="connsiteX24" fmla="*/ 1005840 w 1325880"/>
                  <a:gd name="connsiteY24" fmla="*/ 716280 h 845820"/>
                  <a:gd name="connsiteX25" fmla="*/ 1028700 w 1325880"/>
                  <a:gd name="connsiteY25" fmla="*/ 731520 h 845820"/>
                  <a:gd name="connsiteX26" fmla="*/ 1051560 w 1325880"/>
                  <a:gd name="connsiteY26" fmla="*/ 739140 h 845820"/>
                  <a:gd name="connsiteX27" fmla="*/ 1112520 w 1325880"/>
                  <a:gd name="connsiteY27" fmla="*/ 731520 h 845820"/>
                  <a:gd name="connsiteX28" fmla="*/ 1143000 w 1325880"/>
                  <a:gd name="connsiteY28" fmla="*/ 716280 h 845820"/>
                  <a:gd name="connsiteX29" fmla="*/ 1181100 w 1325880"/>
                  <a:gd name="connsiteY29" fmla="*/ 708660 h 845820"/>
                  <a:gd name="connsiteX30" fmla="*/ 1211580 w 1325880"/>
                  <a:gd name="connsiteY30" fmla="*/ 701040 h 845820"/>
                  <a:gd name="connsiteX31" fmla="*/ 1242060 w 1325880"/>
                  <a:gd name="connsiteY31" fmla="*/ 708660 h 845820"/>
                  <a:gd name="connsiteX32" fmla="*/ 1295400 w 1325880"/>
                  <a:gd name="connsiteY32" fmla="*/ 762000 h 845820"/>
                  <a:gd name="connsiteX33" fmla="*/ 1303020 w 1325880"/>
                  <a:gd name="connsiteY33" fmla="*/ 792480 h 845820"/>
                  <a:gd name="connsiteX34" fmla="*/ 1325880 w 1325880"/>
                  <a:gd name="connsiteY34" fmla="*/ 845820 h 8458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1325880" h="845820">
                    <a:moveTo>
                      <a:pt x="0" y="0"/>
                    </a:moveTo>
                    <a:cubicBezTo>
                      <a:pt x="27416" y="10966"/>
                      <a:pt x="40455" y="18173"/>
                      <a:pt x="68580" y="22860"/>
                    </a:cubicBezTo>
                    <a:cubicBezTo>
                      <a:pt x="88780" y="26227"/>
                      <a:pt x="109340" y="27113"/>
                      <a:pt x="129540" y="30480"/>
                    </a:cubicBezTo>
                    <a:cubicBezTo>
                      <a:pt x="139870" y="32202"/>
                      <a:pt x="149797" y="35828"/>
                      <a:pt x="160020" y="38100"/>
                    </a:cubicBezTo>
                    <a:cubicBezTo>
                      <a:pt x="181490" y="42871"/>
                      <a:pt x="225998" y="49066"/>
                      <a:pt x="243840" y="60960"/>
                    </a:cubicBezTo>
                    <a:cubicBezTo>
                      <a:pt x="294364" y="94643"/>
                      <a:pt x="238222" y="55056"/>
                      <a:pt x="289560" y="99060"/>
                    </a:cubicBezTo>
                    <a:cubicBezTo>
                      <a:pt x="299203" y="107325"/>
                      <a:pt x="311060" y="112940"/>
                      <a:pt x="320040" y="121920"/>
                    </a:cubicBezTo>
                    <a:cubicBezTo>
                      <a:pt x="329020" y="130900"/>
                      <a:pt x="333408" y="143963"/>
                      <a:pt x="342900" y="152400"/>
                    </a:cubicBezTo>
                    <a:cubicBezTo>
                      <a:pt x="420590" y="221458"/>
                      <a:pt x="358272" y="154671"/>
                      <a:pt x="419100" y="198120"/>
                    </a:cubicBezTo>
                    <a:cubicBezTo>
                      <a:pt x="427869" y="204384"/>
                      <a:pt x="432994" y="215002"/>
                      <a:pt x="441960" y="220980"/>
                    </a:cubicBezTo>
                    <a:cubicBezTo>
                      <a:pt x="448643" y="225435"/>
                      <a:pt x="457799" y="224699"/>
                      <a:pt x="464820" y="228600"/>
                    </a:cubicBezTo>
                    <a:cubicBezTo>
                      <a:pt x="480831" y="237495"/>
                      <a:pt x="493164" y="253288"/>
                      <a:pt x="510540" y="259080"/>
                    </a:cubicBezTo>
                    <a:cubicBezTo>
                      <a:pt x="589055" y="285252"/>
                      <a:pt x="555743" y="276096"/>
                      <a:pt x="609600" y="289560"/>
                    </a:cubicBezTo>
                    <a:cubicBezTo>
                      <a:pt x="665295" y="326690"/>
                      <a:pt x="595265" y="281369"/>
                      <a:pt x="662940" y="320040"/>
                    </a:cubicBezTo>
                    <a:cubicBezTo>
                      <a:pt x="670891" y="324584"/>
                      <a:pt x="677609" y="331184"/>
                      <a:pt x="685800" y="335280"/>
                    </a:cubicBezTo>
                    <a:cubicBezTo>
                      <a:pt x="718965" y="351863"/>
                      <a:pt x="702142" y="331713"/>
                      <a:pt x="739140" y="358140"/>
                    </a:cubicBezTo>
                    <a:cubicBezTo>
                      <a:pt x="747909" y="364404"/>
                      <a:pt x="753818" y="373987"/>
                      <a:pt x="762000" y="381000"/>
                    </a:cubicBezTo>
                    <a:cubicBezTo>
                      <a:pt x="771643" y="389265"/>
                      <a:pt x="783083" y="395317"/>
                      <a:pt x="792480" y="403860"/>
                    </a:cubicBezTo>
                    <a:cubicBezTo>
                      <a:pt x="811086" y="420774"/>
                      <a:pt x="828040" y="439420"/>
                      <a:pt x="845820" y="457200"/>
                    </a:cubicBezTo>
                    <a:cubicBezTo>
                      <a:pt x="853440" y="464820"/>
                      <a:pt x="862702" y="471094"/>
                      <a:pt x="868680" y="480060"/>
                    </a:cubicBezTo>
                    <a:cubicBezTo>
                      <a:pt x="878840" y="495300"/>
                      <a:pt x="893368" y="508404"/>
                      <a:pt x="899160" y="525780"/>
                    </a:cubicBezTo>
                    <a:cubicBezTo>
                      <a:pt x="909676" y="557328"/>
                      <a:pt x="902325" y="541957"/>
                      <a:pt x="922020" y="571500"/>
                    </a:cubicBezTo>
                    <a:cubicBezTo>
                      <a:pt x="937879" y="634935"/>
                      <a:pt x="918568" y="572217"/>
                      <a:pt x="944880" y="624840"/>
                    </a:cubicBezTo>
                    <a:cubicBezTo>
                      <a:pt x="948472" y="632024"/>
                      <a:pt x="948599" y="640679"/>
                      <a:pt x="952500" y="647700"/>
                    </a:cubicBezTo>
                    <a:cubicBezTo>
                      <a:pt x="967149" y="674068"/>
                      <a:pt x="982860" y="697130"/>
                      <a:pt x="1005840" y="716280"/>
                    </a:cubicBezTo>
                    <a:cubicBezTo>
                      <a:pt x="1012875" y="722143"/>
                      <a:pt x="1020509" y="727424"/>
                      <a:pt x="1028700" y="731520"/>
                    </a:cubicBezTo>
                    <a:cubicBezTo>
                      <a:pt x="1035884" y="735112"/>
                      <a:pt x="1043940" y="736600"/>
                      <a:pt x="1051560" y="739140"/>
                    </a:cubicBezTo>
                    <a:cubicBezTo>
                      <a:pt x="1071880" y="736600"/>
                      <a:pt x="1092653" y="736487"/>
                      <a:pt x="1112520" y="731520"/>
                    </a:cubicBezTo>
                    <a:cubicBezTo>
                      <a:pt x="1123540" y="728765"/>
                      <a:pt x="1132224" y="719872"/>
                      <a:pt x="1143000" y="716280"/>
                    </a:cubicBezTo>
                    <a:cubicBezTo>
                      <a:pt x="1155287" y="712184"/>
                      <a:pt x="1168457" y="711470"/>
                      <a:pt x="1181100" y="708660"/>
                    </a:cubicBezTo>
                    <a:cubicBezTo>
                      <a:pt x="1191323" y="706388"/>
                      <a:pt x="1201420" y="703580"/>
                      <a:pt x="1211580" y="701040"/>
                    </a:cubicBezTo>
                    <a:cubicBezTo>
                      <a:pt x="1221740" y="703580"/>
                      <a:pt x="1232693" y="703976"/>
                      <a:pt x="1242060" y="708660"/>
                    </a:cubicBezTo>
                    <a:cubicBezTo>
                      <a:pt x="1270508" y="722884"/>
                      <a:pt x="1277112" y="737616"/>
                      <a:pt x="1295400" y="762000"/>
                    </a:cubicBezTo>
                    <a:cubicBezTo>
                      <a:pt x="1297940" y="772160"/>
                      <a:pt x="1300011" y="782449"/>
                      <a:pt x="1303020" y="792480"/>
                    </a:cubicBezTo>
                    <a:cubicBezTo>
                      <a:pt x="1317057" y="839268"/>
                      <a:pt x="1307424" y="827364"/>
                      <a:pt x="1325880" y="845820"/>
                    </a:cubicBezTo>
                  </a:path>
                </a:pathLst>
              </a:custGeom>
              <a:no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8" name="フリーフォーム 57"/>
              <p:cNvSpPr/>
              <p:nvPr/>
            </p:nvSpPr>
            <p:spPr>
              <a:xfrm>
                <a:off x="6370320" y="4343400"/>
                <a:ext cx="281969" cy="586740"/>
              </a:xfrm>
              <a:custGeom>
                <a:avLst/>
                <a:gdLst>
                  <a:gd name="connsiteX0" fmla="*/ 0 w 281969"/>
                  <a:gd name="connsiteY0" fmla="*/ 0 h 586740"/>
                  <a:gd name="connsiteX1" fmla="*/ 83820 w 281969"/>
                  <a:gd name="connsiteY1" fmla="*/ 60960 h 586740"/>
                  <a:gd name="connsiteX2" fmla="*/ 106680 w 281969"/>
                  <a:gd name="connsiteY2" fmla="*/ 76200 h 586740"/>
                  <a:gd name="connsiteX3" fmla="*/ 114300 w 281969"/>
                  <a:gd name="connsiteY3" fmla="*/ 106680 h 586740"/>
                  <a:gd name="connsiteX4" fmla="*/ 129540 w 281969"/>
                  <a:gd name="connsiteY4" fmla="*/ 259080 h 586740"/>
                  <a:gd name="connsiteX5" fmla="*/ 144780 w 281969"/>
                  <a:gd name="connsiteY5" fmla="*/ 320040 h 586740"/>
                  <a:gd name="connsiteX6" fmla="*/ 167640 w 281969"/>
                  <a:gd name="connsiteY6" fmla="*/ 396240 h 586740"/>
                  <a:gd name="connsiteX7" fmla="*/ 182880 w 281969"/>
                  <a:gd name="connsiteY7" fmla="*/ 419100 h 586740"/>
                  <a:gd name="connsiteX8" fmla="*/ 228600 w 281969"/>
                  <a:gd name="connsiteY8" fmla="*/ 472440 h 586740"/>
                  <a:gd name="connsiteX9" fmla="*/ 243840 w 281969"/>
                  <a:gd name="connsiteY9" fmla="*/ 510540 h 586740"/>
                  <a:gd name="connsiteX10" fmla="*/ 259080 w 281969"/>
                  <a:gd name="connsiteY10" fmla="*/ 533400 h 586740"/>
                  <a:gd name="connsiteX11" fmla="*/ 266700 w 281969"/>
                  <a:gd name="connsiteY11" fmla="*/ 556260 h 586740"/>
                  <a:gd name="connsiteX12" fmla="*/ 281940 w 281969"/>
                  <a:gd name="connsiteY12" fmla="*/ 586740 h 586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81969" h="586740">
                    <a:moveTo>
                      <a:pt x="0" y="0"/>
                    </a:moveTo>
                    <a:cubicBezTo>
                      <a:pt x="52403" y="41922"/>
                      <a:pt x="24568" y="21458"/>
                      <a:pt x="83820" y="60960"/>
                    </a:cubicBezTo>
                    <a:lnTo>
                      <a:pt x="106680" y="76200"/>
                    </a:lnTo>
                    <a:cubicBezTo>
                      <a:pt x="109220" y="86360"/>
                      <a:pt x="112708" y="96329"/>
                      <a:pt x="114300" y="106680"/>
                    </a:cubicBezTo>
                    <a:cubicBezTo>
                      <a:pt x="123063" y="163641"/>
                      <a:pt x="122222" y="200537"/>
                      <a:pt x="129540" y="259080"/>
                    </a:cubicBezTo>
                    <a:cubicBezTo>
                      <a:pt x="134704" y="300393"/>
                      <a:pt x="135564" y="287785"/>
                      <a:pt x="144780" y="320040"/>
                    </a:cubicBezTo>
                    <a:cubicBezTo>
                      <a:pt x="150105" y="338676"/>
                      <a:pt x="158586" y="382659"/>
                      <a:pt x="167640" y="396240"/>
                    </a:cubicBezTo>
                    <a:cubicBezTo>
                      <a:pt x="172720" y="403860"/>
                      <a:pt x="177017" y="412065"/>
                      <a:pt x="182880" y="419100"/>
                    </a:cubicBezTo>
                    <a:cubicBezTo>
                      <a:pt x="205980" y="446820"/>
                      <a:pt x="209575" y="438195"/>
                      <a:pt x="228600" y="472440"/>
                    </a:cubicBezTo>
                    <a:cubicBezTo>
                      <a:pt x="235243" y="484397"/>
                      <a:pt x="237723" y="498306"/>
                      <a:pt x="243840" y="510540"/>
                    </a:cubicBezTo>
                    <a:cubicBezTo>
                      <a:pt x="247936" y="518731"/>
                      <a:pt x="254984" y="525209"/>
                      <a:pt x="259080" y="533400"/>
                    </a:cubicBezTo>
                    <a:cubicBezTo>
                      <a:pt x="262672" y="540584"/>
                      <a:pt x="263108" y="549076"/>
                      <a:pt x="266700" y="556260"/>
                    </a:cubicBezTo>
                    <a:cubicBezTo>
                      <a:pt x="283349" y="589558"/>
                      <a:pt x="281940" y="567653"/>
                      <a:pt x="281940" y="586740"/>
                    </a:cubicBezTo>
                  </a:path>
                </a:pathLst>
              </a:custGeom>
              <a:noFill/>
              <a:ln w="158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75" name="左矢印 177"/>
          <p:cNvSpPr/>
          <p:nvPr/>
        </p:nvSpPr>
        <p:spPr>
          <a:xfrm>
            <a:off x="2988872" y="5957040"/>
            <a:ext cx="388573" cy="90031"/>
          </a:xfrm>
          <a:custGeom>
            <a:avLst/>
            <a:gdLst>
              <a:gd name="connsiteX0" fmla="*/ 0 w 1151034"/>
              <a:gd name="connsiteY0" fmla="*/ 68275 h 136550"/>
              <a:gd name="connsiteX1" fmla="*/ 273062 w 1151034"/>
              <a:gd name="connsiteY1" fmla="*/ 0 h 136550"/>
              <a:gd name="connsiteX2" fmla="*/ 273062 w 1151034"/>
              <a:gd name="connsiteY2" fmla="*/ 15088 h 136550"/>
              <a:gd name="connsiteX3" fmla="*/ 1151034 w 1151034"/>
              <a:gd name="connsiteY3" fmla="*/ 15088 h 136550"/>
              <a:gd name="connsiteX4" fmla="*/ 1151034 w 1151034"/>
              <a:gd name="connsiteY4" fmla="*/ 121462 h 136550"/>
              <a:gd name="connsiteX5" fmla="*/ 273062 w 1151034"/>
              <a:gd name="connsiteY5" fmla="*/ 121462 h 136550"/>
              <a:gd name="connsiteX6" fmla="*/ 273062 w 1151034"/>
              <a:gd name="connsiteY6" fmla="*/ 136550 h 136550"/>
              <a:gd name="connsiteX7" fmla="*/ 0 w 1151034"/>
              <a:gd name="connsiteY7" fmla="*/ 68275 h 136550"/>
              <a:gd name="connsiteX0" fmla="*/ 0 w 1155796"/>
              <a:gd name="connsiteY0" fmla="*/ 68275 h 136550"/>
              <a:gd name="connsiteX1" fmla="*/ 273062 w 1155796"/>
              <a:gd name="connsiteY1" fmla="*/ 0 h 136550"/>
              <a:gd name="connsiteX2" fmla="*/ 273062 w 1155796"/>
              <a:gd name="connsiteY2" fmla="*/ 15088 h 136550"/>
              <a:gd name="connsiteX3" fmla="*/ 1155796 w 1155796"/>
              <a:gd name="connsiteY3" fmla="*/ 36519 h 136550"/>
              <a:gd name="connsiteX4" fmla="*/ 1151034 w 1155796"/>
              <a:gd name="connsiteY4" fmla="*/ 121462 h 136550"/>
              <a:gd name="connsiteX5" fmla="*/ 273062 w 1155796"/>
              <a:gd name="connsiteY5" fmla="*/ 121462 h 136550"/>
              <a:gd name="connsiteX6" fmla="*/ 273062 w 1155796"/>
              <a:gd name="connsiteY6" fmla="*/ 136550 h 136550"/>
              <a:gd name="connsiteX7" fmla="*/ 0 w 1155796"/>
              <a:gd name="connsiteY7" fmla="*/ 68275 h 136550"/>
              <a:gd name="connsiteX0" fmla="*/ 0 w 1160559"/>
              <a:gd name="connsiteY0" fmla="*/ 68275 h 136550"/>
              <a:gd name="connsiteX1" fmla="*/ 273062 w 1160559"/>
              <a:gd name="connsiteY1" fmla="*/ 0 h 136550"/>
              <a:gd name="connsiteX2" fmla="*/ 273062 w 1160559"/>
              <a:gd name="connsiteY2" fmla="*/ 15088 h 136550"/>
              <a:gd name="connsiteX3" fmla="*/ 1155796 w 1160559"/>
              <a:gd name="connsiteY3" fmla="*/ 36519 h 136550"/>
              <a:gd name="connsiteX4" fmla="*/ 1160559 w 1160559"/>
              <a:gd name="connsiteY4" fmla="*/ 97649 h 136550"/>
              <a:gd name="connsiteX5" fmla="*/ 273062 w 1160559"/>
              <a:gd name="connsiteY5" fmla="*/ 121462 h 136550"/>
              <a:gd name="connsiteX6" fmla="*/ 273062 w 1160559"/>
              <a:gd name="connsiteY6" fmla="*/ 136550 h 136550"/>
              <a:gd name="connsiteX7" fmla="*/ 0 w 1160559"/>
              <a:gd name="connsiteY7" fmla="*/ 68275 h 136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60559" h="136550">
                <a:moveTo>
                  <a:pt x="0" y="68275"/>
                </a:moveTo>
                <a:lnTo>
                  <a:pt x="273062" y="0"/>
                </a:lnTo>
                <a:lnTo>
                  <a:pt x="273062" y="15088"/>
                </a:lnTo>
                <a:lnTo>
                  <a:pt x="1155796" y="36519"/>
                </a:lnTo>
                <a:lnTo>
                  <a:pt x="1160559" y="97649"/>
                </a:lnTo>
                <a:lnTo>
                  <a:pt x="273062" y="121462"/>
                </a:lnTo>
                <a:lnTo>
                  <a:pt x="273062" y="136550"/>
                </a:lnTo>
                <a:lnTo>
                  <a:pt x="0" y="68275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76" name="グループ化 75"/>
          <p:cNvGrpSpPr/>
          <p:nvPr/>
        </p:nvGrpSpPr>
        <p:grpSpPr>
          <a:xfrm>
            <a:off x="3605515" y="5313251"/>
            <a:ext cx="419820" cy="161689"/>
            <a:chOff x="6923424" y="4697683"/>
            <a:chExt cx="1438623" cy="500987"/>
          </a:xfrm>
        </p:grpSpPr>
        <p:sp>
          <p:nvSpPr>
            <p:cNvPr id="77" name="円/楕円 55"/>
            <p:cNvSpPr/>
            <p:nvPr/>
          </p:nvSpPr>
          <p:spPr>
            <a:xfrm>
              <a:off x="6923424" y="4697683"/>
              <a:ext cx="1438623" cy="500987"/>
            </a:xfrm>
            <a:custGeom>
              <a:avLst/>
              <a:gdLst>
                <a:gd name="connsiteX0" fmla="*/ 0 w 1390650"/>
                <a:gd name="connsiteY0" fmla="*/ 304800 h 609600"/>
                <a:gd name="connsiteX1" fmla="*/ 695325 w 1390650"/>
                <a:gd name="connsiteY1" fmla="*/ 0 h 609600"/>
                <a:gd name="connsiteX2" fmla="*/ 1390650 w 1390650"/>
                <a:gd name="connsiteY2" fmla="*/ 304800 h 609600"/>
                <a:gd name="connsiteX3" fmla="*/ 695325 w 1390650"/>
                <a:gd name="connsiteY3" fmla="*/ 609600 h 609600"/>
                <a:gd name="connsiteX4" fmla="*/ 0 w 1390650"/>
                <a:gd name="connsiteY4" fmla="*/ 304800 h 609600"/>
                <a:gd name="connsiteX0" fmla="*/ 0 w 1390650"/>
                <a:gd name="connsiteY0" fmla="*/ 304800 h 609600"/>
                <a:gd name="connsiteX1" fmla="*/ 695325 w 1390650"/>
                <a:gd name="connsiteY1" fmla="*/ 0 h 609600"/>
                <a:gd name="connsiteX2" fmla="*/ 1390650 w 1390650"/>
                <a:gd name="connsiteY2" fmla="*/ 304800 h 609600"/>
                <a:gd name="connsiteX3" fmla="*/ 695325 w 1390650"/>
                <a:gd name="connsiteY3" fmla="*/ 609600 h 609600"/>
                <a:gd name="connsiteX4" fmla="*/ 0 w 1390650"/>
                <a:gd name="connsiteY4" fmla="*/ 304800 h 609600"/>
                <a:gd name="connsiteX0" fmla="*/ 0 w 1390650"/>
                <a:gd name="connsiteY0" fmla="*/ 306635 h 613270"/>
                <a:gd name="connsiteX1" fmla="*/ 695325 w 1390650"/>
                <a:gd name="connsiteY1" fmla="*/ 1835 h 613270"/>
                <a:gd name="connsiteX2" fmla="*/ 1390650 w 1390650"/>
                <a:gd name="connsiteY2" fmla="*/ 306635 h 613270"/>
                <a:gd name="connsiteX3" fmla="*/ 695325 w 1390650"/>
                <a:gd name="connsiteY3" fmla="*/ 611435 h 613270"/>
                <a:gd name="connsiteX4" fmla="*/ 0 w 1390650"/>
                <a:gd name="connsiteY4" fmla="*/ 306635 h 613270"/>
                <a:gd name="connsiteX0" fmla="*/ 0 w 1396090"/>
                <a:gd name="connsiteY0" fmla="*/ 311139 h 617774"/>
                <a:gd name="connsiteX1" fmla="*/ 695325 w 1396090"/>
                <a:gd name="connsiteY1" fmla="*/ 6339 h 617774"/>
                <a:gd name="connsiteX2" fmla="*/ 876300 w 1396090"/>
                <a:gd name="connsiteY2" fmla="*/ 120639 h 617774"/>
                <a:gd name="connsiteX3" fmla="*/ 1390650 w 1396090"/>
                <a:gd name="connsiteY3" fmla="*/ 311139 h 617774"/>
                <a:gd name="connsiteX4" fmla="*/ 695325 w 1396090"/>
                <a:gd name="connsiteY4" fmla="*/ 615939 h 617774"/>
                <a:gd name="connsiteX5" fmla="*/ 0 w 1396090"/>
                <a:gd name="connsiteY5" fmla="*/ 311139 h 617774"/>
                <a:gd name="connsiteX0" fmla="*/ 0 w 1392220"/>
                <a:gd name="connsiteY0" fmla="*/ 311139 h 619260"/>
                <a:gd name="connsiteX1" fmla="*/ 695325 w 1392220"/>
                <a:gd name="connsiteY1" fmla="*/ 6339 h 619260"/>
                <a:gd name="connsiteX2" fmla="*/ 876300 w 1392220"/>
                <a:gd name="connsiteY2" fmla="*/ 120639 h 619260"/>
                <a:gd name="connsiteX3" fmla="*/ 1390650 w 1392220"/>
                <a:gd name="connsiteY3" fmla="*/ 311139 h 619260"/>
                <a:gd name="connsiteX4" fmla="*/ 847725 w 1392220"/>
                <a:gd name="connsiteY4" fmla="*/ 463539 h 619260"/>
                <a:gd name="connsiteX5" fmla="*/ 695325 w 1392220"/>
                <a:gd name="connsiteY5" fmla="*/ 615939 h 619260"/>
                <a:gd name="connsiteX6" fmla="*/ 0 w 1392220"/>
                <a:gd name="connsiteY6" fmla="*/ 311139 h 619260"/>
                <a:gd name="connsiteX0" fmla="*/ 0 w 1394701"/>
                <a:gd name="connsiteY0" fmla="*/ 310503 h 618624"/>
                <a:gd name="connsiteX1" fmla="*/ 695325 w 1394701"/>
                <a:gd name="connsiteY1" fmla="*/ 5703 h 618624"/>
                <a:gd name="connsiteX2" fmla="*/ 876300 w 1394701"/>
                <a:gd name="connsiteY2" fmla="*/ 120003 h 618624"/>
                <a:gd name="connsiteX3" fmla="*/ 857250 w 1394701"/>
                <a:gd name="connsiteY3" fmla="*/ 281928 h 618624"/>
                <a:gd name="connsiteX4" fmla="*/ 1390650 w 1394701"/>
                <a:gd name="connsiteY4" fmla="*/ 310503 h 618624"/>
                <a:gd name="connsiteX5" fmla="*/ 847725 w 1394701"/>
                <a:gd name="connsiteY5" fmla="*/ 462903 h 618624"/>
                <a:gd name="connsiteX6" fmla="*/ 695325 w 1394701"/>
                <a:gd name="connsiteY6" fmla="*/ 615303 h 618624"/>
                <a:gd name="connsiteX7" fmla="*/ 0 w 1394701"/>
                <a:gd name="connsiteY7" fmla="*/ 310503 h 618624"/>
                <a:gd name="connsiteX0" fmla="*/ 0 w 1394517"/>
                <a:gd name="connsiteY0" fmla="*/ 310503 h 618398"/>
                <a:gd name="connsiteX1" fmla="*/ 695325 w 1394517"/>
                <a:gd name="connsiteY1" fmla="*/ 5703 h 618398"/>
                <a:gd name="connsiteX2" fmla="*/ 876300 w 1394517"/>
                <a:gd name="connsiteY2" fmla="*/ 120003 h 618398"/>
                <a:gd name="connsiteX3" fmla="*/ 857250 w 1394517"/>
                <a:gd name="connsiteY3" fmla="*/ 281928 h 618398"/>
                <a:gd name="connsiteX4" fmla="*/ 1390650 w 1394517"/>
                <a:gd name="connsiteY4" fmla="*/ 310503 h 618398"/>
                <a:gd name="connsiteX5" fmla="*/ 914400 w 1394517"/>
                <a:gd name="connsiteY5" fmla="*/ 367653 h 618398"/>
                <a:gd name="connsiteX6" fmla="*/ 847725 w 1394517"/>
                <a:gd name="connsiteY6" fmla="*/ 462903 h 618398"/>
                <a:gd name="connsiteX7" fmla="*/ 695325 w 1394517"/>
                <a:gd name="connsiteY7" fmla="*/ 615303 h 618398"/>
                <a:gd name="connsiteX8" fmla="*/ 0 w 1394517"/>
                <a:gd name="connsiteY8" fmla="*/ 310503 h 618398"/>
                <a:gd name="connsiteX0" fmla="*/ 0 w 1394517"/>
                <a:gd name="connsiteY0" fmla="*/ 316634 h 624529"/>
                <a:gd name="connsiteX1" fmla="*/ 695325 w 1394517"/>
                <a:gd name="connsiteY1" fmla="*/ 11834 h 624529"/>
                <a:gd name="connsiteX2" fmla="*/ 1333500 w 1394517"/>
                <a:gd name="connsiteY2" fmla="*/ 78509 h 624529"/>
                <a:gd name="connsiteX3" fmla="*/ 857250 w 1394517"/>
                <a:gd name="connsiteY3" fmla="*/ 288059 h 624529"/>
                <a:gd name="connsiteX4" fmla="*/ 1390650 w 1394517"/>
                <a:gd name="connsiteY4" fmla="*/ 316634 h 624529"/>
                <a:gd name="connsiteX5" fmla="*/ 914400 w 1394517"/>
                <a:gd name="connsiteY5" fmla="*/ 373784 h 624529"/>
                <a:gd name="connsiteX6" fmla="*/ 847725 w 1394517"/>
                <a:gd name="connsiteY6" fmla="*/ 469034 h 624529"/>
                <a:gd name="connsiteX7" fmla="*/ 695325 w 1394517"/>
                <a:gd name="connsiteY7" fmla="*/ 621434 h 624529"/>
                <a:gd name="connsiteX8" fmla="*/ 0 w 1394517"/>
                <a:gd name="connsiteY8" fmla="*/ 316634 h 624529"/>
                <a:gd name="connsiteX0" fmla="*/ 0 w 1394517"/>
                <a:gd name="connsiteY0" fmla="*/ 316311 h 624206"/>
                <a:gd name="connsiteX1" fmla="*/ 695325 w 1394517"/>
                <a:gd name="connsiteY1" fmla="*/ 11511 h 624206"/>
                <a:gd name="connsiteX2" fmla="*/ 1333500 w 1394517"/>
                <a:gd name="connsiteY2" fmla="*/ 78186 h 624206"/>
                <a:gd name="connsiteX3" fmla="*/ 857250 w 1394517"/>
                <a:gd name="connsiteY3" fmla="*/ 287736 h 624206"/>
                <a:gd name="connsiteX4" fmla="*/ 1390650 w 1394517"/>
                <a:gd name="connsiteY4" fmla="*/ 316311 h 624206"/>
                <a:gd name="connsiteX5" fmla="*/ 914400 w 1394517"/>
                <a:gd name="connsiteY5" fmla="*/ 373461 h 624206"/>
                <a:gd name="connsiteX6" fmla="*/ 847725 w 1394517"/>
                <a:gd name="connsiteY6" fmla="*/ 468711 h 624206"/>
                <a:gd name="connsiteX7" fmla="*/ 695325 w 1394517"/>
                <a:gd name="connsiteY7" fmla="*/ 621111 h 624206"/>
                <a:gd name="connsiteX8" fmla="*/ 0 w 1394517"/>
                <a:gd name="connsiteY8" fmla="*/ 316311 h 624206"/>
                <a:gd name="connsiteX0" fmla="*/ 0 w 1394517"/>
                <a:gd name="connsiteY0" fmla="*/ 316311 h 624761"/>
                <a:gd name="connsiteX1" fmla="*/ 695325 w 1394517"/>
                <a:gd name="connsiteY1" fmla="*/ 11511 h 624761"/>
                <a:gd name="connsiteX2" fmla="*/ 1333500 w 1394517"/>
                <a:gd name="connsiteY2" fmla="*/ 78186 h 624761"/>
                <a:gd name="connsiteX3" fmla="*/ 857250 w 1394517"/>
                <a:gd name="connsiteY3" fmla="*/ 287736 h 624761"/>
                <a:gd name="connsiteX4" fmla="*/ 1390650 w 1394517"/>
                <a:gd name="connsiteY4" fmla="*/ 316311 h 624761"/>
                <a:gd name="connsiteX5" fmla="*/ 914400 w 1394517"/>
                <a:gd name="connsiteY5" fmla="*/ 373461 h 624761"/>
                <a:gd name="connsiteX6" fmla="*/ 1003300 w 1394517"/>
                <a:gd name="connsiteY6" fmla="*/ 478236 h 624761"/>
                <a:gd name="connsiteX7" fmla="*/ 695325 w 1394517"/>
                <a:gd name="connsiteY7" fmla="*/ 621111 h 624761"/>
                <a:gd name="connsiteX8" fmla="*/ 0 w 1394517"/>
                <a:gd name="connsiteY8" fmla="*/ 316311 h 624761"/>
                <a:gd name="connsiteX0" fmla="*/ 0 w 1394517"/>
                <a:gd name="connsiteY0" fmla="*/ 306548 h 614998"/>
                <a:gd name="connsiteX1" fmla="*/ 695325 w 1394517"/>
                <a:gd name="connsiteY1" fmla="*/ 1748 h 614998"/>
                <a:gd name="connsiteX2" fmla="*/ 1127125 w 1394517"/>
                <a:gd name="connsiteY2" fmla="*/ 182723 h 614998"/>
                <a:gd name="connsiteX3" fmla="*/ 857250 w 1394517"/>
                <a:gd name="connsiteY3" fmla="*/ 277973 h 614998"/>
                <a:gd name="connsiteX4" fmla="*/ 1390650 w 1394517"/>
                <a:gd name="connsiteY4" fmla="*/ 306548 h 614998"/>
                <a:gd name="connsiteX5" fmla="*/ 914400 w 1394517"/>
                <a:gd name="connsiteY5" fmla="*/ 363698 h 614998"/>
                <a:gd name="connsiteX6" fmla="*/ 1003300 w 1394517"/>
                <a:gd name="connsiteY6" fmla="*/ 468473 h 614998"/>
                <a:gd name="connsiteX7" fmla="*/ 695325 w 1394517"/>
                <a:gd name="connsiteY7" fmla="*/ 611348 h 614998"/>
                <a:gd name="connsiteX8" fmla="*/ 0 w 1394517"/>
                <a:gd name="connsiteY8" fmla="*/ 306548 h 614998"/>
                <a:gd name="connsiteX0" fmla="*/ 12807 w 1407324"/>
                <a:gd name="connsiteY0" fmla="*/ 278295 h 586745"/>
                <a:gd name="connsiteX1" fmla="*/ 323957 w 1407324"/>
                <a:gd name="connsiteY1" fmla="*/ 2070 h 586745"/>
                <a:gd name="connsiteX2" fmla="*/ 1139932 w 1407324"/>
                <a:gd name="connsiteY2" fmla="*/ 154470 h 586745"/>
                <a:gd name="connsiteX3" fmla="*/ 870057 w 1407324"/>
                <a:gd name="connsiteY3" fmla="*/ 249720 h 586745"/>
                <a:gd name="connsiteX4" fmla="*/ 1403457 w 1407324"/>
                <a:gd name="connsiteY4" fmla="*/ 278295 h 586745"/>
                <a:gd name="connsiteX5" fmla="*/ 927207 w 1407324"/>
                <a:gd name="connsiteY5" fmla="*/ 335445 h 586745"/>
                <a:gd name="connsiteX6" fmla="*/ 1016107 w 1407324"/>
                <a:gd name="connsiteY6" fmla="*/ 440220 h 586745"/>
                <a:gd name="connsiteX7" fmla="*/ 708132 w 1407324"/>
                <a:gd name="connsiteY7" fmla="*/ 583095 h 586745"/>
                <a:gd name="connsiteX8" fmla="*/ 12807 w 1407324"/>
                <a:gd name="connsiteY8" fmla="*/ 278295 h 586745"/>
                <a:gd name="connsiteX0" fmla="*/ 48 w 1394565"/>
                <a:gd name="connsiteY0" fmla="*/ 278295 h 586745"/>
                <a:gd name="connsiteX1" fmla="*/ 311198 w 1394565"/>
                <a:gd name="connsiteY1" fmla="*/ 2070 h 586745"/>
                <a:gd name="connsiteX2" fmla="*/ 1127173 w 1394565"/>
                <a:gd name="connsiteY2" fmla="*/ 154470 h 586745"/>
                <a:gd name="connsiteX3" fmla="*/ 857298 w 1394565"/>
                <a:gd name="connsiteY3" fmla="*/ 249720 h 586745"/>
                <a:gd name="connsiteX4" fmla="*/ 1390698 w 1394565"/>
                <a:gd name="connsiteY4" fmla="*/ 278295 h 586745"/>
                <a:gd name="connsiteX5" fmla="*/ 914448 w 1394565"/>
                <a:gd name="connsiteY5" fmla="*/ 335445 h 586745"/>
                <a:gd name="connsiteX6" fmla="*/ 1003348 w 1394565"/>
                <a:gd name="connsiteY6" fmla="*/ 440220 h 586745"/>
                <a:gd name="connsiteX7" fmla="*/ 695373 w 1394565"/>
                <a:gd name="connsiteY7" fmla="*/ 583095 h 586745"/>
                <a:gd name="connsiteX8" fmla="*/ 48 w 1394565"/>
                <a:gd name="connsiteY8" fmla="*/ 278295 h 586745"/>
                <a:gd name="connsiteX0" fmla="*/ 57 w 1394574"/>
                <a:gd name="connsiteY0" fmla="*/ 278295 h 470042"/>
                <a:gd name="connsiteX1" fmla="*/ 311207 w 1394574"/>
                <a:gd name="connsiteY1" fmla="*/ 2070 h 470042"/>
                <a:gd name="connsiteX2" fmla="*/ 1127182 w 1394574"/>
                <a:gd name="connsiteY2" fmla="*/ 154470 h 470042"/>
                <a:gd name="connsiteX3" fmla="*/ 857307 w 1394574"/>
                <a:gd name="connsiteY3" fmla="*/ 249720 h 470042"/>
                <a:gd name="connsiteX4" fmla="*/ 1390707 w 1394574"/>
                <a:gd name="connsiteY4" fmla="*/ 278295 h 470042"/>
                <a:gd name="connsiteX5" fmla="*/ 914457 w 1394574"/>
                <a:gd name="connsiteY5" fmla="*/ 335445 h 470042"/>
                <a:gd name="connsiteX6" fmla="*/ 1003357 w 1394574"/>
                <a:gd name="connsiteY6" fmla="*/ 440220 h 470042"/>
                <a:gd name="connsiteX7" fmla="*/ 292157 w 1394574"/>
                <a:gd name="connsiteY7" fmla="*/ 449745 h 470042"/>
                <a:gd name="connsiteX8" fmla="*/ 57 w 1394574"/>
                <a:gd name="connsiteY8" fmla="*/ 278295 h 470042"/>
                <a:gd name="connsiteX0" fmla="*/ 1711 w 1396228"/>
                <a:gd name="connsiteY0" fmla="*/ 278295 h 470042"/>
                <a:gd name="connsiteX1" fmla="*/ 312861 w 1396228"/>
                <a:gd name="connsiteY1" fmla="*/ 2070 h 470042"/>
                <a:gd name="connsiteX2" fmla="*/ 1128836 w 1396228"/>
                <a:gd name="connsiteY2" fmla="*/ 154470 h 470042"/>
                <a:gd name="connsiteX3" fmla="*/ 858961 w 1396228"/>
                <a:gd name="connsiteY3" fmla="*/ 249720 h 470042"/>
                <a:gd name="connsiteX4" fmla="*/ 1392361 w 1396228"/>
                <a:gd name="connsiteY4" fmla="*/ 278295 h 470042"/>
                <a:gd name="connsiteX5" fmla="*/ 916111 w 1396228"/>
                <a:gd name="connsiteY5" fmla="*/ 335445 h 470042"/>
                <a:gd name="connsiteX6" fmla="*/ 1005011 w 1396228"/>
                <a:gd name="connsiteY6" fmla="*/ 440220 h 470042"/>
                <a:gd name="connsiteX7" fmla="*/ 293811 w 1396228"/>
                <a:gd name="connsiteY7" fmla="*/ 449745 h 470042"/>
                <a:gd name="connsiteX8" fmla="*/ 1711 w 1396228"/>
                <a:gd name="connsiteY8" fmla="*/ 278295 h 470042"/>
                <a:gd name="connsiteX0" fmla="*/ 1392 w 1440359"/>
                <a:gd name="connsiteY0" fmla="*/ 242441 h 471430"/>
                <a:gd name="connsiteX1" fmla="*/ 356992 w 1440359"/>
                <a:gd name="connsiteY1" fmla="*/ 1141 h 471430"/>
                <a:gd name="connsiteX2" fmla="*/ 1172967 w 1440359"/>
                <a:gd name="connsiteY2" fmla="*/ 153541 h 471430"/>
                <a:gd name="connsiteX3" fmla="*/ 903092 w 1440359"/>
                <a:gd name="connsiteY3" fmla="*/ 248791 h 471430"/>
                <a:gd name="connsiteX4" fmla="*/ 1436492 w 1440359"/>
                <a:gd name="connsiteY4" fmla="*/ 277366 h 471430"/>
                <a:gd name="connsiteX5" fmla="*/ 960242 w 1440359"/>
                <a:gd name="connsiteY5" fmla="*/ 334516 h 471430"/>
                <a:gd name="connsiteX6" fmla="*/ 1049142 w 1440359"/>
                <a:gd name="connsiteY6" fmla="*/ 439291 h 471430"/>
                <a:gd name="connsiteX7" fmla="*/ 337942 w 1440359"/>
                <a:gd name="connsiteY7" fmla="*/ 448816 h 471430"/>
                <a:gd name="connsiteX8" fmla="*/ 1392 w 1440359"/>
                <a:gd name="connsiteY8" fmla="*/ 242441 h 471430"/>
                <a:gd name="connsiteX0" fmla="*/ 31 w 1438998"/>
                <a:gd name="connsiteY0" fmla="*/ 242441 h 504290"/>
                <a:gd name="connsiteX1" fmla="*/ 355631 w 1438998"/>
                <a:gd name="connsiteY1" fmla="*/ 1141 h 504290"/>
                <a:gd name="connsiteX2" fmla="*/ 1171606 w 1438998"/>
                <a:gd name="connsiteY2" fmla="*/ 153541 h 504290"/>
                <a:gd name="connsiteX3" fmla="*/ 901731 w 1438998"/>
                <a:gd name="connsiteY3" fmla="*/ 248791 h 504290"/>
                <a:gd name="connsiteX4" fmla="*/ 1435131 w 1438998"/>
                <a:gd name="connsiteY4" fmla="*/ 277366 h 504290"/>
                <a:gd name="connsiteX5" fmla="*/ 958881 w 1438998"/>
                <a:gd name="connsiteY5" fmla="*/ 334516 h 504290"/>
                <a:gd name="connsiteX6" fmla="*/ 1047781 w 1438998"/>
                <a:gd name="connsiteY6" fmla="*/ 439291 h 504290"/>
                <a:gd name="connsiteX7" fmla="*/ 339756 w 1438998"/>
                <a:gd name="connsiteY7" fmla="*/ 493266 h 504290"/>
                <a:gd name="connsiteX8" fmla="*/ 31 w 1438998"/>
                <a:gd name="connsiteY8" fmla="*/ 242441 h 504290"/>
                <a:gd name="connsiteX0" fmla="*/ 31 w 1438998"/>
                <a:gd name="connsiteY0" fmla="*/ 242441 h 504290"/>
                <a:gd name="connsiteX1" fmla="*/ 355631 w 1438998"/>
                <a:gd name="connsiteY1" fmla="*/ 1141 h 504290"/>
                <a:gd name="connsiteX2" fmla="*/ 1171606 w 1438998"/>
                <a:gd name="connsiteY2" fmla="*/ 153541 h 504290"/>
                <a:gd name="connsiteX3" fmla="*/ 901731 w 1438998"/>
                <a:gd name="connsiteY3" fmla="*/ 248791 h 504290"/>
                <a:gd name="connsiteX4" fmla="*/ 1435131 w 1438998"/>
                <a:gd name="connsiteY4" fmla="*/ 277366 h 504290"/>
                <a:gd name="connsiteX5" fmla="*/ 958881 w 1438998"/>
                <a:gd name="connsiteY5" fmla="*/ 334516 h 504290"/>
                <a:gd name="connsiteX6" fmla="*/ 1047781 w 1438998"/>
                <a:gd name="connsiteY6" fmla="*/ 439291 h 504290"/>
                <a:gd name="connsiteX7" fmla="*/ 339756 w 1438998"/>
                <a:gd name="connsiteY7" fmla="*/ 493266 h 504290"/>
                <a:gd name="connsiteX8" fmla="*/ 31 w 1438998"/>
                <a:gd name="connsiteY8" fmla="*/ 242441 h 504290"/>
                <a:gd name="connsiteX0" fmla="*/ 32 w 1438999"/>
                <a:gd name="connsiteY0" fmla="*/ 242441 h 501929"/>
                <a:gd name="connsiteX1" fmla="*/ 355632 w 1438999"/>
                <a:gd name="connsiteY1" fmla="*/ 1141 h 501929"/>
                <a:gd name="connsiteX2" fmla="*/ 1171607 w 1438999"/>
                <a:gd name="connsiteY2" fmla="*/ 153541 h 501929"/>
                <a:gd name="connsiteX3" fmla="*/ 901732 w 1438999"/>
                <a:gd name="connsiteY3" fmla="*/ 248791 h 501929"/>
                <a:gd name="connsiteX4" fmla="*/ 1435132 w 1438999"/>
                <a:gd name="connsiteY4" fmla="*/ 277366 h 501929"/>
                <a:gd name="connsiteX5" fmla="*/ 958882 w 1438999"/>
                <a:gd name="connsiteY5" fmla="*/ 334516 h 501929"/>
                <a:gd name="connsiteX6" fmla="*/ 1111282 w 1438999"/>
                <a:gd name="connsiteY6" fmla="*/ 426591 h 501929"/>
                <a:gd name="connsiteX7" fmla="*/ 339757 w 1438999"/>
                <a:gd name="connsiteY7" fmla="*/ 493266 h 501929"/>
                <a:gd name="connsiteX8" fmla="*/ 32 w 1438999"/>
                <a:gd name="connsiteY8" fmla="*/ 242441 h 501929"/>
                <a:gd name="connsiteX0" fmla="*/ 32 w 1438999"/>
                <a:gd name="connsiteY0" fmla="*/ 242441 h 501929"/>
                <a:gd name="connsiteX1" fmla="*/ 355632 w 1438999"/>
                <a:gd name="connsiteY1" fmla="*/ 1141 h 501929"/>
                <a:gd name="connsiteX2" fmla="*/ 1171607 w 1438999"/>
                <a:gd name="connsiteY2" fmla="*/ 153541 h 501929"/>
                <a:gd name="connsiteX3" fmla="*/ 901732 w 1438999"/>
                <a:gd name="connsiteY3" fmla="*/ 248791 h 501929"/>
                <a:gd name="connsiteX4" fmla="*/ 1435132 w 1438999"/>
                <a:gd name="connsiteY4" fmla="*/ 277366 h 501929"/>
                <a:gd name="connsiteX5" fmla="*/ 958882 w 1438999"/>
                <a:gd name="connsiteY5" fmla="*/ 334516 h 501929"/>
                <a:gd name="connsiteX6" fmla="*/ 1111282 w 1438999"/>
                <a:gd name="connsiteY6" fmla="*/ 426591 h 501929"/>
                <a:gd name="connsiteX7" fmla="*/ 339757 w 1438999"/>
                <a:gd name="connsiteY7" fmla="*/ 493266 h 501929"/>
                <a:gd name="connsiteX8" fmla="*/ 32 w 1438999"/>
                <a:gd name="connsiteY8" fmla="*/ 242441 h 501929"/>
                <a:gd name="connsiteX0" fmla="*/ 32 w 1438999"/>
                <a:gd name="connsiteY0" fmla="*/ 242441 h 501929"/>
                <a:gd name="connsiteX1" fmla="*/ 355632 w 1438999"/>
                <a:gd name="connsiteY1" fmla="*/ 1141 h 501929"/>
                <a:gd name="connsiteX2" fmla="*/ 1171607 w 1438999"/>
                <a:gd name="connsiteY2" fmla="*/ 153541 h 501929"/>
                <a:gd name="connsiteX3" fmla="*/ 901732 w 1438999"/>
                <a:gd name="connsiteY3" fmla="*/ 248791 h 501929"/>
                <a:gd name="connsiteX4" fmla="*/ 1435132 w 1438999"/>
                <a:gd name="connsiteY4" fmla="*/ 277366 h 501929"/>
                <a:gd name="connsiteX5" fmla="*/ 958882 w 1438999"/>
                <a:gd name="connsiteY5" fmla="*/ 334516 h 501929"/>
                <a:gd name="connsiteX6" fmla="*/ 1111282 w 1438999"/>
                <a:gd name="connsiteY6" fmla="*/ 426591 h 501929"/>
                <a:gd name="connsiteX7" fmla="*/ 339757 w 1438999"/>
                <a:gd name="connsiteY7" fmla="*/ 493266 h 501929"/>
                <a:gd name="connsiteX8" fmla="*/ 32 w 1438999"/>
                <a:gd name="connsiteY8" fmla="*/ 242441 h 501929"/>
                <a:gd name="connsiteX0" fmla="*/ 32 w 1438623"/>
                <a:gd name="connsiteY0" fmla="*/ 242441 h 501929"/>
                <a:gd name="connsiteX1" fmla="*/ 355632 w 1438623"/>
                <a:gd name="connsiteY1" fmla="*/ 1141 h 501929"/>
                <a:gd name="connsiteX2" fmla="*/ 1171607 w 1438623"/>
                <a:gd name="connsiteY2" fmla="*/ 153541 h 501929"/>
                <a:gd name="connsiteX3" fmla="*/ 901732 w 1438623"/>
                <a:gd name="connsiteY3" fmla="*/ 248791 h 501929"/>
                <a:gd name="connsiteX4" fmla="*/ 1435132 w 1438623"/>
                <a:gd name="connsiteY4" fmla="*/ 277366 h 501929"/>
                <a:gd name="connsiteX5" fmla="*/ 908082 w 1438623"/>
                <a:gd name="connsiteY5" fmla="*/ 350391 h 501929"/>
                <a:gd name="connsiteX6" fmla="*/ 1111282 w 1438623"/>
                <a:gd name="connsiteY6" fmla="*/ 426591 h 501929"/>
                <a:gd name="connsiteX7" fmla="*/ 339757 w 1438623"/>
                <a:gd name="connsiteY7" fmla="*/ 493266 h 501929"/>
                <a:gd name="connsiteX8" fmla="*/ 32 w 1438623"/>
                <a:gd name="connsiteY8" fmla="*/ 242441 h 501929"/>
                <a:gd name="connsiteX0" fmla="*/ 32 w 1438623"/>
                <a:gd name="connsiteY0" fmla="*/ 242441 h 501929"/>
                <a:gd name="connsiteX1" fmla="*/ 355632 w 1438623"/>
                <a:gd name="connsiteY1" fmla="*/ 1141 h 501929"/>
                <a:gd name="connsiteX2" fmla="*/ 1171607 w 1438623"/>
                <a:gd name="connsiteY2" fmla="*/ 153541 h 501929"/>
                <a:gd name="connsiteX3" fmla="*/ 901732 w 1438623"/>
                <a:gd name="connsiteY3" fmla="*/ 248791 h 501929"/>
                <a:gd name="connsiteX4" fmla="*/ 1435132 w 1438623"/>
                <a:gd name="connsiteY4" fmla="*/ 277366 h 501929"/>
                <a:gd name="connsiteX5" fmla="*/ 908082 w 1438623"/>
                <a:gd name="connsiteY5" fmla="*/ 350391 h 501929"/>
                <a:gd name="connsiteX6" fmla="*/ 1111282 w 1438623"/>
                <a:gd name="connsiteY6" fmla="*/ 426591 h 501929"/>
                <a:gd name="connsiteX7" fmla="*/ 339757 w 1438623"/>
                <a:gd name="connsiteY7" fmla="*/ 493266 h 501929"/>
                <a:gd name="connsiteX8" fmla="*/ 32 w 1438623"/>
                <a:gd name="connsiteY8" fmla="*/ 242441 h 501929"/>
                <a:gd name="connsiteX0" fmla="*/ 32 w 1438623"/>
                <a:gd name="connsiteY0" fmla="*/ 242441 h 501929"/>
                <a:gd name="connsiteX1" fmla="*/ 355632 w 1438623"/>
                <a:gd name="connsiteY1" fmla="*/ 1141 h 501929"/>
                <a:gd name="connsiteX2" fmla="*/ 1171607 w 1438623"/>
                <a:gd name="connsiteY2" fmla="*/ 153541 h 501929"/>
                <a:gd name="connsiteX3" fmla="*/ 901732 w 1438623"/>
                <a:gd name="connsiteY3" fmla="*/ 248791 h 501929"/>
                <a:gd name="connsiteX4" fmla="*/ 1435132 w 1438623"/>
                <a:gd name="connsiteY4" fmla="*/ 277366 h 501929"/>
                <a:gd name="connsiteX5" fmla="*/ 908082 w 1438623"/>
                <a:gd name="connsiteY5" fmla="*/ 350391 h 501929"/>
                <a:gd name="connsiteX6" fmla="*/ 1111282 w 1438623"/>
                <a:gd name="connsiteY6" fmla="*/ 426591 h 501929"/>
                <a:gd name="connsiteX7" fmla="*/ 339757 w 1438623"/>
                <a:gd name="connsiteY7" fmla="*/ 493266 h 501929"/>
                <a:gd name="connsiteX8" fmla="*/ 32 w 1438623"/>
                <a:gd name="connsiteY8" fmla="*/ 242441 h 501929"/>
                <a:gd name="connsiteX0" fmla="*/ 32 w 1438623"/>
                <a:gd name="connsiteY0" fmla="*/ 242014 h 501502"/>
                <a:gd name="connsiteX1" fmla="*/ 355632 w 1438623"/>
                <a:gd name="connsiteY1" fmla="*/ 714 h 501502"/>
                <a:gd name="connsiteX2" fmla="*/ 1120807 w 1438623"/>
                <a:gd name="connsiteY2" fmla="*/ 168989 h 501502"/>
                <a:gd name="connsiteX3" fmla="*/ 901732 w 1438623"/>
                <a:gd name="connsiteY3" fmla="*/ 248364 h 501502"/>
                <a:gd name="connsiteX4" fmla="*/ 1435132 w 1438623"/>
                <a:gd name="connsiteY4" fmla="*/ 276939 h 501502"/>
                <a:gd name="connsiteX5" fmla="*/ 908082 w 1438623"/>
                <a:gd name="connsiteY5" fmla="*/ 349964 h 501502"/>
                <a:gd name="connsiteX6" fmla="*/ 1111282 w 1438623"/>
                <a:gd name="connsiteY6" fmla="*/ 426164 h 501502"/>
                <a:gd name="connsiteX7" fmla="*/ 339757 w 1438623"/>
                <a:gd name="connsiteY7" fmla="*/ 492839 h 501502"/>
                <a:gd name="connsiteX8" fmla="*/ 32 w 1438623"/>
                <a:gd name="connsiteY8" fmla="*/ 242014 h 501502"/>
                <a:gd name="connsiteX0" fmla="*/ 32 w 1438623"/>
                <a:gd name="connsiteY0" fmla="*/ 242014 h 501502"/>
                <a:gd name="connsiteX1" fmla="*/ 355632 w 1438623"/>
                <a:gd name="connsiteY1" fmla="*/ 714 h 501502"/>
                <a:gd name="connsiteX2" fmla="*/ 1120807 w 1438623"/>
                <a:gd name="connsiteY2" fmla="*/ 168989 h 501502"/>
                <a:gd name="connsiteX3" fmla="*/ 901732 w 1438623"/>
                <a:gd name="connsiteY3" fmla="*/ 248364 h 501502"/>
                <a:gd name="connsiteX4" fmla="*/ 1435132 w 1438623"/>
                <a:gd name="connsiteY4" fmla="*/ 276939 h 501502"/>
                <a:gd name="connsiteX5" fmla="*/ 908082 w 1438623"/>
                <a:gd name="connsiteY5" fmla="*/ 349964 h 501502"/>
                <a:gd name="connsiteX6" fmla="*/ 1111282 w 1438623"/>
                <a:gd name="connsiteY6" fmla="*/ 426164 h 501502"/>
                <a:gd name="connsiteX7" fmla="*/ 339757 w 1438623"/>
                <a:gd name="connsiteY7" fmla="*/ 492839 h 501502"/>
                <a:gd name="connsiteX8" fmla="*/ 32 w 1438623"/>
                <a:gd name="connsiteY8" fmla="*/ 242014 h 501502"/>
                <a:gd name="connsiteX0" fmla="*/ 32 w 1438623"/>
                <a:gd name="connsiteY0" fmla="*/ 241499 h 500987"/>
                <a:gd name="connsiteX1" fmla="*/ 355632 w 1438623"/>
                <a:gd name="connsiteY1" fmla="*/ 199 h 500987"/>
                <a:gd name="connsiteX2" fmla="*/ 1143032 w 1438623"/>
                <a:gd name="connsiteY2" fmla="*/ 200224 h 500987"/>
                <a:gd name="connsiteX3" fmla="*/ 901732 w 1438623"/>
                <a:gd name="connsiteY3" fmla="*/ 247849 h 500987"/>
                <a:gd name="connsiteX4" fmla="*/ 1435132 w 1438623"/>
                <a:gd name="connsiteY4" fmla="*/ 276424 h 500987"/>
                <a:gd name="connsiteX5" fmla="*/ 908082 w 1438623"/>
                <a:gd name="connsiteY5" fmla="*/ 349449 h 500987"/>
                <a:gd name="connsiteX6" fmla="*/ 1111282 w 1438623"/>
                <a:gd name="connsiteY6" fmla="*/ 425649 h 500987"/>
                <a:gd name="connsiteX7" fmla="*/ 339757 w 1438623"/>
                <a:gd name="connsiteY7" fmla="*/ 492324 h 500987"/>
                <a:gd name="connsiteX8" fmla="*/ 32 w 1438623"/>
                <a:gd name="connsiteY8" fmla="*/ 241499 h 500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38623" h="500987">
                  <a:moveTo>
                    <a:pt x="32" y="241499"/>
                  </a:moveTo>
                  <a:cubicBezTo>
                    <a:pt x="2678" y="108678"/>
                    <a:pt x="165132" y="7078"/>
                    <a:pt x="355632" y="199"/>
                  </a:cubicBezTo>
                  <a:cubicBezTo>
                    <a:pt x="546132" y="-6680"/>
                    <a:pt x="1092232" y="166887"/>
                    <a:pt x="1143032" y="200224"/>
                  </a:cubicBezTo>
                  <a:cubicBezTo>
                    <a:pt x="1019207" y="243086"/>
                    <a:pt x="1009682" y="209749"/>
                    <a:pt x="901732" y="247849"/>
                  </a:cubicBezTo>
                  <a:cubicBezTo>
                    <a:pt x="987457" y="279599"/>
                    <a:pt x="1385920" y="260549"/>
                    <a:pt x="1435132" y="276424"/>
                  </a:cubicBezTo>
                  <a:cubicBezTo>
                    <a:pt x="1484344" y="292299"/>
                    <a:pt x="998570" y="324049"/>
                    <a:pt x="908082" y="349449"/>
                  </a:cubicBezTo>
                  <a:cubicBezTo>
                    <a:pt x="1027144" y="403424"/>
                    <a:pt x="1050957" y="405012"/>
                    <a:pt x="1111282" y="425649"/>
                  </a:cubicBezTo>
                  <a:cubicBezTo>
                    <a:pt x="1035082" y="465336"/>
                    <a:pt x="524965" y="523016"/>
                    <a:pt x="339757" y="492324"/>
                  </a:cubicBezTo>
                  <a:cubicBezTo>
                    <a:pt x="154549" y="461632"/>
                    <a:pt x="-2614" y="374320"/>
                    <a:pt x="32" y="241499"/>
                  </a:cubicBezTo>
                  <a:close/>
                </a:path>
              </a:pathLst>
            </a:custGeom>
            <a:solidFill>
              <a:srgbClr val="FF500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8" name="円/楕円 55"/>
            <p:cNvSpPr/>
            <p:nvPr/>
          </p:nvSpPr>
          <p:spPr>
            <a:xfrm>
              <a:off x="7091700" y="4841473"/>
              <a:ext cx="612808" cy="213405"/>
            </a:xfrm>
            <a:custGeom>
              <a:avLst/>
              <a:gdLst>
                <a:gd name="connsiteX0" fmla="*/ 0 w 1390650"/>
                <a:gd name="connsiteY0" fmla="*/ 304800 h 609600"/>
                <a:gd name="connsiteX1" fmla="*/ 695325 w 1390650"/>
                <a:gd name="connsiteY1" fmla="*/ 0 h 609600"/>
                <a:gd name="connsiteX2" fmla="*/ 1390650 w 1390650"/>
                <a:gd name="connsiteY2" fmla="*/ 304800 h 609600"/>
                <a:gd name="connsiteX3" fmla="*/ 695325 w 1390650"/>
                <a:gd name="connsiteY3" fmla="*/ 609600 h 609600"/>
                <a:gd name="connsiteX4" fmla="*/ 0 w 1390650"/>
                <a:gd name="connsiteY4" fmla="*/ 304800 h 609600"/>
                <a:gd name="connsiteX0" fmla="*/ 0 w 1390650"/>
                <a:gd name="connsiteY0" fmla="*/ 304800 h 609600"/>
                <a:gd name="connsiteX1" fmla="*/ 695325 w 1390650"/>
                <a:gd name="connsiteY1" fmla="*/ 0 h 609600"/>
                <a:gd name="connsiteX2" fmla="*/ 1390650 w 1390650"/>
                <a:gd name="connsiteY2" fmla="*/ 304800 h 609600"/>
                <a:gd name="connsiteX3" fmla="*/ 695325 w 1390650"/>
                <a:gd name="connsiteY3" fmla="*/ 609600 h 609600"/>
                <a:gd name="connsiteX4" fmla="*/ 0 w 1390650"/>
                <a:gd name="connsiteY4" fmla="*/ 304800 h 609600"/>
                <a:gd name="connsiteX0" fmla="*/ 0 w 1390650"/>
                <a:gd name="connsiteY0" fmla="*/ 306635 h 613270"/>
                <a:gd name="connsiteX1" fmla="*/ 695325 w 1390650"/>
                <a:gd name="connsiteY1" fmla="*/ 1835 h 613270"/>
                <a:gd name="connsiteX2" fmla="*/ 1390650 w 1390650"/>
                <a:gd name="connsiteY2" fmla="*/ 306635 h 613270"/>
                <a:gd name="connsiteX3" fmla="*/ 695325 w 1390650"/>
                <a:gd name="connsiteY3" fmla="*/ 611435 h 613270"/>
                <a:gd name="connsiteX4" fmla="*/ 0 w 1390650"/>
                <a:gd name="connsiteY4" fmla="*/ 306635 h 613270"/>
                <a:gd name="connsiteX0" fmla="*/ 0 w 1396090"/>
                <a:gd name="connsiteY0" fmla="*/ 311139 h 617774"/>
                <a:gd name="connsiteX1" fmla="*/ 695325 w 1396090"/>
                <a:gd name="connsiteY1" fmla="*/ 6339 h 617774"/>
                <a:gd name="connsiteX2" fmla="*/ 876300 w 1396090"/>
                <a:gd name="connsiteY2" fmla="*/ 120639 h 617774"/>
                <a:gd name="connsiteX3" fmla="*/ 1390650 w 1396090"/>
                <a:gd name="connsiteY3" fmla="*/ 311139 h 617774"/>
                <a:gd name="connsiteX4" fmla="*/ 695325 w 1396090"/>
                <a:gd name="connsiteY4" fmla="*/ 615939 h 617774"/>
                <a:gd name="connsiteX5" fmla="*/ 0 w 1396090"/>
                <a:gd name="connsiteY5" fmla="*/ 311139 h 617774"/>
                <a:gd name="connsiteX0" fmla="*/ 0 w 1392220"/>
                <a:gd name="connsiteY0" fmla="*/ 311139 h 619260"/>
                <a:gd name="connsiteX1" fmla="*/ 695325 w 1392220"/>
                <a:gd name="connsiteY1" fmla="*/ 6339 h 619260"/>
                <a:gd name="connsiteX2" fmla="*/ 876300 w 1392220"/>
                <a:gd name="connsiteY2" fmla="*/ 120639 h 619260"/>
                <a:gd name="connsiteX3" fmla="*/ 1390650 w 1392220"/>
                <a:gd name="connsiteY3" fmla="*/ 311139 h 619260"/>
                <a:gd name="connsiteX4" fmla="*/ 847725 w 1392220"/>
                <a:gd name="connsiteY4" fmla="*/ 463539 h 619260"/>
                <a:gd name="connsiteX5" fmla="*/ 695325 w 1392220"/>
                <a:gd name="connsiteY5" fmla="*/ 615939 h 619260"/>
                <a:gd name="connsiteX6" fmla="*/ 0 w 1392220"/>
                <a:gd name="connsiteY6" fmla="*/ 311139 h 619260"/>
                <a:gd name="connsiteX0" fmla="*/ 0 w 1394701"/>
                <a:gd name="connsiteY0" fmla="*/ 310503 h 618624"/>
                <a:gd name="connsiteX1" fmla="*/ 695325 w 1394701"/>
                <a:gd name="connsiteY1" fmla="*/ 5703 h 618624"/>
                <a:gd name="connsiteX2" fmla="*/ 876300 w 1394701"/>
                <a:gd name="connsiteY2" fmla="*/ 120003 h 618624"/>
                <a:gd name="connsiteX3" fmla="*/ 857250 w 1394701"/>
                <a:gd name="connsiteY3" fmla="*/ 281928 h 618624"/>
                <a:gd name="connsiteX4" fmla="*/ 1390650 w 1394701"/>
                <a:gd name="connsiteY4" fmla="*/ 310503 h 618624"/>
                <a:gd name="connsiteX5" fmla="*/ 847725 w 1394701"/>
                <a:gd name="connsiteY5" fmla="*/ 462903 h 618624"/>
                <a:gd name="connsiteX6" fmla="*/ 695325 w 1394701"/>
                <a:gd name="connsiteY6" fmla="*/ 615303 h 618624"/>
                <a:gd name="connsiteX7" fmla="*/ 0 w 1394701"/>
                <a:gd name="connsiteY7" fmla="*/ 310503 h 618624"/>
                <a:gd name="connsiteX0" fmla="*/ 0 w 1394517"/>
                <a:gd name="connsiteY0" fmla="*/ 310503 h 618398"/>
                <a:gd name="connsiteX1" fmla="*/ 695325 w 1394517"/>
                <a:gd name="connsiteY1" fmla="*/ 5703 h 618398"/>
                <a:gd name="connsiteX2" fmla="*/ 876300 w 1394517"/>
                <a:gd name="connsiteY2" fmla="*/ 120003 h 618398"/>
                <a:gd name="connsiteX3" fmla="*/ 857250 w 1394517"/>
                <a:gd name="connsiteY3" fmla="*/ 281928 h 618398"/>
                <a:gd name="connsiteX4" fmla="*/ 1390650 w 1394517"/>
                <a:gd name="connsiteY4" fmla="*/ 310503 h 618398"/>
                <a:gd name="connsiteX5" fmla="*/ 914400 w 1394517"/>
                <a:gd name="connsiteY5" fmla="*/ 367653 h 618398"/>
                <a:gd name="connsiteX6" fmla="*/ 847725 w 1394517"/>
                <a:gd name="connsiteY6" fmla="*/ 462903 h 618398"/>
                <a:gd name="connsiteX7" fmla="*/ 695325 w 1394517"/>
                <a:gd name="connsiteY7" fmla="*/ 615303 h 618398"/>
                <a:gd name="connsiteX8" fmla="*/ 0 w 1394517"/>
                <a:gd name="connsiteY8" fmla="*/ 310503 h 618398"/>
                <a:gd name="connsiteX0" fmla="*/ 0 w 1394517"/>
                <a:gd name="connsiteY0" fmla="*/ 316634 h 624529"/>
                <a:gd name="connsiteX1" fmla="*/ 695325 w 1394517"/>
                <a:gd name="connsiteY1" fmla="*/ 11834 h 624529"/>
                <a:gd name="connsiteX2" fmla="*/ 1333500 w 1394517"/>
                <a:gd name="connsiteY2" fmla="*/ 78509 h 624529"/>
                <a:gd name="connsiteX3" fmla="*/ 857250 w 1394517"/>
                <a:gd name="connsiteY3" fmla="*/ 288059 h 624529"/>
                <a:gd name="connsiteX4" fmla="*/ 1390650 w 1394517"/>
                <a:gd name="connsiteY4" fmla="*/ 316634 h 624529"/>
                <a:gd name="connsiteX5" fmla="*/ 914400 w 1394517"/>
                <a:gd name="connsiteY5" fmla="*/ 373784 h 624529"/>
                <a:gd name="connsiteX6" fmla="*/ 847725 w 1394517"/>
                <a:gd name="connsiteY6" fmla="*/ 469034 h 624529"/>
                <a:gd name="connsiteX7" fmla="*/ 695325 w 1394517"/>
                <a:gd name="connsiteY7" fmla="*/ 621434 h 624529"/>
                <a:gd name="connsiteX8" fmla="*/ 0 w 1394517"/>
                <a:gd name="connsiteY8" fmla="*/ 316634 h 624529"/>
                <a:gd name="connsiteX0" fmla="*/ 0 w 1394517"/>
                <a:gd name="connsiteY0" fmla="*/ 316311 h 624206"/>
                <a:gd name="connsiteX1" fmla="*/ 695325 w 1394517"/>
                <a:gd name="connsiteY1" fmla="*/ 11511 h 624206"/>
                <a:gd name="connsiteX2" fmla="*/ 1333500 w 1394517"/>
                <a:gd name="connsiteY2" fmla="*/ 78186 h 624206"/>
                <a:gd name="connsiteX3" fmla="*/ 857250 w 1394517"/>
                <a:gd name="connsiteY3" fmla="*/ 287736 h 624206"/>
                <a:gd name="connsiteX4" fmla="*/ 1390650 w 1394517"/>
                <a:gd name="connsiteY4" fmla="*/ 316311 h 624206"/>
                <a:gd name="connsiteX5" fmla="*/ 914400 w 1394517"/>
                <a:gd name="connsiteY5" fmla="*/ 373461 h 624206"/>
                <a:gd name="connsiteX6" fmla="*/ 847725 w 1394517"/>
                <a:gd name="connsiteY6" fmla="*/ 468711 h 624206"/>
                <a:gd name="connsiteX7" fmla="*/ 695325 w 1394517"/>
                <a:gd name="connsiteY7" fmla="*/ 621111 h 624206"/>
                <a:gd name="connsiteX8" fmla="*/ 0 w 1394517"/>
                <a:gd name="connsiteY8" fmla="*/ 316311 h 624206"/>
                <a:gd name="connsiteX0" fmla="*/ 0 w 1394517"/>
                <a:gd name="connsiteY0" fmla="*/ 316311 h 624761"/>
                <a:gd name="connsiteX1" fmla="*/ 695325 w 1394517"/>
                <a:gd name="connsiteY1" fmla="*/ 11511 h 624761"/>
                <a:gd name="connsiteX2" fmla="*/ 1333500 w 1394517"/>
                <a:gd name="connsiteY2" fmla="*/ 78186 h 624761"/>
                <a:gd name="connsiteX3" fmla="*/ 857250 w 1394517"/>
                <a:gd name="connsiteY3" fmla="*/ 287736 h 624761"/>
                <a:gd name="connsiteX4" fmla="*/ 1390650 w 1394517"/>
                <a:gd name="connsiteY4" fmla="*/ 316311 h 624761"/>
                <a:gd name="connsiteX5" fmla="*/ 914400 w 1394517"/>
                <a:gd name="connsiteY5" fmla="*/ 373461 h 624761"/>
                <a:gd name="connsiteX6" fmla="*/ 1003300 w 1394517"/>
                <a:gd name="connsiteY6" fmla="*/ 478236 h 624761"/>
                <a:gd name="connsiteX7" fmla="*/ 695325 w 1394517"/>
                <a:gd name="connsiteY7" fmla="*/ 621111 h 624761"/>
                <a:gd name="connsiteX8" fmla="*/ 0 w 1394517"/>
                <a:gd name="connsiteY8" fmla="*/ 316311 h 624761"/>
                <a:gd name="connsiteX0" fmla="*/ 0 w 1394517"/>
                <a:gd name="connsiteY0" fmla="*/ 306548 h 614998"/>
                <a:gd name="connsiteX1" fmla="*/ 695325 w 1394517"/>
                <a:gd name="connsiteY1" fmla="*/ 1748 h 614998"/>
                <a:gd name="connsiteX2" fmla="*/ 1127125 w 1394517"/>
                <a:gd name="connsiteY2" fmla="*/ 182723 h 614998"/>
                <a:gd name="connsiteX3" fmla="*/ 857250 w 1394517"/>
                <a:gd name="connsiteY3" fmla="*/ 277973 h 614998"/>
                <a:gd name="connsiteX4" fmla="*/ 1390650 w 1394517"/>
                <a:gd name="connsiteY4" fmla="*/ 306548 h 614998"/>
                <a:gd name="connsiteX5" fmla="*/ 914400 w 1394517"/>
                <a:gd name="connsiteY5" fmla="*/ 363698 h 614998"/>
                <a:gd name="connsiteX6" fmla="*/ 1003300 w 1394517"/>
                <a:gd name="connsiteY6" fmla="*/ 468473 h 614998"/>
                <a:gd name="connsiteX7" fmla="*/ 695325 w 1394517"/>
                <a:gd name="connsiteY7" fmla="*/ 611348 h 614998"/>
                <a:gd name="connsiteX8" fmla="*/ 0 w 1394517"/>
                <a:gd name="connsiteY8" fmla="*/ 306548 h 614998"/>
                <a:gd name="connsiteX0" fmla="*/ 12807 w 1407324"/>
                <a:gd name="connsiteY0" fmla="*/ 278295 h 586745"/>
                <a:gd name="connsiteX1" fmla="*/ 323957 w 1407324"/>
                <a:gd name="connsiteY1" fmla="*/ 2070 h 586745"/>
                <a:gd name="connsiteX2" fmla="*/ 1139932 w 1407324"/>
                <a:gd name="connsiteY2" fmla="*/ 154470 h 586745"/>
                <a:gd name="connsiteX3" fmla="*/ 870057 w 1407324"/>
                <a:gd name="connsiteY3" fmla="*/ 249720 h 586745"/>
                <a:gd name="connsiteX4" fmla="*/ 1403457 w 1407324"/>
                <a:gd name="connsiteY4" fmla="*/ 278295 h 586745"/>
                <a:gd name="connsiteX5" fmla="*/ 927207 w 1407324"/>
                <a:gd name="connsiteY5" fmla="*/ 335445 h 586745"/>
                <a:gd name="connsiteX6" fmla="*/ 1016107 w 1407324"/>
                <a:gd name="connsiteY6" fmla="*/ 440220 h 586745"/>
                <a:gd name="connsiteX7" fmla="*/ 708132 w 1407324"/>
                <a:gd name="connsiteY7" fmla="*/ 583095 h 586745"/>
                <a:gd name="connsiteX8" fmla="*/ 12807 w 1407324"/>
                <a:gd name="connsiteY8" fmla="*/ 278295 h 586745"/>
                <a:gd name="connsiteX0" fmla="*/ 48 w 1394565"/>
                <a:gd name="connsiteY0" fmla="*/ 278295 h 586745"/>
                <a:gd name="connsiteX1" fmla="*/ 311198 w 1394565"/>
                <a:gd name="connsiteY1" fmla="*/ 2070 h 586745"/>
                <a:gd name="connsiteX2" fmla="*/ 1127173 w 1394565"/>
                <a:gd name="connsiteY2" fmla="*/ 154470 h 586745"/>
                <a:gd name="connsiteX3" fmla="*/ 857298 w 1394565"/>
                <a:gd name="connsiteY3" fmla="*/ 249720 h 586745"/>
                <a:gd name="connsiteX4" fmla="*/ 1390698 w 1394565"/>
                <a:gd name="connsiteY4" fmla="*/ 278295 h 586745"/>
                <a:gd name="connsiteX5" fmla="*/ 914448 w 1394565"/>
                <a:gd name="connsiteY5" fmla="*/ 335445 h 586745"/>
                <a:gd name="connsiteX6" fmla="*/ 1003348 w 1394565"/>
                <a:gd name="connsiteY6" fmla="*/ 440220 h 586745"/>
                <a:gd name="connsiteX7" fmla="*/ 695373 w 1394565"/>
                <a:gd name="connsiteY7" fmla="*/ 583095 h 586745"/>
                <a:gd name="connsiteX8" fmla="*/ 48 w 1394565"/>
                <a:gd name="connsiteY8" fmla="*/ 278295 h 586745"/>
                <a:gd name="connsiteX0" fmla="*/ 57 w 1394574"/>
                <a:gd name="connsiteY0" fmla="*/ 278295 h 470042"/>
                <a:gd name="connsiteX1" fmla="*/ 311207 w 1394574"/>
                <a:gd name="connsiteY1" fmla="*/ 2070 h 470042"/>
                <a:gd name="connsiteX2" fmla="*/ 1127182 w 1394574"/>
                <a:gd name="connsiteY2" fmla="*/ 154470 h 470042"/>
                <a:gd name="connsiteX3" fmla="*/ 857307 w 1394574"/>
                <a:gd name="connsiteY3" fmla="*/ 249720 h 470042"/>
                <a:gd name="connsiteX4" fmla="*/ 1390707 w 1394574"/>
                <a:gd name="connsiteY4" fmla="*/ 278295 h 470042"/>
                <a:gd name="connsiteX5" fmla="*/ 914457 w 1394574"/>
                <a:gd name="connsiteY5" fmla="*/ 335445 h 470042"/>
                <a:gd name="connsiteX6" fmla="*/ 1003357 w 1394574"/>
                <a:gd name="connsiteY6" fmla="*/ 440220 h 470042"/>
                <a:gd name="connsiteX7" fmla="*/ 292157 w 1394574"/>
                <a:gd name="connsiteY7" fmla="*/ 449745 h 470042"/>
                <a:gd name="connsiteX8" fmla="*/ 57 w 1394574"/>
                <a:gd name="connsiteY8" fmla="*/ 278295 h 470042"/>
                <a:gd name="connsiteX0" fmla="*/ 1711 w 1396228"/>
                <a:gd name="connsiteY0" fmla="*/ 278295 h 470042"/>
                <a:gd name="connsiteX1" fmla="*/ 312861 w 1396228"/>
                <a:gd name="connsiteY1" fmla="*/ 2070 h 470042"/>
                <a:gd name="connsiteX2" fmla="*/ 1128836 w 1396228"/>
                <a:gd name="connsiteY2" fmla="*/ 154470 h 470042"/>
                <a:gd name="connsiteX3" fmla="*/ 858961 w 1396228"/>
                <a:gd name="connsiteY3" fmla="*/ 249720 h 470042"/>
                <a:gd name="connsiteX4" fmla="*/ 1392361 w 1396228"/>
                <a:gd name="connsiteY4" fmla="*/ 278295 h 470042"/>
                <a:gd name="connsiteX5" fmla="*/ 916111 w 1396228"/>
                <a:gd name="connsiteY5" fmla="*/ 335445 h 470042"/>
                <a:gd name="connsiteX6" fmla="*/ 1005011 w 1396228"/>
                <a:gd name="connsiteY6" fmla="*/ 440220 h 470042"/>
                <a:gd name="connsiteX7" fmla="*/ 293811 w 1396228"/>
                <a:gd name="connsiteY7" fmla="*/ 449745 h 470042"/>
                <a:gd name="connsiteX8" fmla="*/ 1711 w 1396228"/>
                <a:gd name="connsiteY8" fmla="*/ 278295 h 470042"/>
                <a:gd name="connsiteX0" fmla="*/ 1392 w 1440359"/>
                <a:gd name="connsiteY0" fmla="*/ 242441 h 471430"/>
                <a:gd name="connsiteX1" fmla="*/ 356992 w 1440359"/>
                <a:gd name="connsiteY1" fmla="*/ 1141 h 471430"/>
                <a:gd name="connsiteX2" fmla="*/ 1172967 w 1440359"/>
                <a:gd name="connsiteY2" fmla="*/ 153541 h 471430"/>
                <a:gd name="connsiteX3" fmla="*/ 903092 w 1440359"/>
                <a:gd name="connsiteY3" fmla="*/ 248791 h 471430"/>
                <a:gd name="connsiteX4" fmla="*/ 1436492 w 1440359"/>
                <a:gd name="connsiteY4" fmla="*/ 277366 h 471430"/>
                <a:gd name="connsiteX5" fmla="*/ 960242 w 1440359"/>
                <a:gd name="connsiteY5" fmla="*/ 334516 h 471430"/>
                <a:gd name="connsiteX6" fmla="*/ 1049142 w 1440359"/>
                <a:gd name="connsiteY6" fmla="*/ 439291 h 471430"/>
                <a:gd name="connsiteX7" fmla="*/ 337942 w 1440359"/>
                <a:gd name="connsiteY7" fmla="*/ 448816 h 471430"/>
                <a:gd name="connsiteX8" fmla="*/ 1392 w 1440359"/>
                <a:gd name="connsiteY8" fmla="*/ 242441 h 471430"/>
                <a:gd name="connsiteX0" fmla="*/ 31 w 1438998"/>
                <a:gd name="connsiteY0" fmla="*/ 242441 h 504290"/>
                <a:gd name="connsiteX1" fmla="*/ 355631 w 1438998"/>
                <a:gd name="connsiteY1" fmla="*/ 1141 h 504290"/>
                <a:gd name="connsiteX2" fmla="*/ 1171606 w 1438998"/>
                <a:gd name="connsiteY2" fmla="*/ 153541 h 504290"/>
                <a:gd name="connsiteX3" fmla="*/ 901731 w 1438998"/>
                <a:gd name="connsiteY3" fmla="*/ 248791 h 504290"/>
                <a:gd name="connsiteX4" fmla="*/ 1435131 w 1438998"/>
                <a:gd name="connsiteY4" fmla="*/ 277366 h 504290"/>
                <a:gd name="connsiteX5" fmla="*/ 958881 w 1438998"/>
                <a:gd name="connsiteY5" fmla="*/ 334516 h 504290"/>
                <a:gd name="connsiteX6" fmla="*/ 1047781 w 1438998"/>
                <a:gd name="connsiteY6" fmla="*/ 439291 h 504290"/>
                <a:gd name="connsiteX7" fmla="*/ 339756 w 1438998"/>
                <a:gd name="connsiteY7" fmla="*/ 493266 h 504290"/>
                <a:gd name="connsiteX8" fmla="*/ 31 w 1438998"/>
                <a:gd name="connsiteY8" fmla="*/ 242441 h 504290"/>
                <a:gd name="connsiteX0" fmla="*/ 31 w 1438998"/>
                <a:gd name="connsiteY0" fmla="*/ 242441 h 504290"/>
                <a:gd name="connsiteX1" fmla="*/ 355631 w 1438998"/>
                <a:gd name="connsiteY1" fmla="*/ 1141 h 504290"/>
                <a:gd name="connsiteX2" fmla="*/ 1171606 w 1438998"/>
                <a:gd name="connsiteY2" fmla="*/ 153541 h 504290"/>
                <a:gd name="connsiteX3" fmla="*/ 901731 w 1438998"/>
                <a:gd name="connsiteY3" fmla="*/ 248791 h 504290"/>
                <a:gd name="connsiteX4" fmla="*/ 1435131 w 1438998"/>
                <a:gd name="connsiteY4" fmla="*/ 277366 h 504290"/>
                <a:gd name="connsiteX5" fmla="*/ 958881 w 1438998"/>
                <a:gd name="connsiteY5" fmla="*/ 334516 h 504290"/>
                <a:gd name="connsiteX6" fmla="*/ 1047781 w 1438998"/>
                <a:gd name="connsiteY6" fmla="*/ 439291 h 504290"/>
                <a:gd name="connsiteX7" fmla="*/ 339756 w 1438998"/>
                <a:gd name="connsiteY7" fmla="*/ 493266 h 504290"/>
                <a:gd name="connsiteX8" fmla="*/ 31 w 1438998"/>
                <a:gd name="connsiteY8" fmla="*/ 242441 h 504290"/>
                <a:gd name="connsiteX0" fmla="*/ 32 w 1438999"/>
                <a:gd name="connsiteY0" fmla="*/ 242441 h 501929"/>
                <a:gd name="connsiteX1" fmla="*/ 355632 w 1438999"/>
                <a:gd name="connsiteY1" fmla="*/ 1141 h 501929"/>
                <a:gd name="connsiteX2" fmla="*/ 1171607 w 1438999"/>
                <a:gd name="connsiteY2" fmla="*/ 153541 h 501929"/>
                <a:gd name="connsiteX3" fmla="*/ 901732 w 1438999"/>
                <a:gd name="connsiteY3" fmla="*/ 248791 h 501929"/>
                <a:gd name="connsiteX4" fmla="*/ 1435132 w 1438999"/>
                <a:gd name="connsiteY4" fmla="*/ 277366 h 501929"/>
                <a:gd name="connsiteX5" fmla="*/ 958882 w 1438999"/>
                <a:gd name="connsiteY5" fmla="*/ 334516 h 501929"/>
                <a:gd name="connsiteX6" fmla="*/ 1111282 w 1438999"/>
                <a:gd name="connsiteY6" fmla="*/ 426591 h 501929"/>
                <a:gd name="connsiteX7" fmla="*/ 339757 w 1438999"/>
                <a:gd name="connsiteY7" fmla="*/ 493266 h 501929"/>
                <a:gd name="connsiteX8" fmla="*/ 32 w 1438999"/>
                <a:gd name="connsiteY8" fmla="*/ 242441 h 501929"/>
                <a:gd name="connsiteX0" fmla="*/ 32 w 1438999"/>
                <a:gd name="connsiteY0" fmla="*/ 242441 h 501929"/>
                <a:gd name="connsiteX1" fmla="*/ 355632 w 1438999"/>
                <a:gd name="connsiteY1" fmla="*/ 1141 h 501929"/>
                <a:gd name="connsiteX2" fmla="*/ 1171607 w 1438999"/>
                <a:gd name="connsiteY2" fmla="*/ 153541 h 501929"/>
                <a:gd name="connsiteX3" fmla="*/ 901732 w 1438999"/>
                <a:gd name="connsiteY3" fmla="*/ 248791 h 501929"/>
                <a:gd name="connsiteX4" fmla="*/ 1435132 w 1438999"/>
                <a:gd name="connsiteY4" fmla="*/ 277366 h 501929"/>
                <a:gd name="connsiteX5" fmla="*/ 958882 w 1438999"/>
                <a:gd name="connsiteY5" fmla="*/ 334516 h 501929"/>
                <a:gd name="connsiteX6" fmla="*/ 1111282 w 1438999"/>
                <a:gd name="connsiteY6" fmla="*/ 426591 h 501929"/>
                <a:gd name="connsiteX7" fmla="*/ 339757 w 1438999"/>
                <a:gd name="connsiteY7" fmla="*/ 493266 h 501929"/>
                <a:gd name="connsiteX8" fmla="*/ 32 w 1438999"/>
                <a:gd name="connsiteY8" fmla="*/ 242441 h 501929"/>
                <a:gd name="connsiteX0" fmla="*/ 32 w 1438999"/>
                <a:gd name="connsiteY0" fmla="*/ 242441 h 501929"/>
                <a:gd name="connsiteX1" fmla="*/ 355632 w 1438999"/>
                <a:gd name="connsiteY1" fmla="*/ 1141 h 501929"/>
                <a:gd name="connsiteX2" fmla="*/ 1171607 w 1438999"/>
                <a:gd name="connsiteY2" fmla="*/ 153541 h 501929"/>
                <a:gd name="connsiteX3" fmla="*/ 901732 w 1438999"/>
                <a:gd name="connsiteY3" fmla="*/ 248791 h 501929"/>
                <a:gd name="connsiteX4" fmla="*/ 1435132 w 1438999"/>
                <a:gd name="connsiteY4" fmla="*/ 277366 h 501929"/>
                <a:gd name="connsiteX5" fmla="*/ 958882 w 1438999"/>
                <a:gd name="connsiteY5" fmla="*/ 334516 h 501929"/>
                <a:gd name="connsiteX6" fmla="*/ 1111282 w 1438999"/>
                <a:gd name="connsiteY6" fmla="*/ 426591 h 501929"/>
                <a:gd name="connsiteX7" fmla="*/ 339757 w 1438999"/>
                <a:gd name="connsiteY7" fmla="*/ 493266 h 501929"/>
                <a:gd name="connsiteX8" fmla="*/ 32 w 1438999"/>
                <a:gd name="connsiteY8" fmla="*/ 242441 h 501929"/>
                <a:gd name="connsiteX0" fmla="*/ 32 w 1438623"/>
                <a:gd name="connsiteY0" fmla="*/ 242441 h 501929"/>
                <a:gd name="connsiteX1" fmla="*/ 355632 w 1438623"/>
                <a:gd name="connsiteY1" fmla="*/ 1141 h 501929"/>
                <a:gd name="connsiteX2" fmla="*/ 1171607 w 1438623"/>
                <a:gd name="connsiteY2" fmla="*/ 153541 h 501929"/>
                <a:gd name="connsiteX3" fmla="*/ 901732 w 1438623"/>
                <a:gd name="connsiteY3" fmla="*/ 248791 h 501929"/>
                <a:gd name="connsiteX4" fmla="*/ 1435132 w 1438623"/>
                <a:gd name="connsiteY4" fmla="*/ 277366 h 501929"/>
                <a:gd name="connsiteX5" fmla="*/ 908082 w 1438623"/>
                <a:gd name="connsiteY5" fmla="*/ 350391 h 501929"/>
                <a:gd name="connsiteX6" fmla="*/ 1111282 w 1438623"/>
                <a:gd name="connsiteY6" fmla="*/ 426591 h 501929"/>
                <a:gd name="connsiteX7" fmla="*/ 339757 w 1438623"/>
                <a:gd name="connsiteY7" fmla="*/ 493266 h 501929"/>
                <a:gd name="connsiteX8" fmla="*/ 32 w 1438623"/>
                <a:gd name="connsiteY8" fmla="*/ 242441 h 501929"/>
                <a:gd name="connsiteX0" fmla="*/ 32 w 1438623"/>
                <a:gd name="connsiteY0" fmla="*/ 242441 h 501929"/>
                <a:gd name="connsiteX1" fmla="*/ 355632 w 1438623"/>
                <a:gd name="connsiteY1" fmla="*/ 1141 h 501929"/>
                <a:gd name="connsiteX2" fmla="*/ 1171607 w 1438623"/>
                <a:gd name="connsiteY2" fmla="*/ 153541 h 501929"/>
                <a:gd name="connsiteX3" fmla="*/ 901732 w 1438623"/>
                <a:gd name="connsiteY3" fmla="*/ 248791 h 501929"/>
                <a:gd name="connsiteX4" fmla="*/ 1435132 w 1438623"/>
                <a:gd name="connsiteY4" fmla="*/ 277366 h 501929"/>
                <a:gd name="connsiteX5" fmla="*/ 908082 w 1438623"/>
                <a:gd name="connsiteY5" fmla="*/ 350391 h 501929"/>
                <a:gd name="connsiteX6" fmla="*/ 1111282 w 1438623"/>
                <a:gd name="connsiteY6" fmla="*/ 426591 h 501929"/>
                <a:gd name="connsiteX7" fmla="*/ 339757 w 1438623"/>
                <a:gd name="connsiteY7" fmla="*/ 493266 h 501929"/>
                <a:gd name="connsiteX8" fmla="*/ 32 w 1438623"/>
                <a:gd name="connsiteY8" fmla="*/ 242441 h 501929"/>
                <a:gd name="connsiteX0" fmla="*/ 32 w 1438623"/>
                <a:gd name="connsiteY0" fmla="*/ 242441 h 501929"/>
                <a:gd name="connsiteX1" fmla="*/ 355632 w 1438623"/>
                <a:gd name="connsiteY1" fmla="*/ 1141 h 501929"/>
                <a:gd name="connsiteX2" fmla="*/ 1171607 w 1438623"/>
                <a:gd name="connsiteY2" fmla="*/ 153541 h 501929"/>
                <a:gd name="connsiteX3" fmla="*/ 901732 w 1438623"/>
                <a:gd name="connsiteY3" fmla="*/ 248791 h 501929"/>
                <a:gd name="connsiteX4" fmla="*/ 1435132 w 1438623"/>
                <a:gd name="connsiteY4" fmla="*/ 277366 h 501929"/>
                <a:gd name="connsiteX5" fmla="*/ 908082 w 1438623"/>
                <a:gd name="connsiteY5" fmla="*/ 350391 h 501929"/>
                <a:gd name="connsiteX6" fmla="*/ 1111282 w 1438623"/>
                <a:gd name="connsiteY6" fmla="*/ 426591 h 501929"/>
                <a:gd name="connsiteX7" fmla="*/ 339757 w 1438623"/>
                <a:gd name="connsiteY7" fmla="*/ 493266 h 501929"/>
                <a:gd name="connsiteX8" fmla="*/ 32 w 1438623"/>
                <a:gd name="connsiteY8" fmla="*/ 242441 h 501929"/>
                <a:gd name="connsiteX0" fmla="*/ 32 w 1438623"/>
                <a:gd name="connsiteY0" fmla="*/ 242014 h 501502"/>
                <a:gd name="connsiteX1" fmla="*/ 355632 w 1438623"/>
                <a:gd name="connsiteY1" fmla="*/ 714 h 501502"/>
                <a:gd name="connsiteX2" fmla="*/ 1120807 w 1438623"/>
                <a:gd name="connsiteY2" fmla="*/ 168989 h 501502"/>
                <a:gd name="connsiteX3" fmla="*/ 901732 w 1438623"/>
                <a:gd name="connsiteY3" fmla="*/ 248364 h 501502"/>
                <a:gd name="connsiteX4" fmla="*/ 1435132 w 1438623"/>
                <a:gd name="connsiteY4" fmla="*/ 276939 h 501502"/>
                <a:gd name="connsiteX5" fmla="*/ 908082 w 1438623"/>
                <a:gd name="connsiteY5" fmla="*/ 349964 h 501502"/>
                <a:gd name="connsiteX6" fmla="*/ 1111282 w 1438623"/>
                <a:gd name="connsiteY6" fmla="*/ 426164 h 501502"/>
                <a:gd name="connsiteX7" fmla="*/ 339757 w 1438623"/>
                <a:gd name="connsiteY7" fmla="*/ 492839 h 501502"/>
                <a:gd name="connsiteX8" fmla="*/ 32 w 1438623"/>
                <a:gd name="connsiteY8" fmla="*/ 242014 h 501502"/>
                <a:gd name="connsiteX0" fmla="*/ 32 w 1438623"/>
                <a:gd name="connsiteY0" fmla="*/ 242014 h 501502"/>
                <a:gd name="connsiteX1" fmla="*/ 355632 w 1438623"/>
                <a:gd name="connsiteY1" fmla="*/ 714 h 501502"/>
                <a:gd name="connsiteX2" fmla="*/ 1120807 w 1438623"/>
                <a:gd name="connsiteY2" fmla="*/ 168989 h 501502"/>
                <a:gd name="connsiteX3" fmla="*/ 901732 w 1438623"/>
                <a:gd name="connsiteY3" fmla="*/ 248364 h 501502"/>
                <a:gd name="connsiteX4" fmla="*/ 1435132 w 1438623"/>
                <a:gd name="connsiteY4" fmla="*/ 276939 h 501502"/>
                <a:gd name="connsiteX5" fmla="*/ 908082 w 1438623"/>
                <a:gd name="connsiteY5" fmla="*/ 349964 h 501502"/>
                <a:gd name="connsiteX6" fmla="*/ 1111282 w 1438623"/>
                <a:gd name="connsiteY6" fmla="*/ 426164 h 501502"/>
                <a:gd name="connsiteX7" fmla="*/ 339757 w 1438623"/>
                <a:gd name="connsiteY7" fmla="*/ 492839 h 501502"/>
                <a:gd name="connsiteX8" fmla="*/ 32 w 1438623"/>
                <a:gd name="connsiteY8" fmla="*/ 242014 h 501502"/>
                <a:gd name="connsiteX0" fmla="*/ 32 w 1438623"/>
                <a:gd name="connsiteY0" fmla="*/ 241499 h 500987"/>
                <a:gd name="connsiteX1" fmla="*/ 355632 w 1438623"/>
                <a:gd name="connsiteY1" fmla="*/ 199 h 500987"/>
                <a:gd name="connsiteX2" fmla="*/ 1143032 w 1438623"/>
                <a:gd name="connsiteY2" fmla="*/ 200224 h 500987"/>
                <a:gd name="connsiteX3" fmla="*/ 901732 w 1438623"/>
                <a:gd name="connsiteY3" fmla="*/ 247849 h 500987"/>
                <a:gd name="connsiteX4" fmla="*/ 1435132 w 1438623"/>
                <a:gd name="connsiteY4" fmla="*/ 276424 h 500987"/>
                <a:gd name="connsiteX5" fmla="*/ 908082 w 1438623"/>
                <a:gd name="connsiteY5" fmla="*/ 349449 h 500987"/>
                <a:gd name="connsiteX6" fmla="*/ 1111282 w 1438623"/>
                <a:gd name="connsiteY6" fmla="*/ 425649 h 500987"/>
                <a:gd name="connsiteX7" fmla="*/ 339757 w 1438623"/>
                <a:gd name="connsiteY7" fmla="*/ 492324 h 500987"/>
                <a:gd name="connsiteX8" fmla="*/ 32 w 1438623"/>
                <a:gd name="connsiteY8" fmla="*/ 241499 h 500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38623" h="500987">
                  <a:moveTo>
                    <a:pt x="32" y="241499"/>
                  </a:moveTo>
                  <a:cubicBezTo>
                    <a:pt x="2678" y="108678"/>
                    <a:pt x="165132" y="7078"/>
                    <a:pt x="355632" y="199"/>
                  </a:cubicBezTo>
                  <a:cubicBezTo>
                    <a:pt x="546132" y="-6680"/>
                    <a:pt x="1092232" y="166887"/>
                    <a:pt x="1143032" y="200224"/>
                  </a:cubicBezTo>
                  <a:cubicBezTo>
                    <a:pt x="1019207" y="243086"/>
                    <a:pt x="1009682" y="209749"/>
                    <a:pt x="901732" y="247849"/>
                  </a:cubicBezTo>
                  <a:cubicBezTo>
                    <a:pt x="987457" y="279599"/>
                    <a:pt x="1385920" y="260549"/>
                    <a:pt x="1435132" y="276424"/>
                  </a:cubicBezTo>
                  <a:cubicBezTo>
                    <a:pt x="1484344" y="292299"/>
                    <a:pt x="998570" y="324049"/>
                    <a:pt x="908082" y="349449"/>
                  </a:cubicBezTo>
                  <a:cubicBezTo>
                    <a:pt x="1027144" y="403424"/>
                    <a:pt x="1050957" y="405012"/>
                    <a:pt x="1111282" y="425649"/>
                  </a:cubicBezTo>
                  <a:cubicBezTo>
                    <a:pt x="1035082" y="465336"/>
                    <a:pt x="524965" y="523016"/>
                    <a:pt x="339757" y="492324"/>
                  </a:cubicBezTo>
                  <a:cubicBezTo>
                    <a:pt x="154549" y="461632"/>
                    <a:pt x="-2614" y="374320"/>
                    <a:pt x="32" y="241499"/>
                  </a:cubicBezTo>
                  <a:close/>
                </a:path>
              </a:pathLst>
            </a:custGeom>
            <a:solidFill>
              <a:srgbClr val="FFFF00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80" name="グループ化 79"/>
          <p:cNvGrpSpPr/>
          <p:nvPr/>
        </p:nvGrpSpPr>
        <p:grpSpPr>
          <a:xfrm>
            <a:off x="2374864" y="5187731"/>
            <a:ext cx="412728" cy="412728"/>
            <a:chOff x="907842" y="5304714"/>
            <a:chExt cx="412728" cy="412728"/>
          </a:xfrm>
        </p:grpSpPr>
        <p:grpSp>
          <p:nvGrpSpPr>
            <p:cNvPr id="70" name="グループ化 69"/>
            <p:cNvGrpSpPr/>
            <p:nvPr/>
          </p:nvGrpSpPr>
          <p:grpSpPr>
            <a:xfrm>
              <a:off x="1048283" y="5363926"/>
              <a:ext cx="139502" cy="255122"/>
              <a:chOff x="1398871" y="5502212"/>
              <a:chExt cx="181414" cy="331770"/>
            </a:xfrm>
          </p:grpSpPr>
          <p:sp>
            <p:nvSpPr>
              <p:cNvPr id="71" name="二等辺三角形 70"/>
              <p:cNvSpPr/>
              <p:nvPr/>
            </p:nvSpPr>
            <p:spPr>
              <a:xfrm>
                <a:off x="1419331" y="5650629"/>
                <a:ext cx="140494" cy="183353"/>
              </a:xfrm>
              <a:prstGeom prst="triangl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2" name="円/楕円 71"/>
              <p:cNvSpPr/>
              <p:nvPr/>
            </p:nvSpPr>
            <p:spPr>
              <a:xfrm>
                <a:off x="1426307" y="5603423"/>
                <a:ext cx="126542" cy="132170"/>
              </a:xfrm>
              <a:prstGeom prst="ellipse">
                <a:avLst/>
              </a:prstGeom>
              <a:solidFill>
                <a:srgbClr val="FFCC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3" name="二等辺三角形 72"/>
              <p:cNvSpPr/>
              <p:nvPr/>
            </p:nvSpPr>
            <p:spPr>
              <a:xfrm>
                <a:off x="1445939" y="5502212"/>
                <a:ext cx="87278" cy="113903"/>
              </a:xfrm>
              <a:prstGeom prst="triangl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4" name="円/楕円 73"/>
              <p:cNvSpPr/>
              <p:nvPr/>
            </p:nvSpPr>
            <p:spPr>
              <a:xfrm>
                <a:off x="1398871" y="5612638"/>
                <a:ext cx="181414" cy="60756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bg2">
                    <a:lumMod val="1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69" name="円/楕円 68"/>
            <p:cNvSpPr/>
            <p:nvPr/>
          </p:nvSpPr>
          <p:spPr>
            <a:xfrm>
              <a:off x="907842" y="5304714"/>
              <a:ext cx="412728" cy="412728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50000">
                  <a:schemeClr val="accent1">
                    <a:tint val="44500"/>
                    <a:satMod val="160000"/>
                    <a:alpha val="70000"/>
                  </a:schemeClr>
                </a:gs>
                <a:gs pos="100000">
                  <a:schemeClr val="accent1">
                    <a:tint val="23500"/>
                    <a:satMod val="160000"/>
                    <a:alpha val="41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98" name="正方形/長方形 97"/>
          <p:cNvSpPr/>
          <p:nvPr/>
        </p:nvSpPr>
        <p:spPr>
          <a:xfrm>
            <a:off x="4725263" y="2568521"/>
            <a:ext cx="2928791" cy="237067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9" name="正方形/長方形 98"/>
          <p:cNvSpPr/>
          <p:nvPr/>
        </p:nvSpPr>
        <p:spPr>
          <a:xfrm>
            <a:off x="4575026" y="4700831"/>
            <a:ext cx="3308613" cy="169646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>
                <a:solidFill>
                  <a:srgbClr val="C00000"/>
                </a:solidFill>
              </a:rPr>
              <a:t>着弾すると爆発する、炎の弾丸を発射する。</a:t>
            </a:r>
            <a:endParaRPr kumimoji="1" lang="en-US" altLang="ja-JP" sz="1200" dirty="0" smtClean="0">
              <a:solidFill>
                <a:srgbClr val="C00000"/>
              </a:solidFill>
            </a:endParaRPr>
          </a:p>
          <a:p>
            <a:pPr algn="ctr"/>
            <a:r>
              <a:rPr kumimoji="1" lang="ja-JP" altLang="en-US" sz="1200" dirty="0">
                <a:solidFill>
                  <a:srgbClr val="C00000"/>
                </a:solidFill>
              </a:rPr>
              <a:t>威力</a:t>
            </a:r>
            <a:r>
              <a:rPr kumimoji="1" lang="ja-JP" altLang="en-US" sz="1200" dirty="0" smtClean="0">
                <a:solidFill>
                  <a:srgbClr val="C00000"/>
                </a:solidFill>
              </a:rPr>
              <a:t>は低いが、発射間隔が短い。</a:t>
            </a:r>
            <a:endParaRPr kumimoji="1" lang="en-US" altLang="ja-JP" sz="1200" dirty="0" smtClean="0">
              <a:solidFill>
                <a:srgbClr val="C00000"/>
              </a:solidFill>
            </a:endParaRPr>
          </a:p>
          <a:p>
            <a:pPr algn="ctr"/>
            <a:endParaRPr kumimoji="1" lang="en-US" altLang="ja-JP" sz="1400" dirty="0">
              <a:solidFill>
                <a:srgbClr val="C00000"/>
              </a:solidFill>
            </a:endParaRPr>
          </a:p>
          <a:p>
            <a:pPr algn="ctr"/>
            <a:r>
              <a:rPr kumimoji="1" lang="ja-JP" altLang="en-US" sz="1400" dirty="0" smtClean="0">
                <a:solidFill>
                  <a:srgbClr val="C00000"/>
                </a:solidFill>
              </a:rPr>
              <a:t>系統：ソーサリー、ネクロマンサー</a:t>
            </a:r>
            <a:endParaRPr kumimoji="1" lang="en-US" altLang="ja-JP" sz="1400" dirty="0" smtClean="0">
              <a:solidFill>
                <a:srgbClr val="C00000"/>
              </a:solidFill>
            </a:endParaRPr>
          </a:p>
          <a:p>
            <a:pPr algn="ctr"/>
            <a:r>
              <a:rPr kumimoji="1" lang="en-US" altLang="ja-JP" sz="1400" dirty="0" smtClean="0">
                <a:solidFill>
                  <a:srgbClr val="C00000"/>
                </a:solidFill>
              </a:rPr>
              <a:t>MP:20</a:t>
            </a:r>
            <a:r>
              <a:rPr kumimoji="1" lang="ja-JP" altLang="en-US" sz="1400" dirty="0" smtClean="0">
                <a:solidFill>
                  <a:srgbClr val="C00000"/>
                </a:solidFill>
              </a:rPr>
              <a:t>　クールタイム</a:t>
            </a:r>
            <a:r>
              <a:rPr kumimoji="1" lang="en-US" altLang="ja-JP" sz="1400" dirty="0" smtClean="0">
                <a:solidFill>
                  <a:srgbClr val="C00000"/>
                </a:solidFill>
              </a:rPr>
              <a:t>:1.00</a:t>
            </a:r>
            <a:r>
              <a:rPr kumimoji="1" lang="ja-JP" altLang="en-US" sz="1400" dirty="0" smtClean="0">
                <a:solidFill>
                  <a:srgbClr val="C00000"/>
                </a:solidFill>
              </a:rPr>
              <a:t>秒</a:t>
            </a:r>
            <a:endParaRPr kumimoji="1" lang="ja-JP" altLang="en-US" sz="1400" dirty="0">
              <a:solidFill>
                <a:srgbClr val="C00000"/>
              </a:solidFill>
            </a:endParaRPr>
          </a:p>
        </p:txBody>
      </p:sp>
      <p:grpSp>
        <p:nvGrpSpPr>
          <p:cNvPr id="100" name="グループ化 99"/>
          <p:cNvGrpSpPr/>
          <p:nvPr/>
        </p:nvGrpSpPr>
        <p:grpSpPr>
          <a:xfrm rot="329296">
            <a:off x="4920480" y="3172265"/>
            <a:ext cx="2614739" cy="845567"/>
            <a:chOff x="6923424" y="4697683"/>
            <a:chExt cx="1438623" cy="500987"/>
          </a:xfrm>
        </p:grpSpPr>
        <p:sp>
          <p:nvSpPr>
            <p:cNvPr id="101" name="円/楕円 55"/>
            <p:cNvSpPr/>
            <p:nvPr/>
          </p:nvSpPr>
          <p:spPr>
            <a:xfrm>
              <a:off x="6923424" y="4697683"/>
              <a:ext cx="1438623" cy="500987"/>
            </a:xfrm>
            <a:custGeom>
              <a:avLst/>
              <a:gdLst>
                <a:gd name="connsiteX0" fmla="*/ 0 w 1390650"/>
                <a:gd name="connsiteY0" fmla="*/ 304800 h 609600"/>
                <a:gd name="connsiteX1" fmla="*/ 695325 w 1390650"/>
                <a:gd name="connsiteY1" fmla="*/ 0 h 609600"/>
                <a:gd name="connsiteX2" fmla="*/ 1390650 w 1390650"/>
                <a:gd name="connsiteY2" fmla="*/ 304800 h 609600"/>
                <a:gd name="connsiteX3" fmla="*/ 695325 w 1390650"/>
                <a:gd name="connsiteY3" fmla="*/ 609600 h 609600"/>
                <a:gd name="connsiteX4" fmla="*/ 0 w 1390650"/>
                <a:gd name="connsiteY4" fmla="*/ 304800 h 609600"/>
                <a:gd name="connsiteX0" fmla="*/ 0 w 1390650"/>
                <a:gd name="connsiteY0" fmla="*/ 304800 h 609600"/>
                <a:gd name="connsiteX1" fmla="*/ 695325 w 1390650"/>
                <a:gd name="connsiteY1" fmla="*/ 0 h 609600"/>
                <a:gd name="connsiteX2" fmla="*/ 1390650 w 1390650"/>
                <a:gd name="connsiteY2" fmla="*/ 304800 h 609600"/>
                <a:gd name="connsiteX3" fmla="*/ 695325 w 1390650"/>
                <a:gd name="connsiteY3" fmla="*/ 609600 h 609600"/>
                <a:gd name="connsiteX4" fmla="*/ 0 w 1390650"/>
                <a:gd name="connsiteY4" fmla="*/ 304800 h 609600"/>
                <a:gd name="connsiteX0" fmla="*/ 0 w 1390650"/>
                <a:gd name="connsiteY0" fmla="*/ 306635 h 613270"/>
                <a:gd name="connsiteX1" fmla="*/ 695325 w 1390650"/>
                <a:gd name="connsiteY1" fmla="*/ 1835 h 613270"/>
                <a:gd name="connsiteX2" fmla="*/ 1390650 w 1390650"/>
                <a:gd name="connsiteY2" fmla="*/ 306635 h 613270"/>
                <a:gd name="connsiteX3" fmla="*/ 695325 w 1390650"/>
                <a:gd name="connsiteY3" fmla="*/ 611435 h 613270"/>
                <a:gd name="connsiteX4" fmla="*/ 0 w 1390650"/>
                <a:gd name="connsiteY4" fmla="*/ 306635 h 613270"/>
                <a:gd name="connsiteX0" fmla="*/ 0 w 1396090"/>
                <a:gd name="connsiteY0" fmla="*/ 311139 h 617774"/>
                <a:gd name="connsiteX1" fmla="*/ 695325 w 1396090"/>
                <a:gd name="connsiteY1" fmla="*/ 6339 h 617774"/>
                <a:gd name="connsiteX2" fmla="*/ 876300 w 1396090"/>
                <a:gd name="connsiteY2" fmla="*/ 120639 h 617774"/>
                <a:gd name="connsiteX3" fmla="*/ 1390650 w 1396090"/>
                <a:gd name="connsiteY3" fmla="*/ 311139 h 617774"/>
                <a:gd name="connsiteX4" fmla="*/ 695325 w 1396090"/>
                <a:gd name="connsiteY4" fmla="*/ 615939 h 617774"/>
                <a:gd name="connsiteX5" fmla="*/ 0 w 1396090"/>
                <a:gd name="connsiteY5" fmla="*/ 311139 h 617774"/>
                <a:gd name="connsiteX0" fmla="*/ 0 w 1392220"/>
                <a:gd name="connsiteY0" fmla="*/ 311139 h 619260"/>
                <a:gd name="connsiteX1" fmla="*/ 695325 w 1392220"/>
                <a:gd name="connsiteY1" fmla="*/ 6339 h 619260"/>
                <a:gd name="connsiteX2" fmla="*/ 876300 w 1392220"/>
                <a:gd name="connsiteY2" fmla="*/ 120639 h 619260"/>
                <a:gd name="connsiteX3" fmla="*/ 1390650 w 1392220"/>
                <a:gd name="connsiteY3" fmla="*/ 311139 h 619260"/>
                <a:gd name="connsiteX4" fmla="*/ 847725 w 1392220"/>
                <a:gd name="connsiteY4" fmla="*/ 463539 h 619260"/>
                <a:gd name="connsiteX5" fmla="*/ 695325 w 1392220"/>
                <a:gd name="connsiteY5" fmla="*/ 615939 h 619260"/>
                <a:gd name="connsiteX6" fmla="*/ 0 w 1392220"/>
                <a:gd name="connsiteY6" fmla="*/ 311139 h 619260"/>
                <a:gd name="connsiteX0" fmla="*/ 0 w 1394701"/>
                <a:gd name="connsiteY0" fmla="*/ 310503 h 618624"/>
                <a:gd name="connsiteX1" fmla="*/ 695325 w 1394701"/>
                <a:gd name="connsiteY1" fmla="*/ 5703 h 618624"/>
                <a:gd name="connsiteX2" fmla="*/ 876300 w 1394701"/>
                <a:gd name="connsiteY2" fmla="*/ 120003 h 618624"/>
                <a:gd name="connsiteX3" fmla="*/ 857250 w 1394701"/>
                <a:gd name="connsiteY3" fmla="*/ 281928 h 618624"/>
                <a:gd name="connsiteX4" fmla="*/ 1390650 w 1394701"/>
                <a:gd name="connsiteY4" fmla="*/ 310503 h 618624"/>
                <a:gd name="connsiteX5" fmla="*/ 847725 w 1394701"/>
                <a:gd name="connsiteY5" fmla="*/ 462903 h 618624"/>
                <a:gd name="connsiteX6" fmla="*/ 695325 w 1394701"/>
                <a:gd name="connsiteY6" fmla="*/ 615303 h 618624"/>
                <a:gd name="connsiteX7" fmla="*/ 0 w 1394701"/>
                <a:gd name="connsiteY7" fmla="*/ 310503 h 618624"/>
                <a:gd name="connsiteX0" fmla="*/ 0 w 1394517"/>
                <a:gd name="connsiteY0" fmla="*/ 310503 h 618398"/>
                <a:gd name="connsiteX1" fmla="*/ 695325 w 1394517"/>
                <a:gd name="connsiteY1" fmla="*/ 5703 h 618398"/>
                <a:gd name="connsiteX2" fmla="*/ 876300 w 1394517"/>
                <a:gd name="connsiteY2" fmla="*/ 120003 h 618398"/>
                <a:gd name="connsiteX3" fmla="*/ 857250 w 1394517"/>
                <a:gd name="connsiteY3" fmla="*/ 281928 h 618398"/>
                <a:gd name="connsiteX4" fmla="*/ 1390650 w 1394517"/>
                <a:gd name="connsiteY4" fmla="*/ 310503 h 618398"/>
                <a:gd name="connsiteX5" fmla="*/ 914400 w 1394517"/>
                <a:gd name="connsiteY5" fmla="*/ 367653 h 618398"/>
                <a:gd name="connsiteX6" fmla="*/ 847725 w 1394517"/>
                <a:gd name="connsiteY6" fmla="*/ 462903 h 618398"/>
                <a:gd name="connsiteX7" fmla="*/ 695325 w 1394517"/>
                <a:gd name="connsiteY7" fmla="*/ 615303 h 618398"/>
                <a:gd name="connsiteX8" fmla="*/ 0 w 1394517"/>
                <a:gd name="connsiteY8" fmla="*/ 310503 h 618398"/>
                <a:gd name="connsiteX0" fmla="*/ 0 w 1394517"/>
                <a:gd name="connsiteY0" fmla="*/ 316634 h 624529"/>
                <a:gd name="connsiteX1" fmla="*/ 695325 w 1394517"/>
                <a:gd name="connsiteY1" fmla="*/ 11834 h 624529"/>
                <a:gd name="connsiteX2" fmla="*/ 1333500 w 1394517"/>
                <a:gd name="connsiteY2" fmla="*/ 78509 h 624529"/>
                <a:gd name="connsiteX3" fmla="*/ 857250 w 1394517"/>
                <a:gd name="connsiteY3" fmla="*/ 288059 h 624529"/>
                <a:gd name="connsiteX4" fmla="*/ 1390650 w 1394517"/>
                <a:gd name="connsiteY4" fmla="*/ 316634 h 624529"/>
                <a:gd name="connsiteX5" fmla="*/ 914400 w 1394517"/>
                <a:gd name="connsiteY5" fmla="*/ 373784 h 624529"/>
                <a:gd name="connsiteX6" fmla="*/ 847725 w 1394517"/>
                <a:gd name="connsiteY6" fmla="*/ 469034 h 624529"/>
                <a:gd name="connsiteX7" fmla="*/ 695325 w 1394517"/>
                <a:gd name="connsiteY7" fmla="*/ 621434 h 624529"/>
                <a:gd name="connsiteX8" fmla="*/ 0 w 1394517"/>
                <a:gd name="connsiteY8" fmla="*/ 316634 h 624529"/>
                <a:gd name="connsiteX0" fmla="*/ 0 w 1394517"/>
                <a:gd name="connsiteY0" fmla="*/ 316311 h 624206"/>
                <a:gd name="connsiteX1" fmla="*/ 695325 w 1394517"/>
                <a:gd name="connsiteY1" fmla="*/ 11511 h 624206"/>
                <a:gd name="connsiteX2" fmla="*/ 1333500 w 1394517"/>
                <a:gd name="connsiteY2" fmla="*/ 78186 h 624206"/>
                <a:gd name="connsiteX3" fmla="*/ 857250 w 1394517"/>
                <a:gd name="connsiteY3" fmla="*/ 287736 h 624206"/>
                <a:gd name="connsiteX4" fmla="*/ 1390650 w 1394517"/>
                <a:gd name="connsiteY4" fmla="*/ 316311 h 624206"/>
                <a:gd name="connsiteX5" fmla="*/ 914400 w 1394517"/>
                <a:gd name="connsiteY5" fmla="*/ 373461 h 624206"/>
                <a:gd name="connsiteX6" fmla="*/ 847725 w 1394517"/>
                <a:gd name="connsiteY6" fmla="*/ 468711 h 624206"/>
                <a:gd name="connsiteX7" fmla="*/ 695325 w 1394517"/>
                <a:gd name="connsiteY7" fmla="*/ 621111 h 624206"/>
                <a:gd name="connsiteX8" fmla="*/ 0 w 1394517"/>
                <a:gd name="connsiteY8" fmla="*/ 316311 h 624206"/>
                <a:gd name="connsiteX0" fmla="*/ 0 w 1394517"/>
                <a:gd name="connsiteY0" fmla="*/ 316311 h 624761"/>
                <a:gd name="connsiteX1" fmla="*/ 695325 w 1394517"/>
                <a:gd name="connsiteY1" fmla="*/ 11511 h 624761"/>
                <a:gd name="connsiteX2" fmla="*/ 1333500 w 1394517"/>
                <a:gd name="connsiteY2" fmla="*/ 78186 h 624761"/>
                <a:gd name="connsiteX3" fmla="*/ 857250 w 1394517"/>
                <a:gd name="connsiteY3" fmla="*/ 287736 h 624761"/>
                <a:gd name="connsiteX4" fmla="*/ 1390650 w 1394517"/>
                <a:gd name="connsiteY4" fmla="*/ 316311 h 624761"/>
                <a:gd name="connsiteX5" fmla="*/ 914400 w 1394517"/>
                <a:gd name="connsiteY5" fmla="*/ 373461 h 624761"/>
                <a:gd name="connsiteX6" fmla="*/ 1003300 w 1394517"/>
                <a:gd name="connsiteY6" fmla="*/ 478236 h 624761"/>
                <a:gd name="connsiteX7" fmla="*/ 695325 w 1394517"/>
                <a:gd name="connsiteY7" fmla="*/ 621111 h 624761"/>
                <a:gd name="connsiteX8" fmla="*/ 0 w 1394517"/>
                <a:gd name="connsiteY8" fmla="*/ 316311 h 624761"/>
                <a:gd name="connsiteX0" fmla="*/ 0 w 1394517"/>
                <a:gd name="connsiteY0" fmla="*/ 306548 h 614998"/>
                <a:gd name="connsiteX1" fmla="*/ 695325 w 1394517"/>
                <a:gd name="connsiteY1" fmla="*/ 1748 h 614998"/>
                <a:gd name="connsiteX2" fmla="*/ 1127125 w 1394517"/>
                <a:gd name="connsiteY2" fmla="*/ 182723 h 614998"/>
                <a:gd name="connsiteX3" fmla="*/ 857250 w 1394517"/>
                <a:gd name="connsiteY3" fmla="*/ 277973 h 614998"/>
                <a:gd name="connsiteX4" fmla="*/ 1390650 w 1394517"/>
                <a:gd name="connsiteY4" fmla="*/ 306548 h 614998"/>
                <a:gd name="connsiteX5" fmla="*/ 914400 w 1394517"/>
                <a:gd name="connsiteY5" fmla="*/ 363698 h 614998"/>
                <a:gd name="connsiteX6" fmla="*/ 1003300 w 1394517"/>
                <a:gd name="connsiteY6" fmla="*/ 468473 h 614998"/>
                <a:gd name="connsiteX7" fmla="*/ 695325 w 1394517"/>
                <a:gd name="connsiteY7" fmla="*/ 611348 h 614998"/>
                <a:gd name="connsiteX8" fmla="*/ 0 w 1394517"/>
                <a:gd name="connsiteY8" fmla="*/ 306548 h 614998"/>
                <a:gd name="connsiteX0" fmla="*/ 12807 w 1407324"/>
                <a:gd name="connsiteY0" fmla="*/ 278295 h 586745"/>
                <a:gd name="connsiteX1" fmla="*/ 323957 w 1407324"/>
                <a:gd name="connsiteY1" fmla="*/ 2070 h 586745"/>
                <a:gd name="connsiteX2" fmla="*/ 1139932 w 1407324"/>
                <a:gd name="connsiteY2" fmla="*/ 154470 h 586745"/>
                <a:gd name="connsiteX3" fmla="*/ 870057 w 1407324"/>
                <a:gd name="connsiteY3" fmla="*/ 249720 h 586745"/>
                <a:gd name="connsiteX4" fmla="*/ 1403457 w 1407324"/>
                <a:gd name="connsiteY4" fmla="*/ 278295 h 586745"/>
                <a:gd name="connsiteX5" fmla="*/ 927207 w 1407324"/>
                <a:gd name="connsiteY5" fmla="*/ 335445 h 586745"/>
                <a:gd name="connsiteX6" fmla="*/ 1016107 w 1407324"/>
                <a:gd name="connsiteY6" fmla="*/ 440220 h 586745"/>
                <a:gd name="connsiteX7" fmla="*/ 708132 w 1407324"/>
                <a:gd name="connsiteY7" fmla="*/ 583095 h 586745"/>
                <a:gd name="connsiteX8" fmla="*/ 12807 w 1407324"/>
                <a:gd name="connsiteY8" fmla="*/ 278295 h 586745"/>
                <a:gd name="connsiteX0" fmla="*/ 48 w 1394565"/>
                <a:gd name="connsiteY0" fmla="*/ 278295 h 586745"/>
                <a:gd name="connsiteX1" fmla="*/ 311198 w 1394565"/>
                <a:gd name="connsiteY1" fmla="*/ 2070 h 586745"/>
                <a:gd name="connsiteX2" fmla="*/ 1127173 w 1394565"/>
                <a:gd name="connsiteY2" fmla="*/ 154470 h 586745"/>
                <a:gd name="connsiteX3" fmla="*/ 857298 w 1394565"/>
                <a:gd name="connsiteY3" fmla="*/ 249720 h 586745"/>
                <a:gd name="connsiteX4" fmla="*/ 1390698 w 1394565"/>
                <a:gd name="connsiteY4" fmla="*/ 278295 h 586745"/>
                <a:gd name="connsiteX5" fmla="*/ 914448 w 1394565"/>
                <a:gd name="connsiteY5" fmla="*/ 335445 h 586745"/>
                <a:gd name="connsiteX6" fmla="*/ 1003348 w 1394565"/>
                <a:gd name="connsiteY6" fmla="*/ 440220 h 586745"/>
                <a:gd name="connsiteX7" fmla="*/ 695373 w 1394565"/>
                <a:gd name="connsiteY7" fmla="*/ 583095 h 586745"/>
                <a:gd name="connsiteX8" fmla="*/ 48 w 1394565"/>
                <a:gd name="connsiteY8" fmla="*/ 278295 h 586745"/>
                <a:gd name="connsiteX0" fmla="*/ 57 w 1394574"/>
                <a:gd name="connsiteY0" fmla="*/ 278295 h 470042"/>
                <a:gd name="connsiteX1" fmla="*/ 311207 w 1394574"/>
                <a:gd name="connsiteY1" fmla="*/ 2070 h 470042"/>
                <a:gd name="connsiteX2" fmla="*/ 1127182 w 1394574"/>
                <a:gd name="connsiteY2" fmla="*/ 154470 h 470042"/>
                <a:gd name="connsiteX3" fmla="*/ 857307 w 1394574"/>
                <a:gd name="connsiteY3" fmla="*/ 249720 h 470042"/>
                <a:gd name="connsiteX4" fmla="*/ 1390707 w 1394574"/>
                <a:gd name="connsiteY4" fmla="*/ 278295 h 470042"/>
                <a:gd name="connsiteX5" fmla="*/ 914457 w 1394574"/>
                <a:gd name="connsiteY5" fmla="*/ 335445 h 470042"/>
                <a:gd name="connsiteX6" fmla="*/ 1003357 w 1394574"/>
                <a:gd name="connsiteY6" fmla="*/ 440220 h 470042"/>
                <a:gd name="connsiteX7" fmla="*/ 292157 w 1394574"/>
                <a:gd name="connsiteY7" fmla="*/ 449745 h 470042"/>
                <a:gd name="connsiteX8" fmla="*/ 57 w 1394574"/>
                <a:gd name="connsiteY8" fmla="*/ 278295 h 470042"/>
                <a:gd name="connsiteX0" fmla="*/ 1711 w 1396228"/>
                <a:gd name="connsiteY0" fmla="*/ 278295 h 470042"/>
                <a:gd name="connsiteX1" fmla="*/ 312861 w 1396228"/>
                <a:gd name="connsiteY1" fmla="*/ 2070 h 470042"/>
                <a:gd name="connsiteX2" fmla="*/ 1128836 w 1396228"/>
                <a:gd name="connsiteY2" fmla="*/ 154470 h 470042"/>
                <a:gd name="connsiteX3" fmla="*/ 858961 w 1396228"/>
                <a:gd name="connsiteY3" fmla="*/ 249720 h 470042"/>
                <a:gd name="connsiteX4" fmla="*/ 1392361 w 1396228"/>
                <a:gd name="connsiteY4" fmla="*/ 278295 h 470042"/>
                <a:gd name="connsiteX5" fmla="*/ 916111 w 1396228"/>
                <a:gd name="connsiteY5" fmla="*/ 335445 h 470042"/>
                <a:gd name="connsiteX6" fmla="*/ 1005011 w 1396228"/>
                <a:gd name="connsiteY6" fmla="*/ 440220 h 470042"/>
                <a:gd name="connsiteX7" fmla="*/ 293811 w 1396228"/>
                <a:gd name="connsiteY7" fmla="*/ 449745 h 470042"/>
                <a:gd name="connsiteX8" fmla="*/ 1711 w 1396228"/>
                <a:gd name="connsiteY8" fmla="*/ 278295 h 470042"/>
                <a:gd name="connsiteX0" fmla="*/ 1392 w 1440359"/>
                <a:gd name="connsiteY0" fmla="*/ 242441 h 471430"/>
                <a:gd name="connsiteX1" fmla="*/ 356992 w 1440359"/>
                <a:gd name="connsiteY1" fmla="*/ 1141 h 471430"/>
                <a:gd name="connsiteX2" fmla="*/ 1172967 w 1440359"/>
                <a:gd name="connsiteY2" fmla="*/ 153541 h 471430"/>
                <a:gd name="connsiteX3" fmla="*/ 903092 w 1440359"/>
                <a:gd name="connsiteY3" fmla="*/ 248791 h 471430"/>
                <a:gd name="connsiteX4" fmla="*/ 1436492 w 1440359"/>
                <a:gd name="connsiteY4" fmla="*/ 277366 h 471430"/>
                <a:gd name="connsiteX5" fmla="*/ 960242 w 1440359"/>
                <a:gd name="connsiteY5" fmla="*/ 334516 h 471430"/>
                <a:gd name="connsiteX6" fmla="*/ 1049142 w 1440359"/>
                <a:gd name="connsiteY6" fmla="*/ 439291 h 471430"/>
                <a:gd name="connsiteX7" fmla="*/ 337942 w 1440359"/>
                <a:gd name="connsiteY7" fmla="*/ 448816 h 471430"/>
                <a:gd name="connsiteX8" fmla="*/ 1392 w 1440359"/>
                <a:gd name="connsiteY8" fmla="*/ 242441 h 471430"/>
                <a:gd name="connsiteX0" fmla="*/ 31 w 1438998"/>
                <a:gd name="connsiteY0" fmla="*/ 242441 h 504290"/>
                <a:gd name="connsiteX1" fmla="*/ 355631 w 1438998"/>
                <a:gd name="connsiteY1" fmla="*/ 1141 h 504290"/>
                <a:gd name="connsiteX2" fmla="*/ 1171606 w 1438998"/>
                <a:gd name="connsiteY2" fmla="*/ 153541 h 504290"/>
                <a:gd name="connsiteX3" fmla="*/ 901731 w 1438998"/>
                <a:gd name="connsiteY3" fmla="*/ 248791 h 504290"/>
                <a:gd name="connsiteX4" fmla="*/ 1435131 w 1438998"/>
                <a:gd name="connsiteY4" fmla="*/ 277366 h 504290"/>
                <a:gd name="connsiteX5" fmla="*/ 958881 w 1438998"/>
                <a:gd name="connsiteY5" fmla="*/ 334516 h 504290"/>
                <a:gd name="connsiteX6" fmla="*/ 1047781 w 1438998"/>
                <a:gd name="connsiteY6" fmla="*/ 439291 h 504290"/>
                <a:gd name="connsiteX7" fmla="*/ 339756 w 1438998"/>
                <a:gd name="connsiteY7" fmla="*/ 493266 h 504290"/>
                <a:gd name="connsiteX8" fmla="*/ 31 w 1438998"/>
                <a:gd name="connsiteY8" fmla="*/ 242441 h 504290"/>
                <a:gd name="connsiteX0" fmla="*/ 31 w 1438998"/>
                <a:gd name="connsiteY0" fmla="*/ 242441 h 504290"/>
                <a:gd name="connsiteX1" fmla="*/ 355631 w 1438998"/>
                <a:gd name="connsiteY1" fmla="*/ 1141 h 504290"/>
                <a:gd name="connsiteX2" fmla="*/ 1171606 w 1438998"/>
                <a:gd name="connsiteY2" fmla="*/ 153541 h 504290"/>
                <a:gd name="connsiteX3" fmla="*/ 901731 w 1438998"/>
                <a:gd name="connsiteY3" fmla="*/ 248791 h 504290"/>
                <a:gd name="connsiteX4" fmla="*/ 1435131 w 1438998"/>
                <a:gd name="connsiteY4" fmla="*/ 277366 h 504290"/>
                <a:gd name="connsiteX5" fmla="*/ 958881 w 1438998"/>
                <a:gd name="connsiteY5" fmla="*/ 334516 h 504290"/>
                <a:gd name="connsiteX6" fmla="*/ 1047781 w 1438998"/>
                <a:gd name="connsiteY6" fmla="*/ 439291 h 504290"/>
                <a:gd name="connsiteX7" fmla="*/ 339756 w 1438998"/>
                <a:gd name="connsiteY7" fmla="*/ 493266 h 504290"/>
                <a:gd name="connsiteX8" fmla="*/ 31 w 1438998"/>
                <a:gd name="connsiteY8" fmla="*/ 242441 h 504290"/>
                <a:gd name="connsiteX0" fmla="*/ 32 w 1438999"/>
                <a:gd name="connsiteY0" fmla="*/ 242441 h 501929"/>
                <a:gd name="connsiteX1" fmla="*/ 355632 w 1438999"/>
                <a:gd name="connsiteY1" fmla="*/ 1141 h 501929"/>
                <a:gd name="connsiteX2" fmla="*/ 1171607 w 1438999"/>
                <a:gd name="connsiteY2" fmla="*/ 153541 h 501929"/>
                <a:gd name="connsiteX3" fmla="*/ 901732 w 1438999"/>
                <a:gd name="connsiteY3" fmla="*/ 248791 h 501929"/>
                <a:gd name="connsiteX4" fmla="*/ 1435132 w 1438999"/>
                <a:gd name="connsiteY4" fmla="*/ 277366 h 501929"/>
                <a:gd name="connsiteX5" fmla="*/ 958882 w 1438999"/>
                <a:gd name="connsiteY5" fmla="*/ 334516 h 501929"/>
                <a:gd name="connsiteX6" fmla="*/ 1111282 w 1438999"/>
                <a:gd name="connsiteY6" fmla="*/ 426591 h 501929"/>
                <a:gd name="connsiteX7" fmla="*/ 339757 w 1438999"/>
                <a:gd name="connsiteY7" fmla="*/ 493266 h 501929"/>
                <a:gd name="connsiteX8" fmla="*/ 32 w 1438999"/>
                <a:gd name="connsiteY8" fmla="*/ 242441 h 501929"/>
                <a:gd name="connsiteX0" fmla="*/ 32 w 1438999"/>
                <a:gd name="connsiteY0" fmla="*/ 242441 h 501929"/>
                <a:gd name="connsiteX1" fmla="*/ 355632 w 1438999"/>
                <a:gd name="connsiteY1" fmla="*/ 1141 h 501929"/>
                <a:gd name="connsiteX2" fmla="*/ 1171607 w 1438999"/>
                <a:gd name="connsiteY2" fmla="*/ 153541 h 501929"/>
                <a:gd name="connsiteX3" fmla="*/ 901732 w 1438999"/>
                <a:gd name="connsiteY3" fmla="*/ 248791 h 501929"/>
                <a:gd name="connsiteX4" fmla="*/ 1435132 w 1438999"/>
                <a:gd name="connsiteY4" fmla="*/ 277366 h 501929"/>
                <a:gd name="connsiteX5" fmla="*/ 958882 w 1438999"/>
                <a:gd name="connsiteY5" fmla="*/ 334516 h 501929"/>
                <a:gd name="connsiteX6" fmla="*/ 1111282 w 1438999"/>
                <a:gd name="connsiteY6" fmla="*/ 426591 h 501929"/>
                <a:gd name="connsiteX7" fmla="*/ 339757 w 1438999"/>
                <a:gd name="connsiteY7" fmla="*/ 493266 h 501929"/>
                <a:gd name="connsiteX8" fmla="*/ 32 w 1438999"/>
                <a:gd name="connsiteY8" fmla="*/ 242441 h 501929"/>
                <a:gd name="connsiteX0" fmla="*/ 32 w 1438999"/>
                <a:gd name="connsiteY0" fmla="*/ 242441 h 501929"/>
                <a:gd name="connsiteX1" fmla="*/ 355632 w 1438999"/>
                <a:gd name="connsiteY1" fmla="*/ 1141 h 501929"/>
                <a:gd name="connsiteX2" fmla="*/ 1171607 w 1438999"/>
                <a:gd name="connsiteY2" fmla="*/ 153541 h 501929"/>
                <a:gd name="connsiteX3" fmla="*/ 901732 w 1438999"/>
                <a:gd name="connsiteY3" fmla="*/ 248791 h 501929"/>
                <a:gd name="connsiteX4" fmla="*/ 1435132 w 1438999"/>
                <a:gd name="connsiteY4" fmla="*/ 277366 h 501929"/>
                <a:gd name="connsiteX5" fmla="*/ 958882 w 1438999"/>
                <a:gd name="connsiteY5" fmla="*/ 334516 h 501929"/>
                <a:gd name="connsiteX6" fmla="*/ 1111282 w 1438999"/>
                <a:gd name="connsiteY6" fmla="*/ 426591 h 501929"/>
                <a:gd name="connsiteX7" fmla="*/ 339757 w 1438999"/>
                <a:gd name="connsiteY7" fmla="*/ 493266 h 501929"/>
                <a:gd name="connsiteX8" fmla="*/ 32 w 1438999"/>
                <a:gd name="connsiteY8" fmla="*/ 242441 h 501929"/>
                <a:gd name="connsiteX0" fmla="*/ 32 w 1438623"/>
                <a:gd name="connsiteY0" fmla="*/ 242441 h 501929"/>
                <a:gd name="connsiteX1" fmla="*/ 355632 w 1438623"/>
                <a:gd name="connsiteY1" fmla="*/ 1141 h 501929"/>
                <a:gd name="connsiteX2" fmla="*/ 1171607 w 1438623"/>
                <a:gd name="connsiteY2" fmla="*/ 153541 h 501929"/>
                <a:gd name="connsiteX3" fmla="*/ 901732 w 1438623"/>
                <a:gd name="connsiteY3" fmla="*/ 248791 h 501929"/>
                <a:gd name="connsiteX4" fmla="*/ 1435132 w 1438623"/>
                <a:gd name="connsiteY4" fmla="*/ 277366 h 501929"/>
                <a:gd name="connsiteX5" fmla="*/ 908082 w 1438623"/>
                <a:gd name="connsiteY5" fmla="*/ 350391 h 501929"/>
                <a:gd name="connsiteX6" fmla="*/ 1111282 w 1438623"/>
                <a:gd name="connsiteY6" fmla="*/ 426591 h 501929"/>
                <a:gd name="connsiteX7" fmla="*/ 339757 w 1438623"/>
                <a:gd name="connsiteY7" fmla="*/ 493266 h 501929"/>
                <a:gd name="connsiteX8" fmla="*/ 32 w 1438623"/>
                <a:gd name="connsiteY8" fmla="*/ 242441 h 501929"/>
                <a:gd name="connsiteX0" fmla="*/ 32 w 1438623"/>
                <a:gd name="connsiteY0" fmla="*/ 242441 h 501929"/>
                <a:gd name="connsiteX1" fmla="*/ 355632 w 1438623"/>
                <a:gd name="connsiteY1" fmla="*/ 1141 h 501929"/>
                <a:gd name="connsiteX2" fmla="*/ 1171607 w 1438623"/>
                <a:gd name="connsiteY2" fmla="*/ 153541 h 501929"/>
                <a:gd name="connsiteX3" fmla="*/ 901732 w 1438623"/>
                <a:gd name="connsiteY3" fmla="*/ 248791 h 501929"/>
                <a:gd name="connsiteX4" fmla="*/ 1435132 w 1438623"/>
                <a:gd name="connsiteY4" fmla="*/ 277366 h 501929"/>
                <a:gd name="connsiteX5" fmla="*/ 908082 w 1438623"/>
                <a:gd name="connsiteY5" fmla="*/ 350391 h 501929"/>
                <a:gd name="connsiteX6" fmla="*/ 1111282 w 1438623"/>
                <a:gd name="connsiteY6" fmla="*/ 426591 h 501929"/>
                <a:gd name="connsiteX7" fmla="*/ 339757 w 1438623"/>
                <a:gd name="connsiteY7" fmla="*/ 493266 h 501929"/>
                <a:gd name="connsiteX8" fmla="*/ 32 w 1438623"/>
                <a:gd name="connsiteY8" fmla="*/ 242441 h 501929"/>
                <a:gd name="connsiteX0" fmla="*/ 32 w 1438623"/>
                <a:gd name="connsiteY0" fmla="*/ 242441 h 501929"/>
                <a:gd name="connsiteX1" fmla="*/ 355632 w 1438623"/>
                <a:gd name="connsiteY1" fmla="*/ 1141 h 501929"/>
                <a:gd name="connsiteX2" fmla="*/ 1171607 w 1438623"/>
                <a:gd name="connsiteY2" fmla="*/ 153541 h 501929"/>
                <a:gd name="connsiteX3" fmla="*/ 901732 w 1438623"/>
                <a:gd name="connsiteY3" fmla="*/ 248791 h 501929"/>
                <a:gd name="connsiteX4" fmla="*/ 1435132 w 1438623"/>
                <a:gd name="connsiteY4" fmla="*/ 277366 h 501929"/>
                <a:gd name="connsiteX5" fmla="*/ 908082 w 1438623"/>
                <a:gd name="connsiteY5" fmla="*/ 350391 h 501929"/>
                <a:gd name="connsiteX6" fmla="*/ 1111282 w 1438623"/>
                <a:gd name="connsiteY6" fmla="*/ 426591 h 501929"/>
                <a:gd name="connsiteX7" fmla="*/ 339757 w 1438623"/>
                <a:gd name="connsiteY7" fmla="*/ 493266 h 501929"/>
                <a:gd name="connsiteX8" fmla="*/ 32 w 1438623"/>
                <a:gd name="connsiteY8" fmla="*/ 242441 h 501929"/>
                <a:gd name="connsiteX0" fmla="*/ 32 w 1438623"/>
                <a:gd name="connsiteY0" fmla="*/ 242014 h 501502"/>
                <a:gd name="connsiteX1" fmla="*/ 355632 w 1438623"/>
                <a:gd name="connsiteY1" fmla="*/ 714 h 501502"/>
                <a:gd name="connsiteX2" fmla="*/ 1120807 w 1438623"/>
                <a:gd name="connsiteY2" fmla="*/ 168989 h 501502"/>
                <a:gd name="connsiteX3" fmla="*/ 901732 w 1438623"/>
                <a:gd name="connsiteY3" fmla="*/ 248364 h 501502"/>
                <a:gd name="connsiteX4" fmla="*/ 1435132 w 1438623"/>
                <a:gd name="connsiteY4" fmla="*/ 276939 h 501502"/>
                <a:gd name="connsiteX5" fmla="*/ 908082 w 1438623"/>
                <a:gd name="connsiteY5" fmla="*/ 349964 h 501502"/>
                <a:gd name="connsiteX6" fmla="*/ 1111282 w 1438623"/>
                <a:gd name="connsiteY6" fmla="*/ 426164 h 501502"/>
                <a:gd name="connsiteX7" fmla="*/ 339757 w 1438623"/>
                <a:gd name="connsiteY7" fmla="*/ 492839 h 501502"/>
                <a:gd name="connsiteX8" fmla="*/ 32 w 1438623"/>
                <a:gd name="connsiteY8" fmla="*/ 242014 h 501502"/>
                <a:gd name="connsiteX0" fmla="*/ 32 w 1438623"/>
                <a:gd name="connsiteY0" fmla="*/ 242014 h 501502"/>
                <a:gd name="connsiteX1" fmla="*/ 355632 w 1438623"/>
                <a:gd name="connsiteY1" fmla="*/ 714 h 501502"/>
                <a:gd name="connsiteX2" fmla="*/ 1120807 w 1438623"/>
                <a:gd name="connsiteY2" fmla="*/ 168989 h 501502"/>
                <a:gd name="connsiteX3" fmla="*/ 901732 w 1438623"/>
                <a:gd name="connsiteY3" fmla="*/ 248364 h 501502"/>
                <a:gd name="connsiteX4" fmla="*/ 1435132 w 1438623"/>
                <a:gd name="connsiteY4" fmla="*/ 276939 h 501502"/>
                <a:gd name="connsiteX5" fmla="*/ 908082 w 1438623"/>
                <a:gd name="connsiteY5" fmla="*/ 349964 h 501502"/>
                <a:gd name="connsiteX6" fmla="*/ 1111282 w 1438623"/>
                <a:gd name="connsiteY6" fmla="*/ 426164 h 501502"/>
                <a:gd name="connsiteX7" fmla="*/ 339757 w 1438623"/>
                <a:gd name="connsiteY7" fmla="*/ 492839 h 501502"/>
                <a:gd name="connsiteX8" fmla="*/ 32 w 1438623"/>
                <a:gd name="connsiteY8" fmla="*/ 242014 h 501502"/>
                <a:gd name="connsiteX0" fmla="*/ 32 w 1438623"/>
                <a:gd name="connsiteY0" fmla="*/ 241499 h 500987"/>
                <a:gd name="connsiteX1" fmla="*/ 355632 w 1438623"/>
                <a:gd name="connsiteY1" fmla="*/ 199 h 500987"/>
                <a:gd name="connsiteX2" fmla="*/ 1143032 w 1438623"/>
                <a:gd name="connsiteY2" fmla="*/ 200224 h 500987"/>
                <a:gd name="connsiteX3" fmla="*/ 901732 w 1438623"/>
                <a:gd name="connsiteY3" fmla="*/ 247849 h 500987"/>
                <a:gd name="connsiteX4" fmla="*/ 1435132 w 1438623"/>
                <a:gd name="connsiteY4" fmla="*/ 276424 h 500987"/>
                <a:gd name="connsiteX5" fmla="*/ 908082 w 1438623"/>
                <a:gd name="connsiteY5" fmla="*/ 349449 h 500987"/>
                <a:gd name="connsiteX6" fmla="*/ 1111282 w 1438623"/>
                <a:gd name="connsiteY6" fmla="*/ 425649 h 500987"/>
                <a:gd name="connsiteX7" fmla="*/ 339757 w 1438623"/>
                <a:gd name="connsiteY7" fmla="*/ 492324 h 500987"/>
                <a:gd name="connsiteX8" fmla="*/ 32 w 1438623"/>
                <a:gd name="connsiteY8" fmla="*/ 241499 h 500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38623" h="500987">
                  <a:moveTo>
                    <a:pt x="32" y="241499"/>
                  </a:moveTo>
                  <a:cubicBezTo>
                    <a:pt x="2678" y="108678"/>
                    <a:pt x="165132" y="7078"/>
                    <a:pt x="355632" y="199"/>
                  </a:cubicBezTo>
                  <a:cubicBezTo>
                    <a:pt x="546132" y="-6680"/>
                    <a:pt x="1092232" y="166887"/>
                    <a:pt x="1143032" y="200224"/>
                  </a:cubicBezTo>
                  <a:cubicBezTo>
                    <a:pt x="1019207" y="243086"/>
                    <a:pt x="1009682" y="209749"/>
                    <a:pt x="901732" y="247849"/>
                  </a:cubicBezTo>
                  <a:cubicBezTo>
                    <a:pt x="987457" y="279599"/>
                    <a:pt x="1385920" y="260549"/>
                    <a:pt x="1435132" y="276424"/>
                  </a:cubicBezTo>
                  <a:cubicBezTo>
                    <a:pt x="1484344" y="292299"/>
                    <a:pt x="998570" y="324049"/>
                    <a:pt x="908082" y="349449"/>
                  </a:cubicBezTo>
                  <a:cubicBezTo>
                    <a:pt x="1027144" y="403424"/>
                    <a:pt x="1050957" y="405012"/>
                    <a:pt x="1111282" y="425649"/>
                  </a:cubicBezTo>
                  <a:cubicBezTo>
                    <a:pt x="1035082" y="465336"/>
                    <a:pt x="524965" y="523016"/>
                    <a:pt x="339757" y="492324"/>
                  </a:cubicBezTo>
                  <a:cubicBezTo>
                    <a:pt x="154549" y="461632"/>
                    <a:pt x="-2614" y="374320"/>
                    <a:pt x="32" y="241499"/>
                  </a:cubicBezTo>
                  <a:close/>
                </a:path>
              </a:pathLst>
            </a:custGeom>
            <a:solidFill>
              <a:srgbClr val="FF5001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2" name="円/楕円 55"/>
            <p:cNvSpPr/>
            <p:nvPr/>
          </p:nvSpPr>
          <p:spPr>
            <a:xfrm>
              <a:off x="7091700" y="4841473"/>
              <a:ext cx="612808" cy="213405"/>
            </a:xfrm>
            <a:custGeom>
              <a:avLst/>
              <a:gdLst>
                <a:gd name="connsiteX0" fmla="*/ 0 w 1390650"/>
                <a:gd name="connsiteY0" fmla="*/ 304800 h 609600"/>
                <a:gd name="connsiteX1" fmla="*/ 695325 w 1390650"/>
                <a:gd name="connsiteY1" fmla="*/ 0 h 609600"/>
                <a:gd name="connsiteX2" fmla="*/ 1390650 w 1390650"/>
                <a:gd name="connsiteY2" fmla="*/ 304800 h 609600"/>
                <a:gd name="connsiteX3" fmla="*/ 695325 w 1390650"/>
                <a:gd name="connsiteY3" fmla="*/ 609600 h 609600"/>
                <a:gd name="connsiteX4" fmla="*/ 0 w 1390650"/>
                <a:gd name="connsiteY4" fmla="*/ 304800 h 609600"/>
                <a:gd name="connsiteX0" fmla="*/ 0 w 1390650"/>
                <a:gd name="connsiteY0" fmla="*/ 304800 h 609600"/>
                <a:gd name="connsiteX1" fmla="*/ 695325 w 1390650"/>
                <a:gd name="connsiteY1" fmla="*/ 0 h 609600"/>
                <a:gd name="connsiteX2" fmla="*/ 1390650 w 1390650"/>
                <a:gd name="connsiteY2" fmla="*/ 304800 h 609600"/>
                <a:gd name="connsiteX3" fmla="*/ 695325 w 1390650"/>
                <a:gd name="connsiteY3" fmla="*/ 609600 h 609600"/>
                <a:gd name="connsiteX4" fmla="*/ 0 w 1390650"/>
                <a:gd name="connsiteY4" fmla="*/ 304800 h 609600"/>
                <a:gd name="connsiteX0" fmla="*/ 0 w 1390650"/>
                <a:gd name="connsiteY0" fmla="*/ 306635 h 613270"/>
                <a:gd name="connsiteX1" fmla="*/ 695325 w 1390650"/>
                <a:gd name="connsiteY1" fmla="*/ 1835 h 613270"/>
                <a:gd name="connsiteX2" fmla="*/ 1390650 w 1390650"/>
                <a:gd name="connsiteY2" fmla="*/ 306635 h 613270"/>
                <a:gd name="connsiteX3" fmla="*/ 695325 w 1390650"/>
                <a:gd name="connsiteY3" fmla="*/ 611435 h 613270"/>
                <a:gd name="connsiteX4" fmla="*/ 0 w 1390650"/>
                <a:gd name="connsiteY4" fmla="*/ 306635 h 613270"/>
                <a:gd name="connsiteX0" fmla="*/ 0 w 1396090"/>
                <a:gd name="connsiteY0" fmla="*/ 311139 h 617774"/>
                <a:gd name="connsiteX1" fmla="*/ 695325 w 1396090"/>
                <a:gd name="connsiteY1" fmla="*/ 6339 h 617774"/>
                <a:gd name="connsiteX2" fmla="*/ 876300 w 1396090"/>
                <a:gd name="connsiteY2" fmla="*/ 120639 h 617774"/>
                <a:gd name="connsiteX3" fmla="*/ 1390650 w 1396090"/>
                <a:gd name="connsiteY3" fmla="*/ 311139 h 617774"/>
                <a:gd name="connsiteX4" fmla="*/ 695325 w 1396090"/>
                <a:gd name="connsiteY4" fmla="*/ 615939 h 617774"/>
                <a:gd name="connsiteX5" fmla="*/ 0 w 1396090"/>
                <a:gd name="connsiteY5" fmla="*/ 311139 h 617774"/>
                <a:gd name="connsiteX0" fmla="*/ 0 w 1392220"/>
                <a:gd name="connsiteY0" fmla="*/ 311139 h 619260"/>
                <a:gd name="connsiteX1" fmla="*/ 695325 w 1392220"/>
                <a:gd name="connsiteY1" fmla="*/ 6339 h 619260"/>
                <a:gd name="connsiteX2" fmla="*/ 876300 w 1392220"/>
                <a:gd name="connsiteY2" fmla="*/ 120639 h 619260"/>
                <a:gd name="connsiteX3" fmla="*/ 1390650 w 1392220"/>
                <a:gd name="connsiteY3" fmla="*/ 311139 h 619260"/>
                <a:gd name="connsiteX4" fmla="*/ 847725 w 1392220"/>
                <a:gd name="connsiteY4" fmla="*/ 463539 h 619260"/>
                <a:gd name="connsiteX5" fmla="*/ 695325 w 1392220"/>
                <a:gd name="connsiteY5" fmla="*/ 615939 h 619260"/>
                <a:gd name="connsiteX6" fmla="*/ 0 w 1392220"/>
                <a:gd name="connsiteY6" fmla="*/ 311139 h 619260"/>
                <a:gd name="connsiteX0" fmla="*/ 0 w 1394701"/>
                <a:gd name="connsiteY0" fmla="*/ 310503 h 618624"/>
                <a:gd name="connsiteX1" fmla="*/ 695325 w 1394701"/>
                <a:gd name="connsiteY1" fmla="*/ 5703 h 618624"/>
                <a:gd name="connsiteX2" fmla="*/ 876300 w 1394701"/>
                <a:gd name="connsiteY2" fmla="*/ 120003 h 618624"/>
                <a:gd name="connsiteX3" fmla="*/ 857250 w 1394701"/>
                <a:gd name="connsiteY3" fmla="*/ 281928 h 618624"/>
                <a:gd name="connsiteX4" fmla="*/ 1390650 w 1394701"/>
                <a:gd name="connsiteY4" fmla="*/ 310503 h 618624"/>
                <a:gd name="connsiteX5" fmla="*/ 847725 w 1394701"/>
                <a:gd name="connsiteY5" fmla="*/ 462903 h 618624"/>
                <a:gd name="connsiteX6" fmla="*/ 695325 w 1394701"/>
                <a:gd name="connsiteY6" fmla="*/ 615303 h 618624"/>
                <a:gd name="connsiteX7" fmla="*/ 0 w 1394701"/>
                <a:gd name="connsiteY7" fmla="*/ 310503 h 618624"/>
                <a:gd name="connsiteX0" fmla="*/ 0 w 1394517"/>
                <a:gd name="connsiteY0" fmla="*/ 310503 h 618398"/>
                <a:gd name="connsiteX1" fmla="*/ 695325 w 1394517"/>
                <a:gd name="connsiteY1" fmla="*/ 5703 h 618398"/>
                <a:gd name="connsiteX2" fmla="*/ 876300 w 1394517"/>
                <a:gd name="connsiteY2" fmla="*/ 120003 h 618398"/>
                <a:gd name="connsiteX3" fmla="*/ 857250 w 1394517"/>
                <a:gd name="connsiteY3" fmla="*/ 281928 h 618398"/>
                <a:gd name="connsiteX4" fmla="*/ 1390650 w 1394517"/>
                <a:gd name="connsiteY4" fmla="*/ 310503 h 618398"/>
                <a:gd name="connsiteX5" fmla="*/ 914400 w 1394517"/>
                <a:gd name="connsiteY5" fmla="*/ 367653 h 618398"/>
                <a:gd name="connsiteX6" fmla="*/ 847725 w 1394517"/>
                <a:gd name="connsiteY6" fmla="*/ 462903 h 618398"/>
                <a:gd name="connsiteX7" fmla="*/ 695325 w 1394517"/>
                <a:gd name="connsiteY7" fmla="*/ 615303 h 618398"/>
                <a:gd name="connsiteX8" fmla="*/ 0 w 1394517"/>
                <a:gd name="connsiteY8" fmla="*/ 310503 h 618398"/>
                <a:gd name="connsiteX0" fmla="*/ 0 w 1394517"/>
                <a:gd name="connsiteY0" fmla="*/ 316634 h 624529"/>
                <a:gd name="connsiteX1" fmla="*/ 695325 w 1394517"/>
                <a:gd name="connsiteY1" fmla="*/ 11834 h 624529"/>
                <a:gd name="connsiteX2" fmla="*/ 1333500 w 1394517"/>
                <a:gd name="connsiteY2" fmla="*/ 78509 h 624529"/>
                <a:gd name="connsiteX3" fmla="*/ 857250 w 1394517"/>
                <a:gd name="connsiteY3" fmla="*/ 288059 h 624529"/>
                <a:gd name="connsiteX4" fmla="*/ 1390650 w 1394517"/>
                <a:gd name="connsiteY4" fmla="*/ 316634 h 624529"/>
                <a:gd name="connsiteX5" fmla="*/ 914400 w 1394517"/>
                <a:gd name="connsiteY5" fmla="*/ 373784 h 624529"/>
                <a:gd name="connsiteX6" fmla="*/ 847725 w 1394517"/>
                <a:gd name="connsiteY6" fmla="*/ 469034 h 624529"/>
                <a:gd name="connsiteX7" fmla="*/ 695325 w 1394517"/>
                <a:gd name="connsiteY7" fmla="*/ 621434 h 624529"/>
                <a:gd name="connsiteX8" fmla="*/ 0 w 1394517"/>
                <a:gd name="connsiteY8" fmla="*/ 316634 h 624529"/>
                <a:gd name="connsiteX0" fmla="*/ 0 w 1394517"/>
                <a:gd name="connsiteY0" fmla="*/ 316311 h 624206"/>
                <a:gd name="connsiteX1" fmla="*/ 695325 w 1394517"/>
                <a:gd name="connsiteY1" fmla="*/ 11511 h 624206"/>
                <a:gd name="connsiteX2" fmla="*/ 1333500 w 1394517"/>
                <a:gd name="connsiteY2" fmla="*/ 78186 h 624206"/>
                <a:gd name="connsiteX3" fmla="*/ 857250 w 1394517"/>
                <a:gd name="connsiteY3" fmla="*/ 287736 h 624206"/>
                <a:gd name="connsiteX4" fmla="*/ 1390650 w 1394517"/>
                <a:gd name="connsiteY4" fmla="*/ 316311 h 624206"/>
                <a:gd name="connsiteX5" fmla="*/ 914400 w 1394517"/>
                <a:gd name="connsiteY5" fmla="*/ 373461 h 624206"/>
                <a:gd name="connsiteX6" fmla="*/ 847725 w 1394517"/>
                <a:gd name="connsiteY6" fmla="*/ 468711 h 624206"/>
                <a:gd name="connsiteX7" fmla="*/ 695325 w 1394517"/>
                <a:gd name="connsiteY7" fmla="*/ 621111 h 624206"/>
                <a:gd name="connsiteX8" fmla="*/ 0 w 1394517"/>
                <a:gd name="connsiteY8" fmla="*/ 316311 h 624206"/>
                <a:gd name="connsiteX0" fmla="*/ 0 w 1394517"/>
                <a:gd name="connsiteY0" fmla="*/ 316311 h 624761"/>
                <a:gd name="connsiteX1" fmla="*/ 695325 w 1394517"/>
                <a:gd name="connsiteY1" fmla="*/ 11511 h 624761"/>
                <a:gd name="connsiteX2" fmla="*/ 1333500 w 1394517"/>
                <a:gd name="connsiteY2" fmla="*/ 78186 h 624761"/>
                <a:gd name="connsiteX3" fmla="*/ 857250 w 1394517"/>
                <a:gd name="connsiteY3" fmla="*/ 287736 h 624761"/>
                <a:gd name="connsiteX4" fmla="*/ 1390650 w 1394517"/>
                <a:gd name="connsiteY4" fmla="*/ 316311 h 624761"/>
                <a:gd name="connsiteX5" fmla="*/ 914400 w 1394517"/>
                <a:gd name="connsiteY5" fmla="*/ 373461 h 624761"/>
                <a:gd name="connsiteX6" fmla="*/ 1003300 w 1394517"/>
                <a:gd name="connsiteY6" fmla="*/ 478236 h 624761"/>
                <a:gd name="connsiteX7" fmla="*/ 695325 w 1394517"/>
                <a:gd name="connsiteY7" fmla="*/ 621111 h 624761"/>
                <a:gd name="connsiteX8" fmla="*/ 0 w 1394517"/>
                <a:gd name="connsiteY8" fmla="*/ 316311 h 624761"/>
                <a:gd name="connsiteX0" fmla="*/ 0 w 1394517"/>
                <a:gd name="connsiteY0" fmla="*/ 306548 h 614998"/>
                <a:gd name="connsiteX1" fmla="*/ 695325 w 1394517"/>
                <a:gd name="connsiteY1" fmla="*/ 1748 h 614998"/>
                <a:gd name="connsiteX2" fmla="*/ 1127125 w 1394517"/>
                <a:gd name="connsiteY2" fmla="*/ 182723 h 614998"/>
                <a:gd name="connsiteX3" fmla="*/ 857250 w 1394517"/>
                <a:gd name="connsiteY3" fmla="*/ 277973 h 614998"/>
                <a:gd name="connsiteX4" fmla="*/ 1390650 w 1394517"/>
                <a:gd name="connsiteY4" fmla="*/ 306548 h 614998"/>
                <a:gd name="connsiteX5" fmla="*/ 914400 w 1394517"/>
                <a:gd name="connsiteY5" fmla="*/ 363698 h 614998"/>
                <a:gd name="connsiteX6" fmla="*/ 1003300 w 1394517"/>
                <a:gd name="connsiteY6" fmla="*/ 468473 h 614998"/>
                <a:gd name="connsiteX7" fmla="*/ 695325 w 1394517"/>
                <a:gd name="connsiteY7" fmla="*/ 611348 h 614998"/>
                <a:gd name="connsiteX8" fmla="*/ 0 w 1394517"/>
                <a:gd name="connsiteY8" fmla="*/ 306548 h 614998"/>
                <a:gd name="connsiteX0" fmla="*/ 12807 w 1407324"/>
                <a:gd name="connsiteY0" fmla="*/ 278295 h 586745"/>
                <a:gd name="connsiteX1" fmla="*/ 323957 w 1407324"/>
                <a:gd name="connsiteY1" fmla="*/ 2070 h 586745"/>
                <a:gd name="connsiteX2" fmla="*/ 1139932 w 1407324"/>
                <a:gd name="connsiteY2" fmla="*/ 154470 h 586745"/>
                <a:gd name="connsiteX3" fmla="*/ 870057 w 1407324"/>
                <a:gd name="connsiteY3" fmla="*/ 249720 h 586745"/>
                <a:gd name="connsiteX4" fmla="*/ 1403457 w 1407324"/>
                <a:gd name="connsiteY4" fmla="*/ 278295 h 586745"/>
                <a:gd name="connsiteX5" fmla="*/ 927207 w 1407324"/>
                <a:gd name="connsiteY5" fmla="*/ 335445 h 586745"/>
                <a:gd name="connsiteX6" fmla="*/ 1016107 w 1407324"/>
                <a:gd name="connsiteY6" fmla="*/ 440220 h 586745"/>
                <a:gd name="connsiteX7" fmla="*/ 708132 w 1407324"/>
                <a:gd name="connsiteY7" fmla="*/ 583095 h 586745"/>
                <a:gd name="connsiteX8" fmla="*/ 12807 w 1407324"/>
                <a:gd name="connsiteY8" fmla="*/ 278295 h 586745"/>
                <a:gd name="connsiteX0" fmla="*/ 48 w 1394565"/>
                <a:gd name="connsiteY0" fmla="*/ 278295 h 586745"/>
                <a:gd name="connsiteX1" fmla="*/ 311198 w 1394565"/>
                <a:gd name="connsiteY1" fmla="*/ 2070 h 586745"/>
                <a:gd name="connsiteX2" fmla="*/ 1127173 w 1394565"/>
                <a:gd name="connsiteY2" fmla="*/ 154470 h 586745"/>
                <a:gd name="connsiteX3" fmla="*/ 857298 w 1394565"/>
                <a:gd name="connsiteY3" fmla="*/ 249720 h 586745"/>
                <a:gd name="connsiteX4" fmla="*/ 1390698 w 1394565"/>
                <a:gd name="connsiteY4" fmla="*/ 278295 h 586745"/>
                <a:gd name="connsiteX5" fmla="*/ 914448 w 1394565"/>
                <a:gd name="connsiteY5" fmla="*/ 335445 h 586745"/>
                <a:gd name="connsiteX6" fmla="*/ 1003348 w 1394565"/>
                <a:gd name="connsiteY6" fmla="*/ 440220 h 586745"/>
                <a:gd name="connsiteX7" fmla="*/ 695373 w 1394565"/>
                <a:gd name="connsiteY7" fmla="*/ 583095 h 586745"/>
                <a:gd name="connsiteX8" fmla="*/ 48 w 1394565"/>
                <a:gd name="connsiteY8" fmla="*/ 278295 h 586745"/>
                <a:gd name="connsiteX0" fmla="*/ 57 w 1394574"/>
                <a:gd name="connsiteY0" fmla="*/ 278295 h 470042"/>
                <a:gd name="connsiteX1" fmla="*/ 311207 w 1394574"/>
                <a:gd name="connsiteY1" fmla="*/ 2070 h 470042"/>
                <a:gd name="connsiteX2" fmla="*/ 1127182 w 1394574"/>
                <a:gd name="connsiteY2" fmla="*/ 154470 h 470042"/>
                <a:gd name="connsiteX3" fmla="*/ 857307 w 1394574"/>
                <a:gd name="connsiteY3" fmla="*/ 249720 h 470042"/>
                <a:gd name="connsiteX4" fmla="*/ 1390707 w 1394574"/>
                <a:gd name="connsiteY4" fmla="*/ 278295 h 470042"/>
                <a:gd name="connsiteX5" fmla="*/ 914457 w 1394574"/>
                <a:gd name="connsiteY5" fmla="*/ 335445 h 470042"/>
                <a:gd name="connsiteX6" fmla="*/ 1003357 w 1394574"/>
                <a:gd name="connsiteY6" fmla="*/ 440220 h 470042"/>
                <a:gd name="connsiteX7" fmla="*/ 292157 w 1394574"/>
                <a:gd name="connsiteY7" fmla="*/ 449745 h 470042"/>
                <a:gd name="connsiteX8" fmla="*/ 57 w 1394574"/>
                <a:gd name="connsiteY8" fmla="*/ 278295 h 470042"/>
                <a:gd name="connsiteX0" fmla="*/ 1711 w 1396228"/>
                <a:gd name="connsiteY0" fmla="*/ 278295 h 470042"/>
                <a:gd name="connsiteX1" fmla="*/ 312861 w 1396228"/>
                <a:gd name="connsiteY1" fmla="*/ 2070 h 470042"/>
                <a:gd name="connsiteX2" fmla="*/ 1128836 w 1396228"/>
                <a:gd name="connsiteY2" fmla="*/ 154470 h 470042"/>
                <a:gd name="connsiteX3" fmla="*/ 858961 w 1396228"/>
                <a:gd name="connsiteY3" fmla="*/ 249720 h 470042"/>
                <a:gd name="connsiteX4" fmla="*/ 1392361 w 1396228"/>
                <a:gd name="connsiteY4" fmla="*/ 278295 h 470042"/>
                <a:gd name="connsiteX5" fmla="*/ 916111 w 1396228"/>
                <a:gd name="connsiteY5" fmla="*/ 335445 h 470042"/>
                <a:gd name="connsiteX6" fmla="*/ 1005011 w 1396228"/>
                <a:gd name="connsiteY6" fmla="*/ 440220 h 470042"/>
                <a:gd name="connsiteX7" fmla="*/ 293811 w 1396228"/>
                <a:gd name="connsiteY7" fmla="*/ 449745 h 470042"/>
                <a:gd name="connsiteX8" fmla="*/ 1711 w 1396228"/>
                <a:gd name="connsiteY8" fmla="*/ 278295 h 470042"/>
                <a:gd name="connsiteX0" fmla="*/ 1392 w 1440359"/>
                <a:gd name="connsiteY0" fmla="*/ 242441 h 471430"/>
                <a:gd name="connsiteX1" fmla="*/ 356992 w 1440359"/>
                <a:gd name="connsiteY1" fmla="*/ 1141 h 471430"/>
                <a:gd name="connsiteX2" fmla="*/ 1172967 w 1440359"/>
                <a:gd name="connsiteY2" fmla="*/ 153541 h 471430"/>
                <a:gd name="connsiteX3" fmla="*/ 903092 w 1440359"/>
                <a:gd name="connsiteY3" fmla="*/ 248791 h 471430"/>
                <a:gd name="connsiteX4" fmla="*/ 1436492 w 1440359"/>
                <a:gd name="connsiteY4" fmla="*/ 277366 h 471430"/>
                <a:gd name="connsiteX5" fmla="*/ 960242 w 1440359"/>
                <a:gd name="connsiteY5" fmla="*/ 334516 h 471430"/>
                <a:gd name="connsiteX6" fmla="*/ 1049142 w 1440359"/>
                <a:gd name="connsiteY6" fmla="*/ 439291 h 471430"/>
                <a:gd name="connsiteX7" fmla="*/ 337942 w 1440359"/>
                <a:gd name="connsiteY7" fmla="*/ 448816 h 471430"/>
                <a:gd name="connsiteX8" fmla="*/ 1392 w 1440359"/>
                <a:gd name="connsiteY8" fmla="*/ 242441 h 471430"/>
                <a:gd name="connsiteX0" fmla="*/ 31 w 1438998"/>
                <a:gd name="connsiteY0" fmla="*/ 242441 h 504290"/>
                <a:gd name="connsiteX1" fmla="*/ 355631 w 1438998"/>
                <a:gd name="connsiteY1" fmla="*/ 1141 h 504290"/>
                <a:gd name="connsiteX2" fmla="*/ 1171606 w 1438998"/>
                <a:gd name="connsiteY2" fmla="*/ 153541 h 504290"/>
                <a:gd name="connsiteX3" fmla="*/ 901731 w 1438998"/>
                <a:gd name="connsiteY3" fmla="*/ 248791 h 504290"/>
                <a:gd name="connsiteX4" fmla="*/ 1435131 w 1438998"/>
                <a:gd name="connsiteY4" fmla="*/ 277366 h 504290"/>
                <a:gd name="connsiteX5" fmla="*/ 958881 w 1438998"/>
                <a:gd name="connsiteY5" fmla="*/ 334516 h 504290"/>
                <a:gd name="connsiteX6" fmla="*/ 1047781 w 1438998"/>
                <a:gd name="connsiteY6" fmla="*/ 439291 h 504290"/>
                <a:gd name="connsiteX7" fmla="*/ 339756 w 1438998"/>
                <a:gd name="connsiteY7" fmla="*/ 493266 h 504290"/>
                <a:gd name="connsiteX8" fmla="*/ 31 w 1438998"/>
                <a:gd name="connsiteY8" fmla="*/ 242441 h 504290"/>
                <a:gd name="connsiteX0" fmla="*/ 31 w 1438998"/>
                <a:gd name="connsiteY0" fmla="*/ 242441 h 504290"/>
                <a:gd name="connsiteX1" fmla="*/ 355631 w 1438998"/>
                <a:gd name="connsiteY1" fmla="*/ 1141 h 504290"/>
                <a:gd name="connsiteX2" fmla="*/ 1171606 w 1438998"/>
                <a:gd name="connsiteY2" fmla="*/ 153541 h 504290"/>
                <a:gd name="connsiteX3" fmla="*/ 901731 w 1438998"/>
                <a:gd name="connsiteY3" fmla="*/ 248791 h 504290"/>
                <a:gd name="connsiteX4" fmla="*/ 1435131 w 1438998"/>
                <a:gd name="connsiteY4" fmla="*/ 277366 h 504290"/>
                <a:gd name="connsiteX5" fmla="*/ 958881 w 1438998"/>
                <a:gd name="connsiteY5" fmla="*/ 334516 h 504290"/>
                <a:gd name="connsiteX6" fmla="*/ 1047781 w 1438998"/>
                <a:gd name="connsiteY6" fmla="*/ 439291 h 504290"/>
                <a:gd name="connsiteX7" fmla="*/ 339756 w 1438998"/>
                <a:gd name="connsiteY7" fmla="*/ 493266 h 504290"/>
                <a:gd name="connsiteX8" fmla="*/ 31 w 1438998"/>
                <a:gd name="connsiteY8" fmla="*/ 242441 h 504290"/>
                <a:gd name="connsiteX0" fmla="*/ 32 w 1438999"/>
                <a:gd name="connsiteY0" fmla="*/ 242441 h 501929"/>
                <a:gd name="connsiteX1" fmla="*/ 355632 w 1438999"/>
                <a:gd name="connsiteY1" fmla="*/ 1141 h 501929"/>
                <a:gd name="connsiteX2" fmla="*/ 1171607 w 1438999"/>
                <a:gd name="connsiteY2" fmla="*/ 153541 h 501929"/>
                <a:gd name="connsiteX3" fmla="*/ 901732 w 1438999"/>
                <a:gd name="connsiteY3" fmla="*/ 248791 h 501929"/>
                <a:gd name="connsiteX4" fmla="*/ 1435132 w 1438999"/>
                <a:gd name="connsiteY4" fmla="*/ 277366 h 501929"/>
                <a:gd name="connsiteX5" fmla="*/ 958882 w 1438999"/>
                <a:gd name="connsiteY5" fmla="*/ 334516 h 501929"/>
                <a:gd name="connsiteX6" fmla="*/ 1111282 w 1438999"/>
                <a:gd name="connsiteY6" fmla="*/ 426591 h 501929"/>
                <a:gd name="connsiteX7" fmla="*/ 339757 w 1438999"/>
                <a:gd name="connsiteY7" fmla="*/ 493266 h 501929"/>
                <a:gd name="connsiteX8" fmla="*/ 32 w 1438999"/>
                <a:gd name="connsiteY8" fmla="*/ 242441 h 501929"/>
                <a:gd name="connsiteX0" fmla="*/ 32 w 1438999"/>
                <a:gd name="connsiteY0" fmla="*/ 242441 h 501929"/>
                <a:gd name="connsiteX1" fmla="*/ 355632 w 1438999"/>
                <a:gd name="connsiteY1" fmla="*/ 1141 h 501929"/>
                <a:gd name="connsiteX2" fmla="*/ 1171607 w 1438999"/>
                <a:gd name="connsiteY2" fmla="*/ 153541 h 501929"/>
                <a:gd name="connsiteX3" fmla="*/ 901732 w 1438999"/>
                <a:gd name="connsiteY3" fmla="*/ 248791 h 501929"/>
                <a:gd name="connsiteX4" fmla="*/ 1435132 w 1438999"/>
                <a:gd name="connsiteY4" fmla="*/ 277366 h 501929"/>
                <a:gd name="connsiteX5" fmla="*/ 958882 w 1438999"/>
                <a:gd name="connsiteY5" fmla="*/ 334516 h 501929"/>
                <a:gd name="connsiteX6" fmla="*/ 1111282 w 1438999"/>
                <a:gd name="connsiteY6" fmla="*/ 426591 h 501929"/>
                <a:gd name="connsiteX7" fmla="*/ 339757 w 1438999"/>
                <a:gd name="connsiteY7" fmla="*/ 493266 h 501929"/>
                <a:gd name="connsiteX8" fmla="*/ 32 w 1438999"/>
                <a:gd name="connsiteY8" fmla="*/ 242441 h 501929"/>
                <a:gd name="connsiteX0" fmla="*/ 32 w 1438999"/>
                <a:gd name="connsiteY0" fmla="*/ 242441 h 501929"/>
                <a:gd name="connsiteX1" fmla="*/ 355632 w 1438999"/>
                <a:gd name="connsiteY1" fmla="*/ 1141 h 501929"/>
                <a:gd name="connsiteX2" fmla="*/ 1171607 w 1438999"/>
                <a:gd name="connsiteY2" fmla="*/ 153541 h 501929"/>
                <a:gd name="connsiteX3" fmla="*/ 901732 w 1438999"/>
                <a:gd name="connsiteY3" fmla="*/ 248791 h 501929"/>
                <a:gd name="connsiteX4" fmla="*/ 1435132 w 1438999"/>
                <a:gd name="connsiteY4" fmla="*/ 277366 h 501929"/>
                <a:gd name="connsiteX5" fmla="*/ 958882 w 1438999"/>
                <a:gd name="connsiteY5" fmla="*/ 334516 h 501929"/>
                <a:gd name="connsiteX6" fmla="*/ 1111282 w 1438999"/>
                <a:gd name="connsiteY6" fmla="*/ 426591 h 501929"/>
                <a:gd name="connsiteX7" fmla="*/ 339757 w 1438999"/>
                <a:gd name="connsiteY7" fmla="*/ 493266 h 501929"/>
                <a:gd name="connsiteX8" fmla="*/ 32 w 1438999"/>
                <a:gd name="connsiteY8" fmla="*/ 242441 h 501929"/>
                <a:gd name="connsiteX0" fmla="*/ 32 w 1438623"/>
                <a:gd name="connsiteY0" fmla="*/ 242441 h 501929"/>
                <a:gd name="connsiteX1" fmla="*/ 355632 w 1438623"/>
                <a:gd name="connsiteY1" fmla="*/ 1141 h 501929"/>
                <a:gd name="connsiteX2" fmla="*/ 1171607 w 1438623"/>
                <a:gd name="connsiteY2" fmla="*/ 153541 h 501929"/>
                <a:gd name="connsiteX3" fmla="*/ 901732 w 1438623"/>
                <a:gd name="connsiteY3" fmla="*/ 248791 h 501929"/>
                <a:gd name="connsiteX4" fmla="*/ 1435132 w 1438623"/>
                <a:gd name="connsiteY4" fmla="*/ 277366 h 501929"/>
                <a:gd name="connsiteX5" fmla="*/ 908082 w 1438623"/>
                <a:gd name="connsiteY5" fmla="*/ 350391 h 501929"/>
                <a:gd name="connsiteX6" fmla="*/ 1111282 w 1438623"/>
                <a:gd name="connsiteY6" fmla="*/ 426591 h 501929"/>
                <a:gd name="connsiteX7" fmla="*/ 339757 w 1438623"/>
                <a:gd name="connsiteY7" fmla="*/ 493266 h 501929"/>
                <a:gd name="connsiteX8" fmla="*/ 32 w 1438623"/>
                <a:gd name="connsiteY8" fmla="*/ 242441 h 501929"/>
                <a:gd name="connsiteX0" fmla="*/ 32 w 1438623"/>
                <a:gd name="connsiteY0" fmla="*/ 242441 h 501929"/>
                <a:gd name="connsiteX1" fmla="*/ 355632 w 1438623"/>
                <a:gd name="connsiteY1" fmla="*/ 1141 h 501929"/>
                <a:gd name="connsiteX2" fmla="*/ 1171607 w 1438623"/>
                <a:gd name="connsiteY2" fmla="*/ 153541 h 501929"/>
                <a:gd name="connsiteX3" fmla="*/ 901732 w 1438623"/>
                <a:gd name="connsiteY3" fmla="*/ 248791 h 501929"/>
                <a:gd name="connsiteX4" fmla="*/ 1435132 w 1438623"/>
                <a:gd name="connsiteY4" fmla="*/ 277366 h 501929"/>
                <a:gd name="connsiteX5" fmla="*/ 908082 w 1438623"/>
                <a:gd name="connsiteY5" fmla="*/ 350391 h 501929"/>
                <a:gd name="connsiteX6" fmla="*/ 1111282 w 1438623"/>
                <a:gd name="connsiteY6" fmla="*/ 426591 h 501929"/>
                <a:gd name="connsiteX7" fmla="*/ 339757 w 1438623"/>
                <a:gd name="connsiteY7" fmla="*/ 493266 h 501929"/>
                <a:gd name="connsiteX8" fmla="*/ 32 w 1438623"/>
                <a:gd name="connsiteY8" fmla="*/ 242441 h 501929"/>
                <a:gd name="connsiteX0" fmla="*/ 32 w 1438623"/>
                <a:gd name="connsiteY0" fmla="*/ 242441 h 501929"/>
                <a:gd name="connsiteX1" fmla="*/ 355632 w 1438623"/>
                <a:gd name="connsiteY1" fmla="*/ 1141 h 501929"/>
                <a:gd name="connsiteX2" fmla="*/ 1171607 w 1438623"/>
                <a:gd name="connsiteY2" fmla="*/ 153541 h 501929"/>
                <a:gd name="connsiteX3" fmla="*/ 901732 w 1438623"/>
                <a:gd name="connsiteY3" fmla="*/ 248791 h 501929"/>
                <a:gd name="connsiteX4" fmla="*/ 1435132 w 1438623"/>
                <a:gd name="connsiteY4" fmla="*/ 277366 h 501929"/>
                <a:gd name="connsiteX5" fmla="*/ 908082 w 1438623"/>
                <a:gd name="connsiteY5" fmla="*/ 350391 h 501929"/>
                <a:gd name="connsiteX6" fmla="*/ 1111282 w 1438623"/>
                <a:gd name="connsiteY6" fmla="*/ 426591 h 501929"/>
                <a:gd name="connsiteX7" fmla="*/ 339757 w 1438623"/>
                <a:gd name="connsiteY7" fmla="*/ 493266 h 501929"/>
                <a:gd name="connsiteX8" fmla="*/ 32 w 1438623"/>
                <a:gd name="connsiteY8" fmla="*/ 242441 h 501929"/>
                <a:gd name="connsiteX0" fmla="*/ 32 w 1438623"/>
                <a:gd name="connsiteY0" fmla="*/ 242014 h 501502"/>
                <a:gd name="connsiteX1" fmla="*/ 355632 w 1438623"/>
                <a:gd name="connsiteY1" fmla="*/ 714 h 501502"/>
                <a:gd name="connsiteX2" fmla="*/ 1120807 w 1438623"/>
                <a:gd name="connsiteY2" fmla="*/ 168989 h 501502"/>
                <a:gd name="connsiteX3" fmla="*/ 901732 w 1438623"/>
                <a:gd name="connsiteY3" fmla="*/ 248364 h 501502"/>
                <a:gd name="connsiteX4" fmla="*/ 1435132 w 1438623"/>
                <a:gd name="connsiteY4" fmla="*/ 276939 h 501502"/>
                <a:gd name="connsiteX5" fmla="*/ 908082 w 1438623"/>
                <a:gd name="connsiteY5" fmla="*/ 349964 h 501502"/>
                <a:gd name="connsiteX6" fmla="*/ 1111282 w 1438623"/>
                <a:gd name="connsiteY6" fmla="*/ 426164 h 501502"/>
                <a:gd name="connsiteX7" fmla="*/ 339757 w 1438623"/>
                <a:gd name="connsiteY7" fmla="*/ 492839 h 501502"/>
                <a:gd name="connsiteX8" fmla="*/ 32 w 1438623"/>
                <a:gd name="connsiteY8" fmla="*/ 242014 h 501502"/>
                <a:gd name="connsiteX0" fmla="*/ 32 w 1438623"/>
                <a:gd name="connsiteY0" fmla="*/ 242014 h 501502"/>
                <a:gd name="connsiteX1" fmla="*/ 355632 w 1438623"/>
                <a:gd name="connsiteY1" fmla="*/ 714 h 501502"/>
                <a:gd name="connsiteX2" fmla="*/ 1120807 w 1438623"/>
                <a:gd name="connsiteY2" fmla="*/ 168989 h 501502"/>
                <a:gd name="connsiteX3" fmla="*/ 901732 w 1438623"/>
                <a:gd name="connsiteY3" fmla="*/ 248364 h 501502"/>
                <a:gd name="connsiteX4" fmla="*/ 1435132 w 1438623"/>
                <a:gd name="connsiteY4" fmla="*/ 276939 h 501502"/>
                <a:gd name="connsiteX5" fmla="*/ 908082 w 1438623"/>
                <a:gd name="connsiteY5" fmla="*/ 349964 h 501502"/>
                <a:gd name="connsiteX6" fmla="*/ 1111282 w 1438623"/>
                <a:gd name="connsiteY6" fmla="*/ 426164 h 501502"/>
                <a:gd name="connsiteX7" fmla="*/ 339757 w 1438623"/>
                <a:gd name="connsiteY7" fmla="*/ 492839 h 501502"/>
                <a:gd name="connsiteX8" fmla="*/ 32 w 1438623"/>
                <a:gd name="connsiteY8" fmla="*/ 242014 h 501502"/>
                <a:gd name="connsiteX0" fmla="*/ 32 w 1438623"/>
                <a:gd name="connsiteY0" fmla="*/ 241499 h 500987"/>
                <a:gd name="connsiteX1" fmla="*/ 355632 w 1438623"/>
                <a:gd name="connsiteY1" fmla="*/ 199 h 500987"/>
                <a:gd name="connsiteX2" fmla="*/ 1143032 w 1438623"/>
                <a:gd name="connsiteY2" fmla="*/ 200224 h 500987"/>
                <a:gd name="connsiteX3" fmla="*/ 901732 w 1438623"/>
                <a:gd name="connsiteY3" fmla="*/ 247849 h 500987"/>
                <a:gd name="connsiteX4" fmla="*/ 1435132 w 1438623"/>
                <a:gd name="connsiteY4" fmla="*/ 276424 h 500987"/>
                <a:gd name="connsiteX5" fmla="*/ 908082 w 1438623"/>
                <a:gd name="connsiteY5" fmla="*/ 349449 h 500987"/>
                <a:gd name="connsiteX6" fmla="*/ 1111282 w 1438623"/>
                <a:gd name="connsiteY6" fmla="*/ 425649 h 500987"/>
                <a:gd name="connsiteX7" fmla="*/ 339757 w 1438623"/>
                <a:gd name="connsiteY7" fmla="*/ 492324 h 500987"/>
                <a:gd name="connsiteX8" fmla="*/ 32 w 1438623"/>
                <a:gd name="connsiteY8" fmla="*/ 241499 h 500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38623" h="500987">
                  <a:moveTo>
                    <a:pt x="32" y="241499"/>
                  </a:moveTo>
                  <a:cubicBezTo>
                    <a:pt x="2678" y="108678"/>
                    <a:pt x="165132" y="7078"/>
                    <a:pt x="355632" y="199"/>
                  </a:cubicBezTo>
                  <a:cubicBezTo>
                    <a:pt x="546132" y="-6680"/>
                    <a:pt x="1092232" y="166887"/>
                    <a:pt x="1143032" y="200224"/>
                  </a:cubicBezTo>
                  <a:cubicBezTo>
                    <a:pt x="1019207" y="243086"/>
                    <a:pt x="1009682" y="209749"/>
                    <a:pt x="901732" y="247849"/>
                  </a:cubicBezTo>
                  <a:cubicBezTo>
                    <a:pt x="987457" y="279599"/>
                    <a:pt x="1385920" y="260549"/>
                    <a:pt x="1435132" y="276424"/>
                  </a:cubicBezTo>
                  <a:cubicBezTo>
                    <a:pt x="1484344" y="292299"/>
                    <a:pt x="998570" y="324049"/>
                    <a:pt x="908082" y="349449"/>
                  </a:cubicBezTo>
                  <a:cubicBezTo>
                    <a:pt x="1027144" y="403424"/>
                    <a:pt x="1050957" y="405012"/>
                    <a:pt x="1111282" y="425649"/>
                  </a:cubicBezTo>
                  <a:cubicBezTo>
                    <a:pt x="1035082" y="465336"/>
                    <a:pt x="524965" y="523016"/>
                    <a:pt x="339757" y="492324"/>
                  </a:cubicBezTo>
                  <a:cubicBezTo>
                    <a:pt x="154549" y="461632"/>
                    <a:pt x="-2614" y="374320"/>
                    <a:pt x="32" y="241499"/>
                  </a:cubicBezTo>
                  <a:close/>
                </a:path>
              </a:pathLst>
            </a:custGeom>
            <a:solidFill>
              <a:srgbClr val="FFFF00"/>
            </a:solidFill>
            <a:ln w="762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07" name="二等辺三角形 106"/>
          <p:cNvSpPr/>
          <p:nvPr/>
        </p:nvSpPr>
        <p:spPr>
          <a:xfrm rot="5400000">
            <a:off x="7515957" y="3288787"/>
            <a:ext cx="466502" cy="40215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8" name="二等辺三角形 107"/>
          <p:cNvSpPr/>
          <p:nvPr/>
        </p:nvSpPr>
        <p:spPr>
          <a:xfrm rot="16200000">
            <a:off x="4384012" y="3287446"/>
            <a:ext cx="466502" cy="40215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65" name="グループ化 164"/>
          <p:cNvGrpSpPr/>
          <p:nvPr/>
        </p:nvGrpSpPr>
        <p:grpSpPr>
          <a:xfrm>
            <a:off x="3462742" y="2829538"/>
            <a:ext cx="1146985" cy="1437496"/>
            <a:chOff x="2100997" y="62202"/>
            <a:chExt cx="5022107" cy="6294120"/>
          </a:xfrm>
        </p:grpSpPr>
        <p:grpSp>
          <p:nvGrpSpPr>
            <p:cNvPr id="143" name="グループ化 142"/>
            <p:cNvGrpSpPr/>
            <p:nvPr/>
          </p:nvGrpSpPr>
          <p:grpSpPr>
            <a:xfrm>
              <a:off x="2100997" y="62202"/>
              <a:ext cx="5021580" cy="6294120"/>
              <a:chOff x="2179320" y="30480"/>
              <a:chExt cx="5021580" cy="6294120"/>
            </a:xfrm>
          </p:grpSpPr>
          <p:sp>
            <p:nvSpPr>
              <p:cNvPr id="144" name="フリーフォーム 143"/>
              <p:cNvSpPr/>
              <p:nvPr/>
            </p:nvSpPr>
            <p:spPr>
              <a:xfrm>
                <a:off x="2621280" y="30480"/>
                <a:ext cx="1935480" cy="6278880"/>
              </a:xfrm>
              <a:custGeom>
                <a:avLst/>
                <a:gdLst>
                  <a:gd name="connsiteX0" fmla="*/ 1935480 w 1935480"/>
                  <a:gd name="connsiteY0" fmla="*/ 0 h 6278880"/>
                  <a:gd name="connsiteX1" fmla="*/ 1935480 w 1935480"/>
                  <a:gd name="connsiteY1" fmla="*/ 0 h 6278880"/>
                  <a:gd name="connsiteX2" fmla="*/ 1912620 w 1935480"/>
                  <a:gd name="connsiteY2" fmla="*/ 251460 h 6278880"/>
                  <a:gd name="connsiteX3" fmla="*/ 1874520 w 1935480"/>
                  <a:gd name="connsiteY3" fmla="*/ 297180 h 6278880"/>
                  <a:gd name="connsiteX4" fmla="*/ 1851660 w 1935480"/>
                  <a:gd name="connsiteY4" fmla="*/ 335280 h 6278880"/>
                  <a:gd name="connsiteX5" fmla="*/ 1828800 w 1935480"/>
                  <a:gd name="connsiteY5" fmla="*/ 365760 h 6278880"/>
                  <a:gd name="connsiteX6" fmla="*/ 1775460 w 1935480"/>
                  <a:gd name="connsiteY6" fmla="*/ 449580 h 6278880"/>
                  <a:gd name="connsiteX7" fmla="*/ 1744980 w 1935480"/>
                  <a:gd name="connsiteY7" fmla="*/ 487680 h 6278880"/>
                  <a:gd name="connsiteX8" fmla="*/ 1706880 w 1935480"/>
                  <a:gd name="connsiteY8" fmla="*/ 548640 h 6278880"/>
                  <a:gd name="connsiteX9" fmla="*/ 1661160 w 1935480"/>
                  <a:gd name="connsiteY9" fmla="*/ 609600 h 6278880"/>
                  <a:gd name="connsiteX10" fmla="*/ 1531620 w 1935480"/>
                  <a:gd name="connsiteY10" fmla="*/ 815340 h 6278880"/>
                  <a:gd name="connsiteX11" fmla="*/ 1485900 w 1935480"/>
                  <a:gd name="connsiteY11" fmla="*/ 876300 h 6278880"/>
                  <a:gd name="connsiteX12" fmla="*/ 1440180 w 1935480"/>
                  <a:gd name="connsiteY12" fmla="*/ 960120 h 6278880"/>
                  <a:gd name="connsiteX13" fmla="*/ 1318260 w 1935480"/>
                  <a:gd name="connsiteY13" fmla="*/ 1143000 h 6278880"/>
                  <a:gd name="connsiteX14" fmla="*/ 1280160 w 1935480"/>
                  <a:gd name="connsiteY14" fmla="*/ 1196340 h 6278880"/>
                  <a:gd name="connsiteX15" fmla="*/ 1257300 w 1935480"/>
                  <a:gd name="connsiteY15" fmla="*/ 1234440 h 6278880"/>
                  <a:gd name="connsiteX16" fmla="*/ 1234440 w 1935480"/>
                  <a:gd name="connsiteY16" fmla="*/ 1264920 h 6278880"/>
                  <a:gd name="connsiteX17" fmla="*/ 1211580 w 1935480"/>
                  <a:gd name="connsiteY17" fmla="*/ 1318260 h 6278880"/>
                  <a:gd name="connsiteX18" fmla="*/ 1181100 w 1935480"/>
                  <a:gd name="connsiteY18" fmla="*/ 1402080 h 6278880"/>
                  <a:gd name="connsiteX19" fmla="*/ 1203960 w 1935480"/>
                  <a:gd name="connsiteY19" fmla="*/ 1653540 h 6278880"/>
                  <a:gd name="connsiteX20" fmla="*/ 1226820 w 1935480"/>
                  <a:gd name="connsiteY20" fmla="*/ 1729740 h 6278880"/>
                  <a:gd name="connsiteX21" fmla="*/ 1249680 w 1935480"/>
                  <a:gd name="connsiteY21" fmla="*/ 1813560 h 6278880"/>
                  <a:gd name="connsiteX22" fmla="*/ 1257300 w 1935480"/>
                  <a:gd name="connsiteY22" fmla="*/ 1851660 h 6278880"/>
                  <a:gd name="connsiteX23" fmla="*/ 1272540 w 1935480"/>
                  <a:gd name="connsiteY23" fmla="*/ 1897380 h 6278880"/>
                  <a:gd name="connsiteX24" fmla="*/ 1280160 w 1935480"/>
                  <a:gd name="connsiteY24" fmla="*/ 1958340 h 6278880"/>
                  <a:gd name="connsiteX25" fmla="*/ 1295400 w 1935480"/>
                  <a:gd name="connsiteY25" fmla="*/ 1988820 h 6278880"/>
                  <a:gd name="connsiteX26" fmla="*/ 1310640 w 1935480"/>
                  <a:gd name="connsiteY26" fmla="*/ 2057400 h 6278880"/>
                  <a:gd name="connsiteX27" fmla="*/ 1303020 w 1935480"/>
                  <a:gd name="connsiteY27" fmla="*/ 2278380 h 6278880"/>
                  <a:gd name="connsiteX28" fmla="*/ 1295400 w 1935480"/>
                  <a:gd name="connsiteY28" fmla="*/ 2324100 h 6278880"/>
                  <a:gd name="connsiteX29" fmla="*/ 1287780 w 1935480"/>
                  <a:gd name="connsiteY29" fmla="*/ 2392680 h 6278880"/>
                  <a:gd name="connsiteX30" fmla="*/ 1280160 w 1935480"/>
                  <a:gd name="connsiteY30" fmla="*/ 2453640 h 6278880"/>
                  <a:gd name="connsiteX31" fmla="*/ 1272540 w 1935480"/>
                  <a:gd name="connsiteY31" fmla="*/ 2560320 h 6278880"/>
                  <a:gd name="connsiteX32" fmla="*/ 1249680 w 1935480"/>
                  <a:gd name="connsiteY32" fmla="*/ 2674620 h 6278880"/>
                  <a:gd name="connsiteX33" fmla="*/ 1226820 w 1935480"/>
                  <a:gd name="connsiteY33" fmla="*/ 2697480 h 6278880"/>
                  <a:gd name="connsiteX34" fmla="*/ 1181100 w 1935480"/>
                  <a:gd name="connsiteY34" fmla="*/ 2727960 h 6278880"/>
                  <a:gd name="connsiteX35" fmla="*/ 1188720 w 1935480"/>
                  <a:gd name="connsiteY35" fmla="*/ 2758440 h 6278880"/>
                  <a:gd name="connsiteX36" fmla="*/ 1211580 w 1935480"/>
                  <a:gd name="connsiteY36" fmla="*/ 2781300 h 6278880"/>
                  <a:gd name="connsiteX37" fmla="*/ 1272540 w 1935480"/>
                  <a:gd name="connsiteY37" fmla="*/ 2819400 h 6278880"/>
                  <a:gd name="connsiteX38" fmla="*/ 1325880 w 1935480"/>
                  <a:gd name="connsiteY38" fmla="*/ 2842260 h 6278880"/>
                  <a:gd name="connsiteX39" fmla="*/ 1356360 w 1935480"/>
                  <a:gd name="connsiteY39" fmla="*/ 2857500 h 6278880"/>
                  <a:gd name="connsiteX40" fmla="*/ 1348740 w 1935480"/>
                  <a:gd name="connsiteY40" fmla="*/ 2895600 h 6278880"/>
                  <a:gd name="connsiteX41" fmla="*/ 1333500 w 1935480"/>
                  <a:gd name="connsiteY41" fmla="*/ 2918460 h 6278880"/>
                  <a:gd name="connsiteX42" fmla="*/ 1295400 w 1935480"/>
                  <a:gd name="connsiteY42" fmla="*/ 2971800 h 6278880"/>
                  <a:gd name="connsiteX43" fmla="*/ 1280160 w 1935480"/>
                  <a:gd name="connsiteY43" fmla="*/ 3017520 h 6278880"/>
                  <a:gd name="connsiteX44" fmla="*/ 1303020 w 1935480"/>
                  <a:gd name="connsiteY44" fmla="*/ 3116580 h 6278880"/>
                  <a:gd name="connsiteX45" fmla="*/ 1310640 w 1935480"/>
                  <a:gd name="connsiteY45" fmla="*/ 3139440 h 6278880"/>
                  <a:gd name="connsiteX46" fmla="*/ 1318260 w 1935480"/>
                  <a:gd name="connsiteY46" fmla="*/ 3162300 h 6278880"/>
                  <a:gd name="connsiteX47" fmla="*/ 1333500 w 1935480"/>
                  <a:gd name="connsiteY47" fmla="*/ 3246120 h 6278880"/>
                  <a:gd name="connsiteX48" fmla="*/ 1348740 w 1935480"/>
                  <a:gd name="connsiteY48" fmla="*/ 3307080 h 6278880"/>
                  <a:gd name="connsiteX49" fmla="*/ 1341120 w 1935480"/>
                  <a:gd name="connsiteY49" fmla="*/ 3611880 h 6278880"/>
                  <a:gd name="connsiteX50" fmla="*/ 1333500 w 1935480"/>
                  <a:gd name="connsiteY50" fmla="*/ 3649980 h 6278880"/>
                  <a:gd name="connsiteX51" fmla="*/ 1325880 w 1935480"/>
                  <a:gd name="connsiteY51" fmla="*/ 3741420 h 6278880"/>
                  <a:gd name="connsiteX52" fmla="*/ 1303020 w 1935480"/>
                  <a:gd name="connsiteY52" fmla="*/ 3810000 h 6278880"/>
                  <a:gd name="connsiteX53" fmla="*/ 1264920 w 1935480"/>
                  <a:gd name="connsiteY53" fmla="*/ 3985260 h 6278880"/>
                  <a:gd name="connsiteX54" fmla="*/ 1249680 w 1935480"/>
                  <a:gd name="connsiteY54" fmla="*/ 4038600 h 6278880"/>
                  <a:gd name="connsiteX55" fmla="*/ 1226820 w 1935480"/>
                  <a:gd name="connsiteY55" fmla="*/ 4084320 h 6278880"/>
                  <a:gd name="connsiteX56" fmla="*/ 1211580 w 1935480"/>
                  <a:gd name="connsiteY56" fmla="*/ 4130040 h 6278880"/>
                  <a:gd name="connsiteX57" fmla="*/ 1188720 w 1935480"/>
                  <a:gd name="connsiteY57" fmla="*/ 4175760 h 6278880"/>
                  <a:gd name="connsiteX58" fmla="*/ 1120140 w 1935480"/>
                  <a:gd name="connsiteY58" fmla="*/ 4351020 h 6278880"/>
                  <a:gd name="connsiteX59" fmla="*/ 1112520 w 1935480"/>
                  <a:gd name="connsiteY59" fmla="*/ 4373880 h 6278880"/>
                  <a:gd name="connsiteX60" fmla="*/ 1066800 w 1935480"/>
                  <a:gd name="connsiteY60" fmla="*/ 4465320 h 6278880"/>
                  <a:gd name="connsiteX61" fmla="*/ 1028700 w 1935480"/>
                  <a:gd name="connsiteY61" fmla="*/ 4579620 h 6278880"/>
                  <a:gd name="connsiteX62" fmla="*/ 1005840 w 1935480"/>
                  <a:gd name="connsiteY62" fmla="*/ 4594860 h 6278880"/>
                  <a:gd name="connsiteX63" fmla="*/ 982980 w 1935480"/>
                  <a:gd name="connsiteY63" fmla="*/ 4640580 h 6278880"/>
                  <a:gd name="connsiteX64" fmla="*/ 952500 w 1935480"/>
                  <a:gd name="connsiteY64" fmla="*/ 4693920 h 6278880"/>
                  <a:gd name="connsiteX65" fmla="*/ 937260 w 1935480"/>
                  <a:gd name="connsiteY65" fmla="*/ 4739640 h 6278880"/>
                  <a:gd name="connsiteX66" fmla="*/ 922020 w 1935480"/>
                  <a:gd name="connsiteY66" fmla="*/ 4762500 h 6278880"/>
                  <a:gd name="connsiteX67" fmla="*/ 891540 w 1935480"/>
                  <a:gd name="connsiteY67" fmla="*/ 4815840 h 6278880"/>
                  <a:gd name="connsiteX68" fmla="*/ 883920 w 1935480"/>
                  <a:gd name="connsiteY68" fmla="*/ 4846320 h 6278880"/>
                  <a:gd name="connsiteX69" fmla="*/ 822960 w 1935480"/>
                  <a:gd name="connsiteY69" fmla="*/ 4953000 h 6278880"/>
                  <a:gd name="connsiteX70" fmla="*/ 784860 w 1935480"/>
                  <a:gd name="connsiteY70" fmla="*/ 5013960 h 6278880"/>
                  <a:gd name="connsiteX71" fmla="*/ 716280 w 1935480"/>
                  <a:gd name="connsiteY71" fmla="*/ 5143500 h 6278880"/>
                  <a:gd name="connsiteX72" fmla="*/ 670560 w 1935480"/>
                  <a:gd name="connsiteY72" fmla="*/ 5212080 h 6278880"/>
                  <a:gd name="connsiteX73" fmla="*/ 586740 w 1935480"/>
                  <a:gd name="connsiteY73" fmla="*/ 5364480 h 6278880"/>
                  <a:gd name="connsiteX74" fmla="*/ 548640 w 1935480"/>
                  <a:gd name="connsiteY74" fmla="*/ 5433060 h 6278880"/>
                  <a:gd name="connsiteX75" fmla="*/ 480060 w 1935480"/>
                  <a:gd name="connsiteY75" fmla="*/ 5539740 h 6278880"/>
                  <a:gd name="connsiteX76" fmla="*/ 403860 w 1935480"/>
                  <a:gd name="connsiteY76" fmla="*/ 5661660 h 6278880"/>
                  <a:gd name="connsiteX77" fmla="*/ 373380 w 1935480"/>
                  <a:gd name="connsiteY77" fmla="*/ 5715000 h 6278880"/>
                  <a:gd name="connsiteX78" fmla="*/ 358140 w 1935480"/>
                  <a:gd name="connsiteY78" fmla="*/ 5745480 h 6278880"/>
                  <a:gd name="connsiteX79" fmla="*/ 327660 w 1935480"/>
                  <a:gd name="connsiteY79" fmla="*/ 5791200 h 6278880"/>
                  <a:gd name="connsiteX80" fmla="*/ 274320 w 1935480"/>
                  <a:gd name="connsiteY80" fmla="*/ 5882640 h 6278880"/>
                  <a:gd name="connsiteX81" fmla="*/ 266700 w 1935480"/>
                  <a:gd name="connsiteY81" fmla="*/ 5935980 h 6278880"/>
                  <a:gd name="connsiteX82" fmla="*/ 251460 w 1935480"/>
                  <a:gd name="connsiteY82" fmla="*/ 5966460 h 6278880"/>
                  <a:gd name="connsiteX83" fmla="*/ 243840 w 1935480"/>
                  <a:gd name="connsiteY83" fmla="*/ 5989320 h 6278880"/>
                  <a:gd name="connsiteX84" fmla="*/ 205740 w 1935480"/>
                  <a:gd name="connsiteY84" fmla="*/ 6050280 h 6278880"/>
                  <a:gd name="connsiteX85" fmla="*/ 182880 w 1935480"/>
                  <a:gd name="connsiteY85" fmla="*/ 6073140 h 6278880"/>
                  <a:gd name="connsiteX86" fmla="*/ 152400 w 1935480"/>
                  <a:gd name="connsiteY86" fmla="*/ 6118860 h 6278880"/>
                  <a:gd name="connsiteX87" fmla="*/ 129540 w 1935480"/>
                  <a:gd name="connsiteY87" fmla="*/ 6134100 h 6278880"/>
                  <a:gd name="connsiteX88" fmla="*/ 106680 w 1935480"/>
                  <a:gd name="connsiteY88" fmla="*/ 6164580 h 6278880"/>
                  <a:gd name="connsiteX89" fmla="*/ 91440 w 1935480"/>
                  <a:gd name="connsiteY89" fmla="*/ 6187440 h 6278880"/>
                  <a:gd name="connsiteX90" fmla="*/ 68580 w 1935480"/>
                  <a:gd name="connsiteY90" fmla="*/ 6202680 h 6278880"/>
                  <a:gd name="connsiteX91" fmla="*/ 38100 w 1935480"/>
                  <a:gd name="connsiteY91" fmla="*/ 6210300 h 6278880"/>
                  <a:gd name="connsiteX92" fmla="*/ 15240 w 1935480"/>
                  <a:gd name="connsiteY92" fmla="*/ 6240780 h 6278880"/>
                  <a:gd name="connsiteX93" fmla="*/ 0 w 1935480"/>
                  <a:gd name="connsiteY93" fmla="*/ 6278880 h 6278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</a:cxnLst>
                <a:rect l="l" t="t" r="r" b="b"/>
                <a:pathLst>
                  <a:path w="1935480" h="6278880">
                    <a:moveTo>
                      <a:pt x="1935480" y="0"/>
                    </a:moveTo>
                    <a:lnTo>
                      <a:pt x="1935480" y="0"/>
                    </a:lnTo>
                    <a:cubicBezTo>
                      <a:pt x="1927860" y="83820"/>
                      <a:pt x="1924199" y="168095"/>
                      <a:pt x="1912620" y="251460"/>
                    </a:cubicBezTo>
                    <a:cubicBezTo>
                      <a:pt x="1910601" y="265999"/>
                      <a:pt x="1881265" y="288186"/>
                      <a:pt x="1874520" y="297180"/>
                    </a:cubicBezTo>
                    <a:cubicBezTo>
                      <a:pt x="1865634" y="309028"/>
                      <a:pt x="1859875" y="322957"/>
                      <a:pt x="1851660" y="335280"/>
                    </a:cubicBezTo>
                    <a:cubicBezTo>
                      <a:pt x="1844615" y="345847"/>
                      <a:pt x="1835845" y="355193"/>
                      <a:pt x="1828800" y="365760"/>
                    </a:cubicBezTo>
                    <a:cubicBezTo>
                      <a:pt x="1784761" y="431818"/>
                      <a:pt x="1828693" y="376384"/>
                      <a:pt x="1775460" y="449580"/>
                    </a:cubicBezTo>
                    <a:cubicBezTo>
                      <a:pt x="1765894" y="462733"/>
                      <a:pt x="1754238" y="474308"/>
                      <a:pt x="1744980" y="487680"/>
                    </a:cubicBezTo>
                    <a:cubicBezTo>
                      <a:pt x="1731340" y="507382"/>
                      <a:pt x="1720455" y="528894"/>
                      <a:pt x="1706880" y="548640"/>
                    </a:cubicBezTo>
                    <a:cubicBezTo>
                      <a:pt x="1692490" y="569571"/>
                      <a:pt x="1675249" y="588466"/>
                      <a:pt x="1661160" y="609600"/>
                    </a:cubicBezTo>
                    <a:cubicBezTo>
                      <a:pt x="1590035" y="716288"/>
                      <a:pt x="1629699" y="684568"/>
                      <a:pt x="1531620" y="815340"/>
                    </a:cubicBezTo>
                    <a:cubicBezTo>
                      <a:pt x="1516380" y="835660"/>
                      <a:pt x="1499463" y="854825"/>
                      <a:pt x="1485900" y="876300"/>
                    </a:cubicBezTo>
                    <a:cubicBezTo>
                      <a:pt x="1468905" y="903209"/>
                      <a:pt x="1457117" y="933175"/>
                      <a:pt x="1440180" y="960120"/>
                    </a:cubicBezTo>
                    <a:cubicBezTo>
                      <a:pt x="1401191" y="1022149"/>
                      <a:pt x="1360844" y="1083382"/>
                      <a:pt x="1318260" y="1143000"/>
                    </a:cubicBezTo>
                    <a:cubicBezTo>
                      <a:pt x="1305560" y="1160780"/>
                      <a:pt x="1292280" y="1178160"/>
                      <a:pt x="1280160" y="1196340"/>
                    </a:cubicBezTo>
                    <a:cubicBezTo>
                      <a:pt x="1271945" y="1208663"/>
                      <a:pt x="1265515" y="1222117"/>
                      <a:pt x="1257300" y="1234440"/>
                    </a:cubicBezTo>
                    <a:cubicBezTo>
                      <a:pt x="1250255" y="1245007"/>
                      <a:pt x="1241171" y="1254150"/>
                      <a:pt x="1234440" y="1264920"/>
                    </a:cubicBezTo>
                    <a:cubicBezTo>
                      <a:pt x="1217715" y="1291680"/>
                      <a:pt x="1221302" y="1292334"/>
                      <a:pt x="1211580" y="1318260"/>
                    </a:cubicBezTo>
                    <a:cubicBezTo>
                      <a:pt x="1179771" y="1403085"/>
                      <a:pt x="1213118" y="1306026"/>
                      <a:pt x="1181100" y="1402080"/>
                    </a:cubicBezTo>
                    <a:cubicBezTo>
                      <a:pt x="1192607" y="1689743"/>
                      <a:pt x="1172302" y="1505801"/>
                      <a:pt x="1203960" y="1653540"/>
                    </a:cubicBezTo>
                    <a:cubicBezTo>
                      <a:pt x="1218191" y="1719952"/>
                      <a:pt x="1201183" y="1678466"/>
                      <a:pt x="1226820" y="1729740"/>
                    </a:cubicBezTo>
                    <a:cubicBezTo>
                      <a:pt x="1245385" y="1822565"/>
                      <a:pt x="1220677" y="1707214"/>
                      <a:pt x="1249680" y="1813560"/>
                    </a:cubicBezTo>
                    <a:cubicBezTo>
                      <a:pt x="1253088" y="1826055"/>
                      <a:pt x="1253892" y="1839165"/>
                      <a:pt x="1257300" y="1851660"/>
                    </a:cubicBezTo>
                    <a:cubicBezTo>
                      <a:pt x="1261527" y="1867158"/>
                      <a:pt x="1272540" y="1897380"/>
                      <a:pt x="1272540" y="1897380"/>
                    </a:cubicBezTo>
                    <a:cubicBezTo>
                      <a:pt x="1275080" y="1917700"/>
                      <a:pt x="1275193" y="1938473"/>
                      <a:pt x="1280160" y="1958340"/>
                    </a:cubicBezTo>
                    <a:cubicBezTo>
                      <a:pt x="1282915" y="1969360"/>
                      <a:pt x="1291412" y="1978184"/>
                      <a:pt x="1295400" y="1988820"/>
                    </a:cubicBezTo>
                    <a:cubicBezTo>
                      <a:pt x="1300012" y="2001119"/>
                      <a:pt x="1308571" y="2047054"/>
                      <a:pt x="1310640" y="2057400"/>
                    </a:cubicBezTo>
                    <a:cubicBezTo>
                      <a:pt x="1308100" y="2131060"/>
                      <a:pt x="1307225" y="2204796"/>
                      <a:pt x="1303020" y="2278380"/>
                    </a:cubicBezTo>
                    <a:cubicBezTo>
                      <a:pt x="1302139" y="2293805"/>
                      <a:pt x="1297442" y="2308785"/>
                      <a:pt x="1295400" y="2324100"/>
                    </a:cubicBezTo>
                    <a:cubicBezTo>
                      <a:pt x="1292360" y="2346899"/>
                      <a:pt x="1290467" y="2369837"/>
                      <a:pt x="1287780" y="2392680"/>
                    </a:cubicBezTo>
                    <a:cubicBezTo>
                      <a:pt x="1285387" y="2413018"/>
                      <a:pt x="1282014" y="2433246"/>
                      <a:pt x="1280160" y="2453640"/>
                    </a:cubicBezTo>
                    <a:cubicBezTo>
                      <a:pt x="1276932" y="2489144"/>
                      <a:pt x="1275274" y="2524774"/>
                      <a:pt x="1272540" y="2560320"/>
                    </a:cubicBezTo>
                    <a:cubicBezTo>
                      <a:pt x="1267604" y="2624485"/>
                      <a:pt x="1280854" y="2637211"/>
                      <a:pt x="1249680" y="2674620"/>
                    </a:cubicBezTo>
                    <a:cubicBezTo>
                      <a:pt x="1242781" y="2682899"/>
                      <a:pt x="1235326" y="2690864"/>
                      <a:pt x="1226820" y="2697480"/>
                    </a:cubicBezTo>
                    <a:cubicBezTo>
                      <a:pt x="1212362" y="2708725"/>
                      <a:pt x="1181100" y="2727960"/>
                      <a:pt x="1181100" y="2727960"/>
                    </a:cubicBezTo>
                    <a:cubicBezTo>
                      <a:pt x="1183640" y="2738120"/>
                      <a:pt x="1183524" y="2749347"/>
                      <a:pt x="1188720" y="2758440"/>
                    </a:cubicBezTo>
                    <a:cubicBezTo>
                      <a:pt x="1194067" y="2767796"/>
                      <a:pt x="1202865" y="2774962"/>
                      <a:pt x="1211580" y="2781300"/>
                    </a:cubicBezTo>
                    <a:cubicBezTo>
                      <a:pt x="1230959" y="2795394"/>
                      <a:pt x="1251397" y="2808124"/>
                      <a:pt x="1272540" y="2819400"/>
                    </a:cubicBezTo>
                    <a:cubicBezTo>
                      <a:pt x="1289608" y="2828503"/>
                      <a:pt x="1308270" y="2834255"/>
                      <a:pt x="1325880" y="2842260"/>
                    </a:cubicBezTo>
                    <a:cubicBezTo>
                      <a:pt x="1336221" y="2846960"/>
                      <a:pt x="1346200" y="2852420"/>
                      <a:pt x="1356360" y="2857500"/>
                    </a:cubicBezTo>
                    <a:cubicBezTo>
                      <a:pt x="1353820" y="2870200"/>
                      <a:pt x="1353288" y="2883473"/>
                      <a:pt x="1348740" y="2895600"/>
                    </a:cubicBezTo>
                    <a:cubicBezTo>
                      <a:pt x="1345524" y="2904175"/>
                      <a:pt x="1338823" y="2911008"/>
                      <a:pt x="1333500" y="2918460"/>
                    </a:cubicBezTo>
                    <a:cubicBezTo>
                      <a:pt x="1330189" y="2923096"/>
                      <a:pt x="1299625" y="2962293"/>
                      <a:pt x="1295400" y="2971800"/>
                    </a:cubicBezTo>
                    <a:cubicBezTo>
                      <a:pt x="1288876" y="2986480"/>
                      <a:pt x="1280160" y="3017520"/>
                      <a:pt x="1280160" y="3017520"/>
                    </a:cubicBezTo>
                    <a:cubicBezTo>
                      <a:pt x="1290052" y="3086763"/>
                      <a:pt x="1282100" y="3053821"/>
                      <a:pt x="1303020" y="3116580"/>
                    </a:cubicBezTo>
                    <a:lnTo>
                      <a:pt x="1310640" y="3139440"/>
                    </a:lnTo>
                    <a:lnTo>
                      <a:pt x="1318260" y="3162300"/>
                    </a:lnTo>
                    <a:cubicBezTo>
                      <a:pt x="1331469" y="3254762"/>
                      <a:pt x="1319129" y="3181449"/>
                      <a:pt x="1333500" y="3246120"/>
                    </a:cubicBezTo>
                    <a:cubicBezTo>
                      <a:pt x="1345760" y="3301291"/>
                      <a:pt x="1335123" y="3266230"/>
                      <a:pt x="1348740" y="3307080"/>
                    </a:cubicBezTo>
                    <a:cubicBezTo>
                      <a:pt x="1346200" y="3408680"/>
                      <a:pt x="1345633" y="3510348"/>
                      <a:pt x="1341120" y="3611880"/>
                    </a:cubicBezTo>
                    <a:cubicBezTo>
                      <a:pt x="1340545" y="3624819"/>
                      <a:pt x="1335013" y="3637117"/>
                      <a:pt x="1333500" y="3649980"/>
                    </a:cubicBezTo>
                    <a:cubicBezTo>
                      <a:pt x="1329926" y="3680356"/>
                      <a:pt x="1331603" y="3711375"/>
                      <a:pt x="1325880" y="3741420"/>
                    </a:cubicBezTo>
                    <a:cubicBezTo>
                      <a:pt x="1321371" y="3765091"/>
                      <a:pt x="1303020" y="3810000"/>
                      <a:pt x="1303020" y="3810000"/>
                    </a:cubicBezTo>
                    <a:cubicBezTo>
                      <a:pt x="1291609" y="3889874"/>
                      <a:pt x="1294779" y="3880752"/>
                      <a:pt x="1264920" y="3985260"/>
                    </a:cubicBezTo>
                    <a:cubicBezTo>
                      <a:pt x="1259840" y="4003040"/>
                      <a:pt x="1256318" y="4021341"/>
                      <a:pt x="1249680" y="4038600"/>
                    </a:cubicBezTo>
                    <a:cubicBezTo>
                      <a:pt x="1243563" y="4054503"/>
                      <a:pt x="1233373" y="4068592"/>
                      <a:pt x="1226820" y="4084320"/>
                    </a:cubicBezTo>
                    <a:cubicBezTo>
                      <a:pt x="1220641" y="4099149"/>
                      <a:pt x="1217759" y="4115211"/>
                      <a:pt x="1211580" y="4130040"/>
                    </a:cubicBezTo>
                    <a:cubicBezTo>
                      <a:pt x="1205027" y="4145768"/>
                      <a:pt x="1195640" y="4160190"/>
                      <a:pt x="1188720" y="4175760"/>
                    </a:cubicBezTo>
                    <a:cubicBezTo>
                      <a:pt x="1156912" y="4247329"/>
                      <a:pt x="1145944" y="4278768"/>
                      <a:pt x="1120140" y="4351020"/>
                    </a:cubicBezTo>
                    <a:cubicBezTo>
                      <a:pt x="1117438" y="4358584"/>
                      <a:pt x="1116112" y="4366696"/>
                      <a:pt x="1112520" y="4373880"/>
                    </a:cubicBezTo>
                    <a:cubicBezTo>
                      <a:pt x="1097280" y="4404360"/>
                      <a:pt x="1075065" y="4432260"/>
                      <a:pt x="1066800" y="4465320"/>
                    </a:cubicBezTo>
                    <a:cubicBezTo>
                      <a:pt x="1056968" y="4504646"/>
                      <a:pt x="1048568" y="4542723"/>
                      <a:pt x="1028700" y="4579620"/>
                    </a:cubicBezTo>
                    <a:cubicBezTo>
                      <a:pt x="1024358" y="4587683"/>
                      <a:pt x="1013460" y="4589780"/>
                      <a:pt x="1005840" y="4594860"/>
                    </a:cubicBezTo>
                    <a:cubicBezTo>
                      <a:pt x="998220" y="4610100"/>
                      <a:pt x="991058" y="4625578"/>
                      <a:pt x="982980" y="4640580"/>
                    </a:cubicBezTo>
                    <a:cubicBezTo>
                      <a:pt x="973271" y="4658610"/>
                      <a:pt x="961082" y="4675327"/>
                      <a:pt x="952500" y="4693920"/>
                    </a:cubicBezTo>
                    <a:cubicBezTo>
                      <a:pt x="945768" y="4708506"/>
                      <a:pt x="943784" y="4724960"/>
                      <a:pt x="937260" y="4739640"/>
                    </a:cubicBezTo>
                    <a:cubicBezTo>
                      <a:pt x="933541" y="4748009"/>
                      <a:pt x="926564" y="4754549"/>
                      <a:pt x="922020" y="4762500"/>
                    </a:cubicBezTo>
                    <a:cubicBezTo>
                      <a:pt x="883349" y="4830175"/>
                      <a:pt x="928670" y="4760145"/>
                      <a:pt x="891540" y="4815840"/>
                    </a:cubicBezTo>
                    <a:cubicBezTo>
                      <a:pt x="889000" y="4826000"/>
                      <a:pt x="888604" y="4836953"/>
                      <a:pt x="883920" y="4846320"/>
                    </a:cubicBezTo>
                    <a:cubicBezTo>
                      <a:pt x="865604" y="4882952"/>
                      <a:pt x="843796" y="4917740"/>
                      <a:pt x="822960" y="4953000"/>
                    </a:cubicBezTo>
                    <a:cubicBezTo>
                      <a:pt x="810770" y="4973630"/>
                      <a:pt x="796072" y="4992782"/>
                      <a:pt x="784860" y="5013960"/>
                    </a:cubicBezTo>
                    <a:cubicBezTo>
                      <a:pt x="762000" y="5057140"/>
                      <a:pt x="743381" y="5102848"/>
                      <a:pt x="716280" y="5143500"/>
                    </a:cubicBezTo>
                    <a:cubicBezTo>
                      <a:pt x="701040" y="5166360"/>
                      <a:pt x="684454" y="5188378"/>
                      <a:pt x="670560" y="5212080"/>
                    </a:cubicBezTo>
                    <a:cubicBezTo>
                      <a:pt x="641240" y="5262096"/>
                      <a:pt x="614747" y="5313717"/>
                      <a:pt x="586740" y="5364480"/>
                    </a:cubicBezTo>
                    <a:cubicBezTo>
                      <a:pt x="574107" y="5387377"/>
                      <a:pt x="563840" y="5411780"/>
                      <a:pt x="548640" y="5433060"/>
                    </a:cubicBezTo>
                    <a:cubicBezTo>
                      <a:pt x="474144" y="5537355"/>
                      <a:pt x="544336" y="5435291"/>
                      <a:pt x="480060" y="5539740"/>
                    </a:cubicBezTo>
                    <a:cubicBezTo>
                      <a:pt x="447821" y="5592128"/>
                      <a:pt x="435275" y="5598829"/>
                      <a:pt x="403860" y="5661660"/>
                    </a:cubicBezTo>
                    <a:cubicBezTo>
                      <a:pt x="357806" y="5753768"/>
                      <a:pt x="416462" y="5639607"/>
                      <a:pt x="373380" y="5715000"/>
                    </a:cubicBezTo>
                    <a:cubicBezTo>
                      <a:pt x="367744" y="5724863"/>
                      <a:pt x="363984" y="5735740"/>
                      <a:pt x="358140" y="5745480"/>
                    </a:cubicBezTo>
                    <a:cubicBezTo>
                      <a:pt x="348716" y="5761186"/>
                      <a:pt x="335851" y="5774817"/>
                      <a:pt x="327660" y="5791200"/>
                    </a:cubicBezTo>
                    <a:cubicBezTo>
                      <a:pt x="291500" y="5863519"/>
                      <a:pt x="310811" y="5833985"/>
                      <a:pt x="274320" y="5882640"/>
                    </a:cubicBezTo>
                    <a:cubicBezTo>
                      <a:pt x="271780" y="5900420"/>
                      <a:pt x="271426" y="5918652"/>
                      <a:pt x="266700" y="5935980"/>
                    </a:cubicBezTo>
                    <a:cubicBezTo>
                      <a:pt x="263711" y="5946939"/>
                      <a:pt x="255935" y="5956019"/>
                      <a:pt x="251460" y="5966460"/>
                    </a:cubicBezTo>
                    <a:cubicBezTo>
                      <a:pt x="248296" y="5973843"/>
                      <a:pt x="247432" y="5982136"/>
                      <a:pt x="243840" y="5989320"/>
                    </a:cubicBezTo>
                    <a:cubicBezTo>
                      <a:pt x="241981" y="5993038"/>
                      <a:pt x="213296" y="6041213"/>
                      <a:pt x="205740" y="6050280"/>
                    </a:cubicBezTo>
                    <a:cubicBezTo>
                      <a:pt x="198841" y="6058559"/>
                      <a:pt x="189496" y="6064634"/>
                      <a:pt x="182880" y="6073140"/>
                    </a:cubicBezTo>
                    <a:cubicBezTo>
                      <a:pt x="171635" y="6087598"/>
                      <a:pt x="167640" y="6108700"/>
                      <a:pt x="152400" y="6118860"/>
                    </a:cubicBezTo>
                    <a:cubicBezTo>
                      <a:pt x="144780" y="6123940"/>
                      <a:pt x="136016" y="6127624"/>
                      <a:pt x="129540" y="6134100"/>
                    </a:cubicBezTo>
                    <a:cubicBezTo>
                      <a:pt x="120560" y="6143080"/>
                      <a:pt x="114062" y="6154246"/>
                      <a:pt x="106680" y="6164580"/>
                    </a:cubicBezTo>
                    <a:cubicBezTo>
                      <a:pt x="101357" y="6172032"/>
                      <a:pt x="97916" y="6180964"/>
                      <a:pt x="91440" y="6187440"/>
                    </a:cubicBezTo>
                    <a:cubicBezTo>
                      <a:pt x="84964" y="6193916"/>
                      <a:pt x="76998" y="6199072"/>
                      <a:pt x="68580" y="6202680"/>
                    </a:cubicBezTo>
                    <a:cubicBezTo>
                      <a:pt x="58954" y="6206805"/>
                      <a:pt x="48260" y="6207760"/>
                      <a:pt x="38100" y="6210300"/>
                    </a:cubicBezTo>
                    <a:cubicBezTo>
                      <a:pt x="20867" y="6236149"/>
                      <a:pt x="29336" y="6226684"/>
                      <a:pt x="15240" y="6240780"/>
                    </a:cubicBezTo>
                    <a:lnTo>
                      <a:pt x="0" y="6278880"/>
                    </a:lnTo>
                  </a:path>
                </a:pathLst>
              </a:custGeom>
              <a:noFill/>
              <a:ln w="101600">
                <a:solidFill>
                  <a:srgbClr val="E2B0F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5" name="フリーフォーム 144"/>
              <p:cNvSpPr/>
              <p:nvPr/>
            </p:nvSpPr>
            <p:spPr>
              <a:xfrm>
                <a:off x="3901440" y="518160"/>
                <a:ext cx="2644140" cy="5326380"/>
              </a:xfrm>
              <a:custGeom>
                <a:avLst/>
                <a:gdLst>
                  <a:gd name="connsiteX0" fmla="*/ 464820 w 2644140"/>
                  <a:gd name="connsiteY0" fmla="*/ 0 h 5326380"/>
                  <a:gd name="connsiteX1" fmla="*/ 464820 w 2644140"/>
                  <a:gd name="connsiteY1" fmla="*/ 0 h 5326380"/>
                  <a:gd name="connsiteX2" fmla="*/ 434340 w 2644140"/>
                  <a:gd name="connsiteY2" fmla="*/ 91440 h 5326380"/>
                  <a:gd name="connsiteX3" fmla="*/ 426720 w 2644140"/>
                  <a:gd name="connsiteY3" fmla="*/ 114300 h 5326380"/>
                  <a:gd name="connsiteX4" fmla="*/ 403860 w 2644140"/>
                  <a:gd name="connsiteY4" fmla="*/ 129540 h 5326380"/>
                  <a:gd name="connsiteX5" fmla="*/ 365760 w 2644140"/>
                  <a:gd name="connsiteY5" fmla="*/ 182880 h 5326380"/>
                  <a:gd name="connsiteX6" fmla="*/ 342900 w 2644140"/>
                  <a:gd name="connsiteY6" fmla="*/ 198120 h 5326380"/>
                  <a:gd name="connsiteX7" fmla="*/ 312420 w 2644140"/>
                  <a:gd name="connsiteY7" fmla="*/ 228600 h 5326380"/>
                  <a:gd name="connsiteX8" fmla="*/ 281940 w 2644140"/>
                  <a:gd name="connsiteY8" fmla="*/ 259080 h 5326380"/>
                  <a:gd name="connsiteX9" fmla="*/ 243840 w 2644140"/>
                  <a:gd name="connsiteY9" fmla="*/ 289560 h 5326380"/>
                  <a:gd name="connsiteX10" fmla="*/ 205740 w 2644140"/>
                  <a:gd name="connsiteY10" fmla="*/ 320040 h 5326380"/>
                  <a:gd name="connsiteX11" fmla="*/ 167640 w 2644140"/>
                  <a:gd name="connsiteY11" fmla="*/ 350520 h 5326380"/>
                  <a:gd name="connsiteX12" fmla="*/ 152400 w 2644140"/>
                  <a:gd name="connsiteY12" fmla="*/ 373380 h 5326380"/>
                  <a:gd name="connsiteX13" fmla="*/ 129540 w 2644140"/>
                  <a:gd name="connsiteY13" fmla="*/ 388620 h 5326380"/>
                  <a:gd name="connsiteX14" fmla="*/ 114300 w 2644140"/>
                  <a:gd name="connsiteY14" fmla="*/ 411480 h 5326380"/>
                  <a:gd name="connsiteX15" fmla="*/ 91440 w 2644140"/>
                  <a:gd name="connsiteY15" fmla="*/ 419100 h 5326380"/>
                  <a:gd name="connsiteX16" fmla="*/ 83820 w 2644140"/>
                  <a:gd name="connsiteY16" fmla="*/ 441960 h 5326380"/>
                  <a:gd name="connsiteX17" fmla="*/ 60960 w 2644140"/>
                  <a:gd name="connsiteY17" fmla="*/ 457200 h 5326380"/>
                  <a:gd name="connsiteX18" fmla="*/ 7620 w 2644140"/>
                  <a:gd name="connsiteY18" fmla="*/ 525780 h 5326380"/>
                  <a:gd name="connsiteX19" fmla="*/ 0 w 2644140"/>
                  <a:gd name="connsiteY19" fmla="*/ 548640 h 5326380"/>
                  <a:gd name="connsiteX20" fmla="*/ 7620 w 2644140"/>
                  <a:gd name="connsiteY20" fmla="*/ 655320 h 5326380"/>
                  <a:gd name="connsiteX21" fmla="*/ 53340 w 2644140"/>
                  <a:gd name="connsiteY21" fmla="*/ 731520 h 5326380"/>
                  <a:gd name="connsiteX22" fmla="*/ 60960 w 2644140"/>
                  <a:gd name="connsiteY22" fmla="*/ 754380 h 5326380"/>
                  <a:gd name="connsiteX23" fmla="*/ 83820 w 2644140"/>
                  <a:gd name="connsiteY23" fmla="*/ 769620 h 5326380"/>
                  <a:gd name="connsiteX24" fmla="*/ 144780 w 2644140"/>
                  <a:gd name="connsiteY24" fmla="*/ 838200 h 5326380"/>
                  <a:gd name="connsiteX25" fmla="*/ 213360 w 2644140"/>
                  <a:gd name="connsiteY25" fmla="*/ 891540 h 5326380"/>
                  <a:gd name="connsiteX26" fmla="*/ 251460 w 2644140"/>
                  <a:gd name="connsiteY26" fmla="*/ 922020 h 5326380"/>
                  <a:gd name="connsiteX27" fmla="*/ 304800 w 2644140"/>
                  <a:gd name="connsiteY27" fmla="*/ 975360 h 5326380"/>
                  <a:gd name="connsiteX28" fmla="*/ 327660 w 2644140"/>
                  <a:gd name="connsiteY28" fmla="*/ 998220 h 5326380"/>
                  <a:gd name="connsiteX29" fmla="*/ 365760 w 2644140"/>
                  <a:gd name="connsiteY29" fmla="*/ 1036320 h 5326380"/>
                  <a:gd name="connsiteX30" fmla="*/ 381000 w 2644140"/>
                  <a:gd name="connsiteY30" fmla="*/ 1059180 h 5326380"/>
                  <a:gd name="connsiteX31" fmla="*/ 464820 w 2644140"/>
                  <a:gd name="connsiteY31" fmla="*/ 1135380 h 5326380"/>
                  <a:gd name="connsiteX32" fmla="*/ 525780 w 2644140"/>
                  <a:gd name="connsiteY32" fmla="*/ 1196340 h 5326380"/>
                  <a:gd name="connsiteX33" fmla="*/ 563880 w 2644140"/>
                  <a:gd name="connsiteY33" fmla="*/ 1234440 h 5326380"/>
                  <a:gd name="connsiteX34" fmla="*/ 594360 w 2644140"/>
                  <a:gd name="connsiteY34" fmla="*/ 1280160 h 5326380"/>
                  <a:gd name="connsiteX35" fmla="*/ 617220 w 2644140"/>
                  <a:gd name="connsiteY35" fmla="*/ 1303020 h 5326380"/>
                  <a:gd name="connsiteX36" fmla="*/ 647700 w 2644140"/>
                  <a:gd name="connsiteY36" fmla="*/ 1348740 h 5326380"/>
                  <a:gd name="connsiteX37" fmla="*/ 670560 w 2644140"/>
                  <a:gd name="connsiteY37" fmla="*/ 1379220 h 5326380"/>
                  <a:gd name="connsiteX38" fmla="*/ 708660 w 2644140"/>
                  <a:gd name="connsiteY38" fmla="*/ 1432560 h 5326380"/>
                  <a:gd name="connsiteX39" fmla="*/ 716280 w 2644140"/>
                  <a:gd name="connsiteY39" fmla="*/ 1463040 h 5326380"/>
                  <a:gd name="connsiteX40" fmla="*/ 739140 w 2644140"/>
                  <a:gd name="connsiteY40" fmla="*/ 1485900 h 5326380"/>
                  <a:gd name="connsiteX41" fmla="*/ 769620 w 2644140"/>
                  <a:gd name="connsiteY41" fmla="*/ 1539240 h 5326380"/>
                  <a:gd name="connsiteX42" fmla="*/ 784860 w 2644140"/>
                  <a:gd name="connsiteY42" fmla="*/ 1577340 h 5326380"/>
                  <a:gd name="connsiteX43" fmla="*/ 845820 w 2644140"/>
                  <a:gd name="connsiteY43" fmla="*/ 1668780 h 5326380"/>
                  <a:gd name="connsiteX44" fmla="*/ 868680 w 2644140"/>
                  <a:gd name="connsiteY44" fmla="*/ 1699260 h 5326380"/>
                  <a:gd name="connsiteX45" fmla="*/ 883920 w 2644140"/>
                  <a:gd name="connsiteY45" fmla="*/ 1729740 h 5326380"/>
                  <a:gd name="connsiteX46" fmla="*/ 891540 w 2644140"/>
                  <a:gd name="connsiteY46" fmla="*/ 1752600 h 5326380"/>
                  <a:gd name="connsiteX47" fmla="*/ 944880 w 2644140"/>
                  <a:gd name="connsiteY47" fmla="*/ 1821180 h 5326380"/>
                  <a:gd name="connsiteX48" fmla="*/ 967740 w 2644140"/>
                  <a:gd name="connsiteY48" fmla="*/ 1874520 h 5326380"/>
                  <a:gd name="connsiteX49" fmla="*/ 1005840 w 2644140"/>
                  <a:gd name="connsiteY49" fmla="*/ 1927860 h 5326380"/>
                  <a:gd name="connsiteX50" fmla="*/ 1051560 w 2644140"/>
                  <a:gd name="connsiteY50" fmla="*/ 1981200 h 5326380"/>
                  <a:gd name="connsiteX51" fmla="*/ 1104900 w 2644140"/>
                  <a:gd name="connsiteY51" fmla="*/ 2049780 h 5326380"/>
                  <a:gd name="connsiteX52" fmla="*/ 1158240 w 2644140"/>
                  <a:gd name="connsiteY52" fmla="*/ 2118360 h 5326380"/>
                  <a:gd name="connsiteX53" fmla="*/ 1226820 w 2644140"/>
                  <a:gd name="connsiteY53" fmla="*/ 2186940 h 5326380"/>
                  <a:gd name="connsiteX54" fmla="*/ 1287780 w 2644140"/>
                  <a:gd name="connsiteY54" fmla="*/ 2255520 h 5326380"/>
                  <a:gd name="connsiteX55" fmla="*/ 1394460 w 2644140"/>
                  <a:gd name="connsiteY55" fmla="*/ 2354580 h 5326380"/>
                  <a:gd name="connsiteX56" fmla="*/ 1417320 w 2644140"/>
                  <a:gd name="connsiteY56" fmla="*/ 2385060 h 5326380"/>
                  <a:gd name="connsiteX57" fmla="*/ 1485900 w 2644140"/>
                  <a:gd name="connsiteY57" fmla="*/ 2461260 h 5326380"/>
                  <a:gd name="connsiteX58" fmla="*/ 1524000 w 2644140"/>
                  <a:gd name="connsiteY58" fmla="*/ 2514600 h 5326380"/>
                  <a:gd name="connsiteX59" fmla="*/ 1546860 w 2644140"/>
                  <a:gd name="connsiteY59" fmla="*/ 2560320 h 5326380"/>
                  <a:gd name="connsiteX60" fmla="*/ 1569720 w 2644140"/>
                  <a:gd name="connsiteY60" fmla="*/ 2598420 h 5326380"/>
                  <a:gd name="connsiteX61" fmla="*/ 1584960 w 2644140"/>
                  <a:gd name="connsiteY61" fmla="*/ 2712720 h 5326380"/>
                  <a:gd name="connsiteX62" fmla="*/ 1600200 w 2644140"/>
                  <a:gd name="connsiteY62" fmla="*/ 2811780 h 5326380"/>
                  <a:gd name="connsiteX63" fmla="*/ 1577340 w 2644140"/>
                  <a:gd name="connsiteY63" fmla="*/ 2910840 h 5326380"/>
                  <a:gd name="connsiteX64" fmla="*/ 1569720 w 2644140"/>
                  <a:gd name="connsiteY64" fmla="*/ 2956560 h 5326380"/>
                  <a:gd name="connsiteX65" fmla="*/ 1554480 w 2644140"/>
                  <a:gd name="connsiteY65" fmla="*/ 3055620 h 5326380"/>
                  <a:gd name="connsiteX66" fmla="*/ 1562100 w 2644140"/>
                  <a:gd name="connsiteY66" fmla="*/ 3246120 h 5326380"/>
                  <a:gd name="connsiteX67" fmla="*/ 1569720 w 2644140"/>
                  <a:gd name="connsiteY67" fmla="*/ 3276600 h 5326380"/>
                  <a:gd name="connsiteX68" fmla="*/ 1577340 w 2644140"/>
                  <a:gd name="connsiteY68" fmla="*/ 3322320 h 5326380"/>
                  <a:gd name="connsiteX69" fmla="*/ 1630680 w 2644140"/>
                  <a:gd name="connsiteY69" fmla="*/ 3398520 h 5326380"/>
                  <a:gd name="connsiteX70" fmla="*/ 1653540 w 2644140"/>
                  <a:gd name="connsiteY70" fmla="*/ 3421380 h 5326380"/>
                  <a:gd name="connsiteX71" fmla="*/ 1714500 w 2644140"/>
                  <a:gd name="connsiteY71" fmla="*/ 3451860 h 5326380"/>
                  <a:gd name="connsiteX72" fmla="*/ 1813560 w 2644140"/>
                  <a:gd name="connsiteY72" fmla="*/ 3505200 h 5326380"/>
                  <a:gd name="connsiteX73" fmla="*/ 1935480 w 2644140"/>
                  <a:gd name="connsiteY73" fmla="*/ 3550920 h 5326380"/>
                  <a:gd name="connsiteX74" fmla="*/ 1958340 w 2644140"/>
                  <a:gd name="connsiteY74" fmla="*/ 3573780 h 5326380"/>
                  <a:gd name="connsiteX75" fmla="*/ 1965960 w 2644140"/>
                  <a:gd name="connsiteY75" fmla="*/ 3604260 h 5326380"/>
                  <a:gd name="connsiteX76" fmla="*/ 1981200 w 2644140"/>
                  <a:gd name="connsiteY76" fmla="*/ 3649980 h 5326380"/>
                  <a:gd name="connsiteX77" fmla="*/ 1996440 w 2644140"/>
                  <a:gd name="connsiteY77" fmla="*/ 3771900 h 5326380"/>
                  <a:gd name="connsiteX78" fmla="*/ 2011680 w 2644140"/>
                  <a:gd name="connsiteY78" fmla="*/ 3863340 h 5326380"/>
                  <a:gd name="connsiteX79" fmla="*/ 2019300 w 2644140"/>
                  <a:gd name="connsiteY79" fmla="*/ 3901440 h 5326380"/>
                  <a:gd name="connsiteX80" fmla="*/ 2026920 w 2644140"/>
                  <a:gd name="connsiteY80" fmla="*/ 3931920 h 5326380"/>
                  <a:gd name="connsiteX81" fmla="*/ 2034540 w 2644140"/>
                  <a:gd name="connsiteY81" fmla="*/ 3977640 h 5326380"/>
                  <a:gd name="connsiteX82" fmla="*/ 2042160 w 2644140"/>
                  <a:gd name="connsiteY82" fmla="*/ 4000500 h 5326380"/>
                  <a:gd name="connsiteX83" fmla="*/ 2057400 w 2644140"/>
                  <a:gd name="connsiteY83" fmla="*/ 4053840 h 5326380"/>
                  <a:gd name="connsiteX84" fmla="*/ 2072640 w 2644140"/>
                  <a:gd name="connsiteY84" fmla="*/ 4084320 h 5326380"/>
                  <a:gd name="connsiteX85" fmla="*/ 2080260 w 2644140"/>
                  <a:gd name="connsiteY85" fmla="*/ 4130040 h 5326380"/>
                  <a:gd name="connsiteX86" fmla="*/ 2118360 w 2644140"/>
                  <a:gd name="connsiteY86" fmla="*/ 4206240 h 5326380"/>
                  <a:gd name="connsiteX87" fmla="*/ 2171700 w 2644140"/>
                  <a:gd name="connsiteY87" fmla="*/ 4297680 h 5326380"/>
                  <a:gd name="connsiteX88" fmla="*/ 2194560 w 2644140"/>
                  <a:gd name="connsiteY88" fmla="*/ 4335780 h 5326380"/>
                  <a:gd name="connsiteX89" fmla="*/ 2209800 w 2644140"/>
                  <a:gd name="connsiteY89" fmla="*/ 4358640 h 5326380"/>
                  <a:gd name="connsiteX90" fmla="*/ 2225040 w 2644140"/>
                  <a:gd name="connsiteY90" fmla="*/ 4389120 h 5326380"/>
                  <a:gd name="connsiteX91" fmla="*/ 2232660 w 2644140"/>
                  <a:gd name="connsiteY91" fmla="*/ 4419600 h 5326380"/>
                  <a:gd name="connsiteX92" fmla="*/ 2255520 w 2644140"/>
                  <a:gd name="connsiteY92" fmla="*/ 4442460 h 5326380"/>
                  <a:gd name="connsiteX93" fmla="*/ 2278380 w 2644140"/>
                  <a:gd name="connsiteY93" fmla="*/ 4480560 h 5326380"/>
                  <a:gd name="connsiteX94" fmla="*/ 2301240 w 2644140"/>
                  <a:gd name="connsiteY94" fmla="*/ 4511040 h 5326380"/>
                  <a:gd name="connsiteX95" fmla="*/ 2346960 w 2644140"/>
                  <a:gd name="connsiteY95" fmla="*/ 4610100 h 5326380"/>
                  <a:gd name="connsiteX96" fmla="*/ 2369820 w 2644140"/>
                  <a:gd name="connsiteY96" fmla="*/ 4632960 h 5326380"/>
                  <a:gd name="connsiteX97" fmla="*/ 2377440 w 2644140"/>
                  <a:gd name="connsiteY97" fmla="*/ 4663440 h 5326380"/>
                  <a:gd name="connsiteX98" fmla="*/ 2423160 w 2644140"/>
                  <a:gd name="connsiteY98" fmla="*/ 4739640 h 5326380"/>
                  <a:gd name="connsiteX99" fmla="*/ 2461260 w 2644140"/>
                  <a:gd name="connsiteY99" fmla="*/ 4808220 h 5326380"/>
                  <a:gd name="connsiteX100" fmla="*/ 2476500 w 2644140"/>
                  <a:gd name="connsiteY100" fmla="*/ 4831080 h 5326380"/>
                  <a:gd name="connsiteX101" fmla="*/ 2514600 w 2644140"/>
                  <a:gd name="connsiteY101" fmla="*/ 4899660 h 5326380"/>
                  <a:gd name="connsiteX102" fmla="*/ 2545080 w 2644140"/>
                  <a:gd name="connsiteY102" fmla="*/ 4945380 h 5326380"/>
                  <a:gd name="connsiteX103" fmla="*/ 2560320 w 2644140"/>
                  <a:gd name="connsiteY103" fmla="*/ 4968240 h 5326380"/>
                  <a:gd name="connsiteX104" fmla="*/ 2583180 w 2644140"/>
                  <a:gd name="connsiteY104" fmla="*/ 4998720 h 5326380"/>
                  <a:gd name="connsiteX105" fmla="*/ 2606040 w 2644140"/>
                  <a:gd name="connsiteY105" fmla="*/ 5044440 h 5326380"/>
                  <a:gd name="connsiteX106" fmla="*/ 2613660 w 2644140"/>
                  <a:gd name="connsiteY106" fmla="*/ 5067300 h 5326380"/>
                  <a:gd name="connsiteX107" fmla="*/ 2628900 w 2644140"/>
                  <a:gd name="connsiteY107" fmla="*/ 5090160 h 5326380"/>
                  <a:gd name="connsiteX108" fmla="*/ 2644140 w 2644140"/>
                  <a:gd name="connsiteY108" fmla="*/ 5143500 h 5326380"/>
                  <a:gd name="connsiteX109" fmla="*/ 2628900 w 2644140"/>
                  <a:gd name="connsiteY109" fmla="*/ 5189220 h 5326380"/>
                  <a:gd name="connsiteX110" fmla="*/ 2621280 w 2644140"/>
                  <a:gd name="connsiteY110" fmla="*/ 5212080 h 5326380"/>
                  <a:gd name="connsiteX111" fmla="*/ 2606040 w 2644140"/>
                  <a:gd name="connsiteY111" fmla="*/ 5273040 h 5326380"/>
                  <a:gd name="connsiteX112" fmla="*/ 2613660 w 2644140"/>
                  <a:gd name="connsiteY112" fmla="*/ 5326380 h 5326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</a:cxnLst>
                <a:rect l="l" t="t" r="r" b="b"/>
                <a:pathLst>
                  <a:path w="2644140" h="5326380">
                    <a:moveTo>
                      <a:pt x="464820" y="0"/>
                    </a:moveTo>
                    <a:lnTo>
                      <a:pt x="464820" y="0"/>
                    </a:lnTo>
                    <a:lnTo>
                      <a:pt x="434340" y="91440"/>
                    </a:lnTo>
                    <a:cubicBezTo>
                      <a:pt x="431800" y="99060"/>
                      <a:pt x="433403" y="109845"/>
                      <a:pt x="426720" y="114300"/>
                    </a:cubicBezTo>
                    <a:lnTo>
                      <a:pt x="403860" y="129540"/>
                    </a:lnTo>
                    <a:cubicBezTo>
                      <a:pt x="395207" y="142520"/>
                      <a:pt x="375212" y="173428"/>
                      <a:pt x="365760" y="182880"/>
                    </a:cubicBezTo>
                    <a:cubicBezTo>
                      <a:pt x="359284" y="189356"/>
                      <a:pt x="350520" y="193040"/>
                      <a:pt x="342900" y="198120"/>
                    </a:cubicBezTo>
                    <a:cubicBezTo>
                      <a:pt x="322580" y="259080"/>
                      <a:pt x="353060" y="187960"/>
                      <a:pt x="312420" y="228600"/>
                    </a:cubicBezTo>
                    <a:cubicBezTo>
                      <a:pt x="271780" y="269240"/>
                      <a:pt x="342900" y="238760"/>
                      <a:pt x="281940" y="259080"/>
                    </a:cubicBezTo>
                    <a:cubicBezTo>
                      <a:pt x="238264" y="324594"/>
                      <a:pt x="296420" y="247496"/>
                      <a:pt x="243840" y="289560"/>
                    </a:cubicBezTo>
                    <a:cubicBezTo>
                      <a:pt x="194601" y="328951"/>
                      <a:pt x="263199" y="300887"/>
                      <a:pt x="205740" y="320040"/>
                    </a:cubicBezTo>
                    <a:cubicBezTo>
                      <a:pt x="162064" y="385554"/>
                      <a:pt x="220220" y="308456"/>
                      <a:pt x="167640" y="350520"/>
                    </a:cubicBezTo>
                    <a:cubicBezTo>
                      <a:pt x="160489" y="356241"/>
                      <a:pt x="158876" y="366904"/>
                      <a:pt x="152400" y="373380"/>
                    </a:cubicBezTo>
                    <a:cubicBezTo>
                      <a:pt x="145924" y="379856"/>
                      <a:pt x="137160" y="383540"/>
                      <a:pt x="129540" y="388620"/>
                    </a:cubicBezTo>
                    <a:cubicBezTo>
                      <a:pt x="124460" y="396240"/>
                      <a:pt x="121451" y="405759"/>
                      <a:pt x="114300" y="411480"/>
                    </a:cubicBezTo>
                    <a:cubicBezTo>
                      <a:pt x="108028" y="416498"/>
                      <a:pt x="97120" y="413420"/>
                      <a:pt x="91440" y="419100"/>
                    </a:cubicBezTo>
                    <a:cubicBezTo>
                      <a:pt x="85760" y="424780"/>
                      <a:pt x="88838" y="435688"/>
                      <a:pt x="83820" y="441960"/>
                    </a:cubicBezTo>
                    <a:cubicBezTo>
                      <a:pt x="78099" y="449111"/>
                      <a:pt x="67995" y="451337"/>
                      <a:pt x="60960" y="457200"/>
                    </a:cubicBezTo>
                    <a:cubicBezTo>
                      <a:pt x="42753" y="472372"/>
                      <a:pt x="14156" y="506173"/>
                      <a:pt x="7620" y="525780"/>
                    </a:cubicBezTo>
                    <a:lnTo>
                      <a:pt x="0" y="548640"/>
                    </a:lnTo>
                    <a:cubicBezTo>
                      <a:pt x="2540" y="584200"/>
                      <a:pt x="3455" y="619914"/>
                      <a:pt x="7620" y="655320"/>
                    </a:cubicBezTo>
                    <a:cubicBezTo>
                      <a:pt x="11291" y="686522"/>
                      <a:pt x="39961" y="704761"/>
                      <a:pt x="53340" y="731520"/>
                    </a:cubicBezTo>
                    <a:cubicBezTo>
                      <a:pt x="56932" y="738704"/>
                      <a:pt x="55942" y="748108"/>
                      <a:pt x="60960" y="754380"/>
                    </a:cubicBezTo>
                    <a:cubicBezTo>
                      <a:pt x="66681" y="761531"/>
                      <a:pt x="77344" y="763144"/>
                      <a:pt x="83820" y="769620"/>
                    </a:cubicBezTo>
                    <a:cubicBezTo>
                      <a:pt x="139873" y="825673"/>
                      <a:pt x="88137" y="790271"/>
                      <a:pt x="144780" y="838200"/>
                    </a:cubicBezTo>
                    <a:cubicBezTo>
                      <a:pt x="166888" y="856907"/>
                      <a:pt x="190588" y="873648"/>
                      <a:pt x="213360" y="891540"/>
                    </a:cubicBezTo>
                    <a:cubicBezTo>
                      <a:pt x="226149" y="901588"/>
                      <a:pt x="239960" y="910520"/>
                      <a:pt x="251460" y="922020"/>
                    </a:cubicBezTo>
                    <a:lnTo>
                      <a:pt x="304800" y="975360"/>
                    </a:lnTo>
                    <a:cubicBezTo>
                      <a:pt x="312420" y="982980"/>
                      <a:pt x="321682" y="989254"/>
                      <a:pt x="327660" y="998220"/>
                    </a:cubicBezTo>
                    <a:cubicBezTo>
                      <a:pt x="347980" y="1028700"/>
                      <a:pt x="335280" y="1016000"/>
                      <a:pt x="365760" y="1036320"/>
                    </a:cubicBezTo>
                    <a:cubicBezTo>
                      <a:pt x="370840" y="1043940"/>
                      <a:pt x="374969" y="1052288"/>
                      <a:pt x="381000" y="1059180"/>
                    </a:cubicBezTo>
                    <a:cubicBezTo>
                      <a:pt x="422325" y="1106408"/>
                      <a:pt x="417235" y="1091194"/>
                      <a:pt x="464820" y="1135380"/>
                    </a:cubicBezTo>
                    <a:cubicBezTo>
                      <a:pt x="485878" y="1154934"/>
                      <a:pt x="509840" y="1172430"/>
                      <a:pt x="525780" y="1196340"/>
                    </a:cubicBezTo>
                    <a:cubicBezTo>
                      <a:pt x="546100" y="1226820"/>
                      <a:pt x="533400" y="1214120"/>
                      <a:pt x="563880" y="1234440"/>
                    </a:cubicBezTo>
                    <a:cubicBezTo>
                      <a:pt x="574040" y="1249680"/>
                      <a:pt x="581408" y="1267208"/>
                      <a:pt x="594360" y="1280160"/>
                    </a:cubicBezTo>
                    <a:cubicBezTo>
                      <a:pt x="601980" y="1287780"/>
                      <a:pt x="610604" y="1294514"/>
                      <a:pt x="617220" y="1303020"/>
                    </a:cubicBezTo>
                    <a:cubicBezTo>
                      <a:pt x="628465" y="1317478"/>
                      <a:pt x="636710" y="1334087"/>
                      <a:pt x="647700" y="1348740"/>
                    </a:cubicBezTo>
                    <a:cubicBezTo>
                      <a:pt x="655320" y="1358900"/>
                      <a:pt x="663829" y="1368450"/>
                      <a:pt x="670560" y="1379220"/>
                    </a:cubicBezTo>
                    <a:cubicBezTo>
                      <a:pt x="703992" y="1432711"/>
                      <a:pt x="665081" y="1388981"/>
                      <a:pt x="708660" y="1432560"/>
                    </a:cubicBezTo>
                    <a:cubicBezTo>
                      <a:pt x="711200" y="1442720"/>
                      <a:pt x="711084" y="1453947"/>
                      <a:pt x="716280" y="1463040"/>
                    </a:cubicBezTo>
                    <a:cubicBezTo>
                      <a:pt x="721627" y="1472396"/>
                      <a:pt x="732241" y="1477621"/>
                      <a:pt x="739140" y="1485900"/>
                    </a:cubicBezTo>
                    <a:cubicBezTo>
                      <a:pt x="750815" y="1499910"/>
                      <a:pt x="762522" y="1523269"/>
                      <a:pt x="769620" y="1539240"/>
                    </a:cubicBezTo>
                    <a:cubicBezTo>
                      <a:pt x="775175" y="1551739"/>
                      <a:pt x="777925" y="1565550"/>
                      <a:pt x="784860" y="1577340"/>
                    </a:cubicBezTo>
                    <a:cubicBezTo>
                      <a:pt x="803433" y="1608915"/>
                      <a:pt x="823841" y="1639474"/>
                      <a:pt x="845820" y="1668780"/>
                    </a:cubicBezTo>
                    <a:cubicBezTo>
                      <a:pt x="853440" y="1678940"/>
                      <a:pt x="861949" y="1688490"/>
                      <a:pt x="868680" y="1699260"/>
                    </a:cubicBezTo>
                    <a:cubicBezTo>
                      <a:pt x="874700" y="1708893"/>
                      <a:pt x="879445" y="1719299"/>
                      <a:pt x="883920" y="1729740"/>
                    </a:cubicBezTo>
                    <a:cubicBezTo>
                      <a:pt x="887084" y="1737123"/>
                      <a:pt x="887639" y="1745579"/>
                      <a:pt x="891540" y="1752600"/>
                    </a:cubicBezTo>
                    <a:cubicBezTo>
                      <a:pt x="961522" y="1878568"/>
                      <a:pt x="889344" y="1743430"/>
                      <a:pt x="944880" y="1821180"/>
                    </a:cubicBezTo>
                    <a:cubicBezTo>
                      <a:pt x="971307" y="1858178"/>
                      <a:pt x="951157" y="1841355"/>
                      <a:pt x="967740" y="1874520"/>
                    </a:cubicBezTo>
                    <a:cubicBezTo>
                      <a:pt x="974556" y="1888151"/>
                      <a:pt x="998937" y="1917505"/>
                      <a:pt x="1005840" y="1927860"/>
                    </a:cubicBezTo>
                    <a:cubicBezTo>
                      <a:pt x="1038926" y="1977489"/>
                      <a:pt x="1012967" y="1955471"/>
                      <a:pt x="1051560" y="1981200"/>
                    </a:cubicBezTo>
                    <a:cubicBezTo>
                      <a:pt x="1128596" y="2096754"/>
                      <a:pt x="1045214" y="1978157"/>
                      <a:pt x="1104900" y="2049780"/>
                    </a:cubicBezTo>
                    <a:cubicBezTo>
                      <a:pt x="1123440" y="2072028"/>
                      <a:pt x="1137762" y="2097882"/>
                      <a:pt x="1158240" y="2118360"/>
                    </a:cubicBezTo>
                    <a:cubicBezTo>
                      <a:pt x="1181100" y="2141220"/>
                      <a:pt x="1205342" y="2162777"/>
                      <a:pt x="1226820" y="2186940"/>
                    </a:cubicBezTo>
                    <a:cubicBezTo>
                      <a:pt x="1247140" y="2209800"/>
                      <a:pt x="1266153" y="2233893"/>
                      <a:pt x="1287780" y="2255520"/>
                    </a:cubicBezTo>
                    <a:cubicBezTo>
                      <a:pt x="1326156" y="2293896"/>
                      <a:pt x="1361129" y="2310138"/>
                      <a:pt x="1394460" y="2354580"/>
                    </a:cubicBezTo>
                    <a:cubicBezTo>
                      <a:pt x="1402080" y="2364740"/>
                      <a:pt x="1408883" y="2375568"/>
                      <a:pt x="1417320" y="2385060"/>
                    </a:cubicBezTo>
                    <a:cubicBezTo>
                      <a:pt x="1478261" y="2453618"/>
                      <a:pt x="1433931" y="2391968"/>
                      <a:pt x="1485900" y="2461260"/>
                    </a:cubicBezTo>
                    <a:cubicBezTo>
                      <a:pt x="1499010" y="2478740"/>
                      <a:pt x="1512549" y="2495991"/>
                      <a:pt x="1524000" y="2514600"/>
                    </a:cubicBezTo>
                    <a:cubicBezTo>
                      <a:pt x="1532930" y="2529111"/>
                      <a:pt x="1538701" y="2545362"/>
                      <a:pt x="1546860" y="2560320"/>
                    </a:cubicBezTo>
                    <a:cubicBezTo>
                      <a:pt x="1553952" y="2573322"/>
                      <a:pt x="1562100" y="2585720"/>
                      <a:pt x="1569720" y="2598420"/>
                    </a:cubicBezTo>
                    <a:cubicBezTo>
                      <a:pt x="1584254" y="2685622"/>
                      <a:pt x="1570971" y="2600806"/>
                      <a:pt x="1584960" y="2712720"/>
                    </a:cubicBezTo>
                    <a:cubicBezTo>
                      <a:pt x="1589862" y="2751940"/>
                      <a:pt x="1593845" y="2773648"/>
                      <a:pt x="1600200" y="2811780"/>
                    </a:cubicBezTo>
                    <a:cubicBezTo>
                      <a:pt x="1581400" y="2924580"/>
                      <a:pt x="1606567" y="2784191"/>
                      <a:pt x="1577340" y="2910840"/>
                    </a:cubicBezTo>
                    <a:cubicBezTo>
                      <a:pt x="1573866" y="2925895"/>
                      <a:pt x="1572484" y="2941359"/>
                      <a:pt x="1569720" y="2956560"/>
                    </a:cubicBezTo>
                    <a:cubicBezTo>
                      <a:pt x="1555757" y="3033358"/>
                      <a:pt x="1567386" y="2952371"/>
                      <a:pt x="1554480" y="3055620"/>
                    </a:cubicBezTo>
                    <a:cubicBezTo>
                      <a:pt x="1557020" y="3119120"/>
                      <a:pt x="1557728" y="3182720"/>
                      <a:pt x="1562100" y="3246120"/>
                    </a:cubicBezTo>
                    <a:cubicBezTo>
                      <a:pt x="1562821" y="3256568"/>
                      <a:pt x="1567666" y="3266331"/>
                      <a:pt x="1569720" y="3276600"/>
                    </a:cubicBezTo>
                    <a:cubicBezTo>
                      <a:pt x="1572750" y="3291750"/>
                      <a:pt x="1572060" y="3307800"/>
                      <a:pt x="1577340" y="3322320"/>
                    </a:cubicBezTo>
                    <a:cubicBezTo>
                      <a:pt x="1585106" y="3343676"/>
                      <a:pt x="1616712" y="3382557"/>
                      <a:pt x="1630680" y="3398520"/>
                    </a:cubicBezTo>
                    <a:cubicBezTo>
                      <a:pt x="1637776" y="3406630"/>
                      <a:pt x="1644448" y="3415594"/>
                      <a:pt x="1653540" y="3421380"/>
                    </a:cubicBezTo>
                    <a:cubicBezTo>
                      <a:pt x="1672707" y="3433577"/>
                      <a:pt x="1695019" y="3440171"/>
                      <a:pt x="1714500" y="3451860"/>
                    </a:cubicBezTo>
                    <a:cubicBezTo>
                      <a:pt x="1746619" y="3471132"/>
                      <a:pt x="1778409" y="3491530"/>
                      <a:pt x="1813560" y="3505200"/>
                    </a:cubicBezTo>
                    <a:cubicBezTo>
                      <a:pt x="1870844" y="3527477"/>
                      <a:pt x="1888681" y="3519721"/>
                      <a:pt x="1935480" y="3550920"/>
                    </a:cubicBezTo>
                    <a:cubicBezTo>
                      <a:pt x="1944446" y="3556898"/>
                      <a:pt x="1950720" y="3566160"/>
                      <a:pt x="1958340" y="3573780"/>
                    </a:cubicBezTo>
                    <a:cubicBezTo>
                      <a:pt x="1960880" y="3583940"/>
                      <a:pt x="1962951" y="3594229"/>
                      <a:pt x="1965960" y="3604260"/>
                    </a:cubicBezTo>
                    <a:cubicBezTo>
                      <a:pt x="1970576" y="3619647"/>
                      <a:pt x="1978326" y="3634175"/>
                      <a:pt x="1981200" y="3649980"/>
                    </a:cubicBezTo>
                    <a:cubicBezTo>
                      <a:pt x="1988526" y="3690276"/>
                      <a:pt x="1989707" y="3731501"/>
                      <a:pt x="1996440" y="3771900"/>
                    </a:cubicBezTo>
                    <a:cubicBezTo>
                      <a:pt x="2001520" y="3802380"/>
                      <a:pt x="2005620" y="3833040"/>
                      <a:pt x="2011680" y="3863340"/>
                    </a:cubicBezTo>
                    <a:cubicBezTo>
                      <a:pt x="2014220" y="3876040"/>
                      <a:pt x="2016490" y="3888797"/>
                      <a:pt x="2019300" y="3901440"/>
                    </a:cubicBezTo>
                    <a:cubicBezTo>
                      <a:pt x="2021572" y="3911663"/>
                      <a:pt x="2024866" y="3921651"/>
                      <a:pt x="2026920" y="3931920"/>
                    </a:cubicBezTo>
                    <a:cubicBezTo>
                      <a:pt x="2029950" y="3947070"/>
                      <a:pt x="2031188" y="3962558"/>
                      <a:pt x="2034540" y="3977640"/>
                    </a:cubicBezTo>
                    <a:cubicBezTo>
                      <a:pt x="2036282" y="3985481"/>
                      <a:pt x="2039953" y="3992777"/>
                      <a:pt x="2042160" y="4000500"/>
                    </a:cubicBezTo>
                    <a:cubicBezTo>
                      <a:pt x="2047684" y="4019834"/>
                      <a:pt x="2049570" y="4035570"/>
                      <a:pt x="2057400" y="4053840"/>
                    </a:cubicBezTo>
                    <a:cubicBezTo>
                      <a:pt x="2061875" y="4064281"/>
                      <a:pt x="2067560" y="4074160"/>
                      <a:pt x="2072640" y="4084320"/>
                    </a:cubicBezTo>
                    <a:cubicBezTo>
                      <a:pt x="2075180" y="4099560"/>
                      <a:pt x="2074835" y="4115574"/>
                      <a:pt x="2080260" y="4130040"/>
                    </a:cubicBezTo>
                    <a:cubicBezTo>
                      <a:pt x="2090231" y="4156630"/>
                      <a:pt x="2104051" y="4181710"/>
                      <a:pt x="2118360" y="4206240"/>
                    </a:cubicBezTo>
                    <a:lnTo>
                      <a:pt x="2171700" y="4297680"/>
                    </a:lnTo>
                    <a:cubicBezTo>
                      <a:pt x="2179209" y="4310446"/>
                      <a:pt x="2186345" y="4323457"/>
                      <a:pt x="2194560" y="4335780"/>
                    </a:cubicBezTo>
                    <a:cubicBezTo>
                      <a:pt x="2199640" y="4343400"/>
                      <a:pt x="2205256" y="4350689"/>
                      <a:pt x="2209800" y="4358640"/>
                    </a:cubicBezTo>
                    <a:cubicBezTo>
                      <a:pt x="2215436" y="4368503"/>
                      <a:pt x="2221052" y="4378484"/>
                      <a:pt x="2225040" y="4389120"/>
                    </a:cubicBezTo>
                    <a:cubicBezTo>
                      <a:pt x="2228717" y="4398926"/>
                      <a:pt x="2227464" y="4410507"/>
                      <a:pt x="2232660" y="4419600"/>
                    </a:cubicBezTo>
                    <a:cubicBezTo>
                      <a:pt x="2238007" y="4428956"/>
                      <a:pt x="2249054" y="4433839"/>
                      <a:pt x="2255520" y="4442460"/>
                    </a:cubicBezTo>
                    <a:cubicBezTo>
                      <a:pt x="2264406" y="4454308"/>
                      <a:pt x="2270165" y="4468237"/>
                      <a:pt x="2278380" y="4480560"/>
                    </a:cubicBezTo>
                    <a:cubicBezTo>
                      <a:pt x="2285425" y="4491127"/>
                      <a:pt x="2295072" y="4499938"/>
                      <a:pt x="2301240" y="4511040"/>
                    </a:cubicBezTo>
                    <a:cubicBezTo>
                      <a:pt x="2318092" y="4541374"/>
                      <a:pt x="2321699" y="4584839"/>
                      <a:pt x="2346960" y="4610100"/>
                    </a:cubicBezTo>
                    <a:lnTo>
                      <a:pt x="2369820" y="4632960"/>
                    </a:lnTo>
                    <a:cubicBezTo>
                      <a:pt x="2372360" y="4643120"/>
                      <a:pt x="2372756" y="4654073"/>
                      <a:pt x="2377440" y="4663440"/>
                    </a:cubicBezTo>
                    <a:cubicBezTo>
                      <a:pt x="2431611" y="4771781"/>
                      <a:pt x="2388944" y="4659803"/>
                      <a:pt x="2423160" y="4739640"/>
                    </a:cubicBezTo>
                    <a:cubicBezTo>
                      <a:pt x="2447302" y="4795971"/>
                      <a:pt x="2401857" y="4719116"/>
                      <a:pt x="2461260" y="4808220"/>
                    </a:cubicBezTo>
                    <a:cubicBezTo>
                      <a:pt x="2466340" y="4815840"/>
                      <a:pt x="2473604" y="4822392"/>
                      <a:pt x="2476500" y="4831080"/>
                    </a:cubicBezTo>
                    <a:cubicBezTo>
                      <a:pt x="2489912" y="4871316"/>
                      <a:pt x="2479665" y="4847257"/>
                      <a:pt x="2514600" y="4899660"/>
                    </a:cubicBezTo>
                    <a:lnTo>
                      <a:pt x="2545080" y="4945380"/>
                    </a:lnTo>
                    <a:cubicBezTo>
                      <a:pt x="2550160" y="4953000"/>
                      <a:pt x="2554825" y="4960914"/>
                      <a:pt x="2560320" y="4968240"/>
                    </a:cubicBezTo>
                    <a:lnTo>
                      <a:pt x="2583180" y="4998720"/>
                    </a:lnTo>
                    <a:cubicBezTo>
                      <a:pt x="2602333" y="5056179"/>
                      <a:pt x="2576497" y="4985354"/>
                      <a:pt x="2606040" y="5044440"/>
                    </a:cubicBezTo>
                    <a:cubicBezTo>
                      <a:pt x="2609632" y="5051624"/>
                      <a:pt x="2610068" y="5060116"/>
                      <a:pt x="2613660" y="5067300"/>
                    </a:cubicBezTo>
                    <a:cubicBezTo>
                      <a:pt x="2617756" y="5075491"/>
                      <a:pt x="2624804" y="5081969"/>
                      <a:pt x="2628900" y="5090160"/>
                    </a:cubicBezTo>
                    <a:cubicBezTo>
                      <a:pt x="2634366" y="5101092"/>
                      <a:pt x="2641699" y="5133734"/>
                      <a:pt x="2644140" y="5143500"/>
                    </a:cubicBezTo>
                    <a:lnTo>
                      <a:pt x="2628900" y="5189220"/>
                    </a:lnTo>
                    <a:cubicBezTo>
                      <a:pt x="2626360" y="5196840"/>
                      <a:pt x="2623228" y="5204288"/>
                      <a:pt x="2621280" y="5212080"/>
                    </a:cubicBezTo>
                    <a:lnTo>
                      <a:pt x="2606040" y="5273040"/>
                    </a:lnTo>
                    <a:lnTo>
                      <a:pt x="2613660" y="5326380"/>
                    </a:lnTo>
                  </a:path>
                </a:pathLst>
              </a:custGeom>
              <a:noFill/>
              <a:ln w="101600">
                <a:solidFill>
                  <a:srgbClr val="E2B0F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6" name="フリーフォーム 145"/>
              <p:cNvSpPr/>
              <p:nvPr/>
            </p:nvSpPr>
            <p:spPr>
              <a:xfrm>
                <a:off x="4762500" y="2202180"/>
                <a:ext cx="716341" cy="281940"/>
              </a:xfrm>
              <a:custGeom>
                <a:avLst/>
                <a:gdLst>
                  <a:gd name="connsiteX0" fmla="*/ 0 w 716341"/>
                  <a:gd name="connsiteY0" fmla="*/ 0 h 281940"/>
                  <a:gd name="connsiteX1" fmla="*/ 22860 w 716341"/>
                  <a:gd name="connsiteY1" fmla="*/ 38100 h 281940"/>
                  <a:gd name="connsiteX2" fmla="*/ 45720 w 716341"/>
                  <a:gd name="connsiteY2" fmla="*/ 45720 h 281940"/>
                  <a:gd name="connsiteX3" fmla="*/ 99060 w 716341"/>
                  <a:gd name="connsiteY3" fmla="*/ 83820 h 281940"/>
                  <a:gd name="connsiteX4" fmla="*/ 114300 w 716341"/>
                  <a:gd name="connsiteY4" fmla="*/ 106680 h 281940"/>
                  <a:gd name="connsiteX5" fmla="*/ 190500 w 716341"/>
                  <a:gd name="connsiteY5" fmla="*/ 129540 h 281940"/>
                  <a:gd name="connsiteX6" fmla="*/ 457200 w 716341"/>
                  <a:gd name="connsiteY6" fmla="*/ 152400 h 281940"/>
                  <a:gd name="connsiteX7" fmla="*/ 541020 w 716341"/>
                  <a:gd name="connsiteY7" fmla="*/ 160020 h 281940"/>
                  <a:gd name="connsiteX8" fmla="*/ 579120 w 716341"/>
                  <a:gd name="connsiteY8" fmla="*/ 198120 h 281940"/>
                  <a:gd name="connsiteX9" fmla="*/ 624840 w 716341"/>
                  <a:gd name="connsiteY9" fmla="*/ 228600 h 281940"/>
                  <a:gd name="connsiteX10" fmla="*/ 647700 w 716341"/>
                  <a:gd name="connsiteY10" fmla="*/ 236220 h 281940"/>
                  <a:gd name="connsiteX11" fmla="*/ 693420 w 716341"/>
                  <a:gd name="connsiteY11" fmla="*/ 266700 h 281940"/>
                  <a:gd name="connsiteX12" fmla="*/ 716280 w 716341"/>
                  <a:gd name="connsiteY12" fmla="*/ 281940 h 281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716341" h="281940">
                    <a:moveTo>
                      <a:pt x="0" y="0"/>
                    </a:moveTo>
                    <a:cubicBezTo>
                      <a:pt x="7620" y="12700"/>
                      <a:pt x="12387" y="27627"/>
                      <a:pt x="22860" y="38100"/>
                    </a:cubicBezTo>
                    <a:cubicBezTo>
                      <a:pt x="28540" y="43780"/>
                      <a:pt x="39550" y="40578"/>
                      <a:pt x="45720" y="45720"/>
                    </a:cubicBezTo>
                    <a:cubicBezTo>
                      <a:pt x="99844" y="90823"/>
                      <a:pt x="35660" y="67970"/>
                      <a:pt x="99060" y="83820"/>
                    </a:cubicBezTo>
                    <a:cubicBezTo>
                      <a:pt x="104140" y="91440"/>
                      <a:pt x="106534" y="101826"/>
                      <a:pt x="114300" y="106680"/>
                    </a:cubicBezTo>
                    <a:cubicBezTo>
                      <a:pt x="124288" y="112922"/>
                      <a:pt x="174207" y="126049"/>
                      <a:pt x="190500" y="129540"/>
                    </a:cubicBezTo>
                    <a:cubicBezTo>
                      <a:pt x="317663" y="156789"/>
                      <a:pt x="268673" y="144859"/>
                      <a:pt x="457200" y="152400"/>
                    </a:cubicBezTo>
                    <a:cubicBezTo>
                      <a:pt x="485140" y="154940"/>
                      <a:pt x="513588" y="154142"/>
                      <a:pt x="541020" y="160020"/>
                    </a:cubicBezTo>
                    <a:cubicBezTo>
                      <a:pt x="569852" y="166198"/>
                      <a:pt x="560448" y="181782"/>
                      <a:pt x="579120" y="198120"/>
                    </a:cubicBezTo>
                    <a:cubicBezTo>
                      <a:pt x="592904" y="210181"/>
                      <a:pt x="607464" y="222808"/>
                      <a:pt x="624840" y="228600"/>
                    </a:cubicBezTo>
                    <a:cubicBezTo>
                      <a:pt x="632460" y="231140"/>
                      <a:pt x="640679" y="232319"/>
                      <a:pt x="647700" y="236220"/>
                    </a:cubicBezTo>
                    <a:cubicBezTo>
                      <a:pt x="663711" y="245115"/>
                      <a:pt x="676044" y="260908"/>
                      <a:pt x="693420" y="266700"/>
                    </a:cubicBezTo>
                    <a:cubicBezTo>
                      <a:pt x="718690" y="275123"/>
                      <a:pt x="716280" y="266288"/>
                      <a:pt x="716280" y="281940"/>
                    </a:cubicBezTo>
                  </a:path>
                </a:pathLst>
              </a:custGeom>
              <a:noFill/>
              <a:ln w="76200">
                <a:solidFill>
                  <a:srgbClr val="E2B0F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7" name="フリーフォーム 146"/>
              <p:cNvSpPr/>
              <p:nvPr/>
            </p:nvSpPr>
            <p:spPr>
              <a:xfrm>
                <a:off x="3268980" y="2827020"/>
                <a:ext cx="586740" cy="571500"/>
              </a:xfrm>
              <a:custGeom>
                <a:avLst/>
                <a:gdLst>
                  <a:gd name="connsiteX0" fmla="*/ 586740 w 586740"/>
                  <a:gd name="connsiteY0" fmla="*/ 0 h 571500"/>
                  <a:gd name="connsiteX1" fmla="*/ 525780 w 586740"/>
                  <a:gd name="connsiteY1" fmla="*/ 15240 h 571500"/>
                  <a:gd name="connsiteX2" fmla="*/ 441960 w 586740"/>
                  <a:gd name="connsiteY2" fmla="*/ 68580 h 571500"/>
                  <a:gd name="connsiteX3" fmla="*/ 434340 w 586740"/>
                  <a:gd name="connsiteY3" fmla="*/ 91440 h 571500"/>
                  <a:gd name="connsiteX4" fmla="*/ 381000 w 586740"/>
                  <a:gd name="connsiteY4" fmla="*/ 160020 h 571500"/>
                  <a:gd name="connsiteX5" fmla="*/ 373380 w 586740"/>
                  <a:gd name="connsiteY5" fmla="*/ 182880 h 571500"/>
                  <a:gd name="connsiteX6" fmla="*/ 365760 w 586740"/>
                  <a:gd name="connsiteY6" fmla="*/ 213360 h 571500"/>
                  <a:gd name="connsiteX7" fmla="*/ 327660 w 586740"/>
                  <a:gd name="connsiteY7" fmla="*/ 259080 h 571500"/>
                  <a:gd name="connsiteX8" fmla="*/ 259080 w 586740"/>
                  <a:gd name="connsiteY8" fmla="*/ 342900 h 571500"/>
                  <a:gd name="connsiteX9" fmla="*/ 198120 w 586740"/>
                  <a:gd name="connsiteY9" fmla="*/ 388620 h 571500"/>
                  <a:gd name="connsiteX10" fmla="*/ 129540 w 586740"/>
                  <a:gd name="connsiteY10" fmla="*/ 457200 h 571500"/>
                  <a:gd name="connsiteX11" fmla="*/ 38100 w 586740"/>
                  <a:gd name="connsiteY11" fmla="*/ 533400 h 571500"/>
                  <a:gd name="connsiteX12" fmla="*/ 0 w 586740"/>
                  <a:gd name="connsiteY12" fmla="*/ 571500 h 57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86740" h="571500">
                    <a:moveTo>
                      <a:pt x="586740" y="0"/>
                    </a:moveTo>
                    <a:cubicBezTo>
                      <a:pt x="575563" y="2235"/>
                      <a:pt x="539345" y="7841"/>
                      <a:pt x="525780" y="15240"/>
                    </a:cubicBezTo>
                    <a:cubicBezTo>
                      <a:pt x="502155" y="28126"/>
                      <a:pt x="467521" y="51540"/>
                      <a:pt x="441960" y="68580"/>
                    </a:cubicBezTo>
                    <a:cubicBezTo>
                      <a:pt x="439420" y="76200"/>
                      <a:pt x="438241" y="84419"/>
                      <a:pt x="434340" y="91440"/>
                    </a:cubicBezTo>
                    <a:cubicBezTo>
                      <a:pt x="411554" y="132455"/>
                      <a:pt x="408768" y="132252"/>
                      <a:pt x="381000" y="160020"/>
                    </a:cubicBezTo>
                    <a:cubicBezTo>
                      <a:pt x="378460" y="167640"/>
                      <a:pt x="375587" y="175157"/>
                      <a:pt x="373380" y="182880"/>
                    </a:cubicBezTo>
                    <a:cubicBezTo>
                      <a:pt x="370503" y="192950"/>
                      <a:pt x="371148" y="204380"/>
                      <a:pt x="365760" y="213360"/>
                    </a:cubicBezTo>
                    <a:cubicBezTo>
                      <a:pt x="355553" y="230371"/>
                      <a:pt x="339563" y="243210"/>
                      <a:pt x="327660" y="259080"/>
                    </a:cubicBezTo>
                    <a:cubicBezTo>
                      <a:pt x="289822" y="309530"/>
                      <a:pt x="307577" y="301864"/>
                      <a:pt x="259080" y="342900"/>
                    </a:cubicBezTo>
                    <a:cubicBezTo>
                      <a:pt x="239690" y="359307"/>
                      <a:pt x="216081" y="370659"/>
                      <a:pt x="198120" y="388620"/>
                    </a:cubicBezTo>
                    <a:cubicBezTo>
                      <a:pt x="175260" y="411480"/>
                      <a:pt x="154376" y="436504"/>
                      <a:pt x="129540" y="457200"/>
                    </a:cubicBezTo>
                    <a:cubicBezTo>
                      <a:pt x="99060" y="482600"/>
                      <a:pt x="66155" y="505345"/>
                      <a:pt x="38100" y="533400"/>
                    </a:cubicBezTo>
                    <a:lnTo>
                      <a:pt x="0" y="571500"/>
                    </a:lnTo>
                  </a:path>
                </a:pathLst>
              </a:custGeom>
              <a:noFill/>
              <a:ln w="76200">
                <a:solidFill>
                  <a:srgbClr val="E2B0F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8" name="フリーフォーム 147"/>
              <p:cNvSpPr/>
              <p:nvPr/>
            </p:nvSpPr>
            <p:spPr>
              <a:xfrm>
                <a:off x="3779520" y="4267200"/>
                <a:ext cx="45720" cy="541020"/>
              </a:xfrm>
              <a:custGeom>
                <a:avLst/>
                <a:gdLst>
                  <a:gd name="connsiteX0" fmla="*/ 0 w 45720"/>
                  <a:gd name="connsiteY0" fmla="*/ 0 h 541020"/>
                  <a:gd name="connsiteX1" fmla="*/ 15240 w 45720"/>
                  <a:gd name="connsiteY1" fmla="*/ 38100 h 541020"/>
                  <a:gd name="connsiteX2" fmla="*/ 30480 w 45720"/>
                  <a:gd name="connsiteY2" fmla="*/ 60960 h 541020"/>
                  <a:gd name="connsiteX3" fmla="*/ 38100 w 45720"/>
                  <a:gd name="connsiteY3" fmla="*/ 91440 h 541020"/>
                  <a:gd name="connsiteX4" fmla="*/ 45720 w 45720"/>
                  <a:gd name="connsiteY4" fmla="*/ 114300 h 541020"/>
                  <a:gd name="connsiteX5" fmla="*/ 30480 w 45720"/>
                  <a:gd name="connsiteY5" fmla="*/ 266700 h 541020"/>
                  <a:gd name="connsiteX6" fmla="*/ 15240 w 45720"/>
                  <a:gd name="connsiteY6" fmla="*/ 335280 h 541020"/>
                  <a:gd name="connsiteX7" fmla="*/ 7620 w 45720"/>
                  <a:gd name="connsiteY7" fmla="*/ 373380 h 541020"/>
                  <a:gd name="connsiteX8" fmla="*/ 15240 w 45720"/>
                  <a:gd name="connsiteY8" fmla="*/ 457200 h 541020"/>
                  <a:gd name="connsiteX9" fmla="*/ 30480 w 45720"/>
                  <a:gd name="connsiteY9" fmla="*/ 518160 h 541020"/>
                  <a:gd name="connsiteX10" fmla="*/ 38100 w 45720"/>
                  <a:gd name="connsiteY10" fmla="*/ 541020 h 541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5720" h="541020">
                    <a:moveTo>
                      <a:pt x="0" y="0"/>
                    </a:moveTo>
                    <a:cubicBezTo>
                      <a:pt x="5080" y="12700"/>
                      <a:pt x="9123" y="25866"/>
                      <a:pt x="15240" y="38100"/>
                    </a:cubicBezTo>
                    <a:cubicBezTo>
                      <a:pt x="19336" y="46291"/>
                      <a:pt x="26872" y="52542"/>
                      <a:pt x="30480" y="60960"/>
                    </a:cubicBezTo>
                    <a:cubicBezTo>
                      <a:pt x="34605" y="70586"/>
                      <a:pt x="35223" y="81370"/>
                      <a:pt x="38100" y="91440"/>
                    </a:cubicBezTo>
                    <a:cubicBezTo>
                      <a:pt x="40307" y="99163"/>
                      <a:pt x="43180" y="106680"/>
                      <a:pt x="45720" y="114300"/>
                    </a:cubicBezTo>
                    <a:cubicBezTo>
                      <a:pt x="39963" y="189135"/>
                      <a:pt x="41026" y="203425"/>
                      <a:pt x="30480" y="266700"/>
                    </a:cubicBezTo>
                    <a:cubicBezTo>
                      <a:pt x="22819" y="312664"/>
                      <a:pt x="24373" y="294180"/>
                      <a:pt x="15240" y="335280"/>
                    </a:cubicBezTo>
                    <a:cubicBezTo>
                      <a:pt x="12430" y="347923"/>
                      <a:pt x="10160" y="360680"/>
                      <a:pt x="7620" y="373380"/>
                    </a:cubicBezTo>
                    <a:cubicBezTo>
                      <a:pt x="10160" y="401320"/>
                      <a:pt x="10864" y="429488"/>
                      <a:pt x="15240" y="457200"/>
                    </a:cubicBezTo>
                    <a:cubicBezTo>
                      <a:pt x="18507" y="477889"/>
                      <a:pt x="23856" y="498289"/>
                      <a:pt x="30480" y="518160"/>
                    </a:cubicBezTo>
                    <a:lnTo>
                      <a:pt x="38100" y="541020"/>
                    </a:lnTo>
                  </a:path>
                </a:pathLst>
              </a:custGeom>
              <a:noFill/>
              <a:ln w="76200">
                <a:solidFill>
                  <a:srgbClr val="E2B0F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9" name="フリーフォーム 148"/>
              <p:cNvSpPr/>
              <p:nvPr/>
            </p:nvSpPr>
            <p:spPr>
              <a:xfrm>
                <a:off x="3832860" y="4465320"/>
                <a:ext cx="106680" cy="304800"/>
              </a:xfrm>
              <a:custGeom>
                <a:avLst/>
                <a:gdLst>
                  <a:gd name="connsiteX0" fmla="*/ 0 w 106680"/>
                  <a:gd name="connsiteY0" fmla="*/ 0 h 304800"/>
                  <a:gd name="connsiteX1" fmla="*/ 7620 w 106680"/>
                  <a:gd name="connsiteY1" fmla="*/ 106680 h 304800"/>
                  <a:gd name="connsiteX2" fmla="*/ 45720 w 106680"/>
                  <a:gd name="connsiteY2" fmla="*/ 175260 h 304800"/>
                  <a:gd name="connsiteX3" fmla="*/ 83820 w 106680"/>
                  <a:gd name="connsiteY3" fmla="*/ 220980 h 304800"/>
                  <a:gd name="connsiteX4" fmla="*/ 99060 w 106680"/>
                  <a:gd name="connsiteY4" fmla="*/ 281940 h 304800"/>
                  <a:gd name="connsiteX5" fmla="*/ 106680 w 106680"/>
                  <a:gd name="connsiteY5" fmla="*/ 304800 h 304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6680" h="304800">
                    <a:moveTo>
                      <a:pt x="0" y="0"/>
                    </a:moveTo>
                    <a:cubicBezTo>
                      <a:pt x="2540" y="35560"/>
                      <a:pt x="3455" y="71274"/>
                      <a:pt x="7620" y="106680"/>
                    </a:cubicBezTo>
                    <a:cubicBezTo>
                      <a:pt x="10494" y="131109"/>
                      <a:pt x="34815" y="158903"/>
                      <a:pt x="45720" y="175260"/>
                    </a:cubicBezTo>
                    <a:cubicBezTo>
                      <a:pt x="66938" y="207086"/>
                      <a:pt x="54484" y="191644"/>
                      <a:pt x="83820" y="220980"/>
                    </a:cubicBezTo>
                    <a:cubicBezTo>
                      <a:pt x="101238" y="273235"/>
                      <a:pt x="80670" y="208378"/>
                      <a:pt x="99060" y="281940"/>
                    </a:cubicBezTo>
                    <a:cubicBezTo>
                      <a:pt x="101008" y="289732"/>
                      <a:pt x="106680" y="304800"/>
                      <a:pt x="106680" y="304800"/>
                    </a:cubicBezTo>
                  </a:path>
                </a:pathLst>
              </a:custGeom>
              <a:noFill/>
              <a:ln w="50800">
                <a:solidFill>
                  <a:srgbClr val="E2B0F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0" name="フリーフォーム 149"/>
              <p:cNvSpPr/>
              <p:nvPr/>
            </p:nvSpPr>
            <p:spPr>
              <a:xfrm>
                <a:off x="2179320" y="5593080"/>
                <a:ext cx="914400" cy="731520"/>
              </a:xfrm>
              <a:custGeom>
                <a:avLst/>
                <a:gdLst>
                  <a:gd name="connsiteX0" fmla="*/ 914400 w 914400"/>
                  <a:gd name="connsiteY0" fmla="*/ 0 h 731520"/>
                  <a:gd name="connsiteX1" fmla="*/ 876300 w 914400"/>
                  <a:gd name="connsiteY1" fmla="*/ 7620 h 731520"/>
                  <a:gd name="connsiteX2" fmla="*/ 853440 w 914400"/>
                  <a:gd name="connsiteY2" fmla="*/ 30480 h 731520"/>
                  <a:gd name="connsiteX3" fmla="*/ 739140 w 914400"/>
                  <a:gd name="connsiteY3" fmla="*/ 99060 h 731520"/>
                  <a:gd name="connsiteX4" fmla="*/ 640080 w 914400"/>
                  <a:gd name="connsiteY4" fmla="*/ 144780 h 731520"/>
                  <a:gd name="connsiteX5" fmla="*/ 571500 w 914400"/>
                  <a:gd name="connsiteY5" fmla="*/ 182880 h 731520"/>
                  <a:gd name="connsiteX6" fmla="*/ 426720 w 914400"/>
                  <a:gd name="connsiteY6" fmla="*/ 251460 h 731520"/>
                  <a:gd name="connsiteX7" fmla="*/ 335280 w 914400"/>
                  <a:gd name="connsiteY7" fmla="*/ 304800 h 731520"/>
                  <a:gd name="connsiteX8" fmla="*/ 274320 w 914400"/>
                  <a:gd name="connsiteY8" fmla="*/ 350520 h 731520"/>
                  <a:gd name="connsiteX9" fmla="*/ 259080 w 914400"/>
                  <a:gd name="connsiteY9" fmla="*/ 396240 h 731520"/>
                  <a:gd name="connsiteX10" fmla="*/ 251460 w 914400"/>
                  <a:gd name="connsiteY10" fmla="*/ 419100 h 731520"/>
                  <a:gd name="connsiteX11" fmla="*/ 220980 w 914400"/>
                  <a:gd name="connsiteY11" fmla="*/ 464820 h 731520"/>
                  <a:gd name="connsiteX12" fmla="*/ 205740 w 914400"/>
                  <a:gd name="connsiteY12" fmla="*/ 487680 h 731520"/>
                  <a:gd name="connsiteX13" fmla="*/ 175260 w 914400"/>
                  <a:gd name="connsiteY13" fmla="*/ 518160 h 731520"/>
                  <a:gd name="connsiteX14" fmla="*/ 152400 w 914400"/>
                  <a:gd name="connsiteY14" fmla="*/ 548640 h 731520"/>
                  <a:gd name="connsiteX15" fmla="*/ 106680 w 914400"/>
                  <a:gd name="connsiteY15" fmla="*/ 617220 h 731520"/>
                  <a:gd name="connsiteX16" fmla="*/ 60960 w 914400"/>
                  <a:gd name="connsiteY16" fmla="*/ 685800 h 731520"/>
                  <a:gd name="connsiteX17" fmla="*/ 45720 w 914400"/>
                  <a:gd name="connsiteY17" fmla="*/ 708660 h 731520"/>
                  <a:gd name="connsiteX18" fmla="*/ 22860 w 914400"/>
                  <a:gd name="connsiteY18" fmla="*/ 716280 h 731520"/>
                  <a:gd name="connsiteX19" fmla="*/ 0 w 914400"/>
                  <a:gd name="connsiteY19" fmla="*/ 731520 h 7315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914400" h="731520">
                    <a:moveTo>
                      <a:pt x="914400" y="0"/>
                    </a:moveTo>
                    <a:cubicBezTo>
                      <a:pt x="901700" y="2540"/>
                      <a:pt x="887884" y="1828"/>
                      <a:pt x="876300" y="7620"/>
                    </a:cubicBezTo>
                    <a:cubicBezTo>
                      <a:pt x="866661" y="12439"/>
                      <a:pt x="862406" y="24502"/>
                      <a:pt x="853440" y="30480"/>
                    </a:cubicBezTo>
                    <a:cubicBezTo>
                      <a:pt x="816470" y="55126"/>
                      <a:pt x="779482" y="80440"/>
                      <a:pt x="739140" y="99060"/>
                    </a:cubicBezTo>
                    <a:cubicBezTo>
                      <a:pt x="706120" y="114300"/>
                      <a:pt x="672608" y="128516"/>
                      <a:pt x="640080" y="144780"/>
                    </a:cubicBezTo>
                    <a:cubicBezTo>
                      <a:pt x="616690" y="156475"/>
                      <a:pt x="594890" y="171185"/>
                      <a:pt x="571500" y="182880"/>
                    </a:cubicBezTo>
                    <a:cubicBezTo>
                      <a:pt x="491432" y="222914"/>
                      <a:pt x="497044" y="212782"/>
                      <a:pt x="426720" y="251460"/>
                    </a:cubicBezTo>
                    <a:cubicBezTo>
                      <a:pt x="395801" y="268465"/>
                      <a:pt x="365695" y="286909"/>
                      <a:pt x="335280" y="304800"/>
                    </a:cubicBezTo>
                    <a:cubicBezTo>
                      <a:pt x="289292" y="331852"/>
                      <a:pt x="306669" y="318171"/>
                      <a:pt x="274320" y="350520"/>
                    </a:cubicBezTo>
                    <a:lnTo>
                      <a:pt x="259080" y="396240"/>
                    </a:lnTo>
                    <a:cubicBezTo>
                      <a:pt x="256540" y="403860"/>
                      <a:pt x="255915" y="412417"/>
                      <a:pt x="251460" y="419100"/>
                    </a:cubicBezTo>
                    <a:lnTo>
                      <a:pt x="220980" y="464820"/>
                    </a:lnTo>
                    <a:cubicBezTo>
                      <a:pt x="215900" y="472440"/>
                      <a:pt x="212216" y="481204"/>
                      <a:pt x="205740" y="487680"/>
                    </a:cubicBezTo>
                    <a:cubicBezTo>
                      <a:pt x="195580" y="497840"/>
                      <a:pt x="184722" y="507347"/>
                      <a:pt x="175260" y="518160"/>
                    </a:cubicBezTo>
                    <a:cubicBezTo>
                      <a:pt x="166897" y="527718"/>
                      <a:pt x="159683" y="538236"/>
                      <a:pt x="152400" y="548640"/>
                    </a:cubicBezTo>
                    <a:cubicBezTo>
                      <a:pt x="136645" y="571148"/>
                      <a:pt x="121920" y="594360"/>
                      <a:pt x="106680" y="617220"/>
                    </a:cubicBezTo>
                    <a:lnTo>
                      <a:pt x="60960" y="685800"/>
                    </a:lnTo>
                    <a:cubicBezTo>
                      <a:pt x="55880" y="693420"/>
                      <a:pt x="54408" y="705764"/>
                      <a:pt x="45720" y="708660"/>
                    </a:cubicBezTo>
                    <a:cubicBezTo>
                      <a:pt x="38100" y="711200"/>
                      <a:pt x="30044" y="712688"/>
                      <a:pt x="22860" y="716280"/>
                    </a:cubicBezTo>
                    <a:cubicBezTo>
                      <a:pt x="14669" y="720376"/>
                      <a:pt x="0" y="731520"/>
                      <a:pt x="0" y="731520"/>
                    </a:cubicBezTo>
                  </a:path>
                </a:pathLst>
              </a:custGeom>
              <a:noFill/>
              <a:ln w="76200">
                <a:solidFill>
                  <a:srgbClr val="E2B0F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1" name="フリーフォーム 150"/>
              <p:cNvSpPr/>
              <p:nvPr/>
            </p:nvSpPr>
            <p:spPr>
              <a:xfrm>
                <a:off x="6553200" y="5661660"/>
                <a:ext cx="137189" cy="472440"/>
              </a:xfrm>
              <a:custGeom>
                <a:avLst/>
                <a:gdLst>
                  <a:gd name="connsiteX0" fmla="*/ 0 w 137189"/>
                  <a:gd name="connsiteY0" fmla="*/ 0 h 472440"/>
                  <a:gd name="connsiteX1" fmla="*/ 38100 w 137189"/>
                  <a:gd name="connsiteY1" fmla="*/ 53340 h 472440"/>
                  <a:gd name="connsiteX2" fmla="*/ 68580 w 137189"/>
                  <a:gd name="connsiteY2" fmla="*/ 99060 h 472440"/>
                  <a:gd name="connsiteX3" fmla="*/ 68580 w 137189"/>
                  <a:gd name="connsiteY3" fmla="*/ 213360 h 472440"/>
                  <a:gd name="connsiteX4" fmla="*/ 38100 w 137189"/>
                  <a:gd name="connsiteY4" fmla="*/ 274320 h 472440"/>
                  <a:gd name="connsiteX5" fmla="*/ 15240 w 137189"/>
                  <a:gd name="connsiteY5" fmla="*/ 320040 h 472440"/>
                  <a:gd name="connsiteX6" fmla="*/ 45720 w 137189"/>
                  <a:gd name="connsiteY6" fmla="*/ 350520 h 472440"/>
                  <a:gd name="connsiteX7" fmla="*/ 68580 w 137189"/>
                  <a:gd name="connsiteY7" fmla="*/ 373380 h 472440"/>
                  <a:gd name="connsiteX8" fmla="*/ 91440 w 137189"/>
                  <a:gd name="connsiteY8" fmla="*/ 388620 h 472440"/>
                  <a:gd name="connsiteX9" fmla="*/ 121920 w 137189"/>
                  <a:gd name="connsiteY9" fmla="*/ 441960 h 472440"/>
                  <a:gd name="connsiteX10" fmla="*/ 137160 w 137189"/>
                  <a:gd name="connsiteY10" fmla="*/ 472440 h 472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37189" h="472440">
                    <a:moveTo>
                      <a:pt x="0" y="0"/>
                    </a:moveTo>
                    <a:cubicBezTo>
                      <a:pt x="36586" y="91464"/>
                      <a:pt x="-8155" y="477"/>
                      <a:pt x="38100" y="53340"/>
                    </a:cubicBezTo>
                    <a:cubicBezTo>
                      <a:pt x="50161" y="67124"/>
                      <a:pt x="68580" y="99060"/>
                      <a:pt x="68580" y="99060"/>
                    </a:cubicBezTo>
                    <a:cubicBezTo>
                      <a:pt x="77842" y="145372"/>
                      <a:pt x="84118" y="157422"/>
                      <a:pt x="68580" y="213360"/>
                    </a:cubicBezTo>
                    <a:cubicBezTo>
                      <a:pt x="62500" y="235250"/>
                      <a:pt x="48260" y="254000"/>
                      <a:pt x="38100" y="274320"/>
                    </a:cubicBezTo>
                    <a:lnTo>
                      <a:pt x="15240" y="320040"/>
                    </a:lnTo>
                    <a:cubicBezTo>
                      <a:pt x="29754" y="363583"/>
                      <a:pt x="10886" y="327297"/>
                      <a:pt x="45720" y="350520"/>
                    </a:cubicBezTo>
                    <a:cubicBezTo>
                      <a:pt x="54686" y="356498"/>
                      <a:pt x="60301" y="366481"/>
                      <a:pt x="68580" y="373380"/>
                    </a:cubicBezTo>
                    <a:cubicBezTo>
                      <a:pt x="75615" y="379243"/>
                      <a:pt x="83820" y="383540"/>
                      <a:pt x="91440" y="388620"/>
                    </a:cubicBezTo>
                    <a:cubicBezTo>
                      <a:pt x="103806" y="425717"/>
                      <a:pt x="93087" y="401594"/>
                      <a:pt x="121920" y="441960"/>
                    </a:cubicBezTo>
                    <a:cubicBezTo>
                      <a:pt x="138569" y="465269"/>
                      <a:pt x="137160" y="456124"/>
                      <a:pt x="137160" y="472440"/>
                    </a:cubicBezTo>
                  </a:path>
                </a:pathLst>
              </a:custGeom>
              <a:noFill/>
              <a:ln w="76200">
                <a:solidFill>
                  <a:srgbClr val="E2B0F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2" name="フリーフォーム 151"/>
              <p:cNvSpPr/>
              <p:nvPr/>
            </p:nvSpPr>
            <p:spPr>
              <a:xfrm>
                <a:off x="5875020" y="4114800"/>
                <a:ext cx="1325880" cy="845820"/>
              </a:xfrm>
              <a:custGeom>
                <a:avLst/>
                <a:gdLst>
                  <a:gd name="connsiteX0" fmla="*/ 0 w 1325880"/>
                  <a:gd name="connsiteY0" fmla="*/ 0 h 845820"/>
                  <a:gd name="connsiteX1" fmla="*/ 68580 w 1325880"/>
                  <a:gd name="connsiteY1" fmla="*/ 22860 h 845820"/>
                  <a:gd name="connsiteX2" fmla="*/ 129540 w 1325880"/>
                  <a:gd name="connsiteY2" fmla="*/ 30480 h 845820"/>
                  <a:gd name="connsiteX3" fmla="*/ 160020 w 1325880"/>
                  <a:gd name="connsiteY3" fmla="*/ 38100 h 845820"/>
                  <a:gd name="connsiteX4" fmla="*/ 243840 w 1325880"/>
                  <a:gd name="connsiteY4" fmla="*/ 60960 h 845820"/>
                  <a:gd name="connsiteX5" fmla="*/ 289560 w 1325880"/>
                  <a:gd name="connsiteY5" fmla="*/ 99060 h 845820"/>
                  <a:gd name="connsiteX6" fmla="*/ 320040 w 1325880"/>
                  <a:gd name="connsiteY6" fmla="*/ 121920 h 845820"/>
                  <a:gd name="connsiteX7" fmla="*/ 342900 w 1325880"/>
                  <a:gd name="connsiteY7" fmla="*/ 152400 h 845820"/>
                  <a:gd name="connsiteX8" fmla="*/ 419100 w 1325880"/>
                  <a:gd name="connsiteY8" fmla="*/ 198120 h 845820"/>
                  <a:gd name="connsiteX9" fmla="*/ 441960 w 1325880"/>
                  <a:gd name="connsiteY9" fmla="*/ 220980 h 845820"/>
                  <a:gd name="connsiteX10" fmla="*/ 464820 w 1325880"/>
                  <a:gd name="connsiteY10" fmla="*/ 228600 h 845820"/>
                  <a:gd name="connsiteX11" fmla="*/ 510540 w 1325880"/>
                  <a:gd name="connsiteY11" fmla="*/ 259080 h 845820"/>
                  <a:gd name="connsiteX12" fmla="*/ 609600 w 1325880"/>
                  <a:gd name="connsiteY12" fmla="*/ 289560 h 845820"/>
                  <a:gd name="connsiteX13" fmla="*/ 662940 w 1325880"/>
                  <a:gd name="connsiteY13" fmla="*/ 320040 h 845820"/>
                  <a:gd name="connsiteX14" fmla="*/ 685800 w 1325880"/>
                  <a:gd name="connsiteY14" fmla="*/ 335280 h 845820"/>
                  <a:gd name="connsiteX15" fmla="*/ 739140 w 1325880"/>
                  <a:gd name="connsiteY15" fmla="*/ 358140 h 845820"/>
                  <a:gd name="connsiteX16" fmla="*/ 762000 w 1325880"/>
                  <a:gd name="connsiteY16" fmla="*/ 381000 h 845820"/>
                  <a:gd name="connsiteX17" fmla="*/ 792480 w 1325880"/>
                  <a:gd name="connsiteY17" fmla="*/ 403860 h 845820"/>
                  <a:gd name="connsiteX18" fmla="*/ 845820 w 1325880"/>
                  <a:gd name="connsiteY18" fmla="*/ 457200 h 845820"/>
                  <a:gd name="connsiteX19" fmla="*/ 868680 w 1325880"/>
                  <a:gd name="connsiteY19" fmla="*/ 480060 h 845820"/>
                  <a:gd name="connsiteX20" fmla="*/ 899160 w 1325880"/>
                  <a:gd name="connsiteY20" fmla="*/ 525780 h 845820"/>
                  <a:gd name="connsiteX21" fmla="*/ 922020 w 1325880"/>
                  <a:gd name="connsiteY21" fmla="*/ 571500 h 845820"/>
                  <a:gd name="connsiteX22" fmla="*/ 944880 w 1325880"/>
                  <a:gd name="connsiteY22" fmla="*/ 624840 h 845820"/>
                  <a:gd name="connsiteX23" fmla="*/ 952500 w 1325880"/>
                  <a:gd name="connsiteY23" fmla="*/ 647700 h 845820"/>
                  <a:gd name="connsiteX24" fmla="*/ 1005840 w 1325880"/>
                  <a:gd name="connsiteY24" fmla="*/ 716280 h 845820"/>
                  <a:gd name="connsiteX25" fmla="*/ 1028700 w 1325880"/>
                  <a:gd name="connsiteY25" fmla="*/ 731520 h 845820"/>
                  <a:gd name="connsiteX26" fmla="*/ 1051560 w 1325880"/>
                  <a:gd name="connsiteY26" fmla="*/ 739140 h 845820"/>
                  <a:gd name="connsiteX27" fmla="*/ 1112520 w 1325880"/>
                  <a:gd name="connsiteY27" fmla="*/ 731520 h 845820"/>
                  <a:gd name="connsiteX28" fmla="*/ 1143000 w 1325880"/>
                  <a:gd name="connsiteY28" fmla="*/ 716280 h 845820"/>
                  <a:gd name="connsiteX29" fmla="*/ 1181100 w 1325880"/>
                  <a:gd name="connsiteY29" fmla="*/ 708660 h 845820"/>
                  <a:gd name="connsiteX30" fmla="*/ 1211580 w 1325880"/>
                  <a:gd name="connsiteY30" fmla="*/ 701040 h 845820"/>
                  <a:gd name="connsiteX31" fmla="*/ 1242060 w 1325880"/>
                  <a:gd name="connsiteY31" fmla="*/ 708660 h 845820"/>
                  <a:gd name="connsiteX32" fmla="*/ 1295400 w 1325880"/>
                  <a:gd name="connsiteY32" fmla="*/ 762000 h 845820"/>
                  <a:gd name="connsiteX33" fmla="*/ 1303020 w 1325880"/>
                  <a:gd name="connsiteY33" fmla="*/ 792480 h 845820"/>
                  <a:gd name="connsiteX34" fmla="*/ 1325880 w 1325880"/>
                  <a:gd name="connsiteY34" fmla="*/ 845820 h 8458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1325880" h="845820">
                    <a:moveTo>
                      <a:pt x="0" y="0"/>
                    </a:moveTo>
                    <a:cubicBezTo>
                      <a:pt x="27416" y="10966"/>
                      <a:pt x="40455" y="18173"/>
                      <a:pt x="68580" y="22860"/>
                    </a:cubicBezTo>
                    <a:cubicBezTo>
                      <a:pt x="88780" y="26227"/>
                      <a:pt x="109340" y="27113"/>
                      <a:pt x="129540" y="30480"/>
                    </a:cubicBezTo>
                    <a:cubicBezTo>
                      <a:pt x="139870" y="32202"/>
                      <a:pt x="149797" y="35828"/>
                      <a:pt x="160020" y="38100"/>
                    </a:cubicBezTo>
                    <a:cubicBezTo>
                      <a:pt x="181490" y="42871"/>
                      <a:pt x="225998" y="49066"/>
                      <a:pt x="243840" y="60960"/>
                    </a:cubicBezTo>
                    <a:cubicBezTo>
                      <a:pt x="294364" y="94643"/>
                      <a:pt x="238222" y="55056"/>
                      <a:pt x="289560" y="99060"/>
                    </a:cubicBezTo>
                    <a:cubicBezTo>
                      <a:pt x="299203" y="107325"/>
                      <a:pt x="311060" y="112940"/>
                      <a:pt x="320040" y="121920"/>
                    </a:cubicBezTo>
                    <a:cubicBezTo>
                      <a:pt x="329020" y="130900"/>
                      <a:pt x="333408" y="143963"/>
                      <a:pt x="342900" y="152400"/>
                    </a:cubicBezTo>
                    <a:cubicBezTo>
                      <a:pt x="420590" y="221458"/>
                      <a:pt x="358272" y="154671"/>
                      <a:pt x="419100" y="198120"/>
                    </a:cubicBezTo>
                    <a:cubicBezTo>
                      <a:pt x="427869" y="204384"/>
                      <a:pt x="432994" y="215002"/>
                      <a:pt x="441960" y="220980"/>
                    </a:cubicBezTo>
                    <a:cubicBezTo>
                      <a:pt x="448643" y="225435"/>
                      <a:pt x="457799" y="224699"/>
                      <a:pt x="464820" y="228600"/>
                    </a:cubicBezTo>
                    <a:cubicBezTo>
                      <a:pt x="480831" y="237495"/>
                      <a:pt x="493164" y="253288"/>
                      <a:pt x="510540" y="259080"/>
                    </a:cubicBezTo>
                    <a:cubicBezTo>
                      <a:pt x="589055" y="285252"/>
                      <a:pt x="555743" y="276096"/>
                      <a:pt x="609600" y="289560"/>
                    </a:cubicBezTo>
                    <a:cubicBezTo>
                      <a:pt x="665295" y="326690"/>
                      <a:pt x="595265" y="281369"/>
                      <a:pt x="662940" y="320040"/>
                    </a:cubicBezTo>
                    <a:cubicBezTo>
                      <a:pt x="670891" y="324584"/>
                      <a:pt x="677609" y="331184"/>
                      <a:pt x="685800" y="335280"/>
                    </a:cubicBezTo>
                    <a:cubicBezTo>
                      <a:pt x="718965" y="351863"/>
                      <a:pt x="702142" y="331713"/>
                      <a:pt x="739140" y="358140"/>
                    </a:cubicBezTo>
                    <a:cubicBezTo>
                      <a:pt x="747909" y="364404"/>
                      <a:pt x="753818" y="373987"/>
                      <a:pt x="762000" y="381000"/>
                    </a:cubicBezTo>
                    <a:cubicBezTo>
                      <a:pt x="771643" y="389265"/>
                      <a:pt x="783083" y="395317"/>
                      <a:pt x="792480" y="403860"/>
                    </a:cubicBezTo>
                    <a:cubicBezTo>
                      <a:pt x="811086" y="420774"/>
                      <a:pt x="828040" y="439420"/>
                      <a:pt x="845820" y="457200"/>
                    </a:cubicBezTo>
                    <a:cubicBezTo>
                      <a:pt x="853440" y="464820"/>
                      <a:pt x="862702" y="471094"/>
                      <a:pt x="868680" y="480060"/>
                    </a:cubicBezTo>
                    <a:cubicBezTo>
                      <a:pt x="878840" y="495300"/>
                      <a:pt x="893368" y="508404"/>
                      <a:pt x="899160" y="525780"/>
                    </a:cubicBezTo>
                    <a:cubicBezTo>
                      <a:pt x="909676" y="557328"/>
                      <a:pt x="902325" y="541957"/>
                      <a:pt x="922020" y="571500"/>
                    </a:cubicBezTo>
                    <a:cubicBezTo>
                      <a:pt x="937879" y="634935"/>
                      <a:pt x="918568" y="572217"/>
                      <a:pt x="944880" y="624840"/>
                    </a:cubicBezTo>
                    <a:cubicBezTo>
                      <a:pt x="948472" y="632024"/>
                      <a:pt x="948599" y="640679"/>
                      <a:pt x="952500" y="647700"/>
                    </a:cubicBezTo>
                    <a:cubicBezTo>
                      <a:pt x="967149" y="674068"/>
                      <a:pt x="982860" y="697130"/>
                      <a:pt x="1005840" y="716280"/>
                    </a:cubicBezTo>
                    <a:cubicBezTo>
                      <a:pt x="1012875" y="722143"/>
                      <a:pt x="1020509" y="727424"/>
                      <a:pt x="1028700" y="731520"/>
                    </a:cubicBezTo>
                    <a:cubicBezTo>
                      <a:pt x="1035884" y="735112"/>
                      <a:pt x="1043940" y="736600"/>
                      <a:pt x="1051560" y="739140"/>
                    </a:cubicBezTo>
                    <a:cubicBezTo>
                      <a:pt x="1071880" y="736600"/>
                      <a:pt x="1092653" y="736487"/>
                      <a:pt x="1112520" y="731520"/>
                    </a:cubicBezTo>
                    <a:cubicBezTo>
                      <a:pt x="1123540" y="728765"/>
                      <a:pt x="1132224" y="719872"/>
                      <a:pt x="1143000" y="716280"/>
                    </a:cubicBezTo>
                    <a:cubicBezTo>
                      <a:pt x="1155287" y="712184"/>
                      <a:pt x="1168457" y="711470"/>
                      <a:pt x="1181100" y="708660"/>
                    </a:cubicBezTo>
                    <a:cubicBezTo>
                      <a:pt x="1191323" y="706388"/>
                      <a:pt x="1201420" y="703580"/>
                      <a:pt x="1211580" y="701040"/>
                    </a:cubicBezTo>
                    <a:cubicBezTo>
                      <a:pt x="1221740" y="703580"/>
                      <a:pt x="1232693" y="703976"/>
                      <a:pt x="1242060" y="708660"/>
                    </a:cubicBezTo>
                    <a:cubicBezTo>
                      <a:pt x="1270508" y="722884"/>
                      <a:pt x="1277112" y="737616"/>
                      <a:pt x="1295400" y="762000"/>
                    </a:cubicBezTo>
                    <a:cubicBezTo>
                      <a:pt x="1297940" y="772160"/>
                      <a:pt x="1300011" y="782449"/>
                      <a:pt x="1303020" y="792480"/>
                    </a:cubicBezTo>
                    <a:cubicBezTo>
                      <a:pt x="1317057" y="839268"/>
                      <a:pt x="1307424" y="827364"/>
                      <a:pt x="1325880" y="845820"/>
                    </a:cubicBezTo>
                  </a:path>
                </a:pathLst>
              </a:custGeom>
              <a:noFill/>
              <a:ln w="76200">
                <a:solidFill>
                  <a:srgbClr val="E2B0F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3" name="フリーフォーム 152"/>
              <p:cNvSpPr/>
              <p:nvPr/>
            </p:nvSpPr>
            <p:spPr>
              <a:xfrm>
                <a:off x="6370320" y="4343400"/>
                <a:ext cx="281969" cy="586740"/>
              </a:xfrm>
              <a:custGeom>
                <a:avLst/>
                <a:gdLst>
                  <a:gd name="connsiteX0" fmla="*/ 0 w 281969"/>
                  <a:gd name="connsiteY0" fmla="*/ 0 h 586740"/>
                  <a:gd name="connsiteX1" fmla="*/ 83820 w 281969"/>
                  <a:gd name="connsiteY1" fmla="*/ 60960 h 586740"/>
                  <a:gd name="connsiteX2" fmla="*/ 106680 w 281969"/>
                  <a:gd name="connsiteY2" fmla="*/ 76200 h 586740"/>
                  <a:gd name="connsiteX3" fmla="*/ 114300 w 281969"/>
                  <a:gd name="connsiteY3" fmla="*/ 106680 h 586740"/>
                  <a:gd name="connsiteX4" fmla="*/ 129540 w 281969"/>
                  <a:gd name="connsiteY4" fmla="*/ 259080 h 586740"/>
                  <a:gd name="connsiteX5" fmla="*/ 144780 w 281969"/>
                  <a:gd name="connsiteY5" fmla="*/ 320040 h 586740"/>
                  <a:gd name="connsiteX6" fmla="*/ 167640 w 281969"/>
                  <a:gd name="connsiteY6" fmla="*/ 396240 h 586740"/>
                  <a:gd name="connsiteX7" fmla="*/ 182880 w 281969"/>
                  <a:gd name="connsiteY7" fmla="*/ 419100 h 586740"/>
                  <a:gd name="connsiteX8" fmla="*/ 228600 w 281969"/>
                  <a:gd name="connsiteY8" fmla="*/ 472440 h 586740"/>
                  <a:gd name="connsiteX9" fmla="*/ 243840 w 281969"/>
                  <a:gd name="connsiteY9" fmla="*/ 510540 h 586740"/>
                  <a:gd name="connsiteX10" fmla="*/ 259080 w 281969"/>
                  <a:gd name="connsiteY10" fmla="*/ 533400 h 586740"/>
                  <a:gd name="connsiteX11" fmla="*/ 266700 w 281969"/>
                  <a:gd name="connsiteY11" fmla="*/ 556260 h 586740"/>
                  <a:gd name="connsiteX12" fmla="*/ 281940 w 281969"/>
                  <a:gd name="connsiteY12" fmla="*/ 586740 h 586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81969" h="586740">
                    <a:moveTo>
                      <a:pt x="0" y="0"/>
                    </a:moveTo>
                    <a:cubicBezTo>
                      <a:pt x="52403" y="41922"/>
                      <a:pt x="24568" y="21458"/>
                      <a:pt x="83820" y="60960"/>
                    </a:cubicBezTo>
                    <a:lnTo>
                      <a:pt x="106680" y="76200"/>
                    </a:lnTo>
                    <a:cubicBezTo>
                      <a:pt x="109220" y="86360"/>
                      <a:pt x="112708" y="96329"/>
                      <a:pt x="114300" y="106680"/>
                    </a:cubicBezTo>
                    <a:cubicBezTo>
                      <a:pt x="123063" y="163641"/>
                      <a:pt x="122222" y="200537"/>
                      <a:pt x="129540" y="259080"/>
                    </a:cubicBezTo>
                    <a:cubicBezTo>
                      <a:pt x="134704" y="300393"/>
                      <a:pt x="135564" y="287785"/>
                      <a:pt x="144780" y="320040"/>
                    </a:cubicBezTo>
                    <a:cubicBezTo>
                      <a:pt x="150105" y="338676"/>
                      <a:pt x="158586" y="382659"/>
                      <a:pt x="167640" y="396240"/>
                    </a:cubicBezTo>
                    <a:cubicBezTo>
                      <a:pt x="172720" y="403860"/>
                      <a:pt x="177017" y="412065"/>
                      <a:pt x="182880" y="419100"/>
                    </a:cubicBezTo>
                    <a:cubicBezTo>
                      <a:pt x="205980" y="446820"/>
                      <a:pt x="209575" y="438195"/>
                      <a:pt x="228600" y="472440"/>
                    </a:cubicBezTo>
                    <a:cubicBezTo>
                      <a:pt x="235243" y="484397"/>
                      <a:pt x="237723" y="498306"/>
                      <a:pt x="243840" y="510540"/>
                    </a:cubicBezTo>
                    <a:cubicBezTo>
                      <a:pt x="247936" y="518731"/>
                      <a:pt x="254984" y="525209"/>
                      <a:pt x="259080" y="533400"/>
                    </a:cubicBezTo>
                    <a:cubicBezTo>
                      <a:pt x="262672" y="540584"/>
                      <a:pt x="263108" y="549076"/>
                      <a:pt x="266700" y="556260"/>
                    </a:cubicBezTo>
                    <a:cubicBezTo>
                      <a:pt x="283349" y="589558"/>
                      <a:pt x="281940" y="567653"/>
                      <a:pt x="281940" y="586740"/>
                    </a:cubicBezTo>
                  </a:path>
                </a:pathLst>
              </a:custGeom>
              <a:noFill/>
              <a:ln w="50800">
                <a:solidFill>
                  <a:srgbClr val="E2B0F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54" name="グループ化 153"/>
            <p:cNvGrpSpPr/>
            <p:nvPr/>
          </p:nvGrpSpPr>
          <p:grpSpPr>
            <a:xfrm>
              <a:off x="2101524" y="62202"/>
              <a:ext cx="5021580" cy="6294120"/>
              <a:chOff x="2179320" y="30480"/>
              <a:chExt cx="5021580" cy="6294120"/>
            </a:xfrm>
          </p:grpSpPr>
          <p:sp>
            <p:nvSpPr>
              <p:cNvPr id="155" name="フリーフォーム 154"/>
              <p:cNvSpPr/>
              <p:nvPr/>
            </p:nvSpPr>
            <p:spPr>
              <a:xfrm>
                <a:off x="2621280" y="30480"/>
                <a:ext cx="1935480" cy="6278880"/>
              </a:xfrm>
              <a:custGeom>
                <a:avLst/>
                <a:gdLst>
                  <a:gd name="connsiteX0" fmla="*/ 1935480 w 1935480"/>
                  <a:gd name="connsiteY0" fmla="*/ 0 h 6278880"/>
                  <a:gd name="connsiteX1" fmla="*/ 1935480 w 1935480"/>
                  <a:gd name="connsiteY1" fmla="*/ 0 h 6278880"/>
                  <a:gd name="connsiteX2" fmla="*/ 1912620 w 1935480"/>
                  <a:gd name="connsiteY2" fmla="*/ 251460 h 6278880"/>
                  <a:gd name="connsiteX3" fmla="*/ 1874520 w 1935480"/>
                  <a:gd name="connsiteY3" fmla="*/ 297180 h 6278880"/>
                  <a:gd name="connsiteX4" fmla="*/ 1851660 w 1935480"/>
                  <a:gd name="connsiteY4" fmla="*/ 335280 h 6278880"/>
                  <a:gd name="connsiteX5" fmla="*/ 1828800 w 1935480"/>
                  <a:gd name="connsiteY5" fmla="*/ 365760 h 6278880"/>
                  <a:gd name="connsiteX6" fmla="*/ 1775460 w 1935480"/>
                  <a:gd name="connsiteY6" fmla="*/ 449580 h 6278880"/>
                  <a:gd name="connsiteX7" fmla="*/ 1744980 w 1935480"/>
                  <a:gd name="connsiteY7" fmla="*/ 487680 h 6278880"/>
                  <a:gd name="connsiteX8" fmla="*/ 1706880 w 1935480"/>
                  <a:gd name="connsiteY8" fmla="*/ 548640 h 6278880"/>
                  <a:gd name="connsiteX9" fmla="*/ 1661160 w 1935480"/>
                  <a:gd name="connsiteY9" fmla="*/ 609600 h 6278880"/>
                  <a:gd name="connsiteX10" fmla="*/ 1531620 w 1935480"/>
                  <a:gd name="connsiteY10" fmla="*/ 815340 h 6278880"/>
                  <a:gd name="connsiteX11" fmla="*/ 1485900 w 1935480"/>
                  <a:gd name="connsiteY11" fmla="*/ 876300 h 6278880"/>
                  <a:gd name="connsiteX12" fmla="*/ 1440180 w 1935480"/>
                  <a:gd name="connsiteY12" fmla="*/ 960120 h 6278880"/>
                  <a:gd name="connsiteX13" fmla="*/ 1318260 w 1935480"/>
                  <a:gd name="connsiteY13" fmla="*/ 1143000 h 6278880"/>
                  <a:gd name="connsiteX14" fmla="*/ 1280160 w 1935480"/>
                  <a:gd name="connsiteY14" fmla="*/ 1196340 h 6278880"/>
                  <a:gd name="connsiteX15" fmla="*/ 1257300 w 1935480"/>
                  <a:gd name="connsiteY15" fmla="*/ 1234440 h 6278880"/>
                  <a:gd name="connsiteX16" fmla="*/ 1234440 w 1935480"/>
                  <a:gd name="connsiteY16" fmla="*/ 1264920 h 6278880"/>
                  <a:gd name="connsiteX17" fmla="*/ 1211580 w 1935480"/>
                  <a:gd name="connsiteY17" fmla="*/ 1318260 h 6278880"/>
                  <a:gd name="connsiteX18" fmla="*/ 1181100 w 1935480"/>
                  <a:gd name="connsiteY18" fmla="*/ 1402080 h 6278880"/>
                  <a:gd name="connsiteX19" fmla="*/ 1203960 w 1935480"/>
                  <a:gd name="connsiteY19" fmla="*/ 1653540 h 6278880"/>
                  <a:gd name="connsiteX20" fmla="*/ 1226820 w 1935480"/>
                  <a:gd name="connsiteY20" fmla="*/ 1729740 h 6278880"/>
                  <a:gd name="connsiteX21" fmla="*/ 1249680 w 1935480"/>
                  <a:gd name="connsiteY21" fmla="*/ 1813560 h 6278880"/>
                  <a:gd name="connsiteX22" fmla="*/ 1257300 w 1935480"/>
                  <a:gd name="connsiteY22" fmla="*/ 1851660 h 6278880"/>
                  <a:gd name="connsiteX23" fmla="*/ 1272540 w 1935480"/>
                  <a:gd name="connsiteY23" fmla="*/ 1897380 h 6278880"/>
                  <a:gd name="connsiteX24" fmla="*/ 1280160 w 1935480"/>
                  <a:gd name="connsiteY24" fmla="*/ 1958340 h 6278880"/>
                  <a:gd name="connsiteX25" fmla="*/ 1295400 w 1935480"/>
                  <a:gd name="connsiteY25" fmla="*/ 1988820 h 6278880"/>
                  <a:gd name="connsiteX26" fmla="*/ 1310640 w 1935480"/>
                  <a:gd name="connsiteY26" fmla="*/ 2057400 h 6278880"/>
                  <a:gd name="connsiteX27" fmla="*/ 1303020 w 1935480"/>
                  <a:gd name="connsiteY27" fmla="*/ 2278380 h 6278880"/>
                  <a:gd name="connsiteX28" fmla="*/ 1295400 w 1935480"/>
                  <a:gd name="connsiteY28" fmla="*/ 2324100 h 6278880"/>
                  <a:gd name="connsiteX29" fmla="*/ 1287780 w 1935480"/>
                  <a:gd name="connsiteY29" fmla="*/ 2392680 h 6278880"/>
                  <a:gd name="connsiteX30" fmla="*/ 1280160 w 1935480"/>
                  <a:gd name="connsiteY30" fmla="*/ 2453640 h 6278880"/>
                  <a:gd name="connsiteX31" fmla="*/ 1272540 w 1935480"/>
                  <a:gd name="connsiteY31" fmla="*/ 2560320 h 6278880"/>
                  <a:gd name="connsiteX32" fmla="*/ 1249680 w 1935480"/>
                  <a:gd name="connsiteY32" fmla="*/ 2674620 h 6278880"/>
                  <a:gd name="connsiteX33" fmla="*/ 1226820 w 1935480"/>
                  <a:gd name="connsiteY33" fmla="*/ 2697480 h 6278880"/>
                  <a:gd name="connsiteX34" fmla="*/ 1181100 w 1935480"/>
                  <a:gd name="connsiteY34" fmla="*/ 2727960 h 6278880"/>
                  <a:gd name="connsiteX35" fmla="*/ 1188720 w 1935480"/>
                  <a:gd name="connsiteY35" fmla="*/ 2758440 h 6278880"/>
                  <a:gd name="connsiteX36" fmla="*/ 1211580 w 1935480"/>
                  <a:gd name="connsiteY36" fmla="*/ 2781300 h 6278880"/>
                  <a:gd name="connsiteX37" fmla="*/ 1272540 w 1935480"/>
                  <a:gd name="connsiteY37" fmla="*/ 2819400 h 6278880"/>
                  <a:gd name="connsiteX38" fmla="*/ 1325880 w 1935480"/>
                  <a:gd name="connsiteY38" fmla="*/ 2842260 h 6278880"/>
                  <a:gd name="connsiteX39" fmla="*/ 1356360 w 1935480"/>
                  <a:gd name="connsiteY39" fmla="*/ 2857500 h 6278880"/>
                  <a:gd name="connsiteX40" fmla="*/ 1348740 w 1935480"/>
                  <a:gd name="connsiteY40" fmla="*/ 2895600 h 6278880"/>
                  <a:gd name="connsiteX41" fmla="*/ 1333500 w 1935480"/>
                  <a:gd name="connsiteY41" fmla="*/ 2918460 h 6278880"/>
                  <a:gd name="connsiteX42" fmla="*/ 1295400 w 1935480"/>
                  <a:gd name="connsiteY42" fmla="*/ 2971800 h 6278880"/>
                  <a:gd name="connsiteX43" fmla="*/ 1280160 w 1935480"/>
                  <a:gd name="connsiteY43" fmla="*/ 3017520 h 6278880"/>
                  <a:gd name="connsiteX44" fmla="*/ 1303020 w 1935480"/>
                  <a:gd name="connsiteY44" fmla="*/ 3116580 h 6278880"/>
                  <a:gd name="connsiteX45" fmla="*/ 1310640 w 1935480"/>
                  <a:gd name="connsiteY45" fmla="*/ 3139440 h 6278880"/>
                  <a:gd name="connsiteX46" fmla="*/ 1318260 w 1935480"/>
                  <a:gd name="connsiteY46" fmla="*/ 3162300 h 6278880"/>
                  <a:gd name="connsiteX47" fmla="*/ 1333500 w 1935480"/>
                  <a:gd name="connsiteY47" fmla="*/ 3246120 h 6278880"/>
                  <a:gd name="connsiteX48" fmla="*/ 1348740 w 1935480"/>
                  <a:gd name="connsiteY48" fmla="*/ 3307080 h 6278880"/>
                  <a:gd name="connsiteX49" fmla="*/ 1341120 w 1935480"/>
                  <a:gd name="connsiteY49" fmla="*/ 3611880 h 6278880"/>
                  <a:gd name="connsiteX50" fmla="*/ 1333500 w 1935480"/>
                  <a:gd name="connsiteY50" fmla="*/ 3649980 h 6278880"/>
                  <a:gd name="connsiteX51" fmla="*/ 1325880 w 1935480"/>
                  <a:gd name="connsiteY51" fmla="*/ 3741420 h 6278880"/>
                  <a:gd name="connsiteX52" fmla="*/ 1303020 w 1935480"/>
                  <a:gd name="connsiteY52" fmla="*/ 3810000 h 6278880"/>
                  <a:gd name="connsiteX53" fmla="*/ 1264920 w 1935480"/>
                  <a:gd name="connsiteY53" fmla="*/ 3985260 h 6278880"/>
                  <a:gd name="connsiteX54" fmla="*/ 1249680 w 1935480"/>
                  <a:gd name="connsiteY54" fmla="*/ 4038600 h 6278880"/>
                  <a:gd name="connsiteX55" fmla="*/ 1226820 w 1935480"/>
                  <a:gd name="connsiteY55" fmla="*/ 4084320 h 6278880"/>
                  <a:gd name="connsiteX56" fmla="*/ 1211580 w 1935480"/>
                  <a:gd name="connsiteY56" fmla="*/ 4130040 h 6278880"/>
                  <a:gd name="connsiteX57" fmla="*/ 1188720 w 1935480"/>
                  <a:gd name="connsiteY57" fmla="*/ 4175760 h 6278880"/>
                  <a:gd name="connsiteX58" fmla="*/ 1120140 w 1935480"/>
                  <a:gd name="connsiteY58" fmla="*/ 4351020 h 6278880"/>
                  <a:gd name="connsiteX59" fmla="*/ 1112520 w 1935480"/>
                  <a:gd name="connsiteY59" fmla="*/ 4373880 h 6278880"/>
                  <a:gd name="connsiteX60" fmla="*/ 1066800 w 1935480"/>
                  <a:gd name="connsiteY60" fmla="*/ 4465320 h 6278880"/>
                  <a:gd name="connsiteX61" fmla="*/ 1028700 w 1935480"/>
                  <a:gd name="connsiteY61" fmla="*/ 4579620 h 6278880"/>
                  <a:gd name="connsiteX62" fmla="*/ 1005840 w 1935480"/>
                  <a:gd name="connsiteY62" fmla="*/ 4594860 h 6278880"/>
                  <a:gd name="connsiteX63" fmla="*/ 982980 w 1935480"/>
                  <a:gd name="connsiteY63" fmla="*/ 4640580 h 6278880"/>
                  <a:gd name="connsiteX64" fmla="*/ 952500 w 1935480"/>
                  <a:gd name="connsiteY64" fmla="*/ 4693920 h 6278880"/>
                  <a:gd name="connsiteX65" fmla="*/ 937260 w 1935480"/>
                  <a:gd name="connsiteY65" fmla="*/ 4739640 h 6278880"/>
                  <a:gd name="connsiteX66" fmla="*/ 922020 w 1935480"/>
                  <a:gd name="connsiteY66" fmla="*/ 4762500 h 6278880"/>
                  <a:gd name="connsiteX67" fmla="*/ 891540 w 1935480"/>
                  <a:gd name="connsiteY67" fmla="*/ 4815840 h 6278880"/>
                  <a:gd name="connsiteX68" fmla="*/ 883920 w 1935480"/>
                  <a:gd name="connsiteY68" fmla="*/ 4846320 h 6278880"/>
                  <a:gd name="connsiteX69" fmla="*/ 822960 w 1935480"/>
                  <a:gd name="connsiteY69" fmla="*/ 4953000 h 6278880"/>
                  <a:gd name="connsiteX70" fmla="*/ 784860 w 1935480"/>
                  <a:gd name="connsiteY70" fmla="*/ 5013960 h 6278880"/>
                  <a:gd name="connsiteX71" fmla="*/ 716280 w 1935480"/>
                  <a:gd name="connsiteY71" fmla="*/ 5143500 h 6278880"/>
                  <a:gd name="connsiteX72" fmla="*/ 670560 w 1935480"/>
                  <a:gd name="connsiteY72" fmla="*/ 5212080 h 6278880"/>
                  <a:gd name="connsiteX73" fmla="*/ 586740 w 1935480"/>
                  <a:gd name="connsiteY73" fmla="*/ 5364480 h 6278880"/>
                  <a:gd name="connsiteX74" fmla="*/ 548640 w 1935480"/>
                  <a:gd name="connsiteY74" fmla="*/ 5433060 h 6278880"/>
                  <a:gd name="connsiteX75" fmla="*/ 480060 w 1935480"/>
                  <a:gd name="connsiteY75" fmla="*/ 5539740 h 6278880"/>
                  <a:gd name="connsiteX76" fmla="*/ 403860 w 1935480"/>
                  <a:gd name="connsiteY76" fmla="*/ 5661660 h 6278880"/>
                  <a:gd name="connsiteX77" fmla="*/ 373380 w 1935480"/>
                  <a:gd name="connsiteY77" fmla="*/ 5715000 h 6278880"/>
                  <a:gd name="connsiteX78" fmla="*/ 358140 w 1935480"/>
                  <a:gd name="connsiteY78" fmla="*/ 5745480 h 6278880"/>
                  <a:gd name="connsiteX79" fmla="*/ 327660 w 1935480"/>
                  <a:gd name="connsiteY79" fmla="*/ 5791200 h 6278880"/>
                  <a:gd name="connsiteX80" fmla="*/ 274320 w 1935480"/>
                  <a:gd name="connsiteY80" fmla="*/ 5882640 h 6278880"/>
                  <a:gd name="connsiteX81" fmla="*/ 266700 w 1935480"/>
                  <a:gd name="connsiteY81" fmla="*/ 5935980 h 6278880"/>
                  <a:gd name="connsiteX82" fmla="*/ 251460 w 1935480"/>
                  <a:gd name="connsiteY82" fmla="*/ 5966460 h 6278880"/>
                  <a:gd name="connsiteX83" fmla="*/ 243840 w 1935480"/>
                  <a:gd name="connsiteY83" fmla="*/ 5989320 h 6278880"/>
                  <a:gd name="connsiteX84" fmla="*/ 205740 w 1935480"/>
                  <a:gd name="connsiteY84" fmla="*/ 6050280 h 6278880"/>
                  <a:gd name="connsiteX85" fmla="*/ 182880 w 1935480"/>
                  <a:gd name="connsiteY85" fmla="*/ 6073140 h 6278880"/>
                  <a:gd name="connsiteX86" fmla="*/ 152400 w 1935480"/>
                  <a:gd name="connsiteY86" fmla="*/ 6118860 h 6278880"/>
                  <a:gd name="connsiteX87" fmla="*/ 129540 w 1935480"/>
                  <a:gd name="connsiteY87" fmla="*/ 6134100 h 6278880"/>
                  <a:gd name="connsiteX88" fmla="*/ 106680 w 1935480"/>
                  <a:gd name="connsiteY88" fmla="*/ 6164580 h 6278880"/>
                  <a:gd name="connsiteX89" fmla="*/ 91440 w 1935480"/>
                  <a:gd name="connsiteY89" fmla="*/ 6187440 h 6278880"/>
                  <a:gd name="connsiteX90" fmla="*/ 68580 w 1935480"/>
                  <a:gd name="connsiteY90" fmla="*/ 6202680 h 6278880"/>
                  <a:gd name="connsiteX91" fmla="*/ 38100 w 1935480"/>
                  <a:gd name="connsiteY91" fmla="*/ 6210300 h 6278880"/>
                  <a:gd name="connsiteX92" fmla="*/ 15240 w 1935480"/>
                  <a:gd name="connsiteY92" fmla="*/ 6240780 h 6278880"/>
                  <a:gd name="connsiteX93" fmla="*/ 0 w 1935480"/>
                  <a:gd name="connsiteY93" fmla="*/ 6278880 h 6278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</a:cxnLst>
                <a:rect l="l" t="t" r="r" b="b"/>
                <a:pathLst>
                  <a:path w="1935480" h="6278880">
                    <a:moveTo>
                      <a:pt x="1935480" y="0"/>
                    </a:moveTo>
                    <a:lnTo>
                      <a:pt x="1935480" y="0"/>
                    </a:lnTo>
                    <a:cubicBezTo>
                      <a:pt x="1927860" y="83820"/>
                      <a:pt x="1924199" y="168095"/>
                      <a:pt x="1912620" y="251460"/>
                    </a:cubicBezTo>
                    <a:cubicBezTo>
                      <a:pt x="1910601" y="265999"/>
                      <a:pt x="1881265" y="288186"/>
                      <a:pt x="1874520" y="297180"/>
                    </a:cubicBezTo>
                    <a:cubicBezTo>
                      <a:pt x="1865634" y="309028"/>
                      <a:pt x="1859875" y="322957"/>
                      <a:pt x="1851660" y="335280"/>
                    </a:cubicBezTo>
                    <a:cubicBezTo>
                      <a:pt x="1844615" y="345847"/>
                      <a:pt x="1835845" y="355193"/>
                      <a:pt x="1828800" y="365760"/>
                    </a:cubicBezTo>
                    <a:cubicBezTo>
                      <a:pt x="1784761" y="431818"/>
                      <a:pt x="1828693" y="376384"/>
                      <a:pt x="1775460" y="449580"/>
                    </a:cubicBezTo>
                    <a:cubicBezTo>
                      <a:pt x="1765894" y="462733"/>
                      <a:pt x="1754238" y="474308"/>
                      <a:pt x="1744980" y="487680"/>
                    </a:cubicBezTo>
                    <a:cubicBezTo>
                      <a:pt x="1731340" y="507382"/>
                      <a:pt x="1720455" y="528894"/>
                      <a:pt x="1706880" y="548640"/>
                    </a:cubicBezTo>
                    <a:cubicBezTo>
                      <a:pt x="1692490" y="569571"/>
                      <a:pt x="1675249" y="588466"/>
                      <a:pt x="1661160" y="609600"/>
                    </a:cubicBezTo>
                    <a:cubicBezTo>
                      <a:pt x="1590035" y="716288"/>
                      <a:pt x="1629699" y="684568"/>
                      <a:pt x="1531620" y="815340"/>
                    </a:cubicBezTo>
                    <a:cubicBezTo>
                      <a:pt x="1516380" y="835660"/>
                      <a:pt x="1499463" y="854825"/>
                      <a:pt x="1485900" y="876300"/>
                    </a:cubicBezTo>
                    <a:cubicBezTo>
                      <a:pt x="1468905" y="903209"/>
                      <a:pt x="1457117" y="933175"/>
                      <a:pt x="1440180" y="960120"/>
                    </a:cubicBezTo>
                    <a:cubicBezTo>
                      <a:pt x="1401191" y="1022149"/>
                      <a:pt x="1360844" y="1083382"/>
                      <a:pt x="1318260" y="1143000"/>
                    </a:cubicBezTo>
                    <a:cubicBezTo>
                      <a:pt x="1305560" y="1160780"/>
                      <a:pt x="1292280" y="1178160"/>
                      <a:pt x="1280160" y="1196340"/>
                    </a:cubicBezTo>
                    <a:cubicBezTo>
                      <a:pt x="1271945" y="1208663"/>
                      <a:pt x="1265515" y="1222117"/>
                      <a:pt x="1257300" y="1234440"/>
                    </a:cubicBezTo>
                    <a:cubicBezTo>
                      <a:pt x="1250255" y="1245007"/>
                      <a:pt x="1241171" y="1254150"/>
                      <a:pt x="1234440" y="1264920"/>
                    </a:cubicBezTo>
                    <a:cubicBezTo>
                      <a:pt x="1217715" y="1291680"/>
                      <a:pt x="1221302" y="1292334"/>
                      <a:pt x="1211580" y="1318260"/>
                    </a:cubicBezTo>
                    <a:cubicBezTo>
                      <a:pt x="1179771" y="1403085"/>
                      <a:pt x="1213118" y="1306026"/>
                      <a:pt x="1181100" y="1402080"/>
                    </a:cubicBezTo>
                    <a:cubicBezTo>
                      <a:pt x="1192607" y="1689743"/>
                      <a:pt x="1172302" y="1505801"/>
                      <a:pt x="1203960" y="1653540"/>
                    </a:cubicBezTo>
                    <a:cubicBezTo>
                      <a:pt x="1218191" y="1719952"/>
                      <a:pt x="1201183" y="1678466"/>
                      <a:pt x="1226820" y="1729740"/>
                    </a:cubicBezTo>
                    <a:cubicBezTo>
                      <a:pt x="1245385" y="1822565"/>
                      <a:pt x="1220677" y="1707214"/>
                      <a:pt x="1249680" y="1813560"/>
                    </a:cubicBezTo>
                    <a:cubicBezTo>
                      <a:pt x="1253088" y="1826055"/>
                      <a:pt x="1253892" y="1839165"/>
                      <a:pt x="1257300" y="1851660"/>
                    </a:cubicBezTo>
                    <a:cubicBezTo>
                      <a:pt x="1261527" y="1867158"/>
                      <a:pt x="1272540" y="1897380"/>
                      <a:pt x="1272540" y="1897380"/>
                    </a:cubicBezTo>
                    <a:cubicBezTo>
                      <a:pt x="1275080" y="1917700"/>
                      <a:pt x="1275193" y="1938473"/>
                      <a:pt x="1280160" y="1958340"/>
                    </a:cubicBezTo>
                    <a:cubicBezTo>
                      <a:pt x="1282915" y="1969360"/>
                      <a:pt x="1291412" y="1978184"/>
                      <a:pt x="1295400" y="1988820"/>
                    </a:cubicBezTo>
                    <a:cubicBezTo>
                      <a:pt x="1300012" y="2001119"/>
                      <a:pt x="1308571" y="2047054"/>
                      <a:pt x="1310640" y="2057400"/>
                    </a:cubicBezTo>
                    <a:cubicBezTo>
                      <a:pt x="1308100" y="2131060"/>
                      <a:pt x="1307225" y="2204796"/>
                      <a:pt x="1303020" y="2278380"/>
                    </a:cubicBezTo>
                    <a:cubicBezTo>
                      <a:pt x="1302139" y="2293805"/>
                      <a:pt x="1297442" y="2308785"/>
                      <a:pt x="1295400" y="2324100"/>
                    </a:cubicBezTo>
                    <a:cubicBezTo>
                      <a:pt x="1292360" y="2346899"/>
                      <a:pt x="1290467" y="2369837"/>
                      <a:pt x="1287780" y="2392680"/>
                    </a:cubicBezTo>
                    <a:cubicBezTo>
                      <a:pt x="1285387" y="2413018"/>
                      <a:pt x="1282014" y="2433246"/>
                      <a:pt x="1280160" y="2453640"/>
                    </a:cubicBezTo>
                    <a:cubicBezTo>
                      <a:pt x="1276932" y="2489144"/>
                      <a:pt x="1275274" y="2524774"/>
                      <a:pt x="1272540" y="2560320"/>
                    </a:cubicBezTo>
                    <a:cubicBezTo>
                      <a:pt x="1267604" y="2624485"/>
                      <a:pt x="1280854" y="2637211"/>
                      <a:pt x="1249680" y="2674620"/>
                    </a:cubicBezTo>
                    <a:cubicBezTo>
                      <a:pt x="1242781" y="2682899"/>
                      <a:pt x="1235326" y="2690864"/>
                      <a:pt x="1226820" y="2697480"/>
                    </a:cubicBezTo>
                    <a:cubicBezTo>
                      <a:pt x="1212362" y="2708725"/>
                      <a:pt x="1181100" y="2727960"/>
                      <a:pt x="1181100" y="2727960"/>
                    </a:cubicBezTo>
                    <a:cubicBezTo>
                      <a:pt x="1183640" y="2738120"/>
                      <a:pt x="1183524" y="2749347"/>
                      <a:pt x="1188720" y="2758440"/>
                    </a:cubicBezTo>
                    <a:cubicBezTo>
                      <a:pt x="1194067" y="2767796"/>
                      <a:pt x="1202865" y="2774962"/>
                      <a:pt x="1211580" y="2781300"/>
                    </a:cubicBezTo>
                    <a:cubicBezTo>
                      <a:pt x="1230959" y="2795394"/>
                      <a:pt x="1251397" y="2808124"/>
                      <a:pt x="1272540" y="2819400"/>
                    </a:cubicBezTo>
                    <a:cubicBezTo>
                      <a:pt x="1289608" y="2828503"/>
                      <a:pt x="1308270" y="2834255"/>
                      <a:pt x="1325880" y="2842260"/>
                    </a:cubicBezTo>
                    <a:cubicBezTo>
                      <a:pt x="1336221" y="2846960"/>
                      <a:pt x="1346200" y="2852420"/>
                      <a:pt x="1356360" y="2857500"/>
                    </a:cubicBezTo>
                    <a:cubicBezTo>
                      <a:pt x="1353820" y="2870200"/>
                      <a:pt x="1353288" y="2883473"/>
                      <a:pt x="1348740" y="2895600"/>
                    </a:cubicBezTo>
                    <a:cubicBezTo>
                      <a:pt x="1345524" y="2904175"/>
                      <a:pt x="1338823" y="2911008"/>
                      <a:pt x="1333500" y="2918460"/>
                    </a:cubicBezTo>
                    <a:cubicBezTo>
                      <a:pt x="1330189" y="2923096"/>
                      <a:pt x="1299625" y="2962293"/>
                      <a:pt x="1295400" y="2971800"/>
                    </a:cubicBezTo>
                    <a:cubicBezTo>
                      <a:pt x="1288876" y="2986480"/>
                      <a:pt x="1280160" y="3017520"/>
                      <a:pt x="1280160" y="3017520"/>
                    </a:cubicBezTo>
                    <a:cubicBezTo>
                      <a:pt x="1290052" y="3086763"/>
                      <a:pt x="1282100" y="3053821"/>
                      <a:pt x="1303020" y="3116580"/>
                    </a:cubicBezTo>
                    <a:lnTo>
                      <a:pt x="1310640" y="3139440"/>
                    </a:lnTo>
                    <a:lnTo>
                      <a:pt x="1318260" y="3162300"/>
                    </a:lnTo>
                    <a:cubicBezTo>
                      <a:pt x="1331469" y="3254762"/>
                      <a:pt x="1319129" y="3181449"/>
                      <a:pt x="1333500" y="3246120"/>
                    </a:cubicBezTo>
                    <a:cubicBezTo>
                      <a:pt x="1345760" y="3301291"/>
                      <a:pt x="1335123" y="3266230"/>
                      <a:pt x="1348740" y="3307080"/>
                    </a:cubicBezTo>
                    <a:cubicBezTo>
                      <a:pt x="1346200" y="3408680"/>
                      <a:pt x="1345633" y="3510348"/>
                      <a:pt x="1341120" y="3611880"/>
                    </a:cubicBezTo>
                    <a:cubicBezTo>
                      <a:pt x="1340545" y="3624819"/>
                      <a:pt x="1335013" y="3637117"/>
                      <a:pt x="1333500" y="3649980"/>
                    </a:cubicBezTo>
                    <a:cubicBezTo>
                      <a:pt x="1329926" y="3680356"/>
                      <a:pt x="1331603" y="3711375"/>
                      <a:pt x="1325880" y="3741420"/>
                    </a:cubicBezTo>
                    <a:cubicBezTo>
                      <a:pt x="1321371" y="3765091"/>
                      <a:pt x="1303020" y="3810000"/>
                      <a:pt x="1303020" y="3810000"/>
                    </a:cubicBezTo>
                    <a:cubicBezTo>
                      <a:pt x="1291609" y="3889874"/>
                      <a:pt x="1294779" y="3880752"/>
                      <a:pt x="1264920" y="3985260"/>
                    </a:cubicBezTo>
                    <a:cubicBezTo>
                      <a:pt x="1259840" y="4003040"/>
                      <a:pt x="1256318" y="4021341"/>
                      <a:pt x="1249680" y="4038600"/>
                    </a:cubicBezTo>
                    <a:cubicBezTo>
                      <a:pt x="1243563" y="4054503"/>
                      <a:pt x="1233373" y="4068592"/>
                      <a:pt x="1226820" y="4084320"/>
                    </a:cubicBezTo>
                    <a:cubicBezTo>
                      <a:pt x="1220641" y="4099149"/>
                      <a:pt x="1217759" y="4115211"/>
                      <a:pt x="1211580" y="4130040"/>
                    </a:cubicBezTo>
                    <a:cubicBezTo>
                      <a:pt x="1205027" y="4145768"/>
                      <a:pt x="1195640" y="4160190"/>
                      <a:pt x="1188720" y="4175760"/>
                    </a:cubicBezTo>
                    <a:cubicBezTo>
                      <a:pt x="1156912" y="4247329"/>
                      <a:pt x="1145944" y="4278768"/>
                      <a:pt x="1120140" y="4351020"/>
                    </a:cubicBezTo>
                    <a:cubicBezTo>
                      <a:pt x="1117438" y="4358584"/>
                      <a:pt x="1116112" y="4366696"/>
                      <a:pt x="1112520" y="4373880"/>
                    </a:cubicBezTo>
                    <a:cubicBezTo>
                      <a:pt x="1097280" y="4404360"/>
                      <a:pt x="1075065" y="4432260"/>
                      <a:pt x="1066800" y="4465320"/>
                    </a:cubicBezTo>
                    <a:cubicBezTo>
                      <a:pt x="1056968" y="4504646"/>
                      <a:pt x="1048568" y="4542723"/>
                      <a:pt x="1028700" y="4579620"/>
                    </a:cubicBezTo>
                    <a:cubicBezTo>
                      <a:pt x="1024358" y="4587683"/>
                      <a:pt x="1013460" y="4589780"/>
                      <a:pt x="1005840" y="4594860"/>
                    </a:cubicBezTo>
                    <a:cubicBezTo>
                      <a:pt x="998220" y="4610100"/>
                      <a:pt x="991058" y="4625578"/>
                      <a:pt x="982980" y="4640580"/>
                    </a:cubicBezTo>
                    <a:cubicBezTo>
                      <a:pt x="973271" y="4658610"/>
                      <a:pt x="961082" y="4675327"/>
                      <a:pt x="952500" y="4693920"/>
                    </a:cubicBezTo>
                    <a:cubicBezTo>
                      <a:pt x="945768" y="4708506"/>
                      <a:pt x="943784" y="4724960"/>
                      <a:pt x="937260" y="4739640"/>
                    </a:cubicBezTo>
                    <a:cubicBezTo>
                      <a:pt x="933541" y="4748009"/>
                      <a:pt x="926564" y="4754549"/>
                      <a:pt x="922020" y="4762500"/>
                    </a:cubicBezTo>
                    <a:cubicBezTo>
                      <a:pt x="883349" y="4830175"/>
                      <a:pt x="928670" y="4760145"/>
                      <a:pt x="891540" y="4815840"/>
                    </a:cubicBezTo>
                    <a:cubicBezTo>
                      <a:pt x="889000" y="4826000"/>
                      <a:pt x="888604" y="4836953"/>
                      <a:pt x="883920" y="4846320"/>
                    </a:cubicBezTo>
                    <a:cubicBezTo>
                      <a:pt x="865604" y="4882952"/>
                      <a:pt x="843796" y="4917740"/>
                      <a:pt x="822960" y="4953000"/>
                    </a:cubicBezTo>
                    <a:cubicBezTo>
                      <a:pt x="810770" y="4973630"/>
                      <a:pt x="796072" y="4992782"/>
                      <a:pt x="784860" y="5013960"/>
                    </a:cubicBezTo>
                    <a:cubicBezTo>
                      <a:pt x="762000" y="5057140"/>
                      <a:pt x="743381" y="5102848"/>
                      <a:pt x="716280" y="5143500"/>
                    </a:cubicBezTo>
                    <a:cubicBezTo>
                      <a:pt x="701040" y="5166360"/>
                      <a:pt x="684454" y="5188378"/>
                      <a:pt x="670560" y="5212080"/>
                    </a:cubicBezTo>
                    <a:cubicBezTo>
                      <a:pt x="641240" y="5262096"/>
                      <a:pt x="614747" y="5313717"/>
                      <a:pt x="586740" y="5364480"/>
                    </a:cubicBezTo>
                    <a:cubicBezTo>
                      <a:pt x="574107" y="5387377"/>
                      <a:pt x="563840" y="5411780"/>
                      <a:pt x="548640" y="5433060"/>
                    </a:cubicBezTo>
                    <a:cubicBezTo>
                      <a:pt x="474144" y="5537355"/>
                      <a:pt x="544336" y="5435291"/>
                      <a:pt x="480060" y="5539740"/>
                    </a:cubicBezTo>
                    <a:cubicBezTo>
                      <a:pt x="447821" y="5592128"/>
                      <a:pt x="435275" y="5598829"/>
                      <a:pt x="403860" y="5661660"/>
                    </a:cubicBezTo>
                    <a:cubicBezTo>
                      <a:pt x="357806" y="5753768"/>
                      <a:pt x="416462" y="5639607"/>
                      <a:pt x="373380" y="5715000"/>
                    </a:cubicBezTo>
                    <a:cubicBezTo>
                      <a:pt x="367744" y="5724863"/>
                      <a:pt x="363984" y="5735740"/>
                      <a:pt x="358140" y="5745480"/>
                    </a:cubicBezTo>
                    <a:cubicBezTo>
                      <a:pt x="348716" y="5761186"/>
                      <a:pt x="335851" y="5774817"/>
                      <a:pt x="327660" y="5791200"/>
                    </a:cubicBezTo>
                    <a:cubicBezTo>
                      <a:pt x="291500" y="5863519"/>
                      <a:pt x="310811" y="5833985"/>
                      <a:pt x="274320" y="5882640"/>
                    </a:cubicBezTo>
                    <a:cubicBezTo>
                      <a:pt x="271780" y="5900420"/>
                      <a:pt x="271426" y="5918652"/>
                      <a:pt x="266700" y="5935980"/>
                    </a:cubicBezTo>
                    <a:cubicBezTo>
                      <a:pt x="263711" y="5946939"/>
                      <a:pt x="255935" y="5956019"/>
                      <a:pt x="251460" y="5966460"/>
                    </a:cubicBezTo>
                    <a:cubicBezTo>
                      <a:pt x="248296" y="5973843"/>
                      <a:pt x="247432" y="5982136"/>
                      <a:pt x="243840" y="5989320"/>
                    </a:cubicBezTo>
                    <a:cubicBezTo>
                      <a:pt x="241981" y="5993038"/>
                      <a:pt x="213296" y="6041213"/>
                      <a:pt x="205740" y="6050280"/>
                    </a:cubicBezTo>
                    <a:cubicBezTo>
                      <a:pt x="198841" y="6058559"/>
                      <a:pt x="189496" y="6064634"/>
                      <a:pt x="182880" y="6073140"/>
                    </a:cubicBezTo>
                    <a:cubicBezTo>
                      <a:pt x="171635" y="6087598"/>
                      <a:pt x="167640" y="6108700"/>
                      <a:pt x="152400" y="6118860"/>
                    </a:cubicBezTo>
                    <a:cubicBezTo>
                      <a:pt x="144780" y="6123940"/>
                      <a:pt x="136016" y="6127624"/>
                      <a:pt x="129540" y="6134100"/>
                    </a:cubicBezTo>
                    <a:cubicBezTo>
                      <a:pt x="120560" y="6143080"/>
                      <a:pt x="114062" y="6154246"/>
                      <a:pt x="106680" y="6164580"/>
                    </a:cubicBezTo>
                    <a:cubicBezTo>
                      <a:pt x="101357" y="6172032"/>
                      <a:pt x="97916" y="6180964"/>
                      <a:pt x="91440" y="6187440"/>
                    </a:cubicBezTo>
                    <a:cubicBezTo>
                      <a:pt x="84964" y="6193916"/>
                      <a:pt x="76998" y="6199072"/>
                      <a:pt x="68580" y="6202680"/>
                    </a:cubicBezTo>
                    <a:cubicBezTo>
                      <a:pt x="58954" y="6206805"/>
                      <a:pt x="48260" y="6207760"/>
                      <a:pt x="38100" y="6210300"/>
                    </a:cubicBezTo>
                    <a:cubicBezTo>
                      <a:pt x="20867" y="6236149"/>
                      <a:pt x="29336" y="6226684"/>
                      <a:pt x="15240" y="6240780"/>
                    </a:cubicBezTo>
                    <a:lnTo>
                      <a:pt x="0" y="6278880"/>
                    </a:lnTo>
                  </a:path>
                </a:pathLst>
              </a:custGeom>
              <a:no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6" name="フリーフォーム 155"/>
              <p:cNvSpPr/>
              <p:nvPr/>
            </p:nvSpPr>
            <p:spPr>
              <a:xfrm>
                <a:off x="3901440" y="518160"/>
                <a:ext cx="2644140" cy="5326380"/>
              </a:xfrm>
              <a:custGeom>
                <a:avLst/>
                <a:gdLst>
                  <a:gd name="connsiteX0" fmla="*/ 464820 w 2644140"/>
                  <a:gd name="connsiteY0" fmla="*/ 0 h 5326380"/>
                  <a:gd name="connsiteX1" fmla="*/ 464820 w 2644140"/>
                  <a:gd name="connsiteY1" fmla="*/ 0 h 5326380"/>
                  <a:gd name="connsiteX2" fmla="*/ 434340 w 2644140"/>
                  <a:gd name="connsiteY2" fmla="*/ 91440 h 5326380"/>
                  <a:gd name="connsiteX3" fmla="*/ 426720 w 2644140"/>
                  <a:gd name="connsiteY3" fmla="*/ 114300 h 5326380"/>
                  <a:gd name="connsiteX4" fmla="*/ 403860 w 2644140"/>
                  <a:gd name="connsiteY4" fmla="*/ 129540 h 5326380"/>
                  <a:gd name="connsiteX5" fmla="*/ 365760 w 2644140"/>
                  <a:gd name="connsiteY5" fmla="*/ 182880 h 5326380"/>
                  <a:gd name="connsiteX6" fmla="*/ 342900 w 2644140"/>
                  <a:gd name="connsiteY6" fmla="*/ 198120 h 5326380"/>
                  <a:gd name="connsiteX7" fmla="*/ 312420 w 2644140"/>
                  <a:gd name="connsiteY7" fmla="*/ 228600 h 5326380"/>
                  <a:gd name="connsiteX8" fmla="*/ 281940 w 2644140"/>
                  <a:gd name="connsiteY8" fmla="*/ 259080 h 5326380"/>
                  <a:gd name="connsiteX9" fmla="*/ 243840 w 2644140"/>
                  <a:gd name="connsiteY9" fmla="*/ 289560 h 5326380"/>
                  <a:gd name="connsiteX10" fmla="*/ 205740 w 2644140"/>
                  <a:gd name="connsiteY10" fmla="*/ 320040 h 5326380"/>
                  <a:gd name="connsiteX11" fmla="*/ 167640 w 2644140"/>
                  <a:gd name="connsiteY11" fmla="*/ 350520 h 5326380"/>
                  <a:gd name="connsiteX12" fmla="*/ 152400 w 2644140"/>
                  <a:gd name="connsiteY12" fmla="*/ 373380 h 5326380"/>
                  <a:gd name="connsiteX13" fmla="*/ 129540 w 2644140"/>
                  <a:gd name="connsiteY13" fmla="*/ 388620 h 5326380"/>
                  <a:gd name="connsiteX14" fmla="*/ 114300 w 2644140"/>
                  <a:gd name="connsiteY14" fmla="*/ 411480 h 5326380"/>
                  <a:gd name="connsiteX15" fmla="*/ 91440 w 2644140"/>
                  <a:gd name="connsiteY15" fmla="*/ 419100 h 5326380"/>
                  <a:gd name="connsiteX16" fmla="*/ 83820 w 2644140"/>
                  <a:gd name="connsiteY16" fmla="*/ 441960 h 5326380"/>
                  <a:gd name="connsiteX17" fmla="*/ 60960 w 2644140"/>
                  <a:gd name="connsiteY17" fmla="*/ 457200 h 5326380"/>
                  <a:gd name="connsiteX18" fmla="*/ 7620 w 2644140"/>
                  <a:gd name="connsiteY18" fmla="*/ 525780 h 5326380"/>
                  <a:gd name="connsiteX19" fmla="*/ 0 w 2644140"/>
                  <a:gd name="connsiteY19" fmla="*/ 548640 h 5326380"/>
                  <a:gd name="connsiteX20" fmla="*/ 7620 w 2644140"/>
                  <a:gd name="connsiteY20" fmla="*/ 655320 h 5326380"/>
                  <a:gd name="connsiteX21" fmla="*/ 53340 w 2644140"/>
                  <a:gd name="connsiteY21" fmla="*/ 731520 h 5326380"/>
                  <a:gd name="connsiteX22" fmla="*/ 60960 w 2644140"/>
                  <a:gd name="connsiteY22" fmla="*/ 754380 h 5326380"/>
                  <a:gd name="connsiteX23" fmla="*/ 83820 w 2644140"/>
                  <a:gd name="connsiteY23" fmla="*/ 769620 h 5326380"/>
                  <a:gd name="connsiteX24" fmla="*/ 144780 w 2644140"/>
                  <a:gd name="connsiteY24" fmla="*/ 838200 h 5326380"/>
                  <a:gd name="connsiteX25" fmla="*/ 213360 w 2644140"/>
                  <a:gd name="connsiteY25" fmla="*/ 891540 h 5326380"/>
                  <a:gd name="connsiteX26" fmla="*/ 251460 w 2644140"/>
                  <a:gd name="connsiteY26" fmla="*/ 922020 h 5326380"/>
                  <a:gd name="connsiteX27" fmla="*/ 304800 w 2644140"/>
                  <a:gd name="connsiteY27" fmla="*/ 975360 h 5326380"/>
                  <a:gd name="connsiteX28" fmla="*/ 327660 w 2644140"/>
                  <a:gd name="connsiteY28" fmla="*/ 998220 h 5326380"/>
                  <a:gd name="connsiteX29" fmla="*/ 365760 w 2644140"/>
                  <a:gd name="connsiteY29" fmla="*/ 1036320 h 5326380"/>
                  <a:gd name="connsiteX30" fmla="*/ 381000 w 2644140"/>
                  <a:gd name="connsiteY30" fmla="*/ 1059180 h 5326380"/>
                  <a:gd name="connsiteX31" fmla="*/ 464820 w 2644140"/>
                  <a:gd name="connsiteY31" fmla="*/ 1135380 h 5326380"/>
                  <a:gd name="connsiteX32" fmla="*/ 525780 w 2644140"/>
                  <a:gd name="connsiteY32" fmla="*/ 1196340 h 5326380"/>
                  <a:gd name="connsiteX33" fmla="*/ 563880 w 2644140"/>
                  <a:gd name="connsiteY33" fmla="*/ 1234440 h 5326380"/>
                  <a:gd name="connsiteX34" fmla="*/ 594360 w 2644140"/>
                  <a:gd name="connsiteY34" fmla="*/ 1280160 h 5326380"/>
                  <a:gd name="connsiteX35" fmla="*/ 617220 w 2644140"/>
                  <a:gd name="connsiteY35" fmla="*/ 1303020 h 5326380"/>
                  <a:gd name="connsiteX36" fmla="*/ 647700 w 2644140"/>
                  <a:gd name="connsiteY36" fmla="*/ 1348740 h 5326380"/>
                  <a:gd name="connsiteX37" fmla="*/ 670560 w 2644140"/>
                  <a:gd name="connsiteY37" fmla="*/ 1379220 h 5326380"/>
                  <a:gd name="connsiteX38" fmla="*/ 708660 w 2644140"/>
                  <a:gd name="connsiteY38" fmla="*/ 1432560 h 5326380"/>
                  <a:gd name="connsiteX39" fmla="*/ 716280 w 2644140"/>
                  <a:gd name="connsiteY39" fmla="*/ 1463040 h 5326380"/>
                  <a:gd name="connsiteX40" fmla="*/ 739140 w 2644140"/>
                  <a:gd name="connsiteY40" fmla="*/ 1485900 h 5326380"/>
                  <a:gd name="connsiteX41" fmla="*/ 769620 w 2644140"/>
                  <a:gd name="connsiteY41" fmla="*/ 1539240 h 5326380"/>
                  <a:gd name="connsiteX42" fmla="*/ 784860 w 2644140"/>
                  <a:gd name="connsiteY42" fmla="*/ 1577340 h 5326380"/>
                  <a:gd name="connsiteX43" fmla="*/ 845820 w 2644140"/>
                  <a:gd name="connsiteY43" fmla="*/ 1668780 h 5326380"/>
                  <a:gd name="connsiteX44" fmla="*/ 868680 w 2644140"/>
                  <a:gd name="connsiteY44" fmla="*/ 1699260 h 5326380"/>
                  <a:gd name="connsiteX45" fmla="*/ 883920 w 2644140"/>
                  <a:gd name="connsiteY45" fmla="*/ 1729740 h 5326380"/>
                  <a:gd name="connsiteX46" fmla="*/ 891540 w 2644140"/>
                  <a:gd name="connsiteY46" fmla="*/ 1752600 h 5326380"/>
                  <a:gd name="connsiteX47" fmla="*/ 944880 w 2644140"/>
                  <a:gd name="connsiteY47" fmla="*/ 1821180 h 5326380"/>
                  <a:gd name="connsiteX48" fmla="*/ 967740 w 2644140"/>
                  <a:gd name="connsiteY48" fmla="*/ 1874520 h 5326380"/>
                  <a:gd name="connsiteX49" fmla="*/ 1005840 w 2644140"/>
                  <a:gd name="connsiteY49" fmla="*/ 1927860 h 5326380"/>
                  <a:gd name="connsiteX50" fmla="*/ 1051560 w 2644140"/>
                  <a:gd name="connsiteY50" fmla="*/ 1981200 h 5326380"/>
                  <a:gd name="connsiteX51" fmla="*/ 1104900 w 2644140"/>
                  <a:gd name="connsiteY51" fmla="*/ 2049780 h 5326380"/>
                  <a:gd name="connsiteX52" fmla="*/ 1158240 w 2644140"/>
                  <a:gd name="connsiteY52" fmla="*/ 2118360 h 5326380"/>
                  <a:gd name="connsiteX53" fmla="*/ 1226820 w 2644140"/>
                  <a:gd name="connsiteY53" fmla="*/ 2186940 h 5326380"/>
                  <a:gd name="connsiteX54" fmla="*/ 1287780 w 2644140"/>
                  <a:gd name="connsiteY54" fmla="*/ 2255520 h 5326380"/>
                  <a:gd name="connsiteX55" fmla="*/ 1394460 w 2644140"/>
                  <a:gd name="connsiteY55" fmla="*/ 2354580 h 5326380"/>
                  <a:gd name="connsiteX56" fmla="*/ 1417320 w 2644140"/>
                  <a:gd name="connsiteY56" fmla="*/ 2385060 h 5326380"/>
                  <a:gd name="connsiteX57" fmla="*/ 1485900 w 2644140"/>
                  <a:gd name="connsiteY57" fmla="*/ 2461260 h 5326380"/>
                  <a:gd name="connsiteX58" fmla="*/ 1524000 w 2644140"/>
                  <a:gd name="connsiteY58" fmla="*/ 2514600 h 5326380"/>
                  <a:gd name="connsiteX59" fmla="*/ 1546860 w 2644140"/>
                  <a:gd name="connsiteY59" fmla="*/ 2560320 h 5326380"/>
                  <a:gd name="connsiteX60" fmla="*/ 1569720 w 2644140"/>
                  <a:gd name="connsiteY60" fmla="*/ 2598420 h 5326380"/>
                  <a:gd name="connsiteX61" fmla="*/ 1584960 w 2644140"/>
                  <a:gd name="connsiteY61" fmla="*/ 2712720 h 5326380"/>
                  <a:gd name="connsiteX62" fmla="*/ 1600200 w 2644140"/>
                  <a:gd name="connsiteY62" fmla="*/ 2811780 h 5326380"/>
                  <a:gd name="connsiteX63" fmla="*/ 1577340 w 2644140"/>
                  <a:gd name="connsiteY63" fmla="*/ 2910840 h 5326380"/>
                  <a:gd name="connsiteX64" fmla="*/ 1569720 w 2644140"/>
                  <a:gd name="connsiteY64" fmla="*/ 2956560 h 5326380"/>
                  <a:gd name="connsiteX65" fmla="*/ 1554480 w 2644140"/>
                  <a:gd name="connsiteY65" fmla="*/ 3055620 h 5326380"/>
                  <a:gd name="connsiteX66" fmla="*/ 1562100 w 2644140"/>
                  <a:gd name="connsiteY66" fmla="*/ 3246120 h 5326380"/>
                  <a:gd name="connsiteX67" fmla="*/ 1569720 w 2644140"/>
                  <a:gd name="connsiteY67" fmla="*/ 3276600 h 5326380"/>
                  <a:gd name="connsiteX68" fmla="*/ 1577340 w 2644140"/>
                  <a:gd name="connsiteY68" fmla="*/ 3322320 h 5326380"/>
                  <a:gd name="connsiteX69" fmla="*/ 1630680 w 2644140"/>
                  <a:gd name="connsiteY69" fmla="*/ 3398520 h 5326380"/>
                  <a:gd name="connsiteX70" fmla="*/ 1653540 w 2644140"/>
                  <a:gd name="connsiteY70" fmla="*/ 3421380 h 5326380"/>
                  <a:gd name="connsiteX71" fmla="*/ 1714500 w 2644140"/>
                  <a:gd name="connsiteY71" fmla="*/ 3451860 h 5326380"/>
                  <a:gd name="connsiteX72" fmla="*/ 1813560 w 2644140"/>
                  <a:gd name="connsiteY72" fmla="*/ 3505200 h 5326380"/>
                  <a:gd name="connsiteX73" fmla="*/ 1935480 w 2644140"/>
                  <a:gd name="connsiteY73" fmla="*/ 3550920 h 5326380"/>
                  <a:gd name="connsiteX74" fmla="*/ 1958340 w 2644140"/>
                  <a:gd name="connsiteY74" fmla="*/ 3573780 h 5326380"/>
                  <a:gd name="connsiteX75" fmla="*/ 1965960 w 2644140"/>
                  <a:gd name="connsiteY75" fmla="*/ 3604260 h 5326380"/>
                  <a:gd name="connsiteX76" fmla="*/ 1981200 w 2644140"/>
                  <a:gd name="connsiteY76" fmla="*/ 3649980 h 5326380"/>
                  <a:gd name="connsiteX77" fmla="*/ 1996440 w 2644140"/>
                  <a:gd name="connsiteY77" fmla="*/ 3771900 h 5326380"/>
                  <a:gd name="connsiteX78" fmla="*/ 2011680 w 2644140"/>
                  <a:gd name="connsiteY78" fmla="*/ 3863340 h 5326380"/>
                  <a:gd name="connsiteX79" fmla="*/ 2019300 w 2644140"/>
                  <a:gd name="connsiteY79" fmla="*/ 3901440 h 5326380"/>
                  <a:gd name="connsiteX80" fmla="*/ 2026920 w 2644140"/>
                  <a:gd name="connsiteY80" fmla="*/ 3931920 h 5326380"/>
                  <a:gd name="connsiteX81" fmla="*/ 2034540 w 2644140"/>
                  <a:gd name="connsiteY81" fmla="*/ 3977640 h 5326380"/>
                  <a:gd name="connsiteX82" fmla="*/ 2042160 w 2644140"/>
                  <a:gd name="connsiteY82" fmla="*/ 4000500 h 5326380"/>
                  <a:gd name="connsiteX83" fmla="*/ 2057400 w 2644140"/>
                  <a:gd name="connsiteY83" fmla="*/ 4053840 h 5326380"/>
                  <a:gd name="connsiteX84" fmla="*/ 2072640 w 2644140"/>
                  <a:gd name="connsiteY84" fmla="*/ 4084320 h 5326380"/>
                  <a:gd name="connsiteX85" fmla="*/ 2080260 w 2644140"/>
                  <a:gd name="connsiteY85" fmla="*/ 4130040 h 5326380"/>
                  <a:gd name="connsiteX86" fmla="*/ 2118360 w 2644140"/>
                  <a:gd name="connsiteY86" fmla="*/ 4206240 h 5326380"/>
                  <a:gd name="connsiteX87" fmla="*/ 2171700 w 2644140"/>
                  <a:gd name="connsiteY87" fmla="*/ 4297680 h 5326380"/>
                  <a:gd name="connsiteX88" fmla="*/ 2194560 w 2644140"/>
                  <a:gd name="connsiteY88" fmla="*/ 4335780 h 5326380"/>
                  <a:gd name="connsiteX89" fmla="*/ 2209800 w 2644140"/>
                  <a:gd name="connsiteY89" fmla="*/ 4358640 h 5326380"/>
                  <a:gd name="connsiteX90" fmla="*/ 2225040 w 2644140"/>
                  <a:gd name="connsiteY90" fmla="*/ 4389120 h 5326380"/>
                  <a:gd name="connsiteX91" fmla="*/ 2232660 w 2644140"/>
                  <a:gd name="connsiteY91" fmla="*/ 4419600 h 5326380"/>
                  <a:gd name="connsiteX92" fmla="*/ 2255520 w 2644140"/>
                  <a:gd name="connsiteY92" fmla="*/ 4442460 h 5326380"/>
                  <a:gd name="connsiteX93" fmla="*/ 2278380 w 2644140"/>
                  <a:gd name="connsiteY93" fmla="*/ 4480560 h 5326380"/>
                  <a:gd name="connsiteX94" fmla="*/ 2301240 w 2644140"/>
                  <a:gd name="connsiteY94" fmla="*/ 4511040 h 5326380"/>
                  <a:gd name="connsiteX95" fmla="*/ 2346960 w 2644140"/>
                  <a:gd name="connsiteY95" fmla="*/ 4610100 h 5326380"/>
                  <a:gd name="connsiteX96" fmla="*/ 2369820 w 2644140"/>
                  <a:gd name="connsiteY96" fmla="*/ 4632960 h 5326380"/>
                  <a:gd name="connsiteX97" fmla="*/ 2377440 w 2644140"/>
                  <a:gd name="connsiteY97" fmla="*/ 4663440 h 5326380"/>
                  <a:gd name="connsiteX98" fmla="*/ 2423160 w 2644140"/>
                  <a:gd name="connsiteY98" fmla="*/ 4739640 h 5326380"/>
                  <a:gd name="connsiteX99" fmla="*/ 2461260 w 2644140"/>
                  <a:gd name="connsiteY99" fmla="*/ 4808220 h 5326380"/>
                  <a:gd name="connsiteX100" fmla="*/ 2476500 w 2644140"/>
                  <a:gd name="connsiteY100" fmla="*/ 4831080 h 5326380"/>
                  <a:gd name="connsiteX101" fmla="*/ 2514600 w 2644140"/>
                  <a:gd name="connsiteY101" fmla="*/ 4899660 h 5326380"/>
                  <a:gd name="connsiteX102" fmla="*/ 2545080 w 2644140"/>
                  <a:gd name="connsiteY102" fmla="*/ 4945380 h 5326380"/>
                  <a:gd name="connsiteX103" fmla="*/ 2560320 w 2644140"/>
                  <a:gd name="connsiteY103" fmla="*/ 4968240 h 5326380"/>
                  <a:gd name="connsiteX104" fmla="*/ 2583180 w 2644140"/>
                  <a:gd name="connsiteY104" fmla="*/ 4998720 h 5326380"/>
                  <a:gd name="connsiteX105" fmla="*/ 2606040 w 2644140"/>
                  <a:gd name="connsiteY105" fmla="*/ 5044440 h 5326380"/>
                  <a:gd name="connsiteX106" fmla="*/ 2613660 w 2644140"/>
                  <a:gd name="connsiteY106" fmla="*/ 5067300 h 5326380"/>
                  <a:gd name="connsiteX107" fmla="*/ 2628900 w 2644140"/>
                  <a:gd name="connsiteY107" fmla="*/ 5090160 h 5326380"/>
                  <a:gd name="connsiteX108" fmla="*/ 2644140 w 2644140"/>
                  <a:gd name="connsiteY108" fmla="*/ 5143500 h 5326380"/>
                  <a:gd name="connsiteX109" fmla="*/ 2628900 w 2644140"/>
                  <a:gd name="connsiteY109" fmla="*/ 5189220 h 5326380"/>
                  <a:gd name="connsiteX110" fmla="*/ 2621280 w 2644140"/>
                  <a:gd name="connsiteY110" fmla="*/ 5212080 h 5326380"/>
                  <a:gd name="connsiteX111" fmla="*/ 2606040 w 2644140"/>
                  <a:gd name="connsiteY111" fmla="*/ 5273040 h 5326380"/>
                  <a:gd name="connsiteX112" fmla="*/ 2613660 w 2644140"/>
                  <a:gd name="connsiteY112" fmla="*/ 5326380 h 5326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</a:cxnLst>
                <a:rect l="l" t="t" r="r" b="b"/>
                <a:pathLst>
                  <a:path w="2644140" h="5326380">
                    <a:moveTo>
                      <a:pt x="464820" y="0"/>
                    </a:moveTo>
                    <a:lnTo>
                      <a:pt x="464820" y="0"/>
                    </a:lnTo>
                    <a:lnTo>
                      <a:pt x="434340" y="91440"/>
                    </a:lnTo>
                    <a:cubicBezTo>
                      <a:pt x="431800" y="99060"/>
                      <a:pt x="433403" y="109845"/>
                      <a:pt x="426720" y="114300"/>
                    </a:cubicBezTo>
                    <a:lnTo>
                      <a:pt x="403860" y="129540"/>
                    </a:lnTo>
                    <a:cubicBezTo>
                      <a:pt x="395207" y="142520"/>
                      <a:pt x="375212" y="173428"/>
                      <a:pt x="365760" y="182880"/>
                    </a:cubicBezTo>
                    <a:cubicBezTo>
                      <a:pt x="359284" y="189356"/>
                      <a:pt x="350520" y="193040"/>
                      <a:pt x="342900" y="198120"/>
                    </a:cubicBezTo>
                    <a:cubicBezTo>
                      <a:pt x="322580" y="259080"/>
                      <a:pt x="353060" y="187960"/>
                      <a:pt x="312420" y="228600"/>
                    </a:cubicBezTo>
                    <a:cubicBezTo>
                      <a:pt x="271780" y="269240"/>
                      <a:pt x="342900" y="238760"/>
                      <a:pt x="281940" y="259080"/>
                    </a:cubicBezTo>
                    <a:cubicBezTo>
                      <a:pt x="238264" y="324594"/>
                      <a:pt x="296420" y="247496"/>
                      <a:pt x="243840" y="289560"/>
                    </a:cubicBezTo>
                    <a:cubicBezTo>
                      <a:pt x="194601" y="328951"/>
                      <a:pt x="263199" y="300887"/>
                      <a:pt x="205740" y="320040"/>
                    </a:cubicBezTo>
                    <a:cubicBezTo>
                      <a:pt x="162064" y="385554"/>
                      <a:pt x="220220" y="308456"/>
                      <a:pt x="167640" y="350520"/>
                    </a:cubicBezTo>
                    <a:cubicBezTo>
                      <a:pt x="160489" y="356241"/>
                      <a:pt x="158876" y="366904"/>
                      <a:pt x="152400" y="373380"/>
                    </a:cubicBezTo>
                    <a:cubicBezTo>
                      <a:pt x="145924" y="379856"/>
                      <a:pt x="137160" y="383540"/>
                      <a:pt x="129540" y="388620"/>
                    </a:cubicBezTo>
                    <a:cubicBezTo>
                      <a:pt x="124460" y="396240"/>
                      <a:pt x="121451" y="405759"/>
                      <a:pt x="114300" y="411480"/>
                    </a:cubicBezTo>
                    <a:cubicBezTo>
                      <a:pt x="108028" y="416498"/>
                      <a:pt x="97120" y="413420"/>
                      <a:pt x="91440" y="419100"/>
                    </a:cubicBezTo>
                    <a:cubicBezTo>
                      <a:pt x="85760" y="424780"/>
                      <a:pt x="88838" y="435688"/>
                      <a:pt x="83820" y="441960"/>
                    </a:cubicBezTo>
                    <a:cubicBezTo>
                      <a:pt x="78099" y="449111"/>
                      <a:pt x="67995" y="451337"/>
                      <a:pt x="60960" y="457200"/>
                    </a:cubicBezTo>
                    <a:cubicBezTo>
                      <a:pt x="42753" y="472372"/>
                      <a:pt x="14156" y="506173"/>
                      <a:pt x="7620" y="525780"/>
                    </a:cubicBezTo>
                    <a:lnTo>
                      <a:pt x="0" y="548640"/>
                    </a:lnTo>
                    <a:cubicBezTo>
                      <a:pt x="2540" y="584200"/>
                      <a:pt x="3455" y="619914"/>
                      <a:pt x="7620" y="655320"/>
                    </a:cubicBezTo>
                    <a:cubicBezTo>
                      <a:pt x="11291" y="686522"/>
                      <a:pt x="39961" y="704761"/>
                      <a:pt x="53340" y="731520"/>
                    </a:cubicBezTo>
                    <a:cubicBezTo>
                      <a:pt x="56932" y="738704"/>
                      <a:pt x="55942" y="748108"/>
                      <a:pt x="60960" y="754380"/>
                    </a:cubicBezTo>
                    <a:cubicBezTo>
                      <a:pt x="66681" y="761531"/>
                      <a:pt x="77344" y="763144"/>
                      <a:pt x="83820" y="769620"/>
                    </a:cubicBezTo>
                    <a:cubicBezTo>
                      <a:pt x="139873" y="825673"/>
                      <a:pt x="88137" y="790271"/>
                      <a:pt x="144780" y="838200"/>
                    </a:cubicBezTo>
                    <a:cubicBezTo>
                      <a:pt x="166888" y="856907"/>
                      <a:pt x="190588" y="873648"/>
                      <a:pt x="213360" y="891540"/>
                    </a:cubicBezTo>
                    <a:cubicBezTo>
                      <a:pt x="226149" y="901588"/>
                      <a:pt x="239960" y="910520"/>
                      <a:pt x="251460" y="922020"/>
                    </a:cubicBezTo>
                    <a:lnTo>
                      <a:pt x="304800" y="975360"/>
                    </a:lnTo>
                    <a:cubicBezTo>
                      <a:pt x="312420" y="982980"/>
                      <a:pt x="321682" y="989254"/>
                      <a:pt x="327660" y="998220"/>
                    </a:cubicBezTo>
                    <a:cubicBezTo>
                      <a:pt x="347980" y="1028700"/>
                      <a:pt x="335280" y="1016000"/>
                      <a:pt x="365760" y="1036320"/>
                    </a:cubicBezTo>
                    <a:cubicBezTo>
                      <a:pt x="370840" y="1043940"/>
                      <a:pt x="374969" y="1052288"/>
                      <a:pt x="381000" y="1059180"/>
                    </a:cubicBezTo>
                    <a:cubicBezTo>
                      <a:pt x="422325" y="1106408"/>
                      <a:pt x="417235" y="1091194"/>
                      <a:pt x="464820" y="1135380"/>
                    </a:cubicBezTo>
                    <a:cubicBezTo>
                      <a:pt x="485878" y="1154934"/>
                      <a:pt x="509840" y="1172430"/>
                      <a:pt x="525780" y="1196340"/>
                    </a:cubicBezTo>
                    <a:cubicBezTo>
                      <a:pt x="546100" y="1226820"/>
                      <a:pt x="533400" y="1214120"/>
                      <a:pt x="563880" y="1234440"/>
                    </a:cubicBezTo>
                    <a:cubicBezTo>
                      <a:pt x="574040" y="1249680"/>
                      <a:pt x="581408" y="1267208"/>
                      <a:pt x="594360" y="1280160"/>
                    </a:cubicBezTo>
                    <a:cubicBezTo>
                      <a:pt x="601980" y="1287780"/>
                      <a:pt x="610604" y="1294514"/>
                      <a:pt x="617220" y="1303020"/>
                    </a:cubicBezTo>
                    <a:cubicBezTo>
                      <a:pt x="628465" y="1317478"/>
                      <a:pt x="636710" y="1334087"/>
                      <a:pt x="647700" y="1348740"/>
                    </a:cubicBezTo>
                    <a:cubicBezTo>
                      <a:pt x="655320" y="1358900"/>
                      <a:pt x="663829" y="1368450"/>
                      <a:pt x="670560" y="1379220"/>
                    </a:cubicBezTo>
                    <a:cubicBezTo>
                      <a:pt x="703992" y="1432711"/>
                      <a:pt x="665081" y="1388981"/>
                      <a:pt x="708660" y="1432560"/>
                    </a:cubicBezTo>
                    <a:cubicBezTo>
                      <a:pt x="711200" y="1442720"/>
                      <a:pt x="711084" y="1453947"/>
                      <a:pt x="716280" y="1463040"/>
                    </a:cubicBezTo>
                    <a:cubicBezTo>
                      <a:pt x="721627" y="1472396"/>
                      <a:pt x="732241" y="1477621"/>
                      <a:pt x="739140" y="1485900"/>
                    </a:cubicBezTo>
                    <a:cubicBezTo>
                      <a:pt x="750815" y="1499910"/>
                      <a:pt x="762522" y="1523269"/>
                      <a:pt x="769620" y="1539240"/>
                    </a:cubicBezTo>
                    <a:cubicBezTo>
                      <a:pt x="775175" y="1551739"/>
                      <a:pt x="777925" y="1565550"/>
                      <a:pt x="784860" y="1577340"/>
                    </a:cubicBezTo>
                    <a:cubicBezTo>
                      <a:pt x="803433" y="1608915"/>
                      <a:pt x="823841" y="1639474"/>
                      <a:pt x="845820" y="1668780"/>
                    </a:cubicBezTo>
                    <a:cubicBezTo>
                      <a:pt x="853440" y="1678940"/>
                      <a:pt x="861949" y="1688490"/>
                      <a:pt x="868680" y="1699260"/>
                    </a:cubicBezTo>
                    <a:cubicBezTo>
                      <a:pt x="874700" y="1708893"/>
                      <a:pt x="879445" y="1719299"/>
                      <a:pt x="883920" y="1729740"/>
                    </a:cubicBezTo>
                    <a:cubicBezTo>
                      <a:pt x="887084" y="1737123"/>
                      <a:pt x="887639" y="1745579"/>
                      <a:pt x="891540" y="1752600"/>
                    </a:cubicBezTo>
                    <a:cubicBezTo>
                      <a:pt x="961522" y="1878568"/>
                      <a:pt x="889344" y="1743430"/>
                      <a:pt x="944880" y="1821180"/>
                    </a:cubicBezTo>
                    <a:cubicBezTo>
                      <a:pt x="971307" y="1858178"/>
                      <a:pt x="951157" y="1841355"/>
                      <a:pt x="967740" y="1874520"/>
                    </a:cubicBezTo>
                    <a:cubicBezTo>
                      <a:pt x="974556" y="1888151"/>
                      <a:pt x="998937" y="1917505"/>
                      <a:pt x="1005840" y="1927860"/>
                    </a:cubicBezTo>
                    <a:cubicBezTo>
                      <a:pt x="1038926" y="1977489"/>
                      <a:pt x="1012967" y="1955471"/>
                      <a:pt x="1051560" y="1981200"/>
                    </a:cubicBezTo>
                    <a:cubicBezTo>
                      <a:pt x="1128596" y="2096754"/>
                      <a:pt x="1045214" y="1978157"/>
                      <a:pt x="1104900" y="2049780"/>
                    </a:cubicBezTo>
                    <a:cubicBezTo>
                      <a:pt x="1123440" y="2072028"/>
                      <a:pt x="1137762" y="2097882"/>
                      <a:pt x="1158240" y="2118360"/>
                    </a:cubicBezTo>
                    <a:cubicBezTo>
                      <a:pt x="1181100" y="2141220"/>
                      <a:pt x="1205342" y="2162777"/>
                      <a:pt x="1226820" y="2186940"/>
                    </a:cubicBezTo>
                    <a:cubicBezTo>
                      <a:pt x="1247140" y="2209800"/>
                      <a:pt x="1266153" y="2233893"/>
                      <a:pt x="1287780" y="2255520"/>
                    </a:cubicBezTo>
                    <a:cubicBezTo>
                      <a:pt x="1326156" y="2293896"/>
                      <a:pt x="1361129" y="2310138"/>
                      <a:pt x="1394460" y="2354580"/>
                    </a:cubicBezTo>
                    <a:cubicBezTo>
                      <a:pt x="1402080" y="2364740"/>
                      <a:pt x="1408883" y="2375568"/>
                      <a:pt x="1417320" y="2385060"/>
                    </a:cubicBezTo>
                    <a:cubicBezTo>
                      <a:pt x="1478261" y="2453618"/>
                      <a:pt x="1433931" y="2391968"/>
                      <a:pt x="1485900" y="2461260"/>
                    </a:cubicBezTo>
                    <a:cubicBezTo>
                      <a:pt x="1499010" y="2478740"/>
                      <a:pt x="1512549" y="2495991"/>
                      <a:pt x="1524000" y="2514600"/>
                    </a:cubicBezTo>
                    <a:cubicBezTo>
                      <a:pt x="1532930" y="2529111"/>
                      <a:pt x="1538701" y="2545362"/>
                      <a:pt x="1546860" y="2560320"/>
                    </a:cubicBezTo>
                    <a:cubicBezTo>
                      <a:pt x="1553952" y="2573322"/>
                      <a:pt x="1562100" y="2585720"/>
                      <a:pt x="1569720" y="2598420"/>
                    </a:cubicBezTo>
                    <a:cubicBezTo>
                      <a:pt x="1584254" y="2685622"/>
                      <a:pt x="1570971" y="2600806"/>
                      <a:pt x="1584960" y="2712720"/>
                    </a:cubicBezTo>
                    <a:cubicBezTo>
                      <a:pt x="1589862" y="2751940"/>
                      <a:pt x="1593845" y="2773648"/>
                      <a:pt x="1600200" y="2811780"/>
                    </a:cubicBezTo>
                    <a:cubicBezTo>
                      <a:pt x="1581400" y="2924580"/>
                      <a:pt x="1606567" y="2784191"/>
                      <a:pt x="1577340" y="2910840"/>
                    </a:cubicBezTo>
                    <a:cubicBezTo>
                      <a:pt x="1573866" y="2925895"/>
                      <a:pt x="1572484" y="2941359"/>
                      <a:pt x="1569720" y="2956560"/>
                    </a:cubicBezTo>
                    <a:cubicBezTo>
                      <a:pt x="1555757" y="3033358"/>
                      <a:pt x="1567386" y="2952371"/>
                      <a:pt x="1554480" y="3055620"/>
                    </a:cubicBezTo>
                    <a:cubicBezTo>
                      <a:pt x="1557020" y="3119120"/>
                      <a:pt x="1557728" y="3182720"/>
                      <a:pt x="1562100" y="3246120"/>
                    </a:cubicBezTo>
                    <a:cubicBezTo>
                      <a:pt x="1562821" y="3256568"/>
                      <a:pt x="1567666" y="3266331"/>
                      <a:pt x="1569720" y="3276600"/>
                    </a:cubicBezTo>
                    <a:cubicBezTo>
                      <a:pt x="1572750" y="3291750"/>
                      <a:pt x="1572060" y="3307800"/>
                      <a:pt x="1577340" y="3322320"/>
                    </a:cubicBezTo>
                    <a:cubicBezTo>
                      <a:pt x="1585106" y="3343676"/>
                      <a:pt x="1616712" y="3382557"/>
                      <a:pt x="1630680" y="3398520"/>
                    </a:cubicBezTo>
                    <a:cubicBezTo>
                      <a:pt x="1637776" y="3406630"/>
                      <a:pt x="1644448" y="3415594"/>
                      <a:pt x="1653540" y="3421380"/>
                    </a:cubicBezTo>
                    <a:cubicBezTo>
                      <a:pt x="1672707" y="3433577"/>
                      <a:pt x="1695019" y="3440171"/>
                      <a:pt x="1714500" y="3451860"/>
                    </a:cubicBezTo>
                    <a:cubicBezTo>
                      <a:pt x="1746619" y="3471132"/>
                      <a:pt x="1778409" y="3491530"/>
                      <a:pt x="1813560" y="3505200"/>
                    </a:cubicBezTo>
                    <a:cubicBezTo>
                      <a:pt x="1870844" y="3527477"/>
                      <a:pt x="1888681" y="3519721"/>
                      <a:pt x="1935480" y="3550920"/>
                    </a:cubicBezTo>
                    <a:cubicBezTo>
                      <a:pt x="1944446" y="3556898"/>
                      <a:pt x="1950720" y="3566160"/>
                      <a:pt x="1958340" y="3573780"/>
                    </a:cubicBezTo>
                    <a:cubicBezTo>
                      <a:pt x="1960880" y="3583940"/>
                      <a:pt x="1962951" y="3594229"/>
                      <a:pt x="1965960" y="3604260"/>
                    </a:cubicBezTo>
                    <a:cubicBezTo>
                      <a:pt x="1970576" y="3619647"/>
                      <a:pt x="1978326" y="3634175"/>
                      <a:pt x="1981200" y="3649980"/>
                    </a:cubicBezTo>
                    <a:cubicBezTo>
                      <a:pt x="1988526" y="3690276"/>
                      <a:pt x="1989707" y="3731501"/>
                      <a:pt x="1996440" y="3771900"/>
                    </a:cubicBezTo>
                    <a:cubicBezTo>
                      <a:pt x="2001520" y="3802380"/>
                      <a:pt x="2005620" y="3833040"/>
                      <a:pt x="2011680" y="3863340"/>
                    </a:cubicBezTo>
                    <a:cubicBezTo>
                      <a:pt x="2014220" y="3876040"/>
                      <a:pt x="2016490" y="3888797"/>
                      <a:pt x="2019300" y="3901440"/>
                    </a:cubicBezTo>
                    <a:cubicBezTo>
                      <a:pt x="2021572" y="3911663"/>
                      <a:pt x="2024866" y="3921651"/>
                      <a:pt x="2026920" y="3931920"/>
                    </a:cubicBezTo>
                    <a:cubicBezTo>
                      <a:pt x="2029950" y="3947070"/>
                      <a:pt x="2031188" y="3962558"/>
                      <a:pt x="2034540" y="3977640"/>
                    </a:cubicBezTo>
                    <a:cubicBezTo>
                      <a:pt x="2036282" y="3985481"/>
                      <a:pt x="2039953" y="3992777"/>
                      <a:pt x="2042160" y="4000500"/>
                    </a:cubicBezTo>
                    <a:cubicBezTo>
                      <a:pt x="2047684" y="4019834"/>
                      <a:pt x="2049570" y="4035570"/>
                      <a:pt x="2057400" y="4053840"/>
                    </a:cubicBezTo>
                    <a:cubicBezTo>
                      <a:pt x="2061875" y="4064281"/>
                      <a:pt x="2067560" y="4074160"/>
                      <a:pt x="2072640" y="4084320"/>
                    </a:cubicBezTo>
                    <a:cubicBezTo>
                      <a:pt x="2075180" y="4099560"/>
                      <a:pt x="2074835" y="4115574"/>
                      <a:pt x="2080260" y="4130040"/>
                    </a:cubicBezTo>
                    <a:cubicBezTo>
                      <a:pt x="2090231" y="4156630"/>
                      <a:pt x="2104051" y="4181710"/>
                      <a:pt x="2118360" y="4206240"/>
                    </a:cubicBezTo>
                    <a:lnTo>
                      <a:pt x="2171700" y="4297680"/>
                    </a:lnTo>
                    <a:cubicBezTo>
                      <a:pt x="2179209" y="4310446"/>
                      <a:pt x="2186345" y="4323457"/>
                      <a:pt x="2194560" y="4335780"/>
                    </a:cubicBezTo>
                    <a:cubicBezTo>
                      <a:pt x="2199640" y="4343400"/>
                      <a:pt x="2205256" y="4350689"/>
                      <a:pt x="2209800" y="4358640"/>
                    </a:cubicBezTo>
                    <a:cubicBezTo>
                      <a:pt x="2215436" y="4368503"/>
                      <a:pt x="2221052" y="4378484"/>
                      <a:pt x="2225040" y="4389120"/>
                    </a:cubicBezTo>
                    <a:cubicBezTo>
                      <a:pt x="2228717" y="4398926"/>
                      <a:pt x="2227464" y="4410507"/>
                      <a:pt x="2232660" y="4419600"/>
                    </a:cubicBezTo>
                    <a:cubicBezTo>
                      <a:pt x="2238007" y="4428956"/>
                      <a:pt x="2249054" y="4433839"/>
                      <a:pt x="2255520" y="4442460"/>
                    </a:cubicBezTo>
                    <a:cubicBezTo>
                      <a:pt x="2264406" y="4454308"/>
                      <a:pt x="2270165" y="4468237"/>
                      <a:pt x="2278380" y="4480560"/>
                    </a:cubicBezTo>
                    <a:cubicBezTo>
                      <a:pt x="2285425" y="4491127"/>
                      <a:pt x="2295072" y="4499938"/>
                      <a:pt x="2301240" y="4511040"/>
                    </a:cubicBezTo>
                    <a:cubicBezTo>
                      <a:pt x="2318092" y="4541374"/>
                      <a:pt x="2321699" y="4584839"/>
                      <a:pt x="2346960" y="4610100"/>
                    </a:cubicBezTo>
                    <a:lnTo>
                      <a:pt x="2369820" y="4632960"/>
                    </a:lnTo>
                    <a:cubicBezTo>
                      <a:pt x="2372360" y="4643120"/>
                      <a:pt x="2372756" y="4654073"/>
                      <a:pt x="2377440" y="4663440"/>
                    </a:cubicBezTo>
                    <a:cubicBezTo>
                      <a:pt x="2431611" y="4771781"/>
                      <a:pt x="2388944" y="4659803"/>
                      <a:pt x="2423160" y="4739640"/>
                    </a:cubicBezTo>
                    <a:cubicBezTo>
                      <a:pt x="2447302" y="4795971"/>
                      <a:pt x="2401857" y="4719116"/>
                      <a:pt x="2461260" y="4808220"/>
                    </a:cubicBezTo>
                    <a:cubicBezTo>
                      <a:pt x="2466340" y="4815840"/>
                      <a:pt x="2473604" y="4822392"/>
                      <a:pt x="2476500" y="4831080"/>
                    </a:cubicBezTo>
                    <a:cubicBezTo>
                      <a:pt x="2489912" y="4871316"/>
                      <a:pt x="2479665" y="4847257"/>
                      <a:pt x="2514600" y="4899660"/>
                    </a:cubicBezTo>
                    <a:lnTo>
                      <a:pt x="2545080" y="4945380"/>
                    </a:lnTo>
                    <a:cubicBezTo>
                      <a:pt x="2550160" y="4953000"/>
                      <a:pt x="2554825" y="4960914"/>
                      <a:pt x="2560320" y="4968240"/>
                    </a:cubicBezTo>
                    <a:lnTo>
                      <a:pt x="2583180" y="4998720"/>
                    </a:lnTo>
                    <a:cubicBezTo>
                      <a:pt x="2602333" y="5056179"/>
                      <a:pt x="2576497" y="4985354"/>
                      <a:pt x="2606040" y="5044440"/>
                    </a:cubicBezTo>
                    <a:cubicBezTo>
                      <a:pt x="2609632" y="5051624"/>
                      <a:pt x="2610068" y="5060116"/>
                      <a:pt x="2613660" y="5067300"/>
                    </a:cubicBezTo>
                    <a:cubicBezTo>
                      <a:pt x="2617756" y="5075491"/>
                      <a:pt x="2624804" y="5081969"/>
                      <a:pt x="2628900" y="5090160"/>
                    </a:cubicBezTo>
                    <a:cubicBezTo>
                      <a:pt x="2634366" y="5101092"/>
                      <a:pt x="2641699" y="5133734"/>
                      <a:pt x="2644140" y="5143500"/>
                    </a:cubicBezTo>
                    <a:lnTo>
                      <a:pt x="2628900" y="5189220"/>
                    </a:lnTo>
                    <a:cubicBezTo>
                      <a:pt x="2626360" y="5196840"/>
                      <a:pt x="2623228" y="5204288"/>
                      <a:pt x="2621280" y="5212080"/>
                    </a:cubicBezTo>
                    <a:lnTo>
                      <a:pt x="2606040" y="5273040"/>
                    </a:lnTo>
                    <a:lnTo>
                      <a:pt x="2613660" y="5326380"/>
                    </a:lnTo>
                  </a:path>
                </a:pathLst>
              </a:custGeom>
              <a:no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7" name="フリーフォーム 156"/>
              <p:cNvSpPr/>
              <p:nvPr/>
            </p:nvSpPr>
            <p:spPr>
              <a:xfrm>
                <a:off x="4762500" y="2202180"/>
                <a:ext cx="716341" cy="281940"/>
              </a:xfrm>
              <a:custGeom>
                <a:avLst/>
                <a:gdLst>
                  <a:gd name="connsiteX0" fmla="*/ 0 w 716341"/>
                  <a:gd name="connsiteY0" fmla="*/ 0 h 281940"/>
                  <a:gd name="connsiteX1" fmla="*/ 22860 w 716341"/>
                  <a:gd name="connsiteY1" fmla="*/ 38100 h 281940"/>
                  <a:gd name="connsiteX2" fmla="*/ 45720 w 716341"/>
                  <a:gd name="connsiteY2" fmla="*/ 45720 h 281940"/>
                  <a:gd name="connsiteX3" fmla="*/ 99060 w 716341"/>
                  <a:gd name="connsiteY3" fmla="*/ 83820 h 281940"/>
                  <a:gd name="connsiteX4" fmla="*/ 114300 w 716341"/>
                  <a:gd name="connsiteY4" fmla="*/ 106680 h 281940"/>
                  <a:gd name="connsiteX5" fmla="*/ 190500 w 716341"/>
                  <a:gd name="connsiteY5" fmla="*/ 129540 h 281940"/>
                  <a:gd name="connsiteX6" fmla="*/ 457200 w 716341"/>
                  <a:gd name="connsiteY6" fmla="*/ 152400 h 281940"/>
                  <a:gd name="connsiteX7" fmla="*/ 541020 w 716341"/>
                  <a:gd name="connsiteY7" fmla="*/ 160020 h 281940"/>
                  <a:gd name="connsiteX8" fmla="*/ 579120 w 716341"/>
                  <a:gd name="connsiteY8" fmla="*/ 198120 h 281940"/>
                  <a:gd name="connsiteX9" fmla="*/ 624840 w 716341"/>
                  <a:gd name="connsiteY9" fmla="*/ 228600 h 281940"/>
                  <a:gd name="connsiteX10" fmla="*/ 647700 w 716341"/>
                  <a:gd name="connsiteY10" fmla="*/ 236220 h 281940"/>
                  <a:gd name="connsiteX11" fmla="*/ 693420 w 716341"/>
                  <a:gd name="connsiteY11" fmla="*/ 266700 h 281940"/>
                  <a:gd name="connsiteX12" fmla="*/ 716280 w 716341"/>
                  <a:gd name="connsiteY12" fmla="*/ 281940 h 281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716341" h="281940">
                    <a:moveTo>
                      <a:pt x="0" y="0"/>
                    </a:moveTo>
                    <a:cubicBezTo>
                      <a:pt x="7620" y="12700"/>
                      <a:pt x="12387" y="27627"/>
                      <a:pt x="22860" y="38100"/>
                    </a:cubicBezTo>
                    <a:cubicBezTo>
                      <a:pt x="28540" y="43780"/>
                      <a:pt x="39550" y="40578"/>
                      <a:pt x="45720" y="45720"/>
                    </a:cubicBezTo>
                    <a:cubicBezTo>
                      <a:pt x="99844" y="90823"/>
                      <a:pt x="35660" y="67970"/>
                      <a:pt x="99060" y="83820"/>
                    </a:cubicBezTo>
                    <a:cubicBezTo>
                      <a:pt x="104140" y="91440"/>
                      <a:pt x="106534" y="101826"/>
                      <a:pt x="114300" y="106680"/>
                    </a:cubicBezTo>
                    <a:cubicBezTo>
                      <a:pt x="124288" y="112922"/>
                      <a:pt x="174207" y="126049"/>
                      <a:pt x="190500" y="129540"/>
                    </a:cubicBezTo>
                    <a:cubicBezTo>
                      <a:pt x="317663" y="156789"/>
                      <a:pt x="268673" y="144859"/>
                      <a:pt x="457200" y="152400"/>
                    </a:cubicBezTo>
                    <a:cubicBezTo>
                      <a:pt x="485140" y="154940"/>
                      <a:pt x="513588" y="154142"/>
                      <a:pt x="541020" y="160020"/>
                    </a:cubicBezTo>
                    <a:cubicBezTo>
                      <a:pt x="569852" y="166198"/>
                      <a:pt x="560448" y="181782"/>
                      <a:pt x="579120" y="198120"/>
                    </a:cubicBezTo>
                    <a:cubicBezTo>
                      <a:pt x="592904" y="210181"/>
                      <a:pt x="607464" y="222808"/>
                      <a:pt x="624840" y="228600"/>
                    </a:cubicBezTo>
                    <a:cubicBezTo>
                      <a:pt x="632460" y="231140"/>
                      <a:pt x="640679" y="232319"/>
                      <a:pt x="647700" y="236220"/>
                    </a:cubicBezTo>
                    <a:cubicBezTo>
                      <a:pt x="663711" y="245115"/>
                      <a:pt x="676044" y="260908"/>
                      <a:pt x="693420" y="266700"/>
                    </a:cubicBezTo>
                    <a:cubicBezTo>
                      <a:pt x="718690" y="275123"/>
                      <a:pt x="716280" y="266288"/>
                      <a:pt x="716280" y="281940"/>
                    </a:cubicBezTo>
                  </a:path>
                </a:pathLst>
              </a:custGeom>
              <a:no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8" name="フリーフォーム 157"/>
              <p:cNvSpPr/>
              <p:nvPr/>
            </p:nvSpPr>
            <p:spPr>
              <a:xfrm>
                <a:off x="3268980" y="2827020"/>
                <a:ext cx="586740" cy="571500"/>
              </a:xfrm>
              <a:custGeom>
                <a:avLst/>
                <a:gdLst>
                  <a:gd name="connsiteX0" fmla="*/ 586740 w 586740"/>
                  <a:gd name="connsiteY0" fmla="*/ 0 h 571500"/>
                  <a:gd name="connsiteX1" fmla="*/ 525780 w 586740"/>
                  <a:gd name="connsiteY1" fmla="*/ 15240 h 571500"/>
                  <a:gd name="connsiteX2" fmla="*/ 441960 w 586740"/>
                  <a:gd name="connsiteY2" fmla="*/ 68580 h 571500"/>
                  <a:gd name="connsiteX3" fmla="*/ 434340 w 586740"/>
                  <a:gd name="connsiteY3" fmla="*/ 91440 h 571500"/>
                  <a:gd name="connsiteX4" fmla="*/ 381000 w 586740"/>
                  <a:gd name="connsiteY4" fmla="*/ 160020 h 571500"/>
                  <a:gd name="connsiteX5" fmla="*/ 373380 w 586740"/>
                  <a:gd name="connsiteY5" fmla="*/ 182880 h 571500"/>
                  <a:gd name="connsiteX6" fmla="*/ 365760 w 586740"/>
                  <a:gd name="connsiteY6" fmla="*/ 213360 h 571500"/>
                  <a:gd name="connsiteX7" fmla="*/ 327660 w 586740"/>
                  <a:gd name="connsiteY7" fmla="*/ 259080 h 571500"/>
                  <a:gd name="connsiteX8" fmla="*/ 259080 w 586740"/>
                  <a:gd name="connsiteY8" fmla="*/ 342900 h 571500"/>
                  <a:gd name="connsiteX9" fmla="*/ 198120 w 586740"/>
                  <a:gd name="connsiteY9" fmla="*/ 388620 h 571500"/>
                  <a:gd name="connsiteX10" fmla="*/ 129540 w 586740"/>
                  <a:gd name="connsiteY10" fmla="*/ 457200 h 571500"/>
                  <a:gd name="connsiteX11" fmla="*/ 38100 w 586740"/>
                  <a:gd name="connsiteY11" fmla="*/ 533400 h 571500"/>
                  <a:gd name="connsiteX12" fmla="*/ 0 w 586740"/>
                  <a:gd name="connsiteY12" fmla="*/ 571500 h 57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86740" h="571500">
                    <a:moveTo>
                      <a:pt x="586740" y="0"/>
                    </a:moveTo>
                    <a:cubicBezTo>
                      <a:pt x="575563" y="2235"/>
                      <a:pt x="539345" y="7841"/>
                      <a:pt x="525780" y="15240"/>
                    </a:cubicBezTo>
                    <a:cubicBezTo>
                      <a:pt x="502155" y="28126"/>
                      <a:pt x="467521" y="51540"/>
                      <a:pt x="441960" y="68580"/>
                    </a:cubicBezTo>
                    <a:cubicBezTo>
                      <a:pt x="439420" y="76200"/>
                      <a:pt x="438241" y="84419"/>
                      <a:pt x="434340" y="91440"/>
                    </a:cubicBezTo>
                    <a:cubicBezTo>
                      <a:pt x="411554" y="132455"/>
                      <a:pt x="408768" y="132252"/>
                      <a:pt x="381000" y="160020"/>
                    </a:cubicBezTo>
                    <a:cubicBezTo>
                      <a:pt x="378460" y="167640"/>
                      <a:pt x="375587" y="175157"/>
                      <a:pt x="373380" y="182880"/>
                    </a:cubicBezTo>
                    <a:cubicBezTo>
                      <a:pt x="370503" y="192950"/>
                      <a:pt x="371148" y="204380"/>
                      <a:pt x="365760" y="213360"/>
                    </a:cubicBezTo>
                    <a:cubicBezTo>
                      <a:pt x="355553" y="230371"/>
                      <a:pt x="339563" y="243210"/>
                      <a:pt x="327660" y="259080"/>
                    </a:cubicBezTo>
                    <a:cubicBezTo>
                      <a:pt x="289822" y="309530"/>
                      <a:pt x="307577" y="301864"/>
                      <a:pt x="259080" y="342900"/>
                    </a:cubicBezTo>
                    <a:cubicBezTo>
                      <a:pt x="239690" y="359307"/>
                      <a:pt x="216081" y="370659"/>
                      <a:pt x="198120" y="388620"/>
                    </a:cubicBezTo>
                    <a:cubicBezTo>
                      <a:pt x="175260" y="411480"/>
                      <a:pt x="154376" y="436504"/>
                      <a:pt x="129540" y="457200"/>
                    </a:cubicBezTo>
                    <a:cubicBezTo>
                      <a:pt x="99060" y="482600"/>
                      <a:pt x="66155" y="505345"/>
                      <a:pt x="38100" y="533400"/>
                    </a:cubicBezTo>
                    <a:lnTo>
                      <a:pt x="0" y="571500"/>
                    </a:lnTo>
                  </a:path>
                </a:pathLst>
              </a:custGeom>
              <a:no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9" name="フリーフォーム 158"/>
              <p:cNvSpPr/>
              <p:nvPr/>
            </p:nvSpPr>
            <p:spPr>
              <a:xfrm>
                <a:off x="3779520" y="4267200"/>
                <a:ext cx="45720" cy="541020"/>
              </a:xfrm>
              <a:custGeom>
                <a:avLst/>
                <a:gdLst>
                  <a:gd name="connsiteX0" fmla="*/ 0 w 45720"/>
                  <a:gd name="connsiteY0" fmla="*/ 0 h 541020"/>
                  <a:gd name="connsiteX1" fmla="*/ 15240 w 45720"/>
                  <a:gd name="connsiteY1" fmla="*/ 38100 h 541020"/>
                  <a:gd name="connsiteX2" fmla="*/ 30480 w 45720"/>
                  <a:gd name="connsiteY2" fmla="*/ 60960 h 541020"/>
                  <a:gd name="connsiteX3" fmla="*/ 38100 w 45720"/>
                  <a:gd name="connsiteY3" fmla="*/ 91440 h 541020"/>
                  <a:gd name="connsiteX4" fmla="*/ 45720 w 45720"/>
                  <a:gd name="connsiteY4" fmla="*/ 114300 h 541020"/>
                  <a:gd name="connsiteX5" fmla="*/ 30480 w 45720"/>
                  <a:gd name="connsiteY5" fmla="*/ 266700 h 541020"/>
                  <a:gd name="connsiteX6" fmla="*/ 15240 w 45720"/>
                  <a:gd name="connsiteY6" fmla="*/ 335280 h 541020"/>
                  <a:gd name="connsiteX7" fmla="*/ 7620 w 45720"/>
                  <a:gd name="connsiteY7" fmla="*/ 373380 h 541020"/>
                  <a:gd name="connsiteX8" fmla="*/ 15240 w 45720"/>
                  <a:gd name="connsiteY8" fmla="*/ 457200 h 541020"/>
                  <a:gd name="connsiteX9" fmla="*/ 30480 w 45720"/>
                  <a:gd name="connsiteY9" fmla="*/ 518160 h 541020"/>
                  <a:gd name="connsiteX10" fmla="*/ 38100 w 45720"/>
                  <a:gd name="connsiteY10" fmla="*/ 541020 h 541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5720" h="541020">
                    <a:moveTo>
                      <a:pt x="0" y="0"/>
                    </a:moveTo>
                    <a:cubicBezTo>
                      <a:pt x="5080" y="12700"/>
                      <a:pt x="9123" y="25866"/>
                      <a:pt x="15240" y="38100"/>
                    </a:cubicBezTo>
                    <a:cubicBezTo>
                      <a:pt x="19336" y="46291"/>
                      <a:pt x="26872" y="52542"/>
                      <a:pt x="30480" y="60960"/>
                    </a:cubicBezTo>
                    <a:cubicBezTo>
                      <a:pt x="34605" y="70586"/>
                      <a:pt x="35223" y="81370"/>
                      <a:pt x="38100" y="91440"/>
                    </a:cubicBezTo>
                    <a:cubicBezTo>
                      <a:pt x="40307" y="99163"/>
                      <a:pt x="43180" y="106680"/>
                      <a:pt x="45720" y="114300"/>
                    </a:cubicBezTo>
                    <a:cubicBezTo>
                      <a:pt x="39963" y="189135"/>
                      <a:pt x="41026" y="203425"/>
                      <a:pt x="30480" y="266700"/>
                    </a:cubicBezTo>
                    <a:cubicBezTo>
                      <a:pt x="22819" y="312664"/>
                      <a:pt x="24373" y="294180"/>
                      <a:pt x="15240" y="335280"/>
                    </a:cubicBezTo>
                    <a:cubicBezTo>
                      <a:pt x="12430" y="347923"/>
                      <a:pt x="10160" y="360680"/>
                      <a:pt x="7620" y="373380"/>
                    </a:cubicBezTo>
                    <a:cubicBezTo>
                      <a:pt x="10160" y="401320"/>
                      <a:pt x="10864" y="429488"/>
                      <a:pt x="15240" y="457200"/>
                    </a:cubicBezTo>
                    <a:cubicBezTo>
                      <a:pt x="18507" y="477889"/>
                      <a:pt x="23856" y="498289"/>
                      <a:pt x="30480" y="518160"/>
                    </a:cubicBezTo>
                    <a:lnTo>
                      <a:pt x="38100" y="541020"/>
                    </a:lnTo>
                  </a:path>
                </a:pathLst>
              </a:custGeom>
              <a:no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0" name="フリーフォーム 159"/>
              <p:cNvSpPr/>
              <p:nvPr/>
            </p:nvSpPr>
            <p:spPr>
              <a:xfrm>
                <a:off x="3832860" y="4465320"/>
                <a:ext cx="106680" cy="304800"/>
              </a:xfrm>
              <a:custGeom>
                <a:avLst/>
                <a:gdLst>
                  <a:gd name="connsiteX0" fmla="*/ 0 w 106680"/>
                  <a:gd name="connsiteY0" fmla="*/ 0 h 304800"/>
                  <a:gd name="connsiteX1" fmla="*/ 7620 w 106680"/>
                  <a:gd name="connsiteY1" fmla="*/ 106680 h 304800"/>
                  <a:gd name="connsiteX2" fmla="*/ 45720 w 106680"/>
                  <a:gd name="connsiteY2" fmla="*/ 175260 h 304800"/>
                  <a:gd name="connsiteX3" fmla="*/ 83820 w 106680"/>
                  <a:gd name="connsiteY3" fmla="*/ 220980 h 304800"/>
                  <a:gd name="connsiteX4" fmla="*/ 99060 w 106680"/>
                  <a:gd name="connsiteY4" fmla="*/ 281940 h 304800"/>
                  <a:gd name="connsiteX5" fmla="*/ 106680 w 106680"/>
                  <a:gd name="connsiteY5" fmla="*/ 304800 h 304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6680" h="304800">
                    <a:moveTo>
                      <a:pt x="0" y="0"/>
                    </a:moveTo>
                    <a:cubicBezTo>
                      <a:pt x="2540" y="35560"/>
                      <a:pt x="3455" y="71274"/>
                      <a:pt x="7620" y="106680"/>
                    </a:cubicBezTo>
                    <a:cubicBezTo>
                      <a:pt x="10494" y="131109"/>
                      <a:pt x="34815" y="158903"/>
                      <a:pt x="45720" y="175260"/>
                    </a:cubicBezTo>
                    <a:cubicBezTo>
                      <a:pt x="66938" y="207086"/>
                      <a:pt x="54484" y="191644"/>
                      <a:pt x="83820" y="220980"/>
                    </a:cubicBezTo>
                    <a:cubicBezTo>
                      <a:pt x="101238" y="273235"/>
                      <a:pt x="80670" y="208378"/>
                      <a:pt x="99060" y="281940"/>
                    </a:cubicBezTo>
                    <a:cubicBezTo>
                      <a:pt x="101008" y="289732"/>
                      <a:pt x="106680" y="304800"/>
                      <a:pt x="106680" y="304800"/>
                    </a:cubicBezTo>
                  </a:path>
                </a:pathLst>
              </a:custGeom>
              <a:noFill/>
              <a:ln w="158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1" name="フリーフォーム 160"/>
              <p:cNvSpPr/>
              <p:nvPr/>
            </p:nvSpPr>
            <p:spPr>
              <a:xfrm>
                <a:off x="2179320" y="5593080"/>
                <a:ext cx="914400" cy="731520"/>
              </a:xfrm>
              <a:custGeom>
                <a:avLst/>
                <a:gdLst>
                  <a:gd name="connsiteX0" fmla="*/ 914400 w 914400"/>
                  <a:gd name="connsiteY0" fmla="*/ 0 h 731520"/>
                  <a:gd name="connsiteX1" fmla="*/ 876300 w 914400"/>
                  <a:gd name="connsiteY1" fmla="*/ 7620 h 731520"/>
                  <a:gd name="connsiteX2" fmla="*/ 853440 w 914400"/>
                  <a:gd name="connsiteY2" fmla="*/ 30480 h 731520"/>
                  <a:gd name="connsiteX3" fmla="*/ 739140 w 914400"/>
                  <a:gd name="connsiteY3" fmla="*/ 99060 h 731520"/>
                  <a:gd name="connsiteX4" fmla="*/ 640080 w 914400"/>
                  <a:gd name="connsiteY4" fmla="*/ 144780 h 731520"/>
                  <a:gd name="connsiteX5" fmla="*/ 571500 w 914400"/>
                  <a:gd name="connsiteY5" fmla="*/ 182880 h 731520"/>
                  <a:gd name="connsiteX6" fmla="*/ 426720 w 914400"/>
                  <a:gd name="connsiteY6" fmla="*/ 251460 h 731520"/>
                  <a:gd name="connsiteX7" fmla="*/ 335280 w 914400"/>
                  <a:gd name="connsiteY7" fmla="*/ 304800 h 731520"/>
                  <a:gd name="connsiteX8" fmla="*/ 274320 w 914400"/>
                  <a:gd name="connsiteY8" fmla="*/ 350520 h 731520"/>
                  <a:gd name="connsiteX9" fmla="*/ 259080 w 914400"/>
                  <a:gd name="connsiteY9" fmla="*/ 396240 h 731520"/>
                  <a:gd name="connsiteX10" fmla="*/ 251460 w 914400"/>
                  <a:gd name="connsiteY10" fmla="*/ 419100 h 731520"/>
                  <a:gd name="connsiteX11" fmla="*/ 220980 w 914400"/>
                  <a:gd name="connsiteY11" fmla="*/ 464820 h 731520"/>
                  <a:gd name="connsiteX12" fmla="*/ 205740 w 914400"/>
                  <a:gd name="connsiteY12" fmla="*/ 487680 h 731520"/>
                  <a:gd name="connsiteX13" fmla="*/ 175260 w 914400"/>
                  <a:gd name="connsiteY13" fmla="*/ 518160 h 731520"/>
                  <a:gd name="connsiteX14" fmla="*/ 152400 w 914400"/>
                  <a:gd name="connsiteY14" fmla="*/ 548640 h 731520"/>
                  <a:gd name="connsiteX15" fmla="*/ 106680 w 914400"/>
                  <a:gd name="connsiteY15" fmla="*/ 617220 h 731520"/>
                  <a:gd name="connsiteX16" fmla="*/ 60960 w 914400"/>
                  <a:gd name="connsiteY16" fmla="*/ 685800 h 731520"/>
                  <a:gd name="connsiteX17" fmla="*/ 45720 w 914400"/>
                  <a:gd name="connsiteY17" fmla="*/ 708660 h 731520"/>
                  <a:gd name="connsiteX18" fmla="*/ 22860 w 914400"/>
                  <a:gd name="connsiteY18" fmla="*/ 716280 h 731520"/>
                  <a:gd name="connsiteX19" fmla="*/ 0 w 914400"/>
                  <a:gd name="connsiteY19" fmla="*/ 731520 h 7315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914400" h="731520">
                    <a:moveTo>
                      <a:pt x="914400" y="0"/>
                    </a:moveTo>
                    <a:cubicBezTo>
                      <a:pt x="901700" y="2540"/>
                      <a:pt x="887884" y="1828"/>
                      <a:pt x="876300" y="7620"/>
                    </a:cubicBezTo>
                    <a:cubicBezTo>
                      <a:pt x="866661" y="12439"/>
                      <a:pt x="862406" y="24502"/>
                      <a:pt x="853440" y="30480"/>
                    </a:cubicBezTo>
                    <a:cubicBezTo>
                      <a:pt x="816470" y="55126"/>
                      <a:pt x="779482" y="80440"/>
                      <a:pt x="739140" y="99060"/>
                    </a:cubicBezTo>
                    <a:cubicBezTo>
                      <a:pt x="706120" y="114300"/>
                      <a:pt x="672608" y="128516"/>
                      <a:pt x="640080" y="144780"/>
                    </a:cubicBezTo>
                    <a:cubicBezTo>
                      <a:pt x="616690" y="156475"/>
                      <a:pt x="594890" y="171185"/>
                      <a:pt x="571500" y="182880"/>
                    </a:cubicBezTo>
                    <a:cubicBezTo>
                      <a:pt x="491432" y="222914"/>
                      <a:pt x="497044" y="212782"/>
                      <a:pt x="426720" y="251460"/>
                    </a:cubicBezTo>
                    <a:cubicBezTo>
                      <a:pt x="395801" y="268465"/>
                      <a:pt x="365695" y="286909"/>
                      <a:pt x="335280" y="304800"/>
                    </a:cubicBezTo>
                    <a:cubicBezTo>
                      <a:pt x="289292" y="331852"/>
                      <a:pt x="306669" y="318171"/>
                      <a:pt x="274320" y="350520"/>
                    </a:cubicBezTo>
                    <a:lnTo>
                      <a:pt x="259080" y="396240"/>
                    </a:lnTo>
                    <a:cubicBezTo>
                      <a:pt x="256540" y="403860"/>
                      <a:pt x="255915" y="412417"/>
                      <a:pt x="251460" y="419100"/>
                    </a:cubicBezTo>
                    <a:lnTo>
                      <a:pt x="220980" y="464820"/>
                    </a:lnTo>
                    <a:cubicBezTo>
                      <a:pt x="215900" y="472440"/>
                      <a:pt x="212216" y="481204"/>
                      <a:pt x="205740" y="487680"/>
                    </a:cubicBezTo>
                    <a:cubicBezTo>
                      <a:pt x="195580" y="497840"/>
                      <a:pt x="184722" y="507347"/>
                      <a:pt x="175260" y="518160"/>
                    </a:cubicBezTo>
                    <a:cubicBezTo>
                      <a:pt x="166897" y="527718"/>
                      <a:pt x="159683" y="538236"/>
                      <a:pt x="152400" y="548640"/>
                    </a:cubicBezTo>
                    <a:cubicBezTo>
                      <a:pt x="136645" y="571148"/>
                      <a:pt x="121920" y="594360"/>
                      <a:pt x="106680" y="617220"/>
                    </a:cubicBezTo>
                    <a:lnTo>
                      <a:pt x="60960" y="685800"/>
                    </a:lnTo>
                    <a:cubicBezTo>
                      <a:pt x="55880" y="693420"/>
                      <a:pt x="54408" y="705764"/>
                      <a:pt x="45720" y="708660"/>
                    </a:cubicBezTo>
                    <a:cubicBezTo>
                      <a:pt x="38100" y="711200"/>
                      <a:pt x="30044" y="712688"/>
                      <a:pt x="22860" y="716280"/>
                    </a:cubicBezTo>
                    <a:cubicBezTo>
                      <a:pt x="14669" y="720376"/>
                      <a:pt x="0" y="731520"/>
                      <a:pt x="0" y="731520"/>
                    </a:cubicBezTo>
                  </a:path>
                </a:pathLst>
              </a:custGeom>
              <a:no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2" name="フリーフォーム 161"/>
              <p:cNvSpPr/>
              <p:nvPr/>
            </p:nvSpPr>
            <p:spPr>
              <a:xfrm>
                <a:off x="6553200" y="5661660"/>
                <a:ext cx="137189" cy="472440"/>
              </a:xfrm>
              <a:custGeom>
                <a:avLst/>
                <a:gdLst>
                  <a:gd name="connsiteX0" fmla="*/ 0 w 137189"/>
                  <a:gd name="connsiteY0" fmla="*/ 0 h 472440"/>
                  <a:gd name="connsiteX1" fmla="*/ 38100 w 137189"/>
                  <a:gd name="connsiteY1" fmla="*/ 53340 h 472440"/>
                  <a:gd name="connsiteX2" fmla="*/ 68580 w 137189"/>
                  <a:gd name="connsiteY2" fmla="*/ 99060 h 472440"/>
                  <a:gd name="connsiteX3" fmla="*/ 68580 w 137189"/>
                  <a:gd name="connsiteY3" fmla="*/ 213360 h 472440"/>
                  <a:gd name="connsiteX4" fmla="*/ 38100 w 137189"/>
                  <a:gd name="connsiteY4" fmla="*/ 274320 h 472440"/>
                  <a:gd name="connsiteX5" fmla="*/ 15240 w 137189"/>
                  <a:gd name="connsiteY5" fmla="*/ 320040 h 472440"/>
                  <a:gd name="connsiteX6" fmla="*/ 45720 w 137189"/>
                  <a:gd name="connsiteY6" fmla="*/ 350520 h 472440"/>
                  <a:gd name="connsiteX7" fmla="*/ 68580 w 137189"/>
                  <a:gd name="connsiteY7" fmla="*/ 373380 h 472440"/>
                  <a:gd name="connsiteX8" fmla="*/ 91440 w 137189"/>
                  <a:gd name="connsiteY8" fmla="*/ 388620 h 472440"/>
                  <a:gd name="connsiteX9" fmla="*/ 121920 w 137189"/>
                  <a:gd name="connsiteY9" fmla="*/ 441960 h 472440"/>
                  <a:gd name="connsiteX10" fmla="*/ 137160 w 137189"/>
                  <a:gd name="connsiteY10" fmla="*/ 472440 h 472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37189" h="472440">
                    <a:moveTo>
                      <a:pt x="0" y="0"/>
                    </a:moveTo>
                    <a:cubicBezTo>
                      <a:pt x="36586" y="91464"/>
                      <a:pt x="-8155" y="477"/>
                      <a:pt x="38100" y="53340"/>
                    </a:cubicBezTo>
                    <a:cubicBezTo>
                      <a:pt x="50161" y="67124"/>
                      <a:pt x="68580" y="99060"/>
                      <a:pt x="68580" y="99060"/>
                    </a:cubicBezTo>
                    <a:cubicBezTo>
                      <a:pt x="77842" y="145372"/>
                      <a:pt x="84118" y="157422"/>
                      <a:pt x="68580" y="213360"/>
                    </a:cubicBezTo>
                    <a:cubicBezTo>
                      <a:pt x="62500" y="235250"/>
                      <a:pt x="48260" y="254000"/>
                      <a:pt x="38100" y="274320"/>
                    </a:cubicBezTo>
                    <a:lnTo>
                      <a:pt x="15240" y="320040"/>
                    </a:lnTo>
                    <a:cubicBezTo>
                      <a:pt x="29754" y="363583"/>
                      <a:pt x="10886" y="327297"/>
                      <a:pt x="45720" y="350520"/>
                    </a:cubicBezTo>
                    <a:cubicBezTo>
                      <a:pt x="54686" y="356498"/>
                      <a:pt x="60301" y="366481"/>
                      <a:pt x="68580" y="373380"/>
                    </a:cubicBezTo>
                    <a:cubicBezTo>
                      <a:pt x="75615" y="379243"/>
                      <a:pt x="83820" y="383540"/>
                      <a:pt x="91440" y="388620"/>
                    </a:cubicBezTo>
                    <a:cubicBezTo>
                      <a:pt x="103806" y="425717"/>
                      <a:pt x="93087" y="401594"/>
                      <a:pt x="121920" y="441960"/>
                    </a:cubicBezTo>
                    <a:cubicBezTo>
                      <a:pt x="138569" y="465269"/>
                      <a:pt x="137160" y="456124"/>
                      <a:pt x="137160" y="472440"/>
                    </a:cubicBezTo>
                  </a:path>
                </a:pathLst>
              </a:custGeom>
              <a:no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3" name="フリーフォーム 162"/>
              <p:cNvSpPr/>
              <p:nvPr/>
            </p:nvSpPr>
            <p:spPr>
              <a:xfrm>
                <a:off x="5875020" y="4114800"/>
                <a:ext cx="1325880" cy="845820"/>
              </a:xfrm>
              <a:custGeom>
                <a:avLst/>
                <a:gdLst>
                  <a:gd name="connsiteX0" fmla="*/ 0 w 1325880"/>
                  <a:gd name="connsiteY0" fmla="*/ 0 h 845820"/>
                  <a:gd name="connsiteX1" fmla="*/ 68580 w 1325880"/>
                  <a:gd name="connsiteY1" fmla="*/ 22860 h 845820"/>
                  <a:gd name="connsiteX2" fmla="*/ 129540 w 1325880"/>
                  <a:gd name="connsiteY2" fmla="*/ 30480 h 845820"/>
                  <a:gd name="connsiteX3" fmla="*/ 160020 w 1325880"/>
                  <a:gd name="connsiteY3" fmla="*/ 38100 h 845820"/>
                  <a:gd name="connsiteX4" fmla="*/ 243840 w 1325880"/>
                  <a:gd name="connsiteY4" fmla="*/ 60960 h 845820"/>
                  <a:gd name="connsiteX5" fmla="*/ 289560 w 1325880"/>
                  <a:gd name="connsiteY5" fmla="*/ 99060 h 845820"/>
                  <a:gd name="connsiteX6" fmla="*/ 320040 w 1325880"/>
                  <a:gd name="connsiteY6" fmla="*/ 121920 h 845820"/>
                  <a:gd name="connsiteX7" fmla="*/ 342900 w 1325880"/>
                  <a:gd name="connsiteY7" fmla="*/ 152400 h 845820"/>
                  <a:gd name="connsiteX8" fmla="*/ 419100 w 1325880"/>
                  <a:gd name="connsiteY8" fmla="*/ 198120 h 845820"/>
                  <a:gd name="connsiteX9" fmla="*/ 441960 w 1325880"/>
                  <a:gd name="connsiteY9" fmla="*/ 220980 h 845820"/>
                  <a:gd name="connsiteX10" fmla="*/ 464820 w 1325880"/>
                  <a:gd name="connsiteY10" fmla="*/ 228600 h 845820"/>
                  <a:gd name="connsiteX11" fmla="*/ 510540 w 1325880"/>
                  <a:gd name="connsiteY11" fmla="*/ 259080 h 845820"/>
                  <a:gd name="connsiteX12" fmla="*/ 609600 w 1325880"/>
                  <a:gd name="connsiteY12" fmla="*/ 289560 h 845820"/>
                  <a:gd name="connsiteX13" fmla="*/ 662940 w 1325880"/>
                  <a:gd name="connsiteY13" fmla="*/ 320040 h 845820"/>
                  <a:gd name="connsiteX14" fmla="*/ 685800 w 1325880"/>
                  <a:gd name="connsiteY14" fmla="*/ 335280 h 845820"/>
                  <a:gd name="connsiteX15" fmla="*/ 739140 w 1325880"/>
                  <a:gd name="connsiteY15" fmla="*/ 358140 h 845820"/>
                  <a:gd name="connsiteX16" fmla="*/ 762000 w 1325880"/>
                  <a:gd name="connsiteY16" fmla="*/ 381000 h 845820"/>
                  <a:gd name="connsiteX17" fmla="*/ 792480 w 1325880"/>
                  <a:gd name="connsiteY17" fmla="*/ 403860 h 845820"/>
                  <a:gd name="connsiteX18" fmla="*/ 845820 w 1325880"/>
                  <a:gd name="connsiteY18" fmla="*/ 457200 h 845820"/>
                  <a:gd name="connsiteX19" fmla="*/ 868680 w 1325880"/>
                  <a:gd name="connsiteY19" fmla="*/ 480060 h 845820"/>
                  <a:gd name="connsiteX20" fmla="*/ 899160 w 1325880"/>
                  <a:gd name="connsiteY20" fmla="*/ 525780 h 845820"/>
                  <a:gd name="connsiteX21" fmla="*/ 922020 w 1325880"/>
                  <a:gd name="connsiteY21" fmla="*/ 571500 h 845820"/>
                  <a:gd name="connsiteX22" fmla="*/ 944880 w 1325880"/>
                  <a:gd name="connsiteY22" fmla="*/ 624840 h 845820"/>
                  <a:gd name="connsiteX23" fmla="*/ 952500 w 1325880"/>
                  <a:gd name="connsiteY23" fmla="*/ 647700 h 845820"/>
                  <a:gd name="connsiteX24" fmla="*/ 1005840 w 1325880"/>
                  <a:gd name="connsiteY24" fmla="*/ 716280 h 845820"/>
                  <a:gd name="connsiteX25" fmla="*/ 1028700 w 1325880"/>
                  <a:gd name="connsiteY25" fmla="*/ 731520 h 845820"/>
                  <a:gd name="connsiteX26" fmla="*/ 1051560 w 1325880"/>
                  <a:gd name="connsiteY26" fmla="*/ 739140 h 845820"/>
                  <a:gd name="connsiteX27" fmla="*/ 1112520 w 1325880"/>
                  <a:gd name="connsiteY27" fmla="*/ 731520 h 845820"/>
                  <a:gd name="connsiteX28" fmla="*/ 1143000 w 1325880"/>
                  <a:gd name="connsiteY28" fmla="*/ 716280 h 845820"/>
                  <a:gd name="connsiteX29" fmla="*/ 1181100 w 1325880"/>
                  <a:gd name="connsiteY29" fmla="*/ 708660 h 845820"/>
                  <a:gd name="connsiteX30" fmla="*/ 1211580 w 1325880"/>
                  <a:gd name="connsiteY30" fmla="*/ 701040 h 845820"/>
                  <a:gd name="connsiteX31" fmla="*/ 1242060 w 1325880"/>
                  <a:gd name="connsiteY31" fmla="*/ 708660 h 845820"/>
                  <a:gd name="connsiteX32" fmla="*/ 1295400 w 1325880"/>
                  <a:gd name="connsiteY32" fmla="*/ 762000 h 845820"/>
                  <a:gd name="connsiteX33" fmla="*/ 1303020 w 1325880"/>
                  <a:gd name="connsiteY33" fmla="*/ 792480 h 845820"/>
                  <a:gd name="connsiteX34" fmla="*/ 1325880 w 1325880"/>
                  <a:gd name="connsiteY34" fmla="*/ 845820 h 8458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1325880" h="845820">
                    <a:moveTo>
                      <a:pt x="0" y="0"/>
                    </a:moveTo>
                    <a:cubicBezTo>
                      <a:pt x="27416" y="10966"/>
                      <a:pt x="40455" y="18173"/>
                      <a:pt x="68580" y="22860"/>
                    </a:cubicBezTo>
                    <a:cubicBezTo>
                      <a:pt x="88780" y="26227"/>
                      <a:pt x="109340" y="27113"/>
                      <a:pt x="129540" y="30480"/>
                    </a:cubicBezTo>
                    <a:cubicBezTo>
                      <a:pt x="139870" y="32202"/>
                      <a:pt x="149797" y="35828"/>
                      <a:pt x="160020" y="38100"/>
                    </a:cubicBezTo>
                    <a:cubicBezTo>
                      <a:pt x="181490" y="42871"/>
                      <a:pt x="225998" y="49066"/>
                      <a:pt x="243840" y="60960"/>
                    </a:cubicBezTo>
                    <a:cubicBezTo>
                      <a:pt x="294364" y="94643"/>
                      <a:pt x="238222" y="55056"/>
                      <a:pt x="289560" y="99060"/>
                    </a:cubicBezTo>
                    <a:cubicBezTo>
                      <a:pt x="299203" y="107325"/>
                      <a:pt x="311060" y="112940"/>
                      <a:pt x="320040" y="121920"/>
                    </a:cubicBezTo>
                    <a:cubicBezTo>
                      <a:pt x="329020" y="130900"/>
                      <a:pt x="333408" y="143963"/>
                      <a:pt x="342900" y="152400"/>
                    </a:cubicBezTo>
                    <a:cubicBezTo>
                      <a:pt x="420590" y="221458"/>
                      <a:pt x="358272" y="154671"/>
                      <a:pt x="419100" y="198120"/>
                    </a:cubicBezTo>
                    <a:cubicBezTo>
                      <a:pt x="427869" y="204384"/>
                      <a:pt x="432994" y="215002"/>
                      <a:pt x="441960" y="220980"/>
                    </a:cubicBezTo>
                    <a:cubicBezTo>
                      <a:pt x="448643" y="225435"/>
                      <a:pt x="457799" y="224699"/>
                      <a:pt x="464820" y="228600"/>
                    </a:cubicBezTo>
                    <a:cubicBezTo>
                      <a:pt x="480831" y="237495"/>
                      <a:pt x="493164" y="253288"/>
                      <a:pt x="510540" y="259080"/>
                    </a:cubicBezTo>
                    <a:cubicBezTo>
                      <a:pt x="589055" y="285252"/>
                      <a:pt x="555743" y="276096"/>
                      <a:pt x="609600" y="289560"/>
                    </a:cubicBezTo>
                    <a:cubicBezTo>
                      <a:pt x="665295" y="326690"/>
                      <a:pt x="595265" y="281369"/>
                      <a:pt x="662940" y="320040"/>
                    </a:cubicBezTo>
                    <a:cubicBezTo>
                      <a:pt x="670891" y="324584"/>
                      <a:pt x="677609" y="331184"/>
                      <a:pt x="685800" y="335280"/>
                    </a:cubicBezTo>
                    <a:cubicBezTo>
                      <a:pt x="718965" y="351863"/>
                      <a:pt x="702142" y="331713"/>
                      <a:pt x="739140" y="358140"/>
                    </a:cubicBezTo>
                    <a:cubicBezTo>
                      <a:pt x="747909" y="364404"/>
                      <a:pt x="753818" y="373987"/>
                      <a:pt x="762000" y="381000"/>
                    </a:cubicBezTo>
                    <a:cubicBezTo>
                      <a:pt x="771643" y="389265"/>
                      <a:pt x="783083" y="395317"/>
                      <a:pt x="792480" y="403860"/>
                    </a:cubicBezTo>
                    <a:cubicBezTo>
                      <a:pt x="811086" y="420774"/>
                      <a:pt x="828040" y="439420"/>
                      <a:pt x="845820" y="457200"/>
                    </a:cubicBezTo>
                    <a:cubicBezTo>
                      <a:pt x="853440" y="464820"/>
                      <a:pt x="862702" y="471094"/>
                      <a:pt x="868680" y="480060"/>
                    </a:cubicBezTo>
                    <a:cubicBezTo>
                      <a:pt x="878840" y="495300"/>
                      <a:pt x="893368" y="508404"/>
                      <a:pt x="899160" y="525780"/>
                    </a:cubicBezTo>
                    <a:cubicBezTo>
                      <a:pt x="909676" y="557328"/>
                      <a:pt x="902325" y="541957"/>
                      <a:pt x="922020" y="571500"/>
                    </a:cubicBezTo>
                    <a:cubicBezTo>
                      <a:pt x="937879" y="634935"/>
                      <a:pt x="918568" y="572217"/>
                      <a:pt x="944880" y="624840"/>
                    </a:cubicBezTo>
                    <a:cubicBezTo>
                      <a:pt x="948472" y="632024"/>
                      <a:pt x="948599" y="640679"/>
                      <a:pt x="952500" y="647700"/>
                    </a:cubicBezTo>
                    <a:cubicBezTo>
                      <a:pt x="967149" y="674068"/>
                      <a:pt x="982860" y="697130"/>
                      <a:pt x="1005840" y="716280"/>
                    </a:cubicBezTo>
                    <a:cubicBezTo>
                      <a:pt x="1012875" y="722143"/>
                      <a:pt x="1020509" y="727424"/>
                      <a:pt x="1028700" y="731520"/>
                    </a:cubicBezTo>
                    <a:cubicBezTo>
                      <a:pt x="1035884" y="735112"/>
                      <a:pt x="1043940" y="736600"/>
                      <a:pt x="1051560" y="739140"/>
                    </a:cubicBezTo>
                    <a:cubicBezTo>
                      <a:pt x="1071880" y="736600"/>
                      <a:pt x="1092653" y="736487"/>
                      <a:pt x="1112520" y="731520"/>
                    </a:cubicBezTo>
                    <a:cubicBezTo>
                      <a:pt x="1123540" y="728765"/>
                      <a:pt x="1132224" y="719872"/>
                      <a:pt x="1143000" y="716280"/>
                    </a:cubicBezTo>
                    <a:cubicBezTo>
                      <a:pt x="1155287" y="712184"/>
                      <a:pt x="1168457" y="711470"/>
                      <a:pt x="1181100" y="708660"/>
                    </a:cubicBezTo>
                    <a:cubicBezTo>
                      <a:pt x="1191323" y="706388"/>
                      <a:pt x="1201420" y="703580"/>
                      <a:pt x="1211580" y="701040"/>
                    </a:cubicBezTo>
                    <a:cubicBezTo>
                      <a:pt x="1221740" y="703580"/>
                      <a:pt x="1232693" y="703976"/>
                      <a:pt x="1242060" y="708660"/>
                    </a:cubicBezTo>
                    <a:cubicBezTo>
                      <a:pt x="1270508" y="722884"/>
                      <a:pt x="1277112" y="737616"/>
                      <a:pt x="1295400" y="762000"/>
                    </a:cubicBezTo>
                    <a:cubicBezTo>
                      <a:pt x="1297940" y="772160"/>
                      <a:pt x="1300011" y="782449"/>
                      <a:pt x="1303020" y="792480"/>
                    </a:cubicBezTo>
                    <a:cubicBezTo>
                      <a:pt x="1317057" y="839268"/>
                      <a:pt x="1307424" y="827364"/>
                      <a:pt x="1325880" y="845820"/>
                    </a:cubicBezTo>
                  </a:path>
                </a:pathLst>
              </a:custGeom>
              <a:no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4" name="フリーフォーム 163"/>
              <p:cNvSpPr/>
              <p:nvPr/>
            </p:nvSpPr>
            <p:spPr>
              <a:xfrm>
                <a:off x="6370320" y="4343400"/>
                <a:ext cx="281969" cy="586740"/>
              </a:xfrm>
              <a:custGeom>
                <a:avLst/>
                <a:gdLst>
                  <a:gd name="connsiteX0" fmla="*/ 0 w 281969"/>
                  <a:gd name="connsiteY0" fmla="*/ 0 h 586740"/>
                  <a:gd name="connsiteX1" fmla="*/ 83820 w 281969"/>
                  <a:gd name="connsiteY1" fmla="*/ 60960 h 586740"/>
                  <a:gd name="connsiteX2" fmla="*/ 106680 w 281969"/>
                  <a:gd name="connsiteY2" fmla="*/ 76200 h 586740"/>
                  <a:gd name="connsiteX3" fmla="*/ 114300 w 281969"/>
                  <a:gd name="connsiteY3" fmla="*/ 106680 h 586740"/>
                  <a:gd name="connsiteX4" fmla="*/ 129540 w 281969"/>
                  <a:gd name="connsiteY4" fmla="*/ 259080 h 586740"/>
                  <a:gd name="connsiteX5" fmla="*/ 144780 w 281969"/>
                  <a:gd name="connsiteY5" fmla="*/ 320040 h 586740"/>
                  <a:gd name="connsiteX6" fmla="*/ 167640 w 281969"/>
                  <a:gd name="connsiteY6" fmla="*/ 396240 h 586740"/>
                  <a:gd name="connsiteX7" fmla="*/ 182880 w 281969"/>
                  <a:gd name="connsiteY7" fmla="*/ 419100 h 586740"/>
                  <a:gd name="connsiteX8" fmla="*/ 228600 w 281969"/>
                  <a:gd name="connsiteY8" fmla="*/ 472440 h 586740"/>
                  <a:gd name="connsiteX9" fmla="*/ 243840 w 281969"/>
                  <a:gd name="connsiteY9" fmla="*/ 510540 h 586740"/>
                  <a:gd name="connsiteX10" fmla="*/ 259080 w 281969"/>
                  <a:gd name="connsiteY10" fmla="*/ 533400 h 586740"/>
                  <a:gd name="connsiteX11" fmla="*/ 266700 w 281969"/>
                  <a:gd name="connsiteY11" fmla="*/ 556260 h 586740"/>
                  <a:gd name="connsiteX12" fmla="*/ 281940 w 281969"/>
                  <a:gd name="connsiteY12" fmla="*/ 586740 h 586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81969" h="586740">
                    <a:moveTo>
                      <a:pt x="0" y="0"/>
                    </a:moveTo>
                    <a:cubicBezTo>
                      <a:pt x="52403" y="41922"/>
                      <a:pt x="24568" y="21458"/>
                      <a:pt x="83820" y="60960"/>
                    </a:cubicBezTo>
                    <a:lnTo>
                      <a:pt x="106680" y="76200"/>
                    </a:lnTo>
                    <a:cubicBezTo>
                      <a:pt x="109220" y="86360"/>
                      <a:pt x="112708" y="96329"/>
                      <a:pt x="114300" y="106680"/>
                    </a:cubicBezTo>
                    <a:cubicBezTo>
                      <a:pt x="123063" y="163641"/>
                      <a:pt x="122222" y="200537"/>
                      <a:pt x="129540" y="259080"/>
                    </a:cubicBezTo>
                    <a:cubicBezTo>
                      <a:pt x="134704" y="300393"/>
                      <a:pt x="135564" y="287785"/>
                      <a:pt x="144780" y="320040"/>
                    </a:cubicBezTo>
                    <a:cubicBezTo>
                      <a:pt x="150105" y="338676"/>
                      <a:pt x="158586" y="382659"/>
                      <a:pt x="167640" y="396240"/>
                    </a:cubicBezTo>
                    <a:cubicBezTo>
                      <a:pt x="172720" y="403860"/>
                      <a:pt x="177017" y="412065"/>
                      <a:pt x="182880" y="419100"/>
                    </a:cubicBezTo>
                    <a:cubicBezTo>
                      <a:pt x="205980" y="446820"/>
                      <a:pt x="209575" y="438195"/>
                      <a:pt x="228600" y="472440"/>
                    </a:cubicBezTo>
                    <a:cubicBezTo>
                      <a:pt x="235243" y="484397"/>
                      <a:pt x="237723" y="498306"/>
                      <a:pt x="243840" y="510540"/>
                    </a:cubicBezTo>
                    <a:cubicBezTo>
                      <a:pt x="247936" y="518731"/>
                      <a:pt x="254984" y="525209"/>
                      <a:pt x="259080" y="533400"/>
                    </a:cubicBezTo>
                    <a:cubicBezTo>
                      <a:pt x="262672" y="540584"/>
                      <a:pt x="263108" y="549076"/>
                      <a:pt x="266700" y="556260"/>
                    </a:cubicBezTo>
                    <a:cubicBezTo>
                      <a:pt x="283349" y="589558"/>
                      <a:pt x="281940" y="567653"/>
                      <a:pt x="281940" y="586740"/>
                    </a:cubicBezTo>
                  </a:path>
                </a:pathLst>
              </a:custGeom>
              <a:noFill/>
              <a:ln w="158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166" name="左矢印 177"/>
          <p:cNvSpPr/>
          <p:nvPr/>
        </p:nvSpPr>
        <p:spPr>
          <a:xfrm>
            <a:off x="7956936" y="3357721"/>
            <a:ext cx="1187144" cy="275057"/>
          </a:xfrm>
          <a:custGeom>
            <a:avLst/>
            <a:gdLst>
              <a:gd name="connsiteX0" fmla="*/ 0 w 1151034"/>
              <a:gd name="connsiteY0" fmla="*/ 68275 h 136550"/>
              <a:gd name="connsiteX1" fmla="*/ 273062 w 1151034"/>
              <a:gd name="connsiteY1" fmla="*/ 0 h 136550"/>
              <a:gd name="connsiteX2" fmla="*/ 273062 w 1151034"/>
              <a:gd name="connsiteY2" fmla="*/ 15088 h 136550"/>
              <a:gd name="connsiteX3" fmla="*/ 1151034 w 1151034"/>
              <a:gd name="connsiteY3" fmla="*/ 15088 h 136550"/>
              <a:gd name="connsiteX4" fmla="*/ 1151034 w 1151034"/>
              <a:gd name="connsiteY4" fmla="*/ 121462 h 136550"/>
              <a:gd name="connsiteX5" fmla="*/ 273062 w 1151034"/>
              <a:gd name="connsiteY5" fmla="*/ 121462 h 136550"/>
              <a:gd name="connsiteX6" fmla="*/ 273062 w 1151034"/>
              <a:gd name="connsiteY6" fmla="*/ 136550 h 136550"/>
              <a:gd name="connsiteX7" fmla="*/ 0 w 1151034"/>
              <a:gd name="connsiteY7" fmla="*/ 68275 h 136550"/>
              <a:gd name="connsiteX0" fmla="*/ 0 w 1155796"/>
              <a:gd name="connsiteY0" fmla="*/ 68275 h 136550"/>
              <a:gd name="connsiteX1" fmla="*/ 273062 w 1155796"/>
              <a:gd name="connsiteY1" fmla="*/ 0 h 136550"/>
              <a:gd name="connsiteX2" fmla="*/ 273062 w 1155796"/>
              <a:gd name="connsiteY2" fmla="*/ 15088 h 136550"/>
              <a:gd name="connsiteX3" fmla="*/ 1155796 w 1155796"/>
              <a:gd name="connsiteY3" fmla="*/ 36519 h 136550"/>
              <a:gd name="connsiteX4" fmla="*/ 1151034 w 1155796"/>
              <a:gd name="connsiteY4" fmla="*/ 121462 h 136550"/>
              <a:gd name="connsiteX5" fmla="*/ 273062 w 1155796"/>
              <a:gd name="connsiteY5" fmla="*/ 121462 h 136550"/>
              <a:gd name="connsiteX6" fmla="*/ 273062 w 1155796"/>
              <a:gd name="connsiteY6" fmla="*/ 136550 h 136550"/>
              <a:gd name="connsiteX7" fmla="*/ 0 w 1155796"/>
              <a:gd name="connsiteY7" fmla="*/ 68275 h 136550"/>
              <a:gd name="connsiteX0" fmla="*/ 0 w 1160559"/>
              <a:gd name="connsiteY0" fmla="*/ 68275 h 136550"/>
              <a:gd name="connsiteX1" fmla="*/ 273062 w 1160559"/>
              <a:gd name="connsiteY1" fmla="*/ 0 h 136550"/>
              <a:gd name="connsiteX2" fmla="*/ 273062 w 1160559"/>
              <a:gd name="connsiteY2" fmla="*/ 15088 h 136550"/>
              <a:gd name="connsiteX3" fmla="*/ 1155796 w 1160559"/>
              <a:gd name="connsiteY3" fmla="*/ 36519 h 136550"/>
              <a:gd name="connsiteX4" fmla="*/ 1160559 w 1160559"/>
              <a:gd name="connsiteY4" fmla="*/ 97649 h 136550"/>
              <a:gd name="connsiteX5" fmla="*/ 273062 w 1160559"/>
              <a:gd name="connsiteY5" fmla="*/ 121462 h 136550"/>
              <a:gd name="connsiteX6" fmla="*/ 273062 w 1160559"/>
              <a:gd name="connsiteY6" fmla="*/ 136550 h 136550"/>
              <a:gd name="connsiteX7" fmla="*/ 0 w 1160559"/>
              <a:gd name="connsiteY7" fmla="*/ 68275 h 136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60559" h="136550">
                <a:moveTo>
                  <a:pt x="0" y="68275"/>
                </a:moveTo>
                <a:lnTo>
                  <a:pt x="273062" y="0"/>
                </a:lnTo>
                <a:lnTo>
                  <a:pt x="273062" y="15088"/>
                </a:lnTo>
                <a:lnTo>
                  <a:pt x="1155796" y="36519"/>
                </a:lnTo>
                <a:lnTo>
                  <a:pt x="1160559" y="97649"/>
                </a:lnTo>
                <a:lnTo>
                  <a:pt x="273062" y="121462"/>
                </a:lnTo>
                <a:lnTo>
                  <a:pt x="273062" y="136550"/>
                </a:lnTo>
                <a:lnTo>
                  <a:pt x="0" y="68275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5" name="グループ化 4"/>
          <p:cNvGrpSpPr/>
          <p:nvPr/>
        </p:nvGrpSpPr>
        <p:grpSpPr>
          <a:xfrm>
            <a:off x="8165294" y="3599473"/>
            <a:ext cx="1870248" cy="2748532"/>
            <a:chOff x="3036768" y="252025"/>
            <a:chExt cx="3784364" cy="5561533"/>
          </a:xfrm>
        </p:grpSpPr>
        <p:grpSp>
          <p:nvGrpSpPr>
            <p:cNvPr id="6" name="グループ化 5"/>
            <p:cNvGrpSpPr/>
            <p:nvPr/>
          </p:nvGrpSpPr>
          <p:grpSpPr>
            <a:xfrm>
              <a:off x="3036768" y="1755207"/>
              <a:ext cx="3641698" cy="4058351"/>
              <a:chOff x="3036768" y="1755207"/>
              <a:chExt cx="3641698" cy="4058351"/>
            </a:xfrm>
          </p:grpSpPr>
          <p:grpSp>
            <p:nvGrpSpPr>
              <p:cNvPr id="18" name="グループ化 17"/>
              <p:cNvGrpSpPr/>
              <p:nvPr/>
            </p:nvGrpSpPr>
            <p:grpSpPr>
              <a:xfrm>
                <a:off x="4658187" y="2170312"/>
                <a:ext cx="2020279" cy="3643246"/>
                <a:chOff x="4838486" y="2231851"/>
                <a:chExt cx="1659681" cy="2581375"/>
              </a:xfrm>
            </p:grpSpPr>
            <p:sp>
              <p:nvSpPr>
                <p:cNvPr id="30" name="角丸四角形 23"/>
                <p:cNvSpPr/>
                <p:nvPr/>
              </p:nvSpPr>
              <p:spPr>
                <a:xfrm>
                  <a:off x="4838486" y="2231851"/>
                  <a:ext cx="1659681" cy="2581375"/>
                </a:xfrm>
                <a:custGeom>
                  <a:avLst/>
                  <a:gdLst>
                    <a:gd name="connsiteX0" fmla="*/ 0 w 1908517"/>
                    <a:gd name="connsiteY0" fmla="*/ 318093 h 2889351"/>
                    <a:gd name="connsiteX1" fmla="*/ 318093 w 1908517"/>
                    <a:gd name="connsiteY1" fmla="*/ 0 h 2889351"/>
                    <a:gd name="connsiteX2" fmla="*/ 1590424 w 1908517"/>
                    <a:gd name="connsiteY2" fmla="*/ 0 h 2889351"/>
                    <a:gd name="connsiteX3" fmla="*/ 1908517 w 1908517"/>
                    <a:gd name="connsiteY3" fmla="*/ 318093 h 2889351"/>
                    <a:gd name="connsiteX4" fmla="*/ 1908517 w 1908517"/>
                    <a:gd name="connsiteY4" fmla="*/ 2571258 h 2889351"/>
                    <a:gd name="connsiteX5" fmla="*/ 1590424 w 1908517"/>
                    <a:gd name="connsiteY5" fmla="*/ 2889351 h 2889351"/>
                    <a:gd name="connsiteX6" fmla="*/ 318093 w 1908517"/>
                    <a:gd name="connsiteY6" fmla="*/ 2889351 h 2889351"/>
                    <a:gd name="connsiteX7" fmla="*/ 0 w 1908517"/>
                    <a:gd name="connsiteY7" fmla="*/ 2571258 h 2889351"/>
                    <a:gd name="connsiteX8" fmla="*/ 0 w 1908517"/>
                    <a:gd name="connsiteY8" fmla="*/ 318093 h 2889351"/>
                    <a:gd name="connsiteX0" fmla="*/ 0 w 1908517"/>
                    <a:gd name="connsiteY0" fmla="*/ 406993 h 2978251"/>
                    <a:gd name="connsiteX1" fmla="*/ 591143 w 1908517"/>
                    <a:gd name="connsiteY1" fmla="*/ 0 h 2978251"/>
                    <a:gd name="connsiteX2" fmla="*/ 1590424 w 1908517"/>
                    <a:gd name="connsiteY2" fmla="*/ 88900 h 2978251"/>
                    <a:gd name="connsiteX3" fmla="*/ 1908517 w 1908517"/>
                    <a:gd name="connsiteY3" fmla="*/ 406993 h 2978251"/>
                    <a:gd name="connsiteX4" fmla="*/ 1908517 w 1908517"/>
                    <a:gd name="connsiteY4" fmla="*/ 2660158 h 2978251"/>
                    <a:gd name="connsiteX5" fmla="*/ 1590424 w 1908517"/>
                    <a:gd name="connsiteY5" fmla="*/ 2978251 h 2978251"/>
                    <a:gd name="connsiteX6" fmla="*/ 318093 w 1908517"/>
                    <a:gd name="connsiteY6" fmla="*/ 2978251 h 2978251"/>
                    <a:gd name="connsiteX7" fmla="*/ 0 w 1908517"/>
                    <a:gd name="connsiteY7" fmla="*/ 2660158 h 2978251"/>
                    <a:gd name="connsiteX8" fmla="*/ 0 w 1908517"/>
                    <a:gd name="connsiteY8" fmla="*/ 406993 h 2978251"/>
                    <a:gd name="connsiteX0" fmla="*/ 0 w 1908517"/>
                    <a:gd name="connsiteY0" fmla="*/ 432393 h 3003651"/>
                    <a:gd name="connsiteX1" fmla="*/ 591143 w 1908517"/>
                    <a:gd name="connsiteY1" fmla="*/ 25400 h 3003651"/>
                    <a:gd name="connsiteX2" fmla="*/ 1336424 w 1908517"/>
                    <a:gd name="connsiteY2" fmla="*/ 0 h 3003651"/>
                    <a:gd name="connsiteX3" fmla="*/ 1908517 w 1908517"/>
                    <a:gd name="connsiteY3" fmla="*/ 432393 h 3003651"/>
                    <a:gd name="connsiteX4" fmla="*/ 1908517 w 1908517"/>
                    <a:gd name="connsiteY4" fmla="*/ 2685558 h 3003651"/>
                    <a:gd name="connsiteX5" fmla="*/ 1590424 w 1908517"/>
                    <a:gd name="connsiteY5" fmla="*/ 3003651 h 3003651"/>
                    <a:gd name="connsiteX6" fmla="*/ 318093 w 1908517"/>
                    <a:gd name="connsiteY6" fmla="*/ 3003651 h 3003651"/>
                    <a:gd name="connsiteX7" fmla="*/ 0 w 1908517"/>
                    <a:gd name="connsiteY7" fmla="*/ 2685558 h 3003651"/>
                    <a:gd name="connsiteX8" fmla="*/ 0 w 1908517"/>
                    <a:gd name="connsiteY8" fmla="*/ 432393 h 3003651"/>
                    <a:gd name="connsiteX0" fmla="*/ 0 w 1908517"/>
                    <a:gd name="connsiteY0" fmla="*/ 432393 h 3003651"/>
                    <a:gd name="connsiteX1" fmla="*/ 591143 w 1908517"/>
                    <a:gd name="connsiteY1" fmla="*/ 25400 h 3003651"/>
                    <a:gd name="connsiteX2" fmla="*/ 1336424 w 1908517"/>
                    <a:gd name="connsiteY2" fmla="*/ 0 h 3003651"/>
                    <a:gd name="connsiteX3" fmla="*/ 1578317 w 1908517"/>
                    <a:gd name="connsiteY3" fmla="*/ 540343 h 3003651"/>
                    <a:gd name="connsiteX4" fmla="*/ 1908517 w 1908517"/>
                    <a:gd name="connsiteY4" fmla="*/ 2685558 h 3003651"/>
                    <a:gd name="connsiteX5" fmla="*/ 1590424 w 1908517"/>
                    <a:gd name="connsiteY5" fmla="*/ 3003651 h 3003651"/>
                    <a:gd name="connsiteX6" fmla="*/ 318093 w 1908517"/>
                    <a:gd name="connsiteY6" fmla="*/ 3003651 h 3003651"/>
                    <a:gd name="connsiteX7" fmla="*/ 0 w 1908517"/>
                    <a:gd name="connsiteY7" fmla="*/ 2685558 h 3003651"/>
                    <a:gd name="connsiteX8" fmla="*/ 0 w 1908517"/>
                    <a:gd name="connsiteY8" fmla="*/ 432393 h 3003651"/>
                    <a:gd name="connsiteX0" fmla="*/ 330200 w 1908517"/>
                    <a:gd name="connsiteY0" fmla="*/ 476843 h 3003651"/>
                    <a:gd name="connsiteX1" fmla="*/ 591143 w 1908517"/>
                    <a:gd name="connsiteY1" fmla="*/ 25400 h 3003651"/>
                    <a:gd name="connsiteX2" fmla="*/ 1336424 w 1908517"/>
                    <a:gd name="connsiteY2" fmla="*/ 0 h 3003651"/>
                    <a:gd name="connsiteX3" fmla="*/ 1578317 w 1908517"/>
                    <a:gd name="connsiteY3" fmla="*/ 540343 h 3003651"/>
                    <a:gd name="connsiteX4" fmla="*/ 1908517 w 1908517"/>
                    <a:gd name="connsiteY4" fmla="*/ 2685558 h 3003651"/>
                    <a:gd name="connsiteX5" fmla="*/ 1590424 w 1908517"/>
                    <a:gd name="connsiteY5" fmla="*/ 3003651 h 3003651"/>
                    <a:gd name="connsiteX6" fmla="*/ 318093 w 1908517"/>
                    <a:gd name="connsiteY6" fmla="*/ 3003651 h 3003651"/>
                    <a:gd name="connsiteX7" fmla="*/ 0 w 1908517"/>
                    <a:gd name="connsiteY7" fmla="*/ 2685558 h 3003651"/>
                    <a:gd name="connsiteX8" fmla="*/ 330200 w 1908517"/>
                    <a:gd name="connsiteY8" fmla="*/ 476843 h 3003651"/>
                    <a:gd name="connsiteX0" fmla="*/ 330200 w 1908517"/>
                    <a:gd name="connsiteY0" fmla="*/ 476843 h 3003651"/>
                    <a:gd name="connsiteX1" fmla="*/ 591143 w 1908517"/>
                    <a:gd name="connsiteY1" fmla="*/ 25400 h 3003651"/>
                    <a:gd name="connsiteX2" fmla="*/ 1336424 w 1908517"/>
                    <a:gd name="connsiteY2" fmla="*/ 0 h 3003651"/>
                    <a:gd name="connsiteX3" fmla="*/ 1578317 w 1908517"/>
                    <a:gd name="connsiteY3" fmla="*/ 540343 h 3003651"/>
                    <a:gd name="connsiteX4" fmla="*/ 1908517 w 1908517"/>
                    <a:gd name="connsiteY4" fmla="*/ 2685558 h 3003651"/>
                    <a:gd name="connsiteX5" fmla="*/ 1590424 w 1908517"/>
                    <a:gd name="connsiteY5" fmla="*/ 3003651 h 3003651"/>
                    <a:gd name="connsiteX6" fmla="*/ 318093 w 1908517"/>
                    <a:gd name="connsiteY6" fmla="*/ 3003651 h 3003651"/>
                    <a:gd name="connsiteX7" fmla="*/ 0 w 1908517"/>
                    <a:gd name="connsiteY7" fmla="*/ 2685558 h 3003651"/>
                    <a:gd name="connsiteX8" fmla="*/ 330200 w 1908517"/>
                    <a:gd name="connsiteY8" fmla="*/ 476843 h 3003651"/>
                    <a:gd name="connsiteX0" fmla="*/ 330200 w 1908517"/>
                    <a:gd name="connsiteY0" fmla="*/ 476843 h 3003651"/>
                    <a:gd name="connsiteX1" fmla="*/ 591143 w 1908517"/>
                    <a:gd name="connsiteY1" fmla="*/ 25400 h 3003651"/>
                    <a:gd name="connsiteX2" fmla="*/ 1336424 w 1908517"/>
                    <a:gd name="connsiteY2" fmla="*/ 0 h 3003651"/>
                    <a:gd name="connsiteX3" fmla="*/ 1578317 w 1908517"/>
                    <a:gd name="connsiteY3" fmla="*/ 540343 h 3003651"/>
                    <a:gd name="connsiteX4" fmla="*/ 1908517 w 1908517"/>
                    <a:gd name="connsiteY4" fmla="*/ 2685558 h 3003651"/>
                    <a:gd name="connsiteX5" fmla="*/ 1590424 w 1908517"/>
                    <a:gd name="connsiteY5" fmla="*/ 3003651 h 3003651"/>
                    <a:gd name="connsiteX6" fmla="*/ 318093 w 1908517"/>
                    <a:gd name="connsiteY6" fmla="*/ 3003651 h 3003651"/>
                    <a:gd name="connsiteX7" fmla="*/ 0 w 1908517"/>
                    <a:gd name="connsiteY7" fmla="*/ 2685558 h 3003651"/>
                    <a:gd name="connsiteX8" fmla="*/ 330200 w 1908517"/>
                    <a:gd name="connsiteY8" fmla="*/ 476843 h 3003651"/>
                    <a:gd name="connsiteX0" fmla="*/ 330200 w 1908517"/>
                    <a:gd name="connsiteY0" fmla="*/ 476843 h 3003651"/>
                    <a:gd name="connsiteX1" fmla="*/ 591143 w 1908517"/>
                    <a:gd name="connsiteY1" fmla="*/ 25400 h 3003651"/>
                    <a:gd name="connsiteX2" fmla="*/ 1336424 w 1908517"/>
                    <a:gd name="connsiteY2" fmla="*/ 0 h 3003651"/>
                    <a:gd name="connsiteX3" fmla="*/ 1578317 w 1908517"/>
                    <a:gd name="connsiteY3" fmla="*/ 540343 h 3003651"/>
                    <a:gd name="connsiteX4" fmla="*/ 1908517 w 1908517"/>
                    <a:gd name="connsiteY4" fmla="*/ 2685558 h 3003651"/>
                    <a:gd name="connsiteX5" fmla="*/ 1590424 w 1908517"/>
                    <a:gd name="connsiteY5" fmla="*/ 3003651 h 3003651"/>
                    <a:gd name="connsiteX6" fmla="*/ 318093 w 1908517"/>
                    <a:gd name="connsiteY6" fmla="*/ 3003651 h 3003651"/>
                    <a:gd name="connsiteX7" fmla="*/ 0 w 1908517"/>
                    <a:gd name="connsiteY7" fmla="*/ 2685558 h 3003651"/>
                    <a:gd name="connsiteX8" fmla="*/ 330200 w 1908517"/>
                    <a:gd name="connsiteY8" fmla="*/ 476843 h 3003651"/>
                    <a:gd name="connsiteX0" fmla="*/ 330200 w 1908517"/>
                    <a:gd name="connsiteY0" fmla="*/ 476843 h 3003651"/>
                    <a:gd name="connsiteX1" fmla="*/ 591143 w 1908517"/>
                    <a:gd name="connsiteY1" fmla="*/ 25400 h 3003651"/>
                    <a:gd name="connsiteX2" fmla="*/ 1336424 w 1908517"/>
                    <a:gd name="connsiteY2" fmla="*/ 0 h 3003651"/>
                    <a:gd name="connsiteX3" fmla="*/ 1578317 w 1908517"/>
                    <a:gd name="connsiteY3" fmla="*/ 540343 h 3003651"/>
                    <a:gd name="connsiteX4" fmla="*/ 1908517 w 1908517"/>
                    <a:gd name="connsiteY4" fmla="*/ 2685558 h 3003651"/>
                    <a:gd name="connsiteX5" fmla="*/ 1590424 w 1908517"/>
                    <a:gd name="connsiteY5" fmla="*/ 3003651 h 3003651"/>
                    <a:gd name="connsiteX6" fmla="*/ 318093 w 1908517"/>
                    <a:gd name="connsiteY6" fmla="*/ 3003651 h 3003651"/>
                    <a:gd name="connsiteX7" fmla="*/ 0 w 1908517"/>
                    <a:gd name="connsiteY7" fmla="*/ 2685558 h 3003651"/>
                    <a:gd name="connsiteX8" fmla="*/ 330200 w 1908517"/>
                    <a:gd name="connsiteY8" fmla="*/ 476843 h 3003651"/>
                    <a:gd name="connsiteX0" fmla="*/ 330200 w 1908517"/>
                    <a:gd name="connsiteY0" fmla="*/ 451443 h 2978251"/>
                    <a:gd name="connsiteX1" fmla="*/ 591143 w 1908517"/>
                    <a:gd name="connsiteY1" fmla="*/ 0 h 2978251"/>
                    <a:gd name="connsiteX2" fmla="*/ 1349124 w 1908517"/>
                    <a:gd name="connsiteY2" fmla="*/ 0 h 2978251"/>
                    <a:gd name="connsiteX3" fmla="*/ 1578317 w 1908517"/>
                    <a:gd name="connsiteY3" fmla="*/ 514943 h 2978251"/>
                    <a:gd name="connsiteX4" fmla="*/ 1908517 w 1908517"/>
                    <a:gd name="connsiteY4" fmla="*/ 2660158 h 2978251"/>
                    <a:gd name="connsiteX5" fmla="*/ 1590424 w 1908517"/>
                    <a:gd name="connsiteY5" fmla="*/ 2978251 h 2978251"/>
                    <a:gd name="connsiteX6" fmla="*/ 318093 w 1908517"/>
                    <a:gd name="connsiteY6" fmla="*/ 2978251 h 2978251"/>
                    <a:gd name="connsiteX7" fmla="*/ 0 w 1908517"/>
                    <a:gd name="connsiteY7" fmla="*/ 2660158 h 2978251"/>
                    <a:gd name="connsiteX8" fmla="*/ 330200 w 1908517"/>
                    <a:gd name="connsiteY8" fmla="*/ 451443 h 2978251"/>
                    <a:gd name="connsiteX0" fmla="*/ 330200 w 1908517"/>
                    <a:gd name="connsiteY0" fmla="*/ 451443 h 2978251"/>
                    <a:gd name="connsiteX1" fmla="*/ 591143 w 1908517"/>
                    <a:gd name="connsiteY1" fmla="*/ 0 h 2978251"/>
                    <a:gd name="connsiteX2" fmla="*/ 1285624 w 1908517"/>
                    <a:gd name="connsiteY2" fmla="*/ 6350 h 2978251"/>
                    <a:gd name="connsiteX3" fmla="*/ 1578317 w 1908517"/>
                    <a:gd name="connsiteY3" fmla="*/ 514943 h 2978251"/>
                    <a:gd name="connsiteX4" fmla="*/ 1908517 w 1908517"/>
                    <a:gd name="connsiteY4" fmla="*/ 2660158 h 2978251"/>
                    <a:gd name="connsiteX5" fmla="*/ 1590424 w 1908517"/>
                    <a:gd name="connsiteY5" fmla="*/ 2978251 h 2978251"/>
                    <a:gd name="connsiteX6" fmla="*/ 318093 w 1908517"/>
                    <a:gd name="connsiteY6" fmla="*/ 2978251 h 2978251"/>
                    <a:gd name="connsiteX7" fmla="*/ 0 w 1908517"/>
                    <a:gd name="connsiteY7" fmla="*/ 2660158 h 2978251"/>
                    <a:gd name="connsiteX8" fmla="*/ 330200 w 1908517"/>
                    <a:gd name="connsiteY8" fmla="*/ 451443 h 2978251"/>
                    <a:gd name="connsiteX0" fmla="*/ 330200 w 1645329"/>
                    <a:gd name="connsiteY0" fmla="*/ 451443 h 2978251"/>
                    <a:gd name="connsiteX1" fmla="*/ 591143 w 1645329"/>
                    <a:gd name="connsiteY1" fmla="*/ 0 h 2978251"/>
                    <a:gd name="connsiteX2" fmla="*/ 1285624 w 1645329"/>
                    <a:gd name="connsiteY2" fmla="*/ 6350 h 2978251"/>
                    <a:gd name="connsiteX3" fmla="*/ 1578317 w 1645329"/>
                    <a:gd name="connsiteY3" fmla="*/ 514943 h 2978251"/>
                    <a:gd name="connsiteX4" fmla="*/ 1464017 w 1645329"/>
                    <a:gd name="connsiteY4" fmla="*/ 1536208 h 2978251"/>
                    <a:gd name="connsiteX5" fmla="*/ 1590424 w 1645329"/>
                    <a:gd name="connsiteY5" fmla="*/ 2978251 h 2978251"/>
                    <a:gd name="connsiteX6" fmla="*/ 318093 w 1645329"/>
                    <a:gd name="connsiteY6" fmla="*/ 2978251 h 2978251"/>
                    <a:gd name="connsiteX7" fmla="*/ 0 w 1645329"/>
                    <a:gd name="connsiteY7" fmla="*/ 2660158 h 2978251"/>
                    <a:gd name="connsiteX8" fmla="*/ 330200 w 1645329"/>
                    <a:gd name="connsiteY8" fmla="*/ 451443 h 2978251"/>
                    <a:gd name="connsiteX0" fmla="*/ 330200 w 1580755"/>
                    <a:gd name="connsiteY0" fmla="*/ 451443 h 2978251"/>
                    <a:gd name="connsiteX1" fmla="*/ 591143 w 1580755"/>
                    <a:gd name="connsiteY1" fmla="*/ 0 h 2978251"/>
                    <a:gd name="connsiteX2" fmla="*/ 1285624 w 1580755"/>
                    <a:gd name="connsiteY2" fmla="*/ 6350 h 2978251"/>
                    <a:gd name="connsiteX3" fmla="*/ 1578317 w 1580755"/>
                    <a:gd name="connsiteY3" fmla="*/ 514943 h 2978251"/>
                    <a:gd name="connsiteX4" fmla="*/ 1464017 w 1580755"/>
                    <a:gd name="connsiteY4" fmla="*/ 1536208 h 2978251"/>
                    <a:gd name="connsiteX5" fmla="*/ 1164974 w 1580755"/>
                    <a:gd name="connsiteY5" fmla="*/ 1797151 h 2978251"/>
                    <a:gd name="connsiteX6" fmla="*/ 318093 w 1580755"/>
                    <a:gd name="connsiteY6" fmla="*/ 2978251 h 2978251"/>
                    <a:gd name="connsiteX7" fmla="*/ 0 w 1580755"/>
                    <a:gd name="connsiteY7" fmla="*/ 2660158 h 2978251"/>
                    <a:gd name="connsiteX8" fmla="*/ 330200 w 1580755"/>
                    <a:gd name="connsiteY8" fmla="*/ 451443 h 2978251"/>
                    <a:gd name="connsiteX0" fmla="*/ 330200 w 1580755"/>
                    <a:gd name="connsiteY0" fmla="*/ 451443 h 2681089"/>
                    <a:gd name="connsiteX1" fmla="*/ 591143 w 1580755"/>
                    <a:gd name="connsiteY1" fmla="*/ 0 h 2681089"/>
                    <a:gd name="connsiteX2" fmla="*/ 1285624 w 1580755"/>
                    <a:gd name="connsiteY2" fmla="*/ 6350 h 2681089"/>
                    <a:gd name="connsiteX3" fmla="*/ 1578317 w 1580755"/>
                    <a:gd name="connsiteY3" fmla="*/ 514943 h 2681089"/>
                    <a:gd name="connsiteX4" fmla="*/ 1464017 w 1580755"/>
                    <a:gd name="connsiteY4" fmla="*/ 1536208 h 2681089"/>
                    <a:gd name="connsiteX5" fmla="*/ 1164974 w 1580755"/>
                    <a:gd name="connsiteY5" fmla="*/ 1797151 h 2681089"/>
                    <a:gd name="connsiteX6" fmla="*/ 699093 w 1580755"/>
                    <a:gd name="connsiteY6" fmla="*/ 1847951 h 2681089"/>
                    <a:gd name="connsiteX7" fmla="*/ 0 w 1580755"/>
                    <a:gd name="connsiteY7" fmla="*/ 2660158 h 2681089"/>
                    <a:gd name="connsiteX8" fmla="*/ 330200 w 1580755"/>
                    <a:gd name="connsiteY8" fmla="*/ 451443 h 2681089"/>
                    <a:gd name="connsiteX0" fmla="*/ 2765 w 1253320"/>
                    <a:gd name="connsiteY0" fmla="*/ 451443 h 1847951"/>
                    <a:gd name="connsiteX1" fmla="*/ 263708 w 1253320"/>
                    <a:gd name="connsiteY1" fmla="*/ 0 h 1847951"/>
                    <a:gd name="connsiteX2" fmla="*/ 958189 w 1253320"/>
                    <a:gd name="connsiteY2" fmla="*/ 6350 h 1847951"/>
                    <a:gd name="connsiteX3" fmla="*/ 1250882 w 1253320"/>
                    <a:gd name="connsiteY3" fmla="*/ 514943 h 1847951"/>
                    <a:gd name="connsiteX4" fmla="*/ 1136582 w 1253320"/>
                    <a:gd name="connsiteY4" fmla="*/ 1536208 h 1847951"/>
                    <a:gd name="connsiteX5" fmla="*/ 837539 w 1253320"/>
                    <a:gd name="connsiteY5" fmla="*/ 1797151 h 1847951"/>
                    <a:gd name="connsiteX6" fmla="*/ 371658 w 1253320"/>
                    <a:gd name="connsiteY6" fmla="*/ 1847951 h 1847951"/>
                    <a:gd name="connsiteX7" fmla="*/ 85315 w 1253320"/>
                    <a:gd name="connsiteY7" fmla="*/ 1282208 h 1847951"/>
                    <a:gd name="connsiteX8" fmla="*/ 2765 w 1253320"/>
                    <a:gd name="connsiteY8" fmla="*/ 451443 h 1847951"/>
                    <a:gd name="connsiteX0" fmla="*/ 1 w 1250556"/>
                    <a:gd name="connsiteY0" fmla="*/ 451443 h 1847951"/>
                    <a:gd name="connsiteX1" fmla="*/ 260944 w 1250556"/>
                    <a:gd name="connsiteY1" fmla="*/ 0 h 1847951"/>
                    <a:gd name="connsiteX2" fmla="*/ 955425 w 1250556"/>
                    <a:gd name="connsiteY2" fmla="*/ 6350 h 1847951"/>
                    <a:gd name="connsiteX3" fmla="*/ 1248118 w 1250556"/>
                    <a:gd name="connsiteY3" fmla="*/ 514943 h 1847951"/>
                    <a:gd name="connsiteX4" fmla="*/ 1133818 w 1250556"/>
                    <a:gd name="connsiteY4" fmla="*/ 1536208 h 1847951"/>
                    <a:gd name="connsiteX5" fmla="*/ 834775 w 1250556"/>
                    <a:gd name="connsiteY5" fmla="*/ 1797151 h 1847951"/>
                    <a:gd name="connsiteX6" fmla="*/ 368894 w 1250556"/>
                    <a:gd name="connsiteY6" fmla="*/ 1847951 h 1847951"/>
                    <a:gd name="connsiteX7" fmla="*/ 260351 w 1250556"/>
                    <a:gd name="connsiteY7" fmla="*/ 1053608 h 1847951"/>
                    <a:gd name="connsiteX8" fmla="*/ 1 w 1250556"/>
                    <a:gd name="connsiteY8" fmla="*/ 451443 h 1847951"/>
                    <a:gd name="connsiteX0" fmla="*/ 1 w 1250556"/>
                    <a:gd name="connsiteY0" fmla="*/ 451443 h 1847951"/>
                    <a:gd name="connsiteX1" fmla="*/ 260944 w 1250556"/>
                    <a:gd name="connsiteY1" fmla="*/ 0 h 1847951"/>
                    <a:gd name="connsiteX2" fmla="*/ 955425 w 1250556"/>
                    <a:gd name="connsiteY2" fmla="*/ 6350 h 1847951"/>
                    <a:gd name="connsiteX3" fmla="*/ 1248118 w 1250556"/>
                    <a:gd name="connsiteY3" fmla="*/ 514943 h 1847951"/>
                    <a:gd name="connsiteX4" fmla="*/ 1133818 w 1250556"/>
                    <a:gd name="connsiteY4" fmla="*/ 1536208 h 1847951"/>
                    <a:gd name="connsiteX5" fmla="*/ 834775 w 1250556"/>
                    <a:gd name="connsiteY5" fmla="*/ 1797151 h 1847951"/>
                    <a:gd name="connsiteX6" fmla="*/ 368894 w 1250556"/>
                    <a:gd name="connsiteY6" fmla="*/ 1847951 h 1847951"/>
                    <a:gd name="connsiteX7" fmla="*/ 260351 w 1250556"/>
                    <a:gd name="connsiteY7" fmla="*/ 1053608 h 1847951"/>
                    <a:gd name="connsiteX8" fmla="*/ 1 w 1250556"/>
                    <a:gd name="connsiteY8" fmla="*/ 451443 h 1847951"/>
                    <a:gd name="connsiteX0" fmla="*/ 1 w 1250556"/>
                    <a:gd name="connsiteY0" fmla="*/ 451443 h 1847951"/>
                    <a:gd name="connsiteX1" fmla="*/ 260944 w 1250556"/>
                    <a:gd name="connsiteY1" fmla="*/ 0 h 1847951"/>
                    <a:gd name="connsiteX2" fmla="*/ 955425 w 1250556"/>
                    <a:gd name="connsiteY2" fmla="*/ 6350 h 1847951"/>
                    <a:gd name="connsiteX3" fmla="*/ 1248118 w 1250556"/>
                    <a:gd name="connsiteY3" fmla="*/ 514943 h 1847951"/>
                    <a:gd name="connsiteX4" fmla="*/ 1133818 w 1250556"/>
                    <a:gd name="connsiteY4" fmla="*/ 1536208 h 1847951"/>
                    <a:gd name="connsiteX5" fmla="*/ 834775 w 1250556"/>
                    <a:gd name="connsiteY5" fmla="*/ 1797151 h 1847951"/>
                    <a:gd name="connsiteX6" fmla="*/ 368894 w 1250556"/>
                    <a:gd name="connsiteY6" fmla="*/ 1847951 h 1847951"/>
                    <a:gd name="connsiteX7" fmla="*/ 260351 w 1250556"/>
                    <a:gd name="connsiteY7" fmla="*/ 1053608 h 1847951"/>
                    <a:gd name="connsiteX8" fmla="*/ 1 w 1250556"/>
                    <a:gd name="connsiteY8" fmla="*/ 451443 h 1847951"/>
                    <a:gd name="connsiteX0" fmla="*/ 1 w 1248877"/>
                    <a:gd name="connsiteY0" fmla="*/ 451443 h 1847951"/>
                    <a:gd name="connsiteX1" fmla="*/ 260944 w 1248877"/>
                    <a:gd name="connsiteY1" fmla="*/ 0 h 1847951"/>
                    <a:gd name="connsiteX2" fmla="*/ 955425 w 1248877"/>
                    <a:gd name="connsiteY2" fmla="*/ 6350 h 1847951"/>
                    <a:gd name="connsiteX3" fmla="*/ 1248118 w 1248877"/>
                    <a:gd name="connsiteY3" fmla="*/ 514943 h 1847951"/>
                    <a:gd name="connsiteX4" fmla="*/ 1063968 w 1248877"/>
                    <a:gd name="connsiteY4" fmla="*/ 1110758 h 1847951"/>
                    <a:gd name="connsiteX5" fmla="*/ 834775 w 1248877"/>
                    <a:gd name="connsiteY5" fmla="*/ 1797151 h 1847951"/>
                    <a:gd name="connsiteX6" fmla="*/ 368894 w 1248877"/>
                    <a:gd name="connsiteY6" fmla="*/ 1847951 h 1847951"/>
                    <a:gd name="connsiteX7" fmla="*/ 260351 w 1248877"/>
                    <a:gd name="connsiteY7" fmla="*/ 1053608 h 1847951"/>
                    <a:gd name="connsiteX8" fmla="*/ 1 w 1248877"/>
                    <a:gd name="connsiteY8" fmla="*/ 451443 h 1847951"/>
                    <a:gd name="connsiteX0" fmla="*/ 1 w 1250204"/>
                    <a:gd name="connsiteY0" fmla="*/ 451443 h 1847951"/>
                    <a:gd name="connsiteX1" fmla="*/ 260944 w 1250204"/>
                    <a:gd name="connsiteY1" fmla="*/ 0 h 1847951"/>
                    <a:gd name="connsiteX2" fmla="*/ 955425 w 1250204"/>
                    <a:gd name="connsiteY2" fmla="*/ 6350 h 1847951"/>
                    <a:gd name="connsiteX3" fmla="*/ 1248118 w 1250204"/>
                    <a:gd name="connsiteY3" fmla="*/ 514943 h 1847951"/>
                    <a:gd name="connsiteX4" fmla="*/ 1063968 w 1250204"/>
                    <a:gd name="connsiteY4" fmla="*/ 1110758 h 1847951"/>
                    <a:gd name="connsiteX5" fmla="*/ 834775 w 1250204"/>
                    <a:gd name="connsiteY5" fmla="*/ 1797151 h 1847951"/>
                    <a:gd name="connsiteX6" fmla="*/ 368894 w 1250204"/>
                    <a:gd name="connsiteY6" fmla="*/ 1847951 h 1847951"/>
                    <a:gd name="connsiteX7" fmla="*/ 260351 w 1250204"/>
                    <a:gd name="connsiteY7" fmla="*/ 1053608 h 1847951"/>
                    <a:gd name="connsiteX8" fmla="*/ 1 w 1250204"/>
                    <a:gd name="connsiteY8" fmla="*/ 451443 h 1847951"/>
                    <a:gd name="connsiteX0" fmla="*/ 1 w 1249263"/>
                    <a:gd name="connsiteY0" fmla="*/ 451443 h 1847951"/>
                    <a:gd name="connsiteX1" fmla="*/ 260944 w 1249263"/>
                    <a:gd name="connsiteY1" fmla="*/ 0 h 1847951"/>
                    <a:gd name="connsiteX2" fmla="*/ 955425 w 1249263"/>
                    <a:gd name="connsiteY2" fmla="*/ 6350 h 1847951"/>
                    <a:gd name="connsiteX3" fmla="*/ 1248118 w 1249263"/>
                    <a:gd name="connsiteY3" fmla="*/ 514943 h 1847951"/>
                    <a:gd name="connsiteX4" fmla="*/ 1063968 w 1249263"/>
                    <a:gd name="connsiteY4" fmla="*/ 1110758 h 1847951"/>
                    <a:gd name="connsiteX5" fmla="*/ 834775 w 1249263"/>
                    <a:gd name="connsiteY5" fmla="*/ 1797151 h 1847951"/>
                    <a:gd name="connsiteX6" fmla="*/ 368894 w 1249263"/>
                    <a:gd name="connsiteY6" fmla="*/ 1847951 h 1847951"/>
                    <a:gd name="connsiteX7" fmla="*/ 260351 w 1249263"/>
                    <a:gd name="connsiteY7" fmla="*/ 1053608 h 1847951"/>
                    <a:gd name="connsiteX8" fmla="*/ 1 w 1249263"/>
                    <a:gd name="connsiteY8" fmla="*/ 451443 h 1847951"/>
                    <a:gd name="connsiteX0" fmla="*/ 1 w 1253521"/>
                    <a:gd name="connsiteY0" fmla="*/ 451443 h 1847951"/>
                    <a:gd name="connsiteX1" fmla="*/ 260944 w 1253521"/>
                    <a:gd name="connsiteY1" fmla="*/ 0 h 1847951"/>
                    <a:gd name="connsiteX2" fmla="*/ 955425 w 1253521"/>
                    <a:gd name="connsiteY2" fmla="*/ 6350 h 1847951"/>
                    <a:gd name="connsiteX3" fmla="*/ 1248118 w 1253521"/>
                    <a:gd name="connsiteY3" fmla="*/ 514943 h 1847951"/>
                    <a:gd name="connsiteX4" fmla="*/ 1152868 w 1253521"/>
                    <a:gd name="connsiteY4" fmla="*/ 1059958 h 1847951"/>
                    <a:gd name="connsiteX5" fmla="*/ 834775 w 1253521"/>
                    <a:gd name="connsiteY5" fmla="*/ 1797151 h 1847951"/>
                    <a:gd name="connsiteX6" fmla="*/ 368894 w 1253521"/>
                    <a:gd name="connsiteY6" fmla="*/ 1847951 h 1847951"/>
                    <a:gd name="connsiteX7" fmla="*/ 260351 w 1253521"/>
                    <a:gd name="connsiteY7" fmla="*/ 1053608 h 1847951"/>
                    <a:gd name="connsiteX8" fmla="*/ 1 w 1253521"/>
                    <a:gd name="connsiteY8" fmla="*/ 451443 h 1847951"/>
                    <a:gd name="connsiteX0" fmla="*/ 1 w 1248128"/>
                    <a:gd name="connsiteY0" fmla="*/ 451443 h 1847951"/>
                    <a:gd name="connsiteX1" fmla="*/ 260944 w 1248128"/>
                    <a:gd name="connsiteY1" fmla="*/ 0 h 1847951"/>
                    <a:gd name="connsiteX2" fmla="*/ 955425 w 1248128"/>
                    <a:gd name="connsiteY2" fmla="*/ 6350 h 1847951"/>
                    <a:gd name="connsiteX3" fmla="*/ 1248118 w 1248128"/>
                    <a:gd name="connsiteY3" fmla="*/ 514943 h 1847951"/>
                    <a:gd name="connsiteX4" fmla="*/ 1152868 w 1248128"/>
                    <a:gd name="connsiteY4" fmla="*/ 1059958 h 1847951"/>
                    <a:gd name="connsiteX5" fmla="*/ 834775 w 1248128"/>
                    <a:gd name="connsiteY5" fmla="*/ 1797151 h 1847951"/>
                    <a:gd name="connsiteX6" fmla="*/ 368894 w 1248128"/>
                    <a:gd name="connsiteY6" fmla="*/ 1847951 h 1847951"/>
                    <a:gd name="connsiteX7" fmla="*/ 260351 w 1248128"/>
                    <a:gd name="connsiteY7" fmla="*/ 1053608 h 1847951"/>
                    <a:gd name="connsiteX8" fmla="*/ 1 w 1248128"/>
                    <a:gd name="connsiteY8" fmla="*/ 451443 h 1847951"/>
                    <a:gd name="connsiteX0" fmla="*/ 28609 w 1276736"/>
                    <a:gd name="connsiteY0" fmla="*/ 451443 h 1847951"/>
                    <a:gd name="connsiteX1" fmla="*/ 289552 w 1276736"/>
                    <a:gd name="connsiteY1" fmla="*/ 0 h 1847951"/>
                    <a:gd name="connsiteX2" fmla="*/ 984033 w 1276736"/>
                    <a:gd name="connsiteY2" fmla="*/ 6350 h 1847951"/>
                    <a:gd name="connsiteX3" fmla="*/ 1276726 w 1276736"/>
                    <a:gd name="connsiteY3" fmla="*/ 514943 h 1847951"/>
                    <a:gd name="connsiteX4" fmla="*/ 1181476 w 1276736"/>
                    <a:gd name="connsiteY4" fmla="*/ 1059958 h 1847951"/>
                    <a:gd name="connsiteX5" fmla="*/ 863383 w 1276736"/>
                    <a:gd name="connsiteY5" fmla="*/ 1797151 h 1847951"/>
                    <a:gd name="connsiteX6" fmla="*/ 397502 w 1276736"/>
                    <a:gd name="connsiteY6" fmla="*/ 1847951 h 1847951"/>
                    <a:gd name="connsiteX7" fmla="*/ 142909 w 1276736"/>
                    <a:gd name="connsiteY7" fmla="*/ 996458 h 1847951"/>
                    <a:gd name="connsiteX8" fmla="*/ 28609 w 1276736"/>
                    <a:gd name="connsiteY8" fmla="*/ 451443 h 1847951"/>
                    <a:gd name="connsiteX0" fmla="*/ 2723 w 1250850"/>
                    <a:gd name="connsiteY0" fmla="*/ 451443 h 1847951"/>
                    <a:gd name="connsiteX1" fmla="*/ 263666 w 1250850"/>
                    <a:gd name="connsiteY1" fmla="*/ 0 h 1847951"/>
                    <a:gd name="connsiteX2" fmla="*/ 958147 w 1250850"/>
                    <a:gd name="connsiteY2" fmla="*/ 6350 h 1847951"/>
                    <a:gd name="connsiteX3" fmla="*/ 1250840 w 1250850"/>
                    <a:gd name="connsiteY3" fmla="*/ 514943 h 1847951"/>
                    <a:gd name="connsiteX4" fmla="*/ 1155590 w 1250850"/>
                    <a:gd name="connsiteY4" fmla="*/ 1059958 h 1847951"/>
                    <a:gd name="connsiteX5" fmla="*/ 837497 w 1250850"/>
                    <a:gd name="connsiteY5" fmla="*/ 1797151 h 1847951"/>
                    <a:gd name="connsiteX6" fmla="*/ 371616 w 1250850"/>
                    <a:gd name="connsiteY6" fmla="*/ 1847951 h 1847951"/>
                    <a:gd name="connsiteX7" fmla="*/ 117023 w 1250850"/>
                    <a:gd name="connsiteY7" fmla="*/ 996458 h 1847951"/>
                    <a:gd name="connsiteX8" fmla="*/ 2723 w 1250850"/>
                    <a:gd name="connsiteY8" fmla="*/ 451443 h 1847951"/>
                    <a:gd name="connsiteX0" fmla="*/ 2828 w 1250955"/>
                    <a:gd name="connsiteY0" fmla="*/ 451443 h 1847951"/>
                    <a:gd name="connsiteX1" fmla="*/ 263771 w 1250955"/>
                    <a:gd name="connsiteY1" fmla="*/ 0 h 1847951"/>
                    <a:gd name="connsiteX2" fmla="*/ 958252 w 1250955"/>
                    <a:gd name="connsiteY2" fmla="*/ 6350 h 1847951"/>
                    <a:gd name="connsiteX3" fmla="*/ 1250945 w 1250955"/>
                    <a:gd name="connsiteY3" fmla="*/ 514943 h 1847951"/>
                    <a:gd name="connsiteX4" fmla="*/ 1155695 w 1250955"/>
                    <a:gd name="connsiteY4" fmla="*/ 1059958 h 1847951"/>
                    <a:gd name="connsiteX5" fmla="*/ 837602 w 1250955"/>
                    <a:gd name="connsiteY5" fmla="*/ 1797151 h 1847951"/>
                    <a:gd name="connsiteX6" fmla="*/ 371721 w 1250955"/>
                    <a:gd name="connsiteY6" fmla="*/ 1847951 h 1847951"/>
                    <a:gd name="connsiteX7" fmla="*/ 117128 w 1250955"/>
                    <a:gd name="connsiteY7" fmla="*/ 996458 h 1847951"/>
                    <a:gd name="connsiteX8" fmla="*/ 2828 w 1250955"/>
                    <a:gd name="connsiteY8" fmla="*/ 451443 h 1847951"/>
                    <a:gd name="connsiteX0" fmla="*/ 2839 w 1250966"/>
                    <a:gd name="connsiteY0" fmla="*/ 451443 h 1847951"/>
                    <a:gd name="connsiteX1" fmla="*/ 263782 w 1250966"/>
                    <a:gd name="connsiteY1" fmla="*/ 0 h 1847951"/>
                    <a:gd name="connsiteX2" fmla="*/ 958263 w 1250966"/>
                    <a:gd name="connsiteY2" fmla="*/ 6350 h 1847951"/>
                    <a:gd name="connsiteX3" fmla="*/ 1250956 w 1250966"/>
                    <a:gd name="connsiteY3" fmla="*/ 514943 h 1847951"/>
                    <a:gd name="connsiteX4" fmla="*/ 1155706 w 1250966"/>
                    <a:gd name="connsiteY4" fmla="*/ 1059958 h 1847951"/>
                    <a:gd name="connsiteX5" fmla="*/ 837613 w 1250966"/>
                    <a:gd name="connsiteY5" fmla="*/ 1797151 h 1847951"/>
                    <a:gd name="connsiteX6" fmla="*/ 371732 w 1250966"/>
                    <a:gd name="connsiteY6" fmla="*/ 1847951 h 1847951"/>
                    <a:gd name="connsiteX7" fmla="*/ 117139 w 1250966"/>
                    <a:gd name="connsiteY7" fmla="*/ 996458 h 1847951"/>
                    <a:gd name="connsiteX8" fmla="*/ 2839 w 1250966"/>
                    <a:gd name="connsiteY8" fmla="*/ 451443 h 1847951"/>
                    <a:gd name="connsiteX0" fmla="*/ 2839 w 1256892"/>
                    <a:gd name="connsiteY0" fmla="*/ 451443 h 1847951"/>
                    <a:gd name="connsiteX1" fmla="*/ 263782 w 1256892"/>
                    <a:gd name="connsiteY1" fmla="*/ 0 h 1847951"/>
                    <a:gd name="connsiteX2" fmla="*/ 958263 w 1256892"/>
                    <a:gd name="connsiteY2" fmla="*/ 6350 h 1847951"/>
                    <a:gd name="connsiteX3" fmla="*/ 1250956 w 1256892"/>
                    <a:gd name="connsiteY3" fmla="*/ 514943 h 1847951"/>
                    <a:gd name="connsiteX4" fmla="*/ 1162056 w 1256892"/>
                    <a:gd name="connsiteY4" fmla="*/ 1002808 h 1847951"/>
                    <a:gd name="connsiteX5" fmla="*/ 837613 w 1256892"/>
                    <a:gd name="connsiteY5" fmla="*/ 1797151 h 1847951"/>
                    <a:gd name="connsiteX6" fmla="*/ 371732 w 1256892"/>
                    <a:gd name="connsiteY6" fmla="*/ 1847951 h 1847951"/>
                    <a:gd name="connsiteX7" fmla="*/ 117139 w 1256892"/>
                    <a:gd name="connsiteY7" fmla="*/ 996458 h 1847951"/>
                    <a:gd name="connsiteX8" fmla="*/ 2839 w 1256892"/>
                    <a:gd name="connsiteY8" fmla="*/ 451443 h 1847951"/>
                    <a:gd name="connsiteX0" fmla="*/ 2839 w 1258061"/>
                    <a:gd name="connsiteY0" fmla="*/ 451443 h 1847951"/>
                    <a:gd name="connsiteX1" fmla="*/ 263782 w 1258061"/>
                    <a:gd name="connsiteY1" fmla="*/ 0 h 1847951"/>
                    <a:gd name="connsiteX2" fmla="*/ 958263 w 1258061"/>
                    <a:gd name="connsiteY2" fmla="*/ 6350 h 1847951"/>
                    <a:gd name="connsiteX3" fmla="*/ 1250956 w 1258061"/>
                    <a:gd name="connsiteY3" fmla="*/ 514943 h 1847951"/>
                    <a:gd name="connsiteX4" fmla="*/ 1162056 w 1258061"/>
                    <a:gd name="connsiteY4" fmla="*/ 1002808 h 1847951"/>
                    <a:gd name="connsiteX5" fmla="*/ 837613 w 1258061"/>
                    <a:gd name="connsiteY5" fmla="*/ 1797151 h 1847951"/>
                    <a:gd name="connsiteX6" fmla="*/ 371732 w 1258061"/>
                    <a:gd name="connsiteY6" fmla="*/ 1847951 h 1847951"/>
                    <a:gd name="connsiteX7" fmla="*/ 117139 w 1258061"/>
                    <a:gd name="connsiteY7" fmla="*/ 996458 h 1847951"/>
                    <a:gd name="connsiteX8" fmla="*/ 2839 w 1258061"/>
                    <a:gd name="connsiteY8" fmla="*/ 451443 h 1847951"/>
                    <a:gd name="connsiteX0" fmla="*/ 2839 w 1262543"/>
                    <a:gd name="connsiteY0" fmla="*/ 451443 h 1847951"/>
                    <a:gd name="connsiteX1" fmla="*/ 263782 w 1262543"/>
                    <a:gd name="connsiteY1" fmla="*/ 0 h 1847951"/>
                    <a:gd name="connsiteX2" fmla="*/ 958263 w 1262543"/>
                    <a:gd name="connsiteY2" fmla="*/ 6350 h 1847951"/>
                    <a:gd name="connsiteX3" fmla="*/ 1250956 w 1262543"/>
                    <a:gd name="connsiteY3" fmla="*/ 514943 h 1847951"/>
                    <a:gd name="connsiteX4" fmla="*/ 1193806 w 1262543"/>
                    <a:gd name="connsiteY4" fmla="*/ 1002808 h 1847951"/>
                    <a:gd name="connsiteX5" fmla="*/ 837613 w 1262543"/>
                    <a:gd name="connsiteY5" fmla="*/ 1797151 h 1847951"/>
                    <a:gd name="connsiteX6" fmla="*/ 371732 w 1262543"/>
                    <a:gd name="connsiteY6" fmla="*/ 1847951 h 1847951"/>
                    <a:gd name="connsiteX7" fmla="*/ 117139 w 1262543"/>
                    <a:gd name="connsiteY7" fmla="*/ 996458 h 1847951"/>
                    <a:gd name="connsiteX8" fmla="*/ 2839 w 1262543"/>
                    <a:gd name="connsiteY8" fmla="*/ 451443 h 1847951"/>
                    <a:gd name="connsiteX0" fmla="*/ 7417 w 1267121"/>
                    <a:gd name="connsiteY0" fmla="*/ 451443 h 1847951"/>
                    <a:gd name="connsiteX1" fmla="*/ 268360 w 1267121"/>
                    <a:gd name="connsiteY1" fmla="*/ 0 h 1847951"/>
                    <a:gd name="connsiteX2" fmla="*/ 962841 w 1267121"/>
                    <a:gd name="connsiteY2" fmla="*/ 6350 h 1847951"/>
                    <a:gd name="connsiteX3" fmla="*/ 1255534 w 1267121"/>
                    <a:gd name="connsiteY3" fmla="*/ 514943 h 1847951"/>
                    <a:gd name="connsiteX4" fmla="*/ 1198384 w 1267121"/>
                    <a:gd name="connsiteY4" fmla="*/ 1002808 h 1847951"/>
                    <a:gd name="connsiteX5" fmla="*/ 842191 w 1267121"/>
                    <a:gd name="connsiteY5" fmla="*/ 1797151 h 1847951"/>
                    <a:gd name="connsiteX6" fmla="*/ 376310 w 1267121"/>
                    <a:gd name="connsiteY6" fmla="*/ 1847951 h 1847951"/>
                    <a:gd name="connsiteX7" fmla="*/ 64567 w 1267121"/>
                    <a:gd name="connsiteY7" fmla="*/ 1009158 h 1847951"/>
                    <a:gd name="connsiteX8" fmla="*/ 7417 w 1267121"/>
                    <a:gd name="connsiteY8" fmla="*/ 451443 h 1847951"/>
                    <a:gd name="connsiteX0" fmla="*/ 65043 w 1324747"/>
                    <a:gd name="connsiteY0" fmla="*/ 451443 h 2565501"/>
                    <a:gd name="connsiteX1" fmla="*/ 325986 w 1324747"/>
                    <a:gd name="connsiteY1" fmla="*/ 0 h 2565501"/>
                    <a:gd name="connsiteX2" fmla="*/ 1020467 w 1324747"/>
                    <a:gd name="connsiteY2" fmla="*/ 6350 h 2565501"/>
                    <a:gd name="connsiteX3" fmla="*/ 1313160 w 1324747"/>
                    <a:gd name="connsiteY3" fmla="*/ 514943 h 2565501"/>
                    <a:gd name="connsiteX4" fmla="*/ 1256010 w 1324747"/>
                    <a:gd name="connsiteY4" fmla="*/ 1002808 h 2565501"/>
                    <a:gd name="connsiteX5" fmla="*/ 899817 w 1324747"/>
                    <a:gd name="connsiteY5" fmla="*/ 1797151 h 2565501"/>
                    <a:gd name="connsiteX6" fmla="*/ 27536 w 1324747"/>
                    <a:gd name="connsiteY6" fmla="*/ 2565501 h 2565501"/>
                    <a:gd name="connsiteX7" fmla="*/ 122193 w 1324747"/>
                    <a:gd name="connsiteY7" fmla="*/ 1009158 h 2565501"/>
                    <a:gd name="connsiteX8" fmla="*/ 65043 w 1324747"/>
                    <a:gd name="connsiteY8" fmla="*/ 451443 h 2565501"/>
                    <a:gd name="connsiteX0" fmla="*/ 65043 w 1346757"/>
                    <a:gd name="connsiteY0" fmla="*/ 451443 h 2565501"/>
                    <a:gd name="connsiteX1" fmla="*/ 325986 w 1346757"/>
                    <a:gd name="connsiteY1" fmla="*/ 0 h 2565501"/>
                    <a:gd name="connsiteX2" fmla="*/ 1020467 w 1346757"/>
                    <a:gd name="connsiteY2" fmla="*/ 6350 h 2565501"/>
                    <a:gd name="connsiteX3" fmla="*/ 1313160 w 1346757"/>
                    <a:gd name="connsiteY3" fmla="*/ 514943 h 2565501"/>
                    <a:gd name="connsiteX4" fmla="*/ 1256010 w 1346757"/>
                    <a:gd name="connsiteY4" fmla="*/ 1002808 h 2565501"/>
                    <a:gd name="connsiteX5" fmla="*/ 1274467 w 1346757"/>
                    <a:gd name="connsiteY5" fmla="*/ 2559151 h 2565501"/>
                    <a:gd name="connsiteX6" fmla="*/ 27536 w 1346757"/>
                    <a:gd name="connsiteY6" fmla="*/ 2565501 h 2565501"/>
                    <a:gd name="connsiteX7" fmla="*/ 122193 w 1346757"/>
                    <a:gd name="connsiteY7" fmla="*/ 1009158 h 2565501"/>
                    <a:gd name="connsiteX8" fmla="*/ 65043 w 1346757"/>
                    <a:gd name="connsiteY8" fmla="*/ 451443 h 2565501"/>
                    <a:gd name="connsiteX0" fmla="*/ 123183 w 1347747"/>
                    <a:gd name="connsiteY0" fmla="*/ 413343 h 2565501"/>
                    <a:gd name="connsiteX1" fmla="*/ 326976 w 1347747"/>
                    <a:gd name="connsiteY1" fmla="*/ 0 h 2565501"/>
                    <a:gd name="connsiteX2" fmla="*/ 1021457 w 1347747"/>
                    <a:gd name="connsiteY2" fmla="*/ 6350 h 2565501"/>
                    <a:gd name="connsiteX3" fmla="*/ 1314150 w 1347747"/>
                    <a:gd name="connsiteY3" fmla="*/ 514943 h 2565501"/>
                    <a:gd name="connsiteX4" fmla="*/ 1257000 w 1347747"/>
                    <a:gd name="connsiteY4" fmla="*/ 1002808 h 2565501"/>
                    <a:gd name="connsiteX5" fmla="*/ 1275457 w 1347747"/>
                    <a:gd name="connsiteY5" fmla="*/ 2559151 h 2565501"/>
                    <a:gd name="connsiteX6" fmla="*/ 28526 w 1347747"/>
                    <a:gd name="connsiteY6" fmla="*/ 2565501 h 2565501"/>
                    <a:gd name="connsiteX7" fmla="*/ 123183 w 1347747"/>
                    <a:gd name="connsiteY7" fmla="*/ 1009158 h 2565501"/>
                    <a:gd name="connsiteX8" fmla="*/ 123183 w 1347747"/>
                    <a:gd name="connsiteY8" fmla="*/ 413343 h 2565501"/>
                    <a:gd name="connsiteX0" fmla="*/ 123183 w 1349642"/>
                    <a:gd name="connsiteY0" fmla="*/ 413343 h 2565501"/>
                    <a:gd name="connsiteX1" fmla="*/ 326976 w 1349642"/>
                    <a:gd name="connsiteY1" fmla="*/ 0 h 2565501"/>
                    <a:gd name="connsiteX2" fmla="*/ 1021457 w 1349642"/>
                    <a:gd name="connsiteY2" fmla="*/ 6350 h 2565501"/>
                    <a:gd name="connsiteX3" fmla="*/ 1257000 w 1349642"/>
                    <a:gd name="connsiteY3" fmla="*/ 419693 h 2565501"/>
                    <a:gd name="connsiteX4" fmla="*/ 1257000 w 1349642"/>
                    <a:gd name="connsiteY4" fmla="*/ 1002808 h 2565501"/>
                    <a:gd name="connsiteX5" fmla="*/ 1275457 w 1349642"/>
                    <a:gd name="connsiteY5" fmla="*/ 2559151 h 2565501"/>
                    <a:gd name="connsiteX6" fmla="*/ 28526 w 1349642"/>
                    <a:gd name="connsiteY6" fmla="*/ 2565501 h 2565501"/>
                    <a:gd name="connsiteX7" fmla="*/ 123183 w 1349642"/>
                    <a:gd name="connsiteY7" fmla="*/ 1009158 h 2565501"/>
                    <a:gd name="connsiteX8" fmla="*/ 123183 w 1349642"/>
                    <a:gd name="connsiteY8" fmla="*/ 413343 h 2565501"/>
                    <a:gd name="connsiteX0" fmla="*/ 116820 w 1343279"/>
                    <a:gd name="connsiteY0" fmla="*/ 413343 h 2565501"/>
                    <a:gd name="connsiteX1" fmla="*/ 320613 w 1343279"/>
                    <a:gd name="connsiteY1" fmla="*/ 0 h 2565501"/>
                    <a:gd name="connsiteX2" fmla="*/ 1015094 w 1343279"/>
                    <a:gd name="connsiteY2" fmla="*/ 6350 h 2565501"/>
                    <a:gd name="connsiteX3" fmla="*/ 1250637 w 1343279"/>
                    <a:gd name="connsiteY3" fmla="*/ 419693 h 2565501"/>
                    <a:gd name="connsiteX4" fmla="*/ 1250637 w 1343279"/>
                    <a:gd name="connsiteY4" fmla="*/ 1002808 h 2565501"/>
                    <a:gd name="connsiteX5" fmla="*/ 1269094 w 1343279"/>
                    <a:gd name="connsiteY5" fmla="*/ 2559151 h 2565501"/>
                    <a:gd name="connsiteX6" fmla="*/ 22163 w 1343279"/>
                    <a:gd name="connsiteY6" fmla="*/ 2565501 h 2565501"/>
                    <a:gd name="connsiteX7" fmla="*/ 186670 w 1343279"/>
                    <a:gd name="connsiteY7" fmla="*/ 1440958 h 2565501"/>
                    <a:gd name="connsiteX8" fmla="*/ 116820 w 1343279"/>
                    <a:gd name="connsiteY8" fmla="*/ 413343 h 2565501"/>
                    <a:gd name="connsiteX0" fmla="*/ 116820 w 1321976"/>
                    <a:gd name="connsiteY0" fmla="*/ 413343 h 2565501"/>
                    <a:gd name="connsiteX1" fmla="*/ 320613 w 1321976"/>
                    <a:gd name="connsiteY1" fmla="*/ 0 h 2565501"/>
                    <a:gd name="connsiteX2" fmla="*/ 1015094 w 1321976"/>
                    <a:gd name="connsiteY2" fmla="*/ 6350 h 2565501"/>
                    <a:gd name="connsiteX3" fmla="*/ 1250637 w 1321976"/>
                    <a:gd name="connsiteY3" fmla="*/ 419693 h 2565501"/>
                    <a:gd name="connsiteX4" fmla="*/ 1123637 w 1321976"/>
                    <a:gd name="connsiteY4" fmla="*/ 1371108 h 2565501"/>
                    <a:gd name="connsiteX5" fmla="*/ 1269094 w 1321976"/>
                    <a:gd name="connsiteY5" fmla="*/ 2559151 h 2565501"/>
                    <a:gd name="connsiteX6" fmla="*/ 22163 w 1321976"/>
                    <a:gd name="connsiteY6" fmla="*/ 2565501 h 2565501"/>
                    <a:gd name="connsiteX7" fmla="*/ 186670 w 1321976"/>
                    <a:gd name="connsiteY7" fmla="*/ 1440958 h 2565501"/>
                    <a:gd name="connsiteX8" fmla="*/ 116820 w 1321976"/>
                    <a:gd name="connsiteY8" fmla="*/ 413343 h 2565501"/>
                    <a:gd name="connsiteX0" fmla="*/ 116820 w 1318784"/>
                    <a:gd name="connsiteY0" fmla="*/ 413343 h 2565501"/>
                    <a:gd name="connsiteX1" fmla="*/ 320613 w 1318784"/>
                    <a:gd name="connsiteY1" fmla="*/ 0 h 2565501"/>
                    <a:gd name="connsiteX2" fmla="*/ 1015094 w 1318784"/>
                    <a:gd name="connsiteY2" fmla="*/ 6350 h 2565501"/>
                    <a:gd name="connsiteX3" fmla="*/ 1250637 w 1318784"/>
                    <a:gd name="connsiteY3" fmla="*/ 419693 h 2565501"/>
                    <a:gd name="connsiteX4" fmla="*/ 1123637 w 1318784"/>
                    <a:gd name="connsiteY4" fmla="*/ 1371108 h 2565501"/>
                    <a:gd name="connsiteX5" fmla="*/ 1269094 w 1318784"/>
                    <a:gd name="connsiteY5" fmla="*/ 2559151 h 2565501"/>
                    <a:gd name="connsiteX6" fmla="*/ 22163 w 1318784"/>
                    <a:gd name="connsiteY6" fmla="*/ 2565501 h 2565501"/>
                    <a:gd name="connsiteX7" fmla="*/ 186670 w 1318784"/>
                    <a:gd name="connsiteY7" fmla="*/ 1440958 h 2565501"/>
                    <a:gd name="connsiteX8" fmla="*/ 116820 w 1318784"/>
                    <a:gd name="connsiteY8" fmla="*/ 413343 h 2565501"/>
                    <a:gd name="connsiteX0" fmla="*/ 116820 w 1318784"/>
                    <a:gd name="connsiteY0" fmla="*/ 413343 h 2565501"/>
                    <a:gd name="connsiteX1" fmla="*/ 320613 w 1318784"/>
                    <a:gd name="connsiteY1" fmla="*/ 0 h 2565501"/>
                    <a:gd name="connsiteX2" fmla="*/ 1015094 w 1318784"/>
                    <a:gd name="connsiteY2" fmla="*/ 6350 h 2565501"/>
                    <a:gd name="connsiteX3" fmla="*/ 1250637 w 1318784"/>
                    <a:gd name="connsiteY3" fmla="*/ 419693 h 2565501"/>
                    <a:gd name="connsiteX4" fmla="*/ 1123637 w 1318784"/>
                    <a:gd name="connsiteY4" fmla="*/ 1371108 h 2565501"/>
                    <a:gd name="connsiteX5" fmla="*/ 1269094 w 1318784"/>
                    <a:gd name="connsiteY5" fmla="*/ 2559151 h 2565501"/>
                    <a:gd name="connsiteX6" fmla="*/ 22163 w 1318784"/>
                    <a:gd name="connsiteY6" fmla="*/ 2565501 h 2565501"/>
                    <a:gd name="connsiteX7" fmla="*/ 186670 w 1318784"/>
                    <a:gd name="connsiteY7" fmla="*/ 1440958 h 2565501"/>
                    <a:gd name="connsiteX8" fmla="*/ 181036 w 1318784"/>
                    <a:gd name="connsiteY8" fmla="*/ 1235025 h 2565501"/>
                    <a:gd name="connsiteX9" fmla="*/ 116820 w 1318784"/>
                    <a:gd name="connsiteY9" fmla="*/ 413343 h 2565501"/>
                    <a:gd name="connsiteX0" fmla="*/ 116820 w 1318784"/>
                    <a:gd name="connsiteY0" fmla="*/ 413343 h 2565501"/>
                    <a:gd name="connsiteX1" fmla="*/ 320613 w 1318784"/>
                    <a:gd name="connsiteY1" fmla="*/ 0 h 2565501"/>
                    <a:gd name="connsiteX2" fmla="*/ 1015094 w 1318784"/>
                    <a:gd name="connsiteY2" fmla="*/ 6350 h 2565501"/>
                    <a:gd name="connsiteX3" fmla="*/ 1250637 w 1318784"/>
                    <a:gd name="connsiteY3" fmla="*/ 419693 h 2565501"/>
                    <a:gd name="connsiteX4" fmla="*/ 1139886 w 1318784"/>
                    <a:gd name="connsiteY4" fmla="*/ 1222325 h 2565501"/>
                    <a:gd name="connsiteX5" fmla="*/ 1123637 w 1318784"/>
                    <a:gd name="connsiteY5" fmla="*/ 1371108 h 2565501"/>
                    <a:gd name="connsiteX6" fmla="*/ 1269094 w 1318784"/>
                    <a:gd name="connsiteY6" fmla="*/ 2559151 h 2565501"/>
                    <a:gd name="connsiteX7" fmla="*/ 22163 w 1318784"/>
                    <a:gd name="connsiteY7" fmla="*/ 2565501 h 2565501"/>
                    <a:gd name="connsiteX8" fmla="*/ 186670 w 1318784"/>
                    <a:gd name="connsiteY8" fmla="*/ 1440958 h 2565501"/>
                    <a:gd name="connsiteX9" fmla="*/ 181036 w 1318784"/>
                    <a:gd name="connsiteY9" fmla="*/ 1235025 h 2565501"/>
                    <a:gd name="connsiteX10" fmla="*/ 116820 w 1318784"/>
                    <a:gd name="connsiteY10" fmla="*/ 413343 h 2565501"/>
                    <a:gd name="connsiteX0" fmla="*/ 116820 w 1330994"/>
                    <a:gd name="connsiteY0" fmla="*/ 413343 h 2565501"/>
                    <a:gd name="connsiteX1" fmla="*/ 320613 w 1330994"/>
                    <a:gd name="connsiteY1" fmla="*/ 0 h 2565501"/>
                    <a:gd name="connsiteX2" fmla="*/ 1015094 w 1330994"/>
                    <a:gd name="connsiteY2" fmla="*/ 6350 h 2565501"/>
                    <a:gd name="connsiteX3" fmla="*/ 1250637 w 1330994"/>
                    <a:gd name="connsiteY3" fmla="*/ 419693 h 2565501"/>
                    <a:gd name="connsiteX4" fmla="*/ 1139886 w 1330994"/>
                    <a:gd name="connsiteY4" fmla="*/ 1222325 h 2565501"/>
                    <a:gd name="connsiteX5" fmla="*/ 1123637 w 1330994"/>
                    <a:gd name="connsiteY5" fmla="*/ 1371108 h 2565501"/>
                    <a:gd name="connsiteX6" fmla="*/ 1139886 w 1330994"/>
                    <a:gd name="connsiteY6" fmla="*/ 1520775 h 2565501"/>
                    <a:gd name="connsiteX7" fmla="*/ 1269094 w 1330994"/>
                    <a:gd name="connsiteY7" fmla="*/ 2559151 h 2565501"/>
                    <a:gd name="connsiteX8" fmla="*/ 22163 w 1330994"/>
                    <a:gd name="connsiteY8" fmla="*/ 2565501 h 2565501"/>
                    <a:gd name="connsiteX9" fmla="*/ 186670 w 1330994"/>
                    <a:gd name="connsiteY9" fmla="*/ 1440958 h 2565501"/>
                    <a:gd name="connsiteX10" fmla="*/ 181036 w 1330994"/>
                    <a:gd name="connsiteY10" fmla="*/ 1235025 h 2565501"/>
                    <a:gd name="connsiteX11" fmla="*/ 116820 w 1330994"/>
                    <a:gd name="connsiteY11" fmla="*/ 413343 h 2565501"/>
                    <a:gd name="connsiteX0" fmla="*/ 153420 w 1367594"/>
                    <a:gd name="connsiteY0" fmla="*/ 413343 h 2565501"/>
                    <a:gd name="connsiteX1" fmla="*/ 357213 w 1367594"/>
                    <a:gd name="connsiteY1" fmla="*/ 0 h 2565501"/>
                    <a:gd name="connsiteX2" fmla="*/ 1051694 w 1367594"/>
                    <a:gd name="connsiteY2" fmla="*/ 6350 h 2565501"/>
                    <a:gd name="connsiteX3" fmla="*/ 1287237 w 1367594"/>
                    <a:gd name="connsiteY3" fmla="*/ 419693 h 2565501"/>
                    <a:gd name="connsiteX4" fmla="*/ 1176486 w 1367594"/>
                    <a:gd name="connsiteY4" fmla="*/ 1222325 h 2565501"/>
                    <a:gd name="connsiteX5" fmla="*/ 1160237 w 1367594"/>
                    <a:gd name="connsiteY5" fmla="*/ 1371108 h 2565501"/>
                    <a:gd name="connsiteX6" fmla="*/ 1176486 w 1367594"/>
                    <a:gd name="connsiteY6" fmla="*/ 1520775 h 2565501"/>
                    <a:gd name="connsiteX7" fmla="*/ 1305694 w 1367594"/>
                    <a:gd name="connsiteY7" fmla="*/ 2559151 h 2565501"/>
                    <a:gd name="connsiteX8" fmla="*/ 58763 w 1367594"/>
                    <a:gd name="connsiteY8" fmla="*/ 2565501 h 2565501"/>
                    <a:gd name="connsiteX9" fmla="*/ 204936 w 1367594"/>
                    <a:gd name="connsiteY9" fmla="*/ 1565225 h 2565501"/>
                    <a:gd name="connsiteX10" fmla="*/ 223270 w 1367594"/>
                    <a:gd name="connsiteY10" fmla="*/ 1440958 h 2565501"/>
                    <a:gd name="connsiteX11" fmla="*/ 217636 w 1367594"/>
                    <a:gd name="connsiteY11" fmla="*/ 1235025 h 2565501"/>
                    <a:gd name="connsiteX12" fmla="*/ 153420 w 1367594"/>
                    <a:gd name="connsiteY12" fmla="*/ 413343 h 2565501"/>
                    <a:gd name="connsiteX0" fmla="*/ 153420 w 1367594"/>
                    <a:gd name="connsiteY0" fmla="*/ 413343 h 2565501"/>
                    <a:gd name="connsiteX1" fmla="*/ 357213 w 1367594"/>
                    <a:gd name="connsiteY1" fmla="*/ 0 h 2565501"/>
                    <a:gd name="connsiteX2" fmla="*/ 1051694 w 1367594"/>
                    <a:gd name="connsiteY2" fmla="*/ 6350 h 2565501"/>
                    <a:gd name="connsiteX3" fmla="*/ 1287237 w 1367594"/>
                    <a:gd name="connsiteY3" fmla="*/ 419693 h 2565501"/>
                    <a:gd name="connsiteX4" fmla="*/ 1176486 w 1367594"/>
                    <a:gd name="connsiteY4" fmla="*/ 1222325 h 2565501"/>
                    <a:gd name="connsiteX5" fmla="*/ 1160237 w 1367594"/>
                    <a:gd name="connsiteY5" fmla="*/ 1371108 h 2565501"/>
                    <a:gd name="connsiteX6" fmla="*/ 1176486 w 1367594"/>
                    <a:gd name="connsiteY6" fmla="*/ 1520775 h 2565501"/>
                    <a:gd name="connsiteX7" fmla="*/ 1305694 w 1367594"/>
                    <a:gd name="connsiteY7" fmla="*/ 2559151 h 2565501"/>
                    <a:gd name="connsiteX8" fmla="*/ 58763 w 1367594"/>
                    <a:gd name="connsiteY8" fmla="*/ 2565501 h 2565501"/>
                    <a:gd name="connsiteX9" fmla="*/ 204936 w 1367594"/>
                    <a:gd name="connsiteY9" fmla="*/ 1565225 h 2565501"/>
                    <a:gd name="connsiteX10" fmla="*/ 305820 w 1367594"/>
                    <a:gd name="connsiteY10" fmla="*/ 1415558 h 2565501"/>
                    <a:gd name="connsiteX11" fmla="*/ 217636 w 1367594"/>
                    <a:gd name="connsiteY11" fmla="*/ 1235025 h 2565501"/>
                    <a:gd name="connsiteX12" fmla="*/ 153420 w 1367594"/>
                    <a:gd name="connsiteY12" fmla="*/ 413343 h 2565501"/>
                    <a:gd name="connsiteX0" fmla="*/ 153420 w 1367594"/>
                    <a:gd name="connsiteY0" fmla="*/ 413343 h 2565501"/>
                    <a:gd name="connsiteX1" fmla="*/ 357213 w 1367594"/>
                    <a:gd name="connsiteY1" fmla="*/ 0 h 2565501"/>
                    <a:gd name="connsiteX2" fmla="*/ 1051694 w 1367594"/>
                    <a:gd name="connsiteY2" fmla="*/ 6350 h 2565501"/>
                    <a:gd name="connsiteX3" fmla="*/ 1287237 w 1367594"/>
                    <a:gd name="connsiteY3" fmla="*/ 419693 h 2565501"/>
                    <a:gd name="connsiteX4" fmla="*/ 1176486 w 1367594"/>
                    <a:gd name="connsiteY4" fmla="*/ 1222325 h 2565501"/>
                    <a:gd name="connsiteX5" fmla="*/ 1160237 w 1367594"/>
                    <a:gd name="connsiteY5" fmla="*/ 1371108 h 2565501"/>
                    <a:gd name="connsiteX6" fmla="*/ 1176486 w 1367594"/>
                    <a:gd name="connsiteY6" fmla="*/ 1520775 h 2565501"/>
                    <a:gd name="connsiteX7" fmla="*/ 1305694 w 1367594"/>
                    <a:gd name="connsiteY7" fmla="*/ 2559151 h 2565501"/>
                    <a:gd name="connsiteX8" fmla="*/ 58763 w 1367594"/>
                    <a:gd name="connsiteY8" fmla="*/ 2565501 h 2565501"/>
                    <a:gd name="connsiteX9" fmla="*/ 204936 w 1367594"/>
                    <a:gd name="connsiteY9" fmla="*/ 1565225 h 2565501"/>
                    <a:gd name="connsiteX10" fmla="*/ 305820 w 1367594"/>
                    <a:gd name="connsiteY10" fmla="*/ 1415558 h 2565501"/>
                    <a:gd name="connsiteX11" fmla="*/ 217636 w 1367594"/>
                    <a:gd name="connsiteY11" fmla="*/ 1235025 h 2565501"/>
                    <a:gd name="connsiteX12" fmla="*/ 153420 w 1367594"/>
                    <a:gd name="connsiteY12" fmla="*/ 413343 h 2565501"/>
                    <a:gd name="connsiteX0" fmla="*/ 153420 w 1367594"/>
                    <a:gd name="connsiteY0" fmla="*/ 413343 h 2565501"/>
                    <a:gd name="connsiteX1" fmla="*/ 357213 w 1367594"/>
                    <a:gd name="connsiteY1" fmla="*/ 0 h 2565501"/>
                    <a:gd name="connsiteX2" fmla="*/ 1051694 w 1367594"/>
                    <a:gd name="connsiteY2" fmla="*/ 6350 h 2565501"/>
                    <a:gd name="connsiteX3" fmla="*/ 1287237 w 1367594"/>
                    <a:gd name="connsiteY3" fmla="*/ 419693 h 2565501"/>
                    <a:gd name="connsiteX4" fmla="*/ 1176486 w 1367594"/>
                    <a:gd name="connsiteY4" fmla="*/ 1222325 h 2565501"/>
                    <a:gd name="connsiteX5" fmla="*/ 1100705 w 1367594"/>
                    <a:gd name="connsiteY5" fmla="*/ 1385395 h 2565501"/>
                    <a:gd name="connsiteX6" fmla="*/ 1176486 w 1367594"/>
                    <a:gd name="connsiteY6" fmla="*/ 1520775 h 2565501"/>
                    <a:gd name="connsiteX7" fmla="*/ 1305694 w 1367594"/>
                    <a:gd name="connsiteY7" fmla="*/ 2559151 h 2565501"/>
                    <a:gd name="connsiteX8" fmla="*/ 58763 w 1367594"/>
                    <a:gd name="connsiteY8" fmla="*/ 2565501 h 2565501"/>
                    <a:gd name="connsiteX9" fmla="*/ 204936 w 1367594"/>
                    <a:gd name="connsiteY9" fmla="*/ 1565225 h 2565501"/>
                    <a:gd name="connsiteX10" fmla="*/ 305820 w 1367594"/>
                    <a:gd name="connsiteY10" fmla="*/ 1415558 h 2565501"/>
                    <a:gd name="connsiteX11" fmla="*/ 217636 w 1367594"/>
                    <a:gd name="connsiteY11" fmla="*/ 1235025 h 2565501"/>
                    <a:gd name="connsiteX12" fmla="*/ 153420 w 1367594"/>
                    <a:gd name="connsiteY12" fmla="*/ 413343 h 2565501"/>
                    <a:gd name="connsiteX0" fmla="*/ 153420 w 1367594"/>
                    <a:gd name="connsiteY0" fmla="*/ 413343 h 2565501"/>
                    <a:gd name="connsiteX1" fmla="*/ 357213 w 1367594"/>
                    <a:gd name="connsiteY1" fmla="*/ 0 h 2565501"/>
                    <a:gd name="connsiteX2" fmla="*/ 1051694 w 1367594"/>
                    <a:gd name="connsiteY2" fmla="*/ 6350 h 2565501"/>
                    <a:gd name="connsiteX3" fmla="*/ 1287237 w 1367594"/>
                    <a:gd name="connsiteY3" fmla="*/ 419693 h 2565501"/>
                    <a:gd name="connsiteX4" fmla="*/ 1176486 w 1367594"/>
                    <a:gd name="connsiteY4" fmla="*/ 1222325 h 2565501"/>
                    <a:gd name="connsiteX5" fmla="*/ 1100705 w 1367594"/>
                    <a:gd name="connsiteY5" fmla="*/ 1385395 h 2565501"/>
                    <a:gd name="connsiteX6" fmla="*/ 1176486 w 1367594"/>
                    <a:gd name="connsiteY6" fmla="*/ 1520775 h 2565501"/>
                    <a:gd name="connsiteX7" fmla="*/ 1305694 w 1367594"/>
                    <a:gd name="connsiteY7" fmla="*/ 2559151 h 2565501"/>
                    <a:gd name="connsiteX8" fmla="*/ 58763 w 1367594"/>
                    <a:gd name="connsiteY8" fmla="*/ 2565501 h 2565501"/>
                    <a:gd name="connsiteX9" fmla="*/ 204936 w 1367594"/>
                    <a:gd name="connsiteY9" fmla="*/ 1565225 h 2565501"/>
                    <a:gd name="connsiteX10" fmla="*/ 305820 w 1367594"/>
                    <a:gd name="connsiteY10" fmla="*/ 1415558 h 2565501"/>
                    <a:gd name="connsiteX11" fmla="*/ 217636 w 1367594"/>
                    <a:gd name="connsiteY11" fmla="*/ 1235025 h 2565501"/>
                    <a:gd name="connsiteX12" fmla="*/ 153420 w 1367594"/>
                    <a:gd name="connsiteY12" fmla="*/ 413343 h 2565501"/>
                    <a:gd name="connsiteX0" fmla="*/ 153420 w 1367594"/>
                    <a:gd name="connsiteY0" fmla="*/ 413343 h 2565501"/>
                    <a:gd name="connsiteX1" fmla="*/ 357213 w 1367594"/>
                    <a:gd name="connsiteY1" fmla="*/ 0 h 2565501"/>
                    <a:gd name="connsiteX2" fmla="*/ 1051694 w 1367594"/>
                    <a:gd name="connsiteY2" fmla="*/ 6350 h 2565501"/>
                    <a:gd name="connsiteX3" fmla="*/ 1287237 w 1367594"/>
                    <a:gd name="connsiteY3" fmla="*/ 419693 h 2565501"/>
                    <a:gd name="connsiteX4" fmla="*/ 1176486 w 1367594"/>
                    <a:gd name="connsiteY4" fmla="*/ 1222325 h 2565501"/>
                    <a:gd name="connsiteX5" fmla="*/ 1100705 w 1367594"/>
                    <a:gd name="connsiteY5" fmla="*/ 1385395 h 2565501"/>
                    <a:gd name="connsiteX6" fmla="*/ 1176486 w 1367594"/>
                    <a:gd name="connsiteY6" fmla="*/ 1520775 h 2565501"/>
                    <a:gd name="connsiteX7" fmla="*/ 1305694 w 1367594"/>
                    <a:gd name="connsiteY7" fmla="*/ 2559151 h 2565501"/>
                    <a:gd name="connsiteX8" fmla="*/ 58763 w 1367594"/>
                    <a:gd name="connsiteY8" fmla="*/ 2565501 h 2565501"/>
                    <a:gd name="connsiteX9" fmla="*/ 204936 w 1367594"/>
                    <a:gd name="connsiteY9" fmla="*/ 1565225 h 2565501"/>
                    <a:gd name="connsiteX10" fmla="*/ 305820 w 1367594"/>
                    <a:gd name="connsiteY10" fmla="*/ 1415558 h 2565501"/>
                    <a:gd name="connsiteX11" fmla="*/ 217636 w 1367594"/>
                    <a:gd name="connsiteY11" fmla="*/ 1235025 h 2565501"/>
                    <a:gd name="connsiteX12" fmla="*/ 153420 w 1367594"/>
                    <a:gd name="connsiteY12" fmla="*/ 413343 h 2565501"/>
                    <a:gd name="connsiteX0" fmla="*/ 153420 w 1367594"/>
                    <a:gd name="connsiteY0" fmla="*/ 413343 h 2565501"/>
                    <a:gd name="connsiteX1" fmla="*/ 357213 w 1367594"/>
                    <a:gd name="connsiteY1" fmla="*/ 0 h 2565501"/>
                    <a:gd name="connsiteX2" fmla="*/ 1051694 w 1367594"/>
                    <a:gd name="connsiteY2" fmla="*/ 6350 h 2565501"/>
                    <a:gd name="connsiteX3" fmla="*/ 1287237 w 1367594"/>
                    <a:gd name="connsiteY3" fmla="*/ 419693 h 2565501"/>
                    <a:gd name="connsiteX4" fmla="*/ 1176486 w 1367594"/>
                    <a:gd name="connsiteY4" fmla="*/ 1222325 h 2565501"/>
                    <a:gd name="connsiteX5" fmla="*/ 1100705 w 1367594"/>
                    <a:gd name="connsiteY5" fmla="*/ 1385395 h 2565501"/>
                    <a:gd name="connsiteX6" fmla="*/ 1176486 w 1367594"/>
                    <a:gd name="connsiteY6" fmla="*/ 1520775 h 2565501"/>
                    <a:gd name="connsiteX7" fmla="*/ 1305694 w 1367594"/>
                    <a:gd name="connsiteY7" fmla="*/ 2559151 h 2565501"/>
                    <a:gd name="connsiteX8" fmla="*/ 58763 w 1367594"/>
                    <a:gd name="connsiteY8" fmla="*/ 2565501 h 2565501"/>
                    <a:gd name="connsiteX9" fmla="*/ 204936 w 1367594"/>
                    <a:gd name="connsiteY9" fmla="*/ 1565225 h 2565501"/>
                    <a:gd name="connsiteX10" fmla="*/ 305820 w 1367594"/>
                    <a:gd name="connsiteY10" fmla="*/ 1415558 h 2565501"/>
                    <a:gd name="connsiteX11" fmla="*/ 217636 w 1367594"/>
                    <a:gd name="connsiteY11" fmla="*/ 1235025 h 2565501"/>
                    <a:gd name="connsiteX12" fmla="*/ 153420 w 1367594"/>
                    <a:gd name="connsiteY12" fmla="*/ 413343 h 2565501"/>
                    <a:gd name="connsiteX0" fmla="*/ 153420 w 1374659"/>
                    <a:gd name="connsiteY0" fmla="*/ 413343 h 2565501"/>
                    <a:gd name="connsiteX1" fmla="*/ 357213 w 1374659"/>
                    <a:gd name="connsiteY1" fmla="*/ 0 h 2565501"/>
                    <a:gd name="connsiteX2" fmla="*/ 1051694 w 1374659"/>
                    <a:gd name="connsiteY2" fmla="*/ 6350 h 2565501"/>
                    <a:gd name="connsiteX3" fmla="*/ 1287237 w 1374659"/>
                    <a:gd name="connsiteY3" fmla="*/ 419693 h 2565501"/>
                    <a:gd name="connsiteX4" fmla="*/ 1176486 w 1374659"/>
                    <a:gd name="connsiteY4" fmla="*/ 1222325 h 2565501"/>
                    <a:gd name="connsiteX5" fmla="*/ 1100705 w 1374659"/>
                    <a:gd name="connsiteY5" fmla="*/ 1385395 h 2565501"/>
                    <a:gd name="connsiteX6" fmla="*/ 1176486 w 1374659"/>
                    <a:gd name="connsiteY6" fmla="*/ 1520775 h 2565501"/>
                    <a:gd name="connsiteX7" fmla="*/ 1305694 w 1374659"/>
                    <a:gd name="connsiteY7" fmla="*/ 2559151 h 2565501"/>
                    <a:gd name="connsiteX8" fmla="*/ 58763 w 1374659"/>
                    <a:gd name="connsiteY8" fmla="*/ 2565501 h 2565501"/>
                    <a:gd name="connsiteX9" fmla="*/ 204936 w 1374659"/>
                    <a:gd name="connsiteY9" fmla="*/ 1565225 h 2565501"/>
                    <a:gd name="connsiteX10" fmla="*/ 305820 w 1374659"/>
                    <a:gd name="connsiteY10" fmla="*/ 1415558 h 2565501"/>
                    <a:gd name="connsiteX11" fmla="*/ 217636 w 1374659"/>
                    <a:gd name="connsiteY11" fmla="*/ 1235025 h 2565501"/>
                    <a:gd name="connsiteX12" fmla="*/ 153420 w 1374659"/>
                    <a:gd name="connsiteY12" fmla="*/ 413343 h 2565501"/>
                    <a:gd name="connsiteX0" fmla="*/ 153420 w 1374659"/>
                    <a:gd name="connsiteY0" fmla="*/ 413343 h 2565501"/>
                    <a:gd name="connsiteX1" fmla="*/ 357213 w 1374659"/>
                    <a:gd name="connsiteY1" fmla="*/ 0 h 2565501"/>
                    <a:gd name="connsiteX2" fmla="*/ 1051694 w 1374659"/>
                    <a:gd name="connsiteY2" fmla="*/ 6350 h 2565501"/>
                    <a:gd name="connsiteX3" fmla="*/ 1287237 w 1374659"/>
                    <a:gd name="connsiteY3" fmla="*/ 419693 h 2565501"/>
                    <a:gd name="connsiteX4" fmla="*/ 1176486 w 1374659"/>
                    <a:gd name="connsiteY4" fmla="*/ 1222325 h 2565501"/>
                    <a:gd name="connsiteX5" fmla="*/ 1100705 w 1374659"/>
                    <a:gd name="connsiteY5" fmla="*/ 1385395 h 2565501"/>
                    <a:gd name="connsiteX6" fmla="*/ 1176486 w 1374659"/>
                    <a:gd name="connsiteY6" fmla="*/ 1520775 h 2565501"/>
                    <a:gd name="connsiteX7" fmla="*/ 1305694 w 1374659"/>
                    <a:gd name="connsiteY7" fmla="*/ 2559151 h 2565501"/>
                    <a:gd name="connsiteX8" fmla="*/ 58763 w 1374659"/>
                    <a:gd name="connsiteY8" fmla="*/ 2565501 h 2565501"/>
                    <a:gd name="connsiteX9" fmla="*/ 204936 w 1374659"/>
                    <a:gd name="connsiteY9" fmla="*/ 1565225 h 2565501"/>
                    <a:gd name="connsiteX10" fmla="*/ 305820 w 1374659"/>
                    <a:gd name="connsiteY10" fmla="*/ 1415558 h 2565501"/>
                    <a:gd name="connsiteX11" fmla="*/ 217636 w 1374659"/>
                    <a:gd name="connsiteY11" fmla="*/ 1235025 h 2565501"/>
                    <a:gd name="connsiteX12" fmla="*/ 153420 w 1374659"/>
                    <a:gd name="connsiteY12" fmla="*/ 413343 h 2565501"/>
                    <a:gd name="connsiteX0" fmla="*/ 153420 w 1374659"/>
                    <a:gd name="connsiteY0" fmla="*/ 413343 h 2565501"/>
                    <a:gd name="connsiteX1" fmla="*/ 357213 w 1374659"/>
                    <a:gd name="connsiteY1" fmla="*/ 0 h 2565501"/>
                    <a:gd name="connsiteX2" fmla="*/ 1051694 w 1374659"/>
                    <a:gd name="connsiteY2" fmla="*/ 6350 h 2565501"/>
                    <a:gd name="connsiteX3" fmla="*/ 1287237 w 1374659"/>
                    <a:gd name="connsiteY3" fmla="*/ 419693 h 2565501"/>
                    <a:gd name="connsiteX4" fmla="*/ 1176486 w 1374659"/>
                    <a:gd name="connsiteY4" fmla="*/ 1222325 h 2565501"/>
                    <a:gd name="connsiteX5" fmla="*/ 1100705 w 1374659"/>
                    <a:gd name="connsiteY5" fmla="*/ 1385395 h 2565501"/>
                    <a:gd name="connsiteX6" fmla="*/ 1176486 w 1374659"/>
                    <a:gd name="connsiteY6" fmla="*/ 1520775 h 2565501"/>
                    <a:gd name="connsiteX7" fmla="*/ 1305694 w 1374659"/>
                    <a:gd name="connsiteY7" fmla="*/ 2559151 h 2565501"/>
                    <a:gd name="connsiteX8" fmla="*/ 58763 w 1374659"/>
                    <a:gd name="connsiteY8" fmla="*/ 2565501 h 2565501"/>
                    <a:gd name="connsiteX9" fmla="*/ 204936 w 1374659"/>
                    <a:gd name="connsiteY9" fmla="*/ 1565225 h 2565501"/>
                    <a:gd name="connsiteX10" fmla="*/ 305820 w 1374659"/>
                    <a:gd name="connsiteY10" fmla="*/ 1415558 h 2565501"/>
                    <a:gd name="connsiteX11" fmla="*/ 217636 w 1374659"/>
                    <a:gd name="connsiteY11" fmla="*/ 1235025 h 2565501"/>
                    <a:gd name="connsiteX12" fmla="*/ 153420 w 1374659"/>
                    <a:gd name="connsiteY12" fmla="*/ 413343 h 2565501"/>
                    <a:gd name="connsiteX0" fmla="*/ 153420 w 1374659"/>
                    <a:gd name="connsiteY0" fmla="*/ 413343 h 2565501"/>
                    <a:gd name="connsiteX1" fmla="*/ 357213 w 1374659"/>
                    <a:gd name="connsiteY1" fmla="*/ 0 h 2565501"/>
                    <a:gd name="connsiteX2" fmla="*/ 1051694 w 1374659"/>
                    <a:gd name="connsiteY2" fmla="*/ 6350 h 2565501"/>
                    <a:gd name="connsiteX3" fmla="*/ 1287237 w 1374659"/>
                    <a:gd name="connsiteY3" fmla="*/ 419693 h 2565501"/>
                    <a:gd name="connsiteX4" fmla="*/ 1176486 w 1374659"/>
                    <a:gd name="connsiteY4" fmla="*/ 1222325 h 2565501"/>
                    <a:gd name="connsiteX5" fmla="*/ 1100705 w 1374659"/>
                    <a:gd name="connsiteY5" fmla="*/ 1385395 h 2565501"/>
                    <a:gd name="connsiteX6" fmla="*/ 1176486 w 1374659"/>
                    <a:gd name="connsiteY6" fmla="*/ 1520775 h 2565501"/>
                    <a:gd name="connsiteX7" fmla="*/ 1305694 w 1374659"/>
                    <a:gd name="connsiteY7" fmla="*/ 2559151 h 2565501"/>
                    <a:gd name="connsiteX8" fmla="*/ 58763 w 1374659"/>
                    <a:gd name="connsiteY8" fmla="*/ 2565501 h 2565501"/>
                    <a:gd name="connsiteX9" fmla="*/ 204936 w 1374659"/>
                    <a:gd name="connsiteY9" fmla="*/ 1565225 h 2565501"/>
                    <a:gd name="connsiteX10" fmla="*/ 305820 w 1374659"/>
                    <a:gd name="connsiteY10" fmla="*/ 1415558 h 2565501"/>
                    <a:gd name="connsiteX11" fmla="*/ 217636 w 1374659"/>
                    <a:gd name="connsiteY11" fmla="*/ 1235025 h 2565501"/>
                    <a:gd name="connsiteX12" fmla="*/ 153420 w 1374659"/>
                    <a:gd name="connsiteY12" fmla="*/ 413343 h 2565501"/>
                    <a:gd name="connsiteX0" fmla="*/ 153420 w 1374659"/>
                    <a:gd name="connsiteY0" fmla="*/ 413343 h 2565501"/>
                    <a:gd name="connsiteX1" fmla="*/ 357213 w 1374659"/>
                    <a:gd name="connsiteY1" fmla="*/ 0 h 2565501"/>
                    <a:gd name="connsiteX2" fmla="*/ 1051694 w 1374659"/>
                    <a:gd name="connsiteY2" fmla="*/ 6350 h 2565501"/>
                    <a:gd name="connsiteX3" fmla="*/ 1287237 w 1374659"/>
                    <a:gd name="connsiteY3" fmla="*/ 419693 h 2565501"/>
                    <a:gd name="connsiteX4" fmla="*/ 1176486 w 1374659"/>
                    <a:gd name="connsiteY4" fmla="*/ 1222325 h 2565501"/>
                    <a:gd name="connsiteX5" fmla="*/ 1100705 w 1374659"/>
                    <a:gd name="connsiteY5" fmla="*/ 1385395 h 2565501"/>
                    <a:gd name="connsiteX6" fmla="*/ 1176486 w 1374659"/>
                    <a:gd name="connsiteY6" fmla="*/ 1520775 h 2565501"/>
                    <a:gd name="connsiteX7" fmla="*/ 1305694 w 1374659"/>
                    <a:gd name="connsiteY7" fmla="*/ 2559151 h 2565501"/>
                    <a:gd name="connsiteX8" fmla="*/ 58763 w 1374659"/>
                    <a:gd name="connsiteY8" fmla="*/ 2565501 h 2565501"/>
                    <a:gd name="connsiteX9" fmla="*/ 204936 w 1374659"/>
                    <a:gd name="connsiteY9" fmla="*/ 1565225 h 2565501"/>
                    <a:gd name="connsiteX10" fmla="*/ 305820 w 1374659"/>
                    <a:gd name="connsiteY10" fmla="*/ 1415558 h 2565501"/>
                    <a:gd name="connsiteX11" fmla="*/ 217636 w 1374659"/>
                    <a:gd name="connsiteY11" fmla="*/ 1235025 h 2565501"/>
                    <a:gd name="connsiteX12" fmla="*/ 153420 w 1374659"/>
                    <a:gd name="connsiteY12" fmla="*/ 413343 h 2565501"/>
                    <a:gd name="connsiteX0" fmla="*/ 153538 w 1374777"/>
                    <a:gd name="connsiteY0" fmla="*/ 413343 h 2565501"/>
                    <a:gd name="connsiteX1" fmla="*/ 357331 w 1374777"/>
                    <a:gd name="connsiteY1" fmla="*/ 0 h 2565501"/>
                    <a:gd name="connsiteX2" fmla="*/ 1051812 w 1374777"/>
                    <a:gd name="connsiteY2" fmla="*/ 6350 h 2565501"/>
                    <a:gd name="connsiteX3" fmla="*/ 1287355 w 1374777"/>
                    <a:gd name="connsiteY3" fmla="*/ 419693 h 2565501"/>
                    <a:gd name="connsiteX4" fmla="*/ 1176604 w 1374777"/>
                    <a:gd name="connsiteY4" fmla="*/ 1222325 h 2565501"/>
                    <a:gd name="connsiteX5" fmla="*/ 1100823 w 1374777"/>
                    <a:gd name="connsiteY5" fmla="*/ 1385395 h 2565501"/>
                    <a:gd name="connsiteX6" fmla="*/ 1176604 w 1374777"/>
                    <a:gd name="connsiteY6" fmla="*/ 1520775 h 2565501"/>
                    <a:gd name="connsiteX7" fmla="*/ 1305812 w 1374777"/>
                    <a:gd name="connsiteY7" fmla="*/ 2559151 h 2565501"/>
                    <a:gd name="connsiteX8" fmla="*/ 58881 w 1374777"/>
                    <a:gd name="connsiteY8" fmla="*/ 2565501 h 2565501"/>
                    <a:gd name="connsiteX9" fmla="*/ 205054 w 1374777"/>
                    <a:gd name="connsiteY9" fmla="*/ 1565225 h 2565501"/>
                    <a:gd name="connsiteX10" fmla="*/ 305938 w 1374777"/>
                    <a:gd name="connsiteY10" fmla="*/ 1415558 h 2565501"/>
                    <a:gd name="connsiteX11" fmla="*/ 217754 w 1374777"/>
                    <a:gd name="connsiteY11" fmla="*/ 1235025 h 2565501"/>
                    <a:gd name="connsiteX12" fmla="*/ 153538 w 1374777"/>
                    <a:gd name="connsiteY12" fmla="*/ 413343 h 2565501"/>
                    <a:gd name="connsiteX0" fmla="*/ 162027 w 1383266"/>
                    <a:gd name="connsiteY0" fmla="*/ 413343 h 2565501"/>
                    <a:gd name="connsiteX1" fmla="*/ 365820 w 1383266"/>
                    <a:gd name="connsiteY1" fmla="*/ 0 h 2565501"/>
                    <a:gd name="connsiteX2" fmla="*/ 1060301 w 1383266"/>
                    <a:gd name="connsiteY2" fmla="*/ 6350 h 2565501"/>
                    <a:gd name="connsiteX3" fmla="*/ 1295844 w 1383266"/>
                    <a:gd name="connsiteY3" fmla="*/ 419693 h 2565501"/>
                    <a:gd name="connsiteX4" fmla="*/ 1185093 w 1383266"/>
                    <a:gd name="connsiteY4" fmla="*/ 1222325 h 2565501"/>
                    <a:gd name="connsiteX5" fmla="*/ 1109312 w 1383266"/>
                    <a:gd name="connsiteY5" fmla="*/ 1385395 h 2565501"/>
                    <a:gd name="connsiteX6" fmla="*/ 1185093 w 1383266"/>
                    <a:gd name="connsiteY6" fmla="*/ 1520775 h 2565501"/>
                    <a:gd name="connsiteX7" fmla="*/ 1314301 w 1383266"/>
                    <a:gd name="connsiteY7" fmla="*/ 2559151 h 2565501"/>
                    <a:gd name="connsiteX8" fmla="*/ 67370 w 1383266"/>
                    <a:gd name="connsiteY8" fmla="*/ 2565501 h 2565501"/>
                    <a:gd name="connsiteX9" fmla="*/ 213543 w 1383266"/>
                    <a:gd name="connsiteY9" fmla="*/ 1565225 h 2565501"/>
                    <a:gd name="connsiteX10" fmla="*/ 314427 w 1383266"/>
                    <a:gd name="connsiteY10" fmla="*/ 1415558 h 2565501"/>
                    <a:gd name="connsiteX11" fmla="*/ 226243 w 1383266"/>
                    <a:gd name="connsiteY11" fmla="*/ 1235025 h 2565501"/>
                    <a:gd name="connsiteX12" fmla="*/ 162027 w 1383266"/>
                    <a:gd name="connsiteY12" fmla="*/ 413343 h 2565501"/>
                    <a:gd name="connsiteX0" fmla="*/ 155048 w 1376287"/>
                    <a:gd name="connsiteY0" fmla="*/ 413343 h 2565501"/>
                    <a:gd name="connsiteX1" fmla="*/ 358841 w 1376287"/>
                    <a:gd name="connsiteY1" fmla="*/ 0 h 2565501"/>
                    <a:gd name="connsiteX2" fmla="*/ 1053322 w 1376287"/>
                    <a:gd name="connsiteY2" fmla="*/ 6350 h 2565501"/>
                    <a:gd name="connsiteX3" fmla="*/ 1288865 w 1376287"/>
                    <a:gd name="connsiteY3" fmla="*/ 419693 h 2565501"/>
                    <a:gd name="connsiteX4" fmla="*/ 1178114 w 1376287"/>
                    <a:gd name="connsiteY4" fmla="*/ 1222325 h 2565501"/>
                    <a:gd name="connsiteX5" fmla="*/ 1102333 w 1376287"/>
                    <a:gd name="connsiteY5" fmla="*/ 1385395 h 2565501"/>
                    <a:gd name="connsiteX6" fmla="*/ 1178114 w 1376287"/>
                    <a:gd name="connsiteY6" fmla="*/ 1520775 h 2565501"/>
                    <a:gd name="connsiteX7" fmla="*/ 1307322 w 1376287"/>
                    <a:gd name="connsiteY7" fmla="*/ 2559151 h 2565501"/>
                    <a:gd name="connsiteX8" fmla="*/ 60391 w 1376287"/>
                    <a:gd name="connsiteY8" fmla="*/ 2565501 h 2565501"/>
                    <a:gd name="connsiteX9" fmla="*/ 206564 w 1376287"/>
                    <a:gd name="connsiteY9" fmla="*/ 1565225 h 2565501"/>
                    <a:gd name="connsiteX10" fmla="*/ 302686 w 1376287"/>
                    <a:gd name="connsiteY10" fmla="*/ 1406033 h 2565501"/>
                    <a:gd name="connsiteX11" fmla="*/ 219264 w 1376287"/>
                    <a:gd name="connsiteY11" fmla="*/ 1235025 h 2565501"/>
                    <a:gd name="connsiteX12" fmla="*/ 155048 w 1376287"/>
                    <a:gd name="connsiteY12" fmla="*/ 413343 h 2565501"/>
                    <a:gd name="connsiteX0" fmla="*/ 155048 w 1376287"/>
                    <a:gd name="connsiteY0" fmla="*/ 413343 h 2565501"/>
                    <a:gd name="connsiteX1" fmla="*/ 358841 w 1376287"/>
                    <a:gd name="connsiteY1" fmla="*/ 0 h 2565501"/>
                    <a:gd name="connsiteX2" fmla="*/ 1053322 w 1376287"/>
                    <a:gd name="connsiteY2" fmla="*/ 6350 h 2565501"/>
                    <a:gd name="connsiteX3" fmla="*/ 1288865 w 1376287"/>
                    <a:gd name="connsiteY3" fmla="*/ 419693 h 2565501"/>
                    <a:gd name="connsiteX4" fmla="*/ 1178114 w 1376287"/>
                    <a:gd name="connsiteY4" fmla="*/ 1222325 h 2565501"/>
                    <a:gd name="connsiteX5" fmla="*/ 1102333 w 1376287"/>
                    <a:gd name="connsiteY5" fmla="*/ 1385395 h 2565501"/>
                    <a:gd name="connsiteX6" fmla="*/ 1178114 w 1376287"/>
                    <a:gd name="connsiteY6" fmla="*/ 1520775 h 2565501"/>
                    <a:gd name="connsiteX7" fmla="*/ 1307322 w 1376287"/>
                    <a:gd name="connsiteY7" fmla="*/ 2559151 h 2565501"/>
                    <a:gd name="connsiteX8" fmla="*/ 60391 w 1376287"/>
                    <a:gd name="connsiteY8" fmla="*/ 2565501 h 2565501"/>
                    <a:gd name="connsiteX9" fmla="*/ 206564 w 1376287"/>
                    <a:gd name="connsiteY9" fmla="*/ 1565225 h 2565501"/>
                    <a:gd name="connsiteX10" fmla="*/ 302686 w 1376287"/>
                    <a:gd name="connsiteY10" fmla="*/ 1406033 h 2565501"/>
                    <a:gd name="connsiteX11" fmla="*/ 219264 w 1376287"/>
                    <a:gd name="connsiteY11" fmla="*/ 1235025 h 2565501"/>
                    <a:gd name="connsiteX12" fmla="*/ 155048 w 1376287"/>
                    <a:gd name="connsiteY12" fmla="*/ 413343 h 2565501"/>
                    <a:gd name="connsiteX0" fmla="*/ 155048 w 1370656"/>
                    <a:gd name="connsiteY0" fmla="*/ 413343 h 2565501"/>
                    <a:gd name="connsiteX1" fmla="*/ 358841 w 1370656"/>
                    <a:gd name="connsiteY1" fmla="*/ 0 h 2565501"/>
                    <a:gd name="connsiteX2" fmla="*/ 1053322 w 1370656"/>
                    <a:gd name="connsiteY2" fmla="*/ 6350 h 2565501"/>
                    <a:gd name="connsiteX3" fmla="*/ 1288865 w 1370656"/>
                    <a:gd name="connsiteY3" fmla="*/ 419693 h 2565501"/>
                    <a:gd name="connsiteX4" fmla="*/ 1178114 w 1370656"/>
                    <a:gd name="connsiteY4" fmla="*/ 1222325 h 2565501"/>
                    <a:gd name="connsiteX5" fmla="*/ 1097570 w 1370656"/>
                    <a:gd name="connsiteY5" fmla="*/ 1404445 h 2565501"/>
                    <a:gd name="connsiteX6" fmla="*/ 1178114 w 1370656"/>
                    <a:gd name="connsiteY6" fmla="*/ 1520775 h 2565501"/>
                    <a:gd name="connsiteX7" fmla="*/ 1307322 w 1370656"/>
                    <a:gd name="connsiteY7" fmla="*/ 2559151 h 2565501"/>
                    <a:gd name="connsiteX8" fmla="*/ 60391 w 1370656"/>
                    <a:gd name="connsiteY8" fmla="*/ 2565501 h 2565501"/>
                    <a:gd name="connsiteX9" fmla="*/ 206564 w 1370656"/>
                    <a:gd name="connsiteY9" fmla="*/ 1565225 h 2565501"/>
                    <a:gd name="connsiteX10" fmla="*/ 302686 w 1370656"/>
                    <a:gd name="connsiteY10" fmla="*/ 1406033 h 2565501"/>
                    <a:gd name="connsiteX11" fmla="*/ 219264 w 1370656"/>
                    <a:gd name="connsiteY11" fmla="*/ 1235025 h 2565501"/>
                    <a:gd name="connsiteX12" fmla="*/ 155048 w 1370656"/>
                    <a:gd name="connsiteY12" fmla="*/ 413343 h 2565501"/>
                    <a:gd name="connsiteX0" fmla="*/ 155048 w 1371384"/>
                    <a:gd name="connsiteY0" fmla="*/ 413343 h 2565501"/>
                    <a:gd name="connsiteX1" fmla="*/ 358841 w 1371384"/>
                    <a:gd name="connsiteY1" fmla="*/ 0 h 2565501"/>
                    <a:gd name="connsiteX2" fmla="*/ 1053322 w 1371384"/>
                    <a:gd name="connsiteY2" fmla="*/ 6350 h 2565501"/>
                    <a:gd name="connsiteX3" fmla="*/ 1288865 w 1371384"/>
                    <a:gd name="connsiteY3" fmla="*/ 419693 h 2565501"/>
                    <a:gd name="connsiteX4" fmla="*/ 1178114 w 1371384"/>
                    <a:gd name="connsiteY4" fmla="*/ 1222325 h 2565501"/>
                    <a:gd name="connsiteX5" fmla="*/ 1097570 w 1371384"/>
                    <a:gd name="connsiteY5" fmla="*/ 1404445 h 2565501"/>
                    <a:gd name="connsiteX6" fmla="*/ 1182876 w 1371384"/>
                    <a:gd name="connsiteY6" fmla="*/ 1551731 h 2565501"/>
                    <a:gd name="connsiteX7" fmla="*/ 1307322 w 1371384"/>
                    <a:gd name="connsiteY7" fmla="*/ 2559151 h 2565501"/>
                    <a:gd name="connsiteX8" fmla="*/ 60391 w 1371384"/>
                    <a:gd name="connsiteY8" fmla="*/ 2565501 h 2565501"/>
                    <a:gd name="connsiteX9" fmla="*/ 206564 w 1371384"/>
                    <a:gd name="connsiteY9" fmla="*/ 1565225 h 2565501"/>
                    <a:gd name="connsiteX10" fmla="*/ 302686 w 1371384"/>
                    <a:gd name="connsiteY10" fmla="*/ 1406033 h 2565501"/>
                    <a:gd name="connsiteX11" fmla="*/ 219264 w 1371384"/>
                    <a:gd name="connsiteY11" fmla="*/ 1235025 h 2565501"/>
                    <a:gd name="connsiteX12" fmla="*/ 155048 w 1371384"/>
                    <a:gd name="connsiteY12" fmla="*/ 413343 h 2565501"/>
                    <a:gd name="connsiteX0" fmla="*/ 155048 w 1375575"/>
                    <a:gd name="connsiteY0" fmla="*/ 413343 h 2565501"/>
                    <a:gd name="connsiteX1" fmla="*/ 358841 w 1375575"/>
                    <a:gd name="connsiteY1" fmla="*/ 0 h 2565501"/>
                    <a:gd name="connsiteX2" fmla="*/ 1053322 w 1375575"/>
                    <a:gd name="connsiteY2" fmla="*/ 6350 h 2565501"/>
                    <a:gd name="connsiteX3" fmla="*/ 1288865 w 1375575"/>
                    <a:gd name="connsiteY3" fmla="*/ 419693 h 2565501"/>
                    <a:gd name="connsiteX4" fmla="*/ 1178114 w 1375575"/>
                    <a:gd name="connsiteY4" fmla="*/ 1222325 h 2565501"/>
                    <a:gd name="connsiteX5" fmla="*/ 1097570 w 1375575"/>
                    <a:gd name="connsiteY5" fmla="*/ 1404445 h 2565501"/>
                    <a:gd name="connsiteX6" fmla="*/ 1182876 w 1375575"/>
                    <a:gd name="connsiteY6" fmla="*/ 1551731 h 2565501"/>
                    <a:gd name="connsiteX7" fmla="*/ 1307322 w 1375575"/>
                    <a:gd name="connsiteY7" fmla="*/ 2559151 h 2565501"/>
                    <a:gd name="connsiteX8" fmla="*/ 60391 w 1375575"/>
                    <a:gd name="connsiteY8" fmla="*/ 2565501 h 2565501"/>
                    <a:gd name="connsiteX9" fmla="*/ 206564 w 1375575"/>
                    <a:gd name="connsiteY9" fmla="*/ 1565225 h 2565501"/>
                    <a:gd name="connsiteX10" fmla="*/ 302686 w 1375575"/>
                    <a:gd name="connsiteY10" fmla="*/ 1406033 h 2565501"/>
                    <a:gd name="connsiteX11" fmla="*/ 219264 w 1375575"/>
                    <a:gd name="connsiteY11" fmla="*/ 1235025 h 2565501"/>
                    <a:gd name="connsiteX12" fmla="*/ 155048 w 1375575"/>
                    <a:gd name="connsiteY12" fmla="*/ 413343 h 2565501"/>
                    <a:gd name="connsiteX0" fmla="*/ 155048 w 1371164"/>
                    <a:gd name="connsiteY0" fmla="*/ 413343 h 2565501"/>
                    <a:gd name="connsiteX1" fmla="*/ 358841 w 1371164"/>
                    <a:gd name="connsiteY1" fmla="*/ 0 h 2565501"/>
                    <a:gd name="connsiteX2" fmla="*/ 1053322 w 1371164"/>
                    <a:gd name="connsiteY2" fmla="*/ 6350 h 2565501"/>
                    <a:gd name="connsiteX3" fmla="*/ 1288865 w 1371164"/>
                    <a:gd name="connsiteY3" fmla="*/ 419693 h 2565501"/>
                    <a:gd name="connsiteX4" fmla="*/ 1178114 w 1371164"/>
                    <a:gd name="connsiteY4" fmla="*/ 1222325 h 2565501"/>
                    <a:gd name="connsiteX5" fmla="*/ 1107095 w 1371164"/>
                    <a:gd name="connsiteY5" fmla="*/ 1394920 h 2565501"/>
                    <a:gd name="connsiteX6" fmla="*/ 1182876 w 1371164"/>
                    <a:gd name="connsiteY6" fmla="*/ 1551731 h 2565501"/>
                    <a:gd name="connsiteX7" fmla="*/ 1307322 w 1371164"/>
                    <a:gd name="connsiteY7" fmla="*/ 2559151 h 2565501"/>
                    <a:gd name="connsiteX8" fmla="*/ 60391 w 1371164"/>
                    <a:gd name="connsiteY8" fmla="*/ 2565501 h 2565501"/>
                    <a:gd name="connsiteX9" fmla="*/ 206564 w 1371164"/>
                    <a:gd name="connsiteY9" fmla="*/ 1565225 h 2565501"/>
                    <a:gd name="connsiteX10" fmla="*/ 302686 w 1371164"/>
                    <a:gd name="connsiteY10" fmla="*/ 1406033 h 2565501"/>
                    <a:gd name="connsiteX11" fmla="*/ 219264 w 1371164"/>
                    <a:gd name="connsiteY11" fmla="*/ 1235025 h 2565501"/>
                    <a:gd name="connsiteX12" fmla="*/ 155048 w 1371164"/>
                    <a:gd name="connsiteY12" fmla="*/ 413343 h 2565501"/>
                    <a:gd name="connsiteX0" fmla="*/ 155048 w 1371164"/>
                    <a:gd name="connsiteY0" fmla="*/ 413343 h 2565501"/>
                    <a:gd name="connsiteX1" fmla="*/ 358841 w 1371164"/>
                    <a:gd name="connsiteY1" fmla="*/ 0 h 2565501"/>
                    <a:gd name="connsiteX2" fmla="*/ 1053322 w 1371164"/>
                    <a:gd name="connsiteY2" fmla="*/ 6350 h 2565501"/>
                    <a:gd name="connsiteX3" fmla="*/ 1288865 w 1371164"/>
                    <a:gd name="connsiteY3" fmla="*/ 419693 h 2565501"/>
                    <a:gd name="connsiteX4" fmla="*/ 1178114 w 1371164"/>
                    <a:gd name="connsiteY4" fmla="*/ 1222325 h 2565501"/>
                    <a:gd name="connsiteX5" fmla="*/ 1107095 w 1371164"/>
                    <a:gd name="connsiteY5" fmla="*/ 1394920 h 2565501"/>
                    <a:gd name="connsiteX6" fmla="*/ 1182876 w 1371164"/>
                    <a:gd name="connsiteY6" fmla="*/ 1551731 h 2565501"/>
                    <a:gd name="connsiteX7" fmla="*/ 1307322 w 1371164"/>
                    <a:gd name="connsiteY7" fmla="*/ 2559151 h 2565501"/>
                    <a:gd name="connsiteX8" fmla="*/ 60391 w 1371164"/>
                    <a:gd name="connsiteY8" fmla="*/ 2565501 h 2565501"/>
                    <a:gd name="connsiteX9" fmla="*/ 206564 w 1371164"/>
                    <a:gd name="connsiteY9" fmla="*/ 1565225 h 2565501"/>
                    <a:gd name="connsiteX10" fmla="*/ 302686 w 1371164"/>
                    <a:gd name="connsiteY10" fmla="*/ 1406033 h 2565501"/>
                    <a:gd name="connsiteX11" fmla="*/ 219264 w 1371164"/>
                    <a:gd name="connsiteY11" fmla="*/ 1235025 h 2565501"/>
                    <a:gd name="connsiteX12" fmla="*/ 155048 w 1371164"/>
                    <a:gd name="connsiteY12" fmla="*/ 413343 h 2565501"/>
                    <a:gd name="connsiteX0" fmla="*/ 155048 w 1371164"/>
                    <a:gd name="connsiteY0" fmla="*/ 413343 h 2565501"/>
                    <a:gd name="connsiteX1" fmla="*/ 358841 w 1371164"/>
                    <a:gd name="connsiteY1" fmla="*/ 0 h 2565501"/>
                    <a:gd name="connsiteX2" fmla="*/ 1053322 w 1371164"/>
                    <a:gd name="connsiteY2" fmla="*/ 6350 h 2565501"/>
                    <a:gd name="connsiteX3" fmla="*/ 1288865 w 1371164"/>
                    <a:gd name="connsiteY3" fmla="*/ 419693 h 2565501"/>
                    <a:gd name="connsiteX4" fmla="*/ 1178114 w 1371164"/>
                    <a:gd name="connsiteY4" fmla="*/ 1222325 h 2565501"/>
                    <a:gd name="connsiteX5" fmla="*/ 1107095 w 1371164"/>
                    <a:gd name="connsiteY5" fmla="*/ 1394920 h 2565501"/>
                    <a:gd name="connsiteX6" fmla="*/ 1182876 w 1371164"/>
                    <a:gd name="connsiteY6" fmla="*/ 1551731 h 2565501"/>
                    <a:gd name="connsiteX7" fmla="*/ 1307322 w 1371164"/>
                    <a:gd name="connsiteY7" fmla="*/ 2559151 h 2565501"/>
                    <a:gd name="connsiteX8" fmla="*/ 60391 w 1371164"/>
                    <a:gd name="connsiteY8" fmla="*/ 2565501 h 2565501"/>
                    <a:gd name="connsiteX9" fmla="*/ 206564 w 1371164"/>
                    <a:gd name="connsiteY9" fmla="*/ 1565225 h 2565501"/>
                    <a:gd name="connsiteX10" fmla="*/ 302686 w 1371164"/>
                    <a:gd name="connsiteY10" fmla="*/ 1406033 h 2565501"/>
                    <a:gd name="connsiteX11" fmla="*/ 219264 w 1371164"/>
                    <a:gd name="connsiteY11" fmla="*/ 1235025 h 2565501"/>
                    <a:gd name="connsiteX12" fmla="*/ 155048 w 1371164"/>
                    <a:gd name="connsiteY12" fmla="*/ 413343 h 2565501"/>
                    <a:gd name="connsiteX0" fmla="*/ 155048 w 1371164"/>
                    <a:gd name="connsiteY0" fmla="*/ 413343 h 2565501"/>
                    <a:gd name="connsiteX1" fmla="*/ 358841 w 1371164"/>
                    <a:gd name="connsiteY1" fmla="*/ 0 h 2565501"/>
                    <a:gd name="connsiteX2" fmla="*/ 1053322 w 1371164"/>
                    <a:gd name="connsiteY2" fmla="*/ 6350 h 2565501"/>
                    <a:gd name="connsiteX3" fmla="*/ 1288865 w 1371164"/>
                    <a:gd name="connsiteY3" fmla="*/ 419693 h 2565501"/>
                    <a:gd name="connsiteX4" fmla="*/ 1178114 w 1371164"/>
                    <a:gd name="connsiteY4" fmla="*/ 1222325 h 2565501"/>
                    <a:gd name="connsiteX5" fmla="*/ 1107095 w 1371164"/>
                    <a:gd name="connsiteY5" fmla="*/ 1394920 h 2565501"/>
                    <a:gd name="connsiteX6" fmla="*/ 1182876 w 1371164"/>
                    <a:gd name="connsiteY6" fmla="*/ 1551731 h 2565501"/>
                    <a:gd name="connsiteX7" fmla="*/ 1307322 w 1371164"/>
                    <a:gd name="connsiteY7" fmla="*/ 2559151 h 2565501"/>
                    <a:gd name="connsiteX8" fmla="*/ 60391 w 1371164"/>
                    <a:gd name="connsiteY8" fmla="*/ 2565501 h 2565501"/>
                    <a:gd name="connsiteX9" fmla="*/ 206564 w 1371164"/>
                    <a:gd name="connsiteY9" fmla="*/ 1565225 h 2565501"/>
                    <a:gd name="connsiteX10" fmla="*/ 302686 w 1371164"/>
                    <a:gd name="connsiteY10" fmla="*/ 1406033 h 2565501"/>
                    <a:gd name="connsiteX11" fmla="*/ 219264 w 1371164"/>
                    <a:gd name="connsiteY11" fmla="*/ 1235025 h 2565501"/>
                    <a:gd name="connsiteX12" fmla="*/ 155048 w 1371164"/>
                    <a:gd name="connsiteY12" fmla="*/ 413343 h 2565501"/>
                    <a:gd name="connsiteX0" fmla="*/ 155048 w 1371164"/>
                    <a:gd name="connsiteY0" fmla="*/ 413343 h 2565501"/>
                    <a:gd name="connsiteX1" fmla="*/ 358841 w 1371164"/>
                    <a:gd name="connsiteY1" fmla="*/ 0 h 2565501"/>
                    <a:gd name="connsiteX2" fmla="*/ 1053322 w 1371164"/>
                    <a:gd name="connsiteY2" fmla="*/ 6350 h 2565501"/>
                    <a:gd name="connsiteX3" fmla="*/ 1288865 w 1371164"/>
                    <a:gd name="connsiteY3" fmla="*/ 419693 h 2565501"/>
                    <a:gd name="connsiteX4" fmla="*/ 1178114 w 1371164"/>
                    <a:gd name="connsiteY4" fmla="*/ 1222325 h 2565501"/>
                    <a:gd name="connsiteX5" fmla="*/ 1107095 w 1371164"/>
                    <a:gd name="connsiteY5" fmla="*/ 1394920 h 2565501"/>
                    <a:gd name="connsiteX6" fmla="*/ 1182876 w 1371164"/>
                    <a:gd name="connsiteY6" fmla="*/ 1551731 h 2565501"/>
                    <a:gd name="connsiteX7" fmla="*/ 1307322 w 1371164"/>
                    <a:gd name="connsiteY7" fmla="*/ 2559151 h 2565501"/>
                    <a:gd name="connsiteX8" fmla="*/ 60391 w 1371164"/>
                    <a:gd name="connsiteY8" fmla="*/ 2565501 h 2565501"/>
                    <a:gd name="connsiteX9" fmla="*/ 206564 w 1371164"/>
                    <a:gd name="connsiteY9" fmla="*/ 1565225 h 2565501"/>
                    <a:gd name="connsiteX10" fmla="*/ 302686 w 1371164"/>
                    <a:gd name="connsiteY10" fmla="*/ 1406033 h 2565501"/>
                    <a:gd name="connsiteX11" fmla="*/ 219264 w 1371164"/>
                    <a:gd name="connsiteY11" fmla="*/ 1235025 h 2565501"/>
                    <a:gd name="connsiteX12" fmla="*/ 155048 w 1371164"/>
                    <a:gd name="connsiteY12" fmla="*/ 413343 h 2565501"/>
                    <a:gd name="connsiteX0" fmla="*/ 155048 w 1374987"/>
                    <a:gd name="connsiteY0" fmla="*/ 413343 h 2565501"/>
                    <a:gd name="connsiteX1" fmla="*/ 358841 w 1374987"/>
                    <a:gd name="connsiteY1" fmla="*/ 0 h 2565501"/>
                    <a:gd name="connsiteX2" fmla="*/ 1053322 w 1374987"/>
                    <a:gd name="connsiteY2" fmla="*/ 6350 h 2565501"/>
                    <a:gd name="connsiteX3" fmla="*/ 1288865 w 1374987"/>
                    <a:gd name="connsiteY3" fmla="*/ 419693 h 2565501"/>
                    <a:gd name="connsiteX4" fmla="*/ 1178114 w 1374987"/>
                    <a:gd name="connsiteY4" fmla="*/ 1222325 h 2565501"/>
                    <a:gd name="connsiteX5" fmla="*/ 1107095 w 1374987"/>
                    <a:gd name="connsiteY5" fmla="*/ 1394920 h 2565501"/>
                    <a:gd name="connsiteX6" fmla="*/ 1182876 w 1374987"/>
                    <a:gd name="connsiteY6" fmla="*/ 1551731 h 2565501"/>
                    <a:gd name="connsiteX7" fmla="*/ 1307322 w 1374987"/>
                    <a:gd name="connsiteY7" fmla="*/ 2559151 h 2565501"/>
                    <a:gd name="connsiteX8" fmla="*/ 60391 w 1374987"/>
                    <a:gd name="connsiteY8" fmla="*/ 2565501 h 2565501"/>
                    <a:gd name="connsiteX9" fmla="*/ 206564 w 1374987"/>
                    <a:gd name="connsiteY9" fmla="*/ 1565225 h 2565501"/>
                    <a:gd name="connsiteX10" fmla="*/ 302686 w 1374987"/>
                    <a:gd name="connsiteY10" fmla="*/ 1406033 h 2565501"/>
                    <a:gd name="connsiteX11" fmla="*/ 219264 w 1374987"/>
                    <a:gd name="connsiteY11" fmla="*/ 1235025 h 2565501"/>
                    <a:gd name="connsiteX12" fmla="*/ 155048 w 1374987"/>
                    <a:gd name="connsiteY12" fmla="*/ 413343 h 2565501"/>
                    <a:gd name="connsiteX0" fmla="*/ 155048 w 1368629"/>
                    <a:gd name="connsiteY0" fmla="*/ 413343 h 2565501"/>
                    <a:gd name="connsiteX1" fmla="*/ 358841 w 1368629"/>
                    <a:gd name="connsiteY1" fmla="*/ 0 h 2565501"/>
                    <a:gd name="connsiteX2" fmla="*/ 1053322 w 1368629"/>
                    <a:gd name="connsiteY2" fmla="*/ 6350 h 2565501"/>
                    <a:gd name="connsiteX3" fmla="*/ 1288865 w 1368629"/>
                    <a:gd name="connsiteY3" fmla="*/ 419693 h 2565501"/>
                    <a:gd name="connsiteX4" fmla="*/ 1178114 w 1368629"/>
                    <a:gd name="connsiteY4" fmla="*/ 1222325 h 2565501"/>
                    <a:gd name="connsiteX5" fmla="*/ 1107095 w 1368629"/>
                    <a:gd name="connsiteY5" fmla="*/ 1394920 h 2565501"/>
                    <a:gd name="connsiteX6" fmla="*/ 1182876 w 1368629"/>
                    <a:gd name="connsiteY6" fmla="*/ 1551731 h 2565501"/>
                    <a:gd name="connsiteX7" fmla="*/ 1307322 w 1368629"/>
                    <a:gd name="connsiteY7" fmla="*/ 2559151 h 2565501"/>
                    <a:gd name="connsiteX8" fmla="*/ 60391 w 1368629"/>
                    <a:gd name="connsiteY8" fmla="*/ 2565501 h 2565501"/>
                    <a:gd name="connsiteX9" fmla="*/ 206564 w 1368629"/>
                    <a:gd name="connsiteY9" fmla="*/ 1565225 h 2565501"/>
                    <a:gd name="connsiteX10" fmla="*/ 302686 w 1368629"/>
                    <a:gd name="connsiteY10" fmla="*/ 1406033 h 2565501"/>
                    <a:gd name="connsiteX11" fmla="*/ 219264 w 1368629"/>
                    <a:gd name="connsiteY11" fmla="*/ 1235025 h 2565501"/>
                    <a:gd name="connsiteX12" fmla="*/ 155048 w 1368629"/>
                    <a:gd name="connsiteY12" fmla="*/ 413343 h 2565501"/>
                    <a:gd name="connsiteX0" fmla="*/ 155048 w 1369482"/>
                    <a:gd name="connsiteY0" fmla="*/ 413343 h 2565501"/>
                    <a:gd name="connsiteX1" fmla="*/ 358841 w 1369482"/>
                    <a:gd name="connsiteY1" fmla="*/ 0 h 2565501"/>
                    <a:gd name="connsiteX2" fmla="*/ 1053322 w 1369482"/>
                    <a:gd name="connsiteY2" fmla="*/ 6350 h 2565501"/>
                    <a:gd name="connsiteX3" fmla="*/ 1288865 w 1369482"/>
                    <a:gd name="connsiteY3" fmla="*/ 419693 h 2565501"/>
                    <a:gd name="connsiteX4" fmla="*/ 1178114 w 1369482"/>
                    <a:gd name="connsiteY4" fmla="*/ 1222325 h 2565501"/>
                    <a:gd name="connsiteX5" fmla="*/ 1107095 w 1369482"/>
                    <a:gd name="connsiteY5" fmla="*/ 1394920 h 2565501"/>
                    <a:gd name="connsiteX6" fmla="*/ 1182876 w 1369482"/>
                    <a:gd name="connsiteY6" fmla="*/ 1551731 h 2565501"/>
                    <a:gd name="connsiteX7" fmla="*/ 1307322 w 1369482"/>
                    <a:gd name="connsiteY7" fmla="*/ 2559151 h 2565501"/>
                    <a:gd name="connsiteX8" fmla="*/ 60391 w 1369482"/>
                    <a:gd name="connsiteY8" fmla="*/ 2565501 h 2565501"/>
                    <a:gd name="connsiteX9" fmla="*/ 206564 w 1369482"/>
                    <a:gd name="connsiteY9" fmla="*/ 1565225 h 2565501"/>
                    <a:gd name="connsiteX10" fmla="*/ 302686 w 1369482"/>
                    <a:gd name="connsiteY10" fmla="*/ 1406033 h 2565501"/>
                    <a:gd name="connsiteX11" fmla="*/ 219264 w 1369482"/>
                    <a:gd name="connsiteY11" fmla="*/ 1235025 h 2565501"/>
                    <a:gd name="connsiteX12" fmla="*/ 155048 w 1369482"/>
                    <a:gd name="connsiteY12" fmla="*/ 413343 h 2565501"/>
                    <a:gd name="connsiteX0" fmla="*/ 157893 w 1372327"/>
                    <a:gd name="connsiteY0" fmla="*/ 413343 h 2565501"/>
                    <a:gd name="connsiteX1" fmla="*/ 361686 w 1372327"/>
                    <a:gd name="connsiteY1" fmla="*/ 0 h 2565501"/>
                    <a:gd name="connsiteX2" fmla="*/ 1056167 w 1372327"/>
                    <a:gd name="connsiteY2" fmla="*/ 6350 h 2565501"/>
                    <a:gd name="connsiteX3" fmla="*/ 1291710 w 1372327"/>
                    <a:gd name="connsiteY3" fmla="*/ 419693 h 2565501"/>
                    <a:gd name="connsiteX4" fmla="*/ 1180959 w 1372327"/>
                    <a:gd name="connsiteY4" fmla="*/ 1222325 h 2565501"/>
                    <a:gd name="connsiteX5" fmla="*/ 1109940 w 1372327"/>
                    <a:gd name="connsiteY5" fmla="*/ 1394920 h 2565501"/>
                    <a:gd name="connsiteX6" fmla="*/ 1185721 w 1372327"/>
                    <a:gd name="connsiteY6" fmla="*/ 1551731 h 2565501"/>
                    <a:gd name="connsiteX7" fmla="*/ 1310167 w 1372327"/>
                    <a:gd name="connsiteY7" fmla="*/ 2559151 h 2565501"/>
                    <a:gd name="connsiteX8" fmla="*/ 63236 w 1372327"/>
                    <a:gd name="connsiteY8" fmla="*/ 2565501 h 2565501"/>
                    <a:gd name="connsiteX9" fmla="*/ 209409 w 1372327"/>
                    <a:gd name="connsiteY9" fmla="*/ 1565225 h 2565501"/>
                    <a:gd name="connsiteX10" fmla="*/ 305531 w 1372327"/>
                    <a:gd name="connsiteY10" fmla="*/ 1406033 h 2565501"/>
                    <a:gd name="connsiteX11" fmla="*/ 222109 w 1372327"/>
                    <a:gd name="connsiteY11" fmla="*/ 1235025 h 2565501"/>
                    <a:gd name="connsiteX12" fmla="*/ 157893 w 1372327"/>
                    <a:gd name="connsiteY12" fmla="*/ 413343 h 2565501"/>
                    <a:gd name="connsiteX0" fmla="*/ 157893 w 1372327"/>
                    <a:gd name="connsiteY0" fmla="*/ 413343 h 2565501"/>
                    <a:gd name="connsiteX1" fmla="*/ 361686 w 1372327"/>
                    <a:gd name="connsiteY1" fmla="*/ 0 h 2565501"/>
                    <a:gd name="connsiteX2" fmla="*/ 1056167 w 1372327"/>
                    <a:gd name="connsiteY2" fmla="*/ 6350 h 2565501"/>
                    <a:gd name="connsiteX3" fmla="*/ 1291710 w 1372327"/>
                    <a:gd name="connsiteY3" fmla="*/ 419693 h 2565501"/>
                    <a:gd name="connsiteX4" fmla="*/ 1202390 w 1372327"/>
                    <a:gd name="connsiteY4" fmla="*/ 867518 h 2565501"/>
                    <a:gd name="connsiteX5" fmla="*/ 1109940 w 1372327"/>
                    <a:gd name="connsiteY5" fmla="*/ 1394920 h 2565501"/>
                    <a:gd name="connsiteX6" fmla="*/ 1185721 w 1372327"/>
                    <a:gd name="connsiteY6" fmla="*/ 1551731 h 2565501"/>
                    <a:gd name="connsiteX7" fmla="*/ 1310167 w 1372327"/>
                    <a:gd name="connsiteY7" fmla="*/ 2559151 h 2565501"/>
                    <a:gd name="connsiteX8" fmla="*/ 63236 w 1372327"/>
                    <a:gd name="connsiteY8" fmla="*/ 2565501 h 2565501"/>
                    <a:gd name="connsiteX9" fmla="*/ 209409 w 1372327"/>
                    <a:gd name="connsiteY9" fmla="*/ 1565225 h 2565501"/>
                    <a:gd name="connsiteX10" fmla="*/ 305531 w 1372327"/>
                    <a:gd name="connsiteY10" fmla="*/ 1406033 h 2565501"/>
                    <a:gd name="connsiteX11" fmla="*/ 222109 w 1372327"/>
                    <a:gd name="connsiteY11" fmla="*/ 1235025 h 2565501"/>
                    <a:gd name="connsiteX12" fmla="*/ 157893 w 1372327"/>
                    <a:gd name="connsiteY12" fmla="*/ 413343 h 2565501"/>
                    <a:gd name="connsiteX0" fmla="*/ 157893 w 1373626"/>
                    <a:gd name="connsiteY0" fmla="*/ 413343 h 2565501"/>
                    <a:gd name="connsiteX1" fmla="*/ 361686 w 1373626"/>
                    <a:gd name="connsiteY1" fmla="*/ 0 h 2565501"/>
                    <a:gd name="connsiteX2" fmla="*/ 1056167 w 1373626"/>
                    <a:gd name="connsiteY2" fmla="*/ 6350 h 2565501"/>
                    <a:gd name="connsiteX3" fmla="*/ 1291710 w 1373626"/>
                    <a:gd name="connsiteY3" fmla="*/ 419693 h 2565501"/>
                    <a:gd name="connsiteX4" fmla="*/ 1202390 w 1373626"/>
                    <a:gd name="connsiteY4" fmla="*/ 867518 h 2565501"/>
                    <a:gd name="connsiteX5" fmla="*/ 1126609 w 1373626"/>
                    <a:gd name="connsiteY5" fmla="*/ 1063926 h 2565501"/>
                    <a:gd name="connsiteX6" fmla="*/ 1185721 w 1373626"/>
                    <a:gd name="connsiteY6" fmla="*/ 1551731 h 2565501"/>
                    <a:gd name="connsiteX7" fmla="*/ 1310167 w 1373626"/>
                    <a:gd name="connsiteY7" fmla="*/ 2559151 h 2565501"/>
                    <a:gd name="connsiteX8" fmla="*/ 63236 w 1373626"/>
                    <a:gd name="connsiteY8" fmla="*/ 2565501 h 2565501"/>
                    <a:gd name="connsiteX9" fmla="*/ 209409 w 1373626"/>
                    <a:gd name="connsiteY9" fmla="*/ 1565225 h 2565501"/>
                    <a:gd name="connsiteX10" fmla="*/ 305531 w 1373626"/>
                    <a:gd name="connsiteY10" fmla="*/ 1406033 h 2565501"/>
                    <a:gd name="connsiteX11" fmla="*/ 222109 w 1373626"/>
                    <a:gd name="connsiteY11" fmla="*/ 1235025 h 2565501"/>
                    <a:gd name="connsiteX12" fmla="*/ 157893 w 1373626"/>
                    <a:gd name="connsiteY12" fmla="*/ 413343 h 2565501"/>
                    <a:gd name="connsiteX0" fmla="*/ 157893 w 1374731"/>
                    <a:gd name="connsiteY0" fmla="*/ 413343 h 2565501"/>
                    <a:gd name="connsiteX1" fmla="*/ 361686 w 1374731"/>
                    <a:gd name="connsiteY1" fmla="*/ 0 h 2565501"/>
                    <a:gd name="connsiteX2" fmla="*/ 1056167 w 1374731"/>
                    <a:gd name="connsiteY2" fmla="*/ 6350 h 2565501"/>
                    <a:gd name="connsiteX3" fmla="*/ 1291710 w 1374731"/>
                    <a:gd name="connsiteY3" fmla="*/ 419693 h 2565501"/>
                    <a:gd name="connsiteX4" fmla="*/ 1202390 w 1374731"/>
                    <a:gd name="connsiteY4" fmla="*/ 867518 h 2565501"/>
                    <a:gd name="connsiteX5" fmla="*/ 1126609 w 1374731"/>
                    <a:gd name="connsiteY5" fmla="*/ 1063926 h 2565501"/>
                    <a:gd name="connsiteX6" fmla="*/ 1192865 w 1374731"/>
                    <a:gd name="connsiteY6" fmla="*/ 1273124 h 2565501"/>
                    <a:gd name="connsiteX7" fmla="*/ 1310167 w 1374731"/>
                    <a:gd name="connsiteY7" fmla="*/ 2559151 h 2565501"/>
                    <a:gd name="connsiteX8" fmla="*/ 63236 w 1374731"/>
                    <a:gd name="connsiteY8" fmla="*/ 2565501 h 2565501"/>
                    <a:gd name="connsiteX9" fmla="*/ 209409 w 1374731"/>
                    <a:gd name="connsiteY9" fmla="*/ 1565225 h 2565501"/>
                    <a:gd name="connsiteX10" fmla="*/ 305531 w 1374731"/>
                    <a:gd name="connsiteY10" fmla="*/ 1406033 h 2565501"/>
                    <a:gd name="connsiteX11" fmla="*/ 222109 w 1374731"/>
                    <a:gd name="connsiteY11" fmla="*/ 1235025 h 2565501"/>
                    <a:gd name="connsiteX12" fmla="*/ 157893 w 1374731"/>
                    <a:gd name="connsiteY12" fmla="*/ 413343 h 2565501"/>
                    <a:gd name="connsiteX0" fmla="*/ 157893 w 1380599"/>
                    <a:gd name="connsiteY0" fmla="*/ 413343 h 2565501"/>
                    <a:gd name="connsiteX1" fmla="*/ 361686 w 1380599"/>
                    <a:gd name="connsiteY1" fmla="*/ 0 h 2565501"/>
                    <a:gd name="connsiteX2" fmla="*/ 1056167 w 1380599"/>
                    <a:gd name="connsiteY2" fmla="*/ 6350 h 2565501"/>
                    <a:gd name="connsiteX3" fmla="*/ 1291710 w 1380599"/>
                    <a:gd name="connsiteY3" fmla="*/ 419693 h 2565501"/>
                    <a:gd name="connsiteX4" fmla="*/ 1202390 w 1380599"/>
                    <a:gd name="connsiteY4" fmla="*/ 867518 h 2565501"/>
                    <a:gd name="connsiteX5" fmla="*/ 1126609 w 1380599"/>
                    <a:gd name="connsiteY5" fmla="*/ 1063926 h 2565501"/>
                    <a:gd name="connsiteX6" fmla="*/ 1192865 w 1380599"/>
                    <a:gd name="connsiteY6" fmla="*/ 1273124 h 2565501"/>
                    <a:gd name="connsiteX7" fmla="*/ 1310167 w 1380599"/>
                    <a:gd name="connsiteY7" fmla="*/ 2559151 h 2565501"/>
                    <a:gd name="connsiteX8" fmla="*/ 63236 w 1380599"/>
                    <a:gd name="connsiteY8" fmla="*/ 2565501 h 2565501"/>
                    <a:gd name="connsiteX9" fmla="*/ 209409 w 1380599"/>
                    <a:gd name="connsiteY9" fmla="*/ 1565225 h 2565501"/>
                    <a:gd name="connsiteX10" fmla="*/ 305531 w 1380599"/>
                    <a:gd name="connsiteY10" fmla="*/ 1406033 h 2565501"/>
                    <a:gd name="connsiteX11" fmla="*/ 222109 w 1380599"/>
                    <a:gd name="connsiteY11" fmla="*/ 1235025 h 2565501"/>
                    <a:gd name="connsiteX12" fmla="*/ 157893 w 1380599"/>
                    <a:gd name="connsiteY12" fmla="*/ 413343 h 2565501"/>
                    <a:gd name="connsiteX0" fmla="*/ 157893 w 1380599"/>
                    <a:gd name="connsiteY0" fmla="*/ 413343 h 2565501"/>
                    <a:gd name="connsiteX1" fmla="*/ 361686 w 1380599"/>
                    <a:gd name="connsiteY1" fmla="*/ 0 h 2565501"/>
                    <a:gd name="connsiteX2" fmla="*/ 1056167 w 1380599"/>
                    <a:gd name="connsiteY2" fmla="*/ 6350 h 2565501"/>
                    <a:gd name="connsiteX3" fmla="*/ 1291710 w 1380599"/>
                    <a:gd name="connsiteY3" fmla="*/ 419693 h 2565501"/>
                    <a:gd name="connsiteX4" fmla="*/ 1202390 w 1380599"/>
                    <a:gd name="connsiteY4" fmla="*/ 867518 h 2565501"/>
                    <a:gd name="connsiteX5" fmla="*/ 1126609 w 1380599"/>
                    <a:gd name="connsiteY5" fmla="*/ 1063926 h 2565501"/>
                    <a:gd name="connsiteX6" fmla="*/ 1192865 w 1380599"/>
                    <a:gd name="connsiteY6" fmla="*/ 1273124 h 2565501"/>
                    <a:gd name="connsiteX7" fmla="*/ 1310167 w 1380599"/>
                    <a:gd name="connsiteY7" fmla="*/ 2559151 h 2565501"/>
                    <a:gd name="connsiteX8" fmla="*/ 63236 w 1380599"/>
                    <a:gd name="connsiteY8" fmla="*/ 2565501 h 2565501"/>
                    <a:gd name="connsiteX9" fmla="*/ 209409 w 1380599"/>
                    <a:gd name="connsiteY9" fmla="*/ 1565225 h 2565501"/>
                    <a:gd name="connsiteX10" fmla="*/ 305531 w 1380599"/>
                    <a:gd name="connsiteY10" fmla="*/ 1406033 h 2565501"/>
                    <a:gd name="connsiteX11" fmla="*/ 207821 w 1380599"/>
                    <a:gd name="connsiteY11" fmla="*/ 858787 h 2565501"/>
                    <a:gd name="connsiteX12" fmla="*/ 157893 w 1380599"/>
                    <a:gd name="connsiteY12" fmla="*/ 413343 h 2565501"/>
                    <a:gd name="connsiteX0" fmla="*/ 155150 w 1377856"/>
                    <a:gd name="connsiteY0" fmla="*/ 413343 h 2565501"/>
                    <a:gd name="connsiteX1" fmla="*/ 358943 w 1377856"/>
                    <a:gd name="connsiteY1" fmla="*/ 0 h 2565501"/>
                    <a:gd name="connsiteX2" fmla="*/ 1053424 w 1377856"/>
                    <a:gd name="connsiteY2" fmla="*/ 6350 h 2565501"/>
                    <a:gd name="connsiteX3" fmla="*/ 1288967 w 1377856"/>
                    <a:gd name="connsiteY3" fmla="*/ 419693 h 2565501"/>
                    <a:gd name="connsiteX4" fmla="*/ 1199647 w 1377856"/>
                    <a:gd name="connsiteY4" fmla="*/ 867518 h 2565501"/>
                    <a:gd name="connsiteX5" fmla="*/ 1123866 w 1377856"/>
                    <a:gd name="connsiteY5" fmla="*/ 1063926 h 2565501"/>
                    <a:gd name="connsiteX6" fmla="*/ 1190122 w 1377856"/>
                    <a:gd name="connsiteY6" fmla="*/ 1273124 h 2565501"/>
                    <a:gd name="connsiteX7" fmla="*/ 1307424 w 1377856"/>
                    <a:gd name="connsiteY7" fmla="*/ 2559151 h 2565501"/>
                    <a:gd name="connsiteX8" fmla="*/ 60493 w 1377856"/>
                    <a:gd name="connsiteY8" fmla="*/ 2565501 h 2565501"/>
                    <a:gd name="connsiteX9" fmla="*/ 206666 w 1377856"/>
                    <a:gd name="connsiteY9" fmla="*/ 1565225 h 2565501"/>
                    <a:gd name="connsiteX10" fmla="*/ 307550 w 1377856"/>
                    <a:gd name="connsiteY10" fmla="*/ 1060752 h 2565501"/>
                    <a:gd name="connsiteX11" fmla="*/ 205078 w 1377856"/>
                    <a:gd name="connsiteY11" fmla="*/ 858787 h 2565501"/>
                    <a:gd name="connsiteX12" fmla="*/ 155150 w 1377856"/>
                    <a:gd name="connsiteY12" fmla="*/ 413343 h 2565501"/>
                    <a:gd name="connsiteX0" fmla="*/ 155150 w 1377856"/>
                    <a:gd name="connsiteY0" fmla="*/ 413343 h 2565501"/>
                    <a:gd name="connsiteX1" fmla="*/ 358943 w 1377856"/>
                    <a:gd name="connsiteY1" fmla="*/ 0 h 2565501"/>
                    <a:gd name="connsiteX2" fmla="*/ 1053424 w 1377856"/>
                    <a:gd name="connsiteY2" fmla="*/ 6350 h 2565501"/>
                    <a:gd name="connsiteX3" fmla="*/ 1288967 w 1377856"/>
                    <a:gd name="connsiteY3" fmla="*/ 419693 h 2565501"/>
                    <a:gd name="connsiteX4" fmla="*/ 1199647 w 1377856"/>
                    <a:gd name="connsiteY4" fmla="*/ 867518 h 2565501"/>
                    <a:gd name="connsiteX5" fmla="*/ 1123866 w 1377856"/>
                    <a:gd name="connsiteY5" fmla="*/ 1063926 h 2565501"/>
                    <a:gd name="connsiteX6" fmla="*/ 1190122 w 1377856"/>
                    <a:gd name="connsiteY6" fmla="*/ 1273124 h 2565501"/>
                    <a:gd name="connsiteX7" fmla="*/ 1307424 w 1377856"/>
                    <a:gd name="connsiteY7" fmla="*/ 2559151 h 2565501"/>
                    <a:gd name="connsiteX8" fmla="*/ 60493 w 1377856"/>
                    <a:gd name="connsiteY8" fmla="*/ 2565501 h 2565501"/>
                    <a:gd name="connsiteX9" fmla="*/ 206666 w 1377856"/>
                    <a:gd name="connsiteY9" fmla="*/ 1298525 h 2565501"/>
                    <a:gd name="connsiteX10" fmla="*/ 307550 w 1377856"/>
                    <a:gd name="connsiteY10" fmla="*/ 1060752 h 2565501"/>
                    <a:gd name="connsiteX11" fmla="*/ 205078 w 1377856"/>
                    <a:gd name="connsiteY11" fmla="*/ 858787 h 2565501"/>
                    <a:gd name="connsiteX12" fmla="*/ 155150 w 1377856"/>
                    <a:gd name="connsiteY12" fmla="*/ 413343 h 2565501"/>
                    <a:gd name="connsiteX0" fmla="*/ 160685 w 1383391"/>
                    <a:gd name="connsiteY0" fmla="*/ 413343 h 2565501"/>
                    <a:gd name="connsiteX1" fmla="*/ 364478 w 1383391"/>
                    <a:gd name="connsiteY1" fmla="*/ 0 h 2565501"/>
                    <a:gd name="connsiteX2" fmla="*/ 1058959 w 1383391"/>
                    <a:gd name="connsiteY2" fmla="*/ 6350 h 2565501"/>
                    <a:gd name="connsiteX3" fmla="*/ 1294502 w 1383391"/>
                    <a:gd name="connsiteY3" fmla="*/ 419693 h 2565501"/>
                    <a:gd name="connsiteX4" fmla="*/ 1205182 w 1383391"/>
                    <a:gd name="connsiteY4" fmla="*/ 867518 h 2565501"/>
                    <a:gd name="connsiteX5" fmla="*/ 1129401 w 1383391"/>
                    <a:gd name="connsiteY5" fmla="*/ 1063926 h 2565501"/>
                    <a:gd name="connsiteX6" fmla="*/ 1195657 w 1383391"/>
                    <a:gd name="connsiteY6" fmla="*/ 1273124 h 2565501"/>
                    <a:gd name="connsiteX7" fmla="*/ 1312959 w 1383391"/>
                    <a:gd name="connsiteY7" fmla="*/ 2559151 h 2565501"/>
                    <a:gd name="connsiteX8" fmla="*/ 66028 w 1383391"/>
                    <a:gd name="connsiteY8" fmla="*/ 2565501 h 2565501"/>
                    <a:gd name="connsiteX9" fmla="*/ 212201 w 1383391"/>
                    <a:gd name="connsiteY9" fmla="*/ 1298525 h 2565501"/>
                    <a:gd name="connsiteX10" fmla="*/ 313085 w 1383391"/>
                    <a:gd name="connsiteY10" fmla="*/ 1060752 h 2565501"/>
                    <a:gd name="connsiteX11" fmla="*/ 210613 w 1383391"/>
                    <a:gd name="connsiteY11" fmla="*/ 858787 h 2565501"/>
                    <a:gd name="connsiteX12" fmla="*/ 160685 w 1383391"/>
                    <a:gd name="connsiteY12" fmla="*/ 413343 h 2565501"/>
                    <a:gd name="connsiteX0" fmla="*/ 154744 w 1377450"/>
                    <a:gd name="connsiteY0" fmla="*/ 413343 h 2565501"/>
                    <a:gd name="connsiteX1" fmla="*/ 358537 w 1377450"/>
                    <a:gd name="connsiteY1" fmla="*/ 0 h 2565501"/>
                    <a:gd name="connsiteX2" fmla="*/ 1053018 w 1377450"/>
                    <a:gd name="connsiteY2" fmla="*/ 6350 h 2565501"/>
                    <a:gd name="connsiteX3" fmla="*/ 1288561 w 1377450"/>
                    <a:gd name="connsiteY3" fmla="*/ 419693 h 2565501"/>
                    <a:gd name="connsiteX4" fmla="*/ 1199241 w 1377450"/>
                    <a:gd name="connsiteY4" fmla="*/ 867518 h 2565501"/>
                    <a:gd name="connsiteX5" fmla="*/ 1123460 w 1377450"/>
                    <a:gd name="connsiteY5" fmla="*/ 1063926 h 2565501"/>
                    <a:gd name="connsiteX6" fmla="*/ 1189716 w 1377450"/>
                    <a:gd name="connsiteY6" fmla="*/ 1273124 h 2565501"/>
                    <a:gd name="connsiteX7" fmla="*/ 1307018 w 1377450"/>
                    <a:gd name="connsiteY7" fmla="*/ 2559151 h 2565501"/>
                    <a:gd name="connsiteX8" fmla="*/ 60087 w 1377450"/>
                    <a:gd name="connsiteY8" fmla="*/ 2565501 h 2565501"/>
                    <a:gd name="connsiteX9" fmla="*/ 206260 w 1377450"/>
                    <a:gd name="connsiteY9" fmla="*/ 1298525 h 2565501"/>
                    <a:gd name="connsiteX10" fmla="*/ 288094 w 1377450"/>
                    <a:gd name="connsiteY10" fmla="*/ 1072658 h 2565501"/>
                    <a:gd name="connsiteX11" fmla="*/ 204672 w 1377450"/>
                    <a:gd name="connsiteY11" fmla="*/ 858787 h 2565501"/>
                    <a:gd name="connsiteX12" fmla="*/ 154744 w 1377450"/>
                    <a:gd name="connsiteY12" fmla="*/ 413343 h 2565501"/>
                    <a:gd name="connsiteX0" fmla="*/ 159969 w 1382675"/>
                    <a:gd name="connsiteY0" fmla="*/ 413343 h 2565501"/>
                    <a:gd name="connsiteX1" fmla="*/ 363762 w 1382675"/>
                    <a:gd name="connsiteY1" fmla="*/ 0 h 2565501"/>
                    <a:gd name="connsiteX2" fmla="*/ 1058243 w 1382675"/>
                    <a:gd name="connsiteY2" fmla="*/ 6350 h 2565501"/>
                    <a:gd name="connsiteX3" fmla="*/ 1293786 w 1382675"/>
                    <a:gd name="connsiteY3" fmla="*/ 419693 h 2565501"/>
                    <a:gd name="connsiteX4" fmla="*/ 1204466 w 1382675"/>
                    <a:gd name="connsiteY4" fmla="*/ 867518 h 2565501"/>
                    <a:gd name="connsiteX5" fmla="*/ 1128685 w 1382675"/>
                    <a:gd name="connsiteY5" fmla="*/ 1063926 h 2565501"/>
                    <a:gd name="connsiteX6" fmla="*/ 1194941 w 1382675"/>
                    <a:gd name="connsiteY6" fmla="*/ 1273124 h 2565501"/>
                    <a:gd name="connsiteX7" fmla="*/ 1312243 w 1382675"/>
                    <a:gd name="connsiteY7" fmla="*/ 2559151 h 2565501"/>
                    <a:gd name="connsiteX8" fmla="*/ 65312 w 1382675"/>
                    <a:gd name="connsiteY8" fmla="*/ 2565501 h 2565501"/>
                    <a:gd name="connsiteX9" fmla="*/ 211485 w 1382675"/>
                    <a:gd name="connsiteY9" fmla="*/ 1298525 h 2565501"/>
                    <a:gd name="connsiteX10" fmla="*/ 293319 w 1382675"/>
                    <a:gd name="connsiteY10" fmla="*/ 1072658 h 2565501"/>
                    <a:gd name="connsiteX11" fmla="*/ 209897 w 1382675"/>
                    <a:gd name="connsiteY11" fmla="*/ 858787 h 2565501"/>
                    <a:gd name="connsiteX12" fmla="*/ 159969 w 1382675"/>
                    <a:gd name="connsiteY12" fmla="*/ 413343 h 2565501"/>
                    <a:gd name="connsiteX0" fmla="*/ 159969 w 1519593"/>
                    <a:gd name="connsiteY0" fmla="*/ 413343 h 2651226"/>
                    <a:gd name="connsiteX1" fmla="*/ 363762 w 1519593"/>
                    <a:gd name="connsiteY1" fmla="*/ 0 h 2651226"/>
                    <a:gd name="connsiteX2" fmla="*/ 1058243 w 1519593"/>
                    <a:gd name="connsiteY2" fmla="*/ 6350 h 2651226"/>
                    <a:gd name="connsiteX3" fmla="*/ 1293786 w 1519593"/>
                    <a:gd name="connsiteY3" fmla="*/ 419693 h 2651226"/>
                    <a:gd name="connsiteX4" fmla="*/ 1204466 w 1519593"/>
                    <a:gd name="connsiteY4" fmla="*/ 867518 h 2651226"/>
                    <a:gd name="connsiteX5" fmla="*/ 1128685 w 1519593"/>
                    <a:gd name="connsiteY5" fmla="*/ 1063926 h 2651226"/>
                    <a:gd name="connsiteX6" fmla="*/ 1194941 w 1519593"/>
                    <a:gd name="connsiteY6" fmla="*/ 1273124 h 2651226"/>
                    <a:gd name="connsiteX7" fmla="*/ 1470993 w 1519593"/>
                    <a:gd name="connsiteY7" fmla="*/ 2651226 h 2651226"/>
                    <a:gd name="connsiteX8" fmla="*/ 65312 w 1519593"/>
                    <a:gd name="connsiteY8" fmla="*/ 2565501 h 2651226"/>
                    <a:gd name="connsiteX9" fmla="*/ 211485 w 1519593"/>
                    <a:gd name="connsiteY9" fmla="*/ 1298525 h 2651226"/>
                    <a:gd name="connsiteX10" fmla="*/ 293319 w 1519593"/>
                    <a:gd name="connsiteY10" fmla="*/ 1072658 h 2651226"/>
                    <a:gd name="connsiteX11" fmla="*/ 209897 w 1519593"/>
                    <a:gd name="connsiteY11" fmla="*/ 858787 h 2651226"/>
                    <a:gd name="connsiteX12" fmla="*/ 159969 w 1519593"/>
                    <a:gd name="connsiteY12" fmla="*/ 413343 h 2651226"/>
                    <a:gd name="connsiteX0" fmla="*/ 159969 w 1470993"/>
                    <a:gd name="connsiteY0" fmla="*/ 413343 h 2651226"/>
                    <a:gd name="connsiteX1" fmla="*/ 363762 w 1470993"/>
                    <a:gd name="connsiteY1" fmla="*/ 0 h 2651226"/>
                    <a:gd name="connsiteX2" fmla="*/ 1058243 w 1470993"/>
                    <a:gd name="connsiteY2" fmla="*/ 6350 h 2651226"/>
                    <a:gd name="connsiteX3" fmla="*/ 1293786 w 1470993"/>
                    <a:gd name="connsiteY3" fmla="*/ 419693 h 2651226"/>
                    <a:gd name="connsiteX4" fmla="*/ 1204466 w 1470993"/>
                    <a:gd name="connsiteY4" fmla="*/ 867518 h 2651226"/>
                    <a:gd name="connsiteX5" fmla="*/ 1128685 w 1470993"/>
                    <a:gd name="connsiteY5" fmla="*/ 1063926 h 2651226"/>
                    <a:gd name="connsiteX6" fmla="*/ 1194941 w 1470993"/>
                    <a:gd name="connsiteY6" fmla="*/ 1273124 h 2651226"/>
                    <a:gd name="connsiteX7" fmla="*/ 1470993 w 1470993"/>
                    <a:gd name="connsiteY7" fmla="*/ 2651226 h 2651226"/>
                    <a:gd name="connsiteX8" fmla="*/ 65312 w 1470993"/>
                    <a:gd name="connsiteY8" fmla="*/ 2565501 h 2651226"/>
                    <a:gd name="connsiteX9" fmla="*/ 211485 w 1470993"/>
                    <a:gd name="connsiteY9" fmla="*/ 1298525 h 2651226"/>
                    <a:gd name="connsiteX10" fmla="*/ 293319 w 1470993"/>
                    <a:gd name="connsiteY10" fmla="*/ 1072658 h 2651226"/>
                    <a:gd name="connsiteX11" fmla="*/ 209897 w 1470993"/>
                    <a:gd name="connsiteY11" fmla="*/ 858787 h 2651226"/>
                    <a:gd name="connsiteX12" fmla="*/ 159969 w 1470993"/>
                    <a:gd name="connsiteY12" fmla="*/ 413343 h 2651226"/>
                    <a:gd name="connsiteX0" fmla="*/ 159969 w 1569418"/>
                    <a:gd name="connsiteY0" fmla="*/ 413343 h 2565501"/>
                    <a:gd name="connsiteX1" fmla="*/ 363762 w 1569418"/>
                    <a:gd name="connsiteY1" fmla="*/ 0 h 2565501"/>
                    <a:gd name="connsiteX2" fmla="*/ 1058243 w 1569418"/>
                    <a:gd name="connsiteY2" fmla="*/ 6350 h 2565501"/>
                    <a:gd name="connsiteX3" fmla="*/ 1293786 w 1569418"/>
                    <a:gd name="connsiteY3" fmla="*/ 419693 h 2565501"/>
                    <a:gd name="connsiteX4" fmla="*/ 1204466 w 1569418"/>
                    <a:gd name="connsiteY4" fmla="*/ 867518 h 2565501"/>
                    <a:gd name="connsiteX5" fmla="*/ 1128685 w 1569418"/>
                    <a:gd name="connsiteY5" fmla="*/ 1063926 h 2565501"/>
                    <a:gd name="connsiteX6" fmla="*/ 1194941 w 1569418"/>
                    <a:gd name="connsiteY6" fmla="*/ 1273124 h 2565501"/>
                    <a:gd name="connsiteX7" fmla="*/ 1569418 w 1569418"/>
                    <a:gd name="connsiteY7" fmla="*/ 2555976 h 2565501"/>
                    <a:gd name="connsiteX8" fmla="*/ 65312 w 1569418"/>
                    <a:gd name="connsiteY8" fmla="*/ 2565501 h 2565501"/>
                    <a:gd name="connsiteX9" fmla="*/ 211485 w 1569418"/>
                    <a:gd name="connsiteY9" fmla="*/ 1298525 h 2565501"/>
                    <a:gd name="connsiteX10" fmla="*/ 293319 w 1569418"/>
                    <a:gd name="connsiteY10" fmla="*/ 1072658 h 2565501"/>
                    <a:gd name="connsiteX11" fmla="*/ 209897 w 1569418"/>
                    <a:gd name="connsiteY11" fmla="*/ 858787 h 2565501"/>
                    <a:gd name="connsiteX12" fmla="*/ 159969 w 1569418"/>
                    <a:gd name="connsiteY12" fmla="*/ 413343 h 2565501"/>
                    <a:gd name="connsiteX0" fmla="*/ 159969 w 1569418"/>
                    <a:gd name="connsiteY0" fmla="*/ 413343 h 2565501"/>
                    <a:gd name="connsiteX1" fmla="*/ 363762 w 1569418"/>
                    <a:gd name="connsiteY1" fmla="*/ 0 h 2565501"/>
                    <a:gd name="connsiteX2" fmla="*/ 1058243 w 1569418"/>
                    <a:gd name="connsiteY2" fmla="*/ 6350 h 2565501"/>
                    <a:gd name="connsiteX3" fmla="*/ 1293786 w 1569418"/>
                    <a:gd name="connsiteY3" fmla="*/ 419693 h 2565501"/>
                    <a:gd name="connsiteX4" fmla="*/ 1204466 w 1569418"/>
                    <a:gd name="connsiteY4" fmla="*/ 867518 h 2565501"/>
                    <a:gd name="connsiteX5" fmla="*/ 1128685 w 1569418"/>
                    <a:gd name="connsiteY5" fmla="*/ 1063926 h 2565501"/>
                    <a:gd name="connsiteX6" fmla="*/ 1194941 w 1569418"/>
                    <a:gd name="connsiteY6" fmla="*/ 1273124 h 2565501"/>
                    <a:gd name="connsiteX7" fmla="*/ 1569418 w 1569418"/>
                    <a:gd name="connsiteY7" fmla="*/ 2555976 h 2565501"/>
                    <a:gd name="connsiteX8" fmla="*/ 65312 w 1569418"/>
                    <a:gd name="connsiteY8" fmla="*/ 2565501 h 2565501"/>
                    <a:gd name="connsiteX9" fmla="*/ 211485 w 1569418"/>
                    <a:gd name="connsiteY9" fmla="*/ 1298525 h 2565501"/>
                    <a:gd name="connsiteX10" fmla="*/ 293319 w 1569418"/>
                    <a:gd name="connsiteY10" fmla="*/ 1072658 h 2565501"/>
                    <a:gd name="connsiteX11" fmla="*/ 209897 w 1569418"/>
                    <a:gd name="connsiteY11" fmla="*/ 858787 h 2565501"/>
                    <a:gd name="connsiteX12" fmla="*/ 159969 w 1569418"/>
                    <a:gd name="connsiteY12" fmla="*/ 413343 h 2565501"/>
                    <a:gd name="connsiteX0" fmla="*/ 94657 w 1504106"/>
                    <a:gd name="connsiteY0" fmla="*/ 413343 h 2565501"/>
                    <a:gd name="connsiteX1" fmla="*/ 298450 w 1504106"/>
                    <a:gd name="connsiteY1" fmla="*/ 0 h 2565501"/>
                    <a:gd name="connsiteX2" fmla="*/ 992931 w 1504106"/>
                    <a:gd name="connsiteY2" fmla="*/ 6350 h 2565501"/>
                    <a:gd name="connsiteX3" fmla="*/ 1228474 w 1504106"/>
                    <a:gd name="connsiteY3" fmla="*/ 419693 h 2565501"/>
                    <a:gd name="connsiteX4" fmla="*/ 1139154 w 1504106"/>
                    <a:gd name="connsiteY4" fmla="*/ 867518 h 2565501"/>
                    <a:gd name="connsiteX5" fmla="*/ 1063373 w 1504106"/>
                    <a:gd name="connsiteY5" fmla="*/ 1063926 h 2565501"/>
                    <a:gd name="connsiteX6" fmla="*/ 1129629 w 1504106"/>
                    <a:gd name="connsiteY6" fmla="*/ 1273124 h 2565501"/>
                    <a:gd name="connsiteX7" fmla="*/ 1504106 w 1504106"/>
                    <a:gd name="connsiteY7" fmla="*/ 2555976 h 2565501"/>
                    <a:gd name="connsiteX8" fmla="*/ 0 w 1504106"/>
                    <a:gd name="connsiteY8" fmla="*/ 2565501 h 2565501"/>
                    <a:gd name="connsiteX9" fmla="*/ 146173 w 1504106"/>
                    <a:gd name="connsiteY9" fmla="*/ 1298525 h 2565501"/>
                    <a:gd name="connsiteX10" fmla="*/ 228007 w 1504106"/>
                    <a:gd name="connsiteY10" fmla="*/ 1072658 h 2565501"/>
                    <a:gd name="connsiteX11" fmla="*/ 144585 w 1504106"/>
                    <a:gd name="connsiteY11" fmla="*/ 858787 h 2565501"/>
                    <a:gd name="connsiteX12" fmla="*/ 94657 w 1504106"/>
                    <a:gd name="connsiteY12" fmla="*/ 413343 h 2565501"/>
                    <a:gd name="connsiteX0" fmla="*/ 250232 w 1659681"/>
                    <a:gd name="connsiteY0" fmla="*/ 413343 h 2581376"/>
                    <a:gd name="connsiteX1" fmla="*/ 454025 w 1659681"/>
                    <a:gd name="connsiteY1" fmla="*/ 0 h 2581376"/>
                    <a:gd name="connsiteX2" fmla="*/ 1148506 w 1659681"/>
                    <a:gd name="connsiteY2" fmla="*/ 6350 h 2581376"/>
                    <a:gd name="connsiteX3" fmla="*/ 1384049 w 1659681"/>
                    <a:gd name="connsiteY3" fmla="*/ 419693 h 2581376"/>
                    <a:gd name="connsiteX4" fmla="*/ 1294729 w 1659681"/>
                    <a:gd name="connsiteY4" fmla="*/ 867518 h 2581376"/>
                    <a:gd name="connsiteX5" fmla="*/ 1218948 w 1659681"/>
                    <a:gd name="connsiteY5" fmla="*/ 1063926 h 2581376"/>
                    <a:gd name="connsiteX6" fmla="*/ 1285204 w 1659681"/>
                    <a:gd name="connsiteY6" fmla="*/ 1273124 h 2581376"/>
                    <a:gd name="connsiteX7" fmla="*/ 1659681 w 1659681"/>
                    <a:gd name="connsiteY7" fmla="*/ 2555976 h 2581376"/>
                    <a:gd name="connsiteX8" fmla="*/ 0 w 1659681"/>
                    <a:gd name="connsiteY8" fmla="*/ 2581376 h 2581376"/>
                    <a:gd name="connsiteX9" fmla="*/ 301748 w 1659681"/>
                    <a:gd name="connsiteY9" fmla="*/ 1298525 h 2581376"/>
                    <a:gd name="connsiteX10" fmla="*/ 383582 w 1659681"/>
                    <a:gd name="connsiteY10" fmla="*/ 1072658 h 2581376"/>
                    <a:gd name="connsiteX11" fmla="*/ 300160 w 1659681"/>
                    <a:gd name="connsiteY11" fmla="*/ 858787 h 2581376"/>
                    <a:gd name="connsiteX12" fmla="*/ 250232 w 1659681"/>
                    <a:gd name="connsiteY12" fmla="*/ 413343 h 25813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659681" h="2581376">
                      <a:moveTo>
                        <a:pt x="250232" y="413343"/>
                      </a:moveTo>
                      <a:cubicBezTo>
                        <a:pt x="275876" y="270212"/>
                        <a:pt x="278347" y="0"/>
                        <a:pt x="454025" y="0"/>
                      </a:cubicBezTo>
                      <a:lnTo>
                        <a:pt x="1148506" y="6350"/>
                      </a:lnTo>
                      <a:cubicBezTo>
                        <a:pt x="1324184" y="6350"/>
                        <a:pt x="1359679" y="276165"/>
                        <a:pt x="1384049" y="419693"/>
                      </a:cubicBezTo>
                      <a:cubicBezTo>
                        <a:pt x="1408419" y="563221"/>
                        <a:pt x="1351615" y="723237"/>
                        <a:pt x="1294729" y="867518"/>
                      </a:cubicBezTo>
                      <a:cubicBezTo>
                        <a:pt x="1252131" y="961794"/>
                        <a:pt x="1218271" y="1009023"/>
                        <a:pt x="1218948" y="1063926"/>
                      </a:cubicBezTo>
                      <a:cubicBezTo>
                        <a:pt x="1248317" y="1130733"/>
                        <a:pt x="1211749" y="1024449"/>
                        <a:pt x="1285204" y="1273124"/>
                      </a:cubicBezTo>
                      <a:cubicBezTo>
                        <a:pt x="1358659" y="1521799"/>
                        <a:pt x="1611018" y="2315180"/>
                        <a:pt x="1659681" y="2555976"/>
                      </a:cubicBezTo>
                      <a:lnTo>
                        <a:pt x="0" y="2581376"/>
                      </a:lnTo>
                      <a:cubicBezTo>
                        <a:pt x="105465" y="2339522"/>
                        <a:pt x="237818" y="1549978"/>
                        <a:pt x="301748" y="1298525"/>
                      </a:cubicBezTo>
                      <a:cubicBezTo>
                        <a:pt x="365678" y="1047072"/>
                        <a:pt x="383847" y="1145948"/>
                        <a:pt x="383582" y="1072658"/>
                      </a:cubicBezTo>
                      <a:cubicBezTo>
                        <a:pt x="383317" y="999368"/>
                        <a:pt x="322385" y="968673"/>
                        <a:pt x="300160" y="858787"/>
                      </a:cubicBezTo>
                      <a:cubicBezTo>
                        <a:pt x="277935" y="748901"/>
                        <a:pt x="224588" y="556474"/>
                        <a:pt x="250232" y="413343"/>
                      </a:cubicBezTo>
                      <a:close/>
                    </a:path>
                  </a:pathLst>
                </a:cu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grpSp>
              <p:nvGrpSpPr>
                <p:cNvPr id="31" name="グループ化 30"/>
                <p:cNvGrpSpPr/>
                <p:nvPr/>
              </p:nvGrpSpPr>
              <p:grpSpPr>
                <a:xfrm>
                  <a:off x="5147591" y="3178942"/>
                  <a:ext cx="956614" cy="1357389"/>
                  <a:chOff x="5161130" y="3178942"/>
                  <a:chExt cx="956614" cy="1357389"/>
                </a:xfrm>
              </p:grpSpPr>
              <p:sp>
                <p:nvSpPr>
                  <p:cNvPr id="32" name="角丸四角形 23"/>
                  <p:cNvSpPr/>
                  <p:nvPr/>
                </p:nvSpPr>
                <p:spPr>
                  <a:xfrm rot="21412956">
                    <a:off x="5161130" y="3211345"/>
                    <a:ext cx="956614" cy="202969"/>
                  </a:xfrm>
                  <a:custGeom>
                    <a:avLst/>
                    <a:gdLst>
                      <a:gd name="connsiteX0" fmla="*/ 0 w 978701"/>
                      <a:gd name="connsiteY0" fmla="*/ 33338 h 200025"/>
                      <a:gd name="connsiteX1" fmla="*/ 33338 w 978701"/>
                      <a:gd name="connsiteY1" fmla="*/ 0 h 200025"/>
                      <a:gd name="connsiteX2" fmla="*/ 945363 w 978701"/>
                      <a:gd name="connsiteY2" fmla="*/ 0 h 200025"/>
                      <a:gd name="connsiteX3" fmla="*/ 978701 w 978701"/>
                      <a:gd name="connsiteY3" fmla="*/ 33338 h 200025"/>
                      <a:gd name="connsiteX4" fmla="*/ 978701 w 978701"/>
                      <a:gd name="connsiteY4" fmla="*/ 166687 h 200025"/>
                      <a:gd name="connsiteX5" fmla="*/ 945363 w 978701"/>
                      <a:gd name="connsiteY5" fmla="*/ 200025 h 200025"/>
                      <a:gd name="connsiteX6" fmla="*/ 33338 w 978701"/>
                      <a:gd name="connsiteY6" fmla="*/ 200025 h 200025"/>
                      <a:gd name="connsiteX7" fmla="*/ 0 w 978701"/>
                      <a:gd name="connsiteY7" fmla="*/ 166687 h 200025"/>
                      <a:gd name="connsiteX8" fmla="*/ 0 w 978701"/>
                      <a:gd name="connsiteY8" fmla="*/ 33338 h 200025"/>
                      <a:gd name="connsiteX0" fmla="*/ 0 w 978701"/>
                      <a:gd name="connsiteY0" fmla="*/ 33338 h 200025"/>
                      <a:gd name="connsiteX1" fmla="*/ 57115 w 978701"/>
                      <a:gd name="connsiteY1" fmla="*/ 1295 h 200025"/>
                      <a:gd name="connsiteX2" fmla="*/ 945363 w 978701"/>
                      <a:gd name="connsiteY2" fmla="*/ 0 h 200025"/>
                      <a:gd name="connsiteX3" fmla="*/ 978701 w 978701"/>
                      <a:gd name="connsiteY3" fmla="*/ 33338 h 200025"/>
                      <a:gd name="connsiteX4" fmla="*/ 978701 w 978701"/>
                      <a:gd name="connsiteY4" fmla="*/ 166687 h 200025"/>
                      <a:gd name="connsiteX5" fmla="*/ 945363 w 978701"/>
                      <a:gd name="connsiteY5" fmla="*/ 200025 h 200025"/>
                      <a:gd name="connsiteX6" fmla="*/ 33338 w 978701"/>
                      <a:gd name="connsiteY6" fmla="*/ 200025 h 200025"/>
                      <a:gd name="connsiteX7" fmla="*/ 0 w 978701"/>
                      <a:gd name="connsiteY7" fmla="*/ 166687 h 200025"/>
                      <a:gd name="connsiteX8" fmla="*/ 0 w 978701"/>
                      <a:gd name="connsiteY8" fmla="*/ 33338 h 200025"/>
                      <a:gd name="connsiteX0" fmla="*/ 32123 w 978701"/>
                      <a:gd name="connsiteY0" fmla="*/ 56551 h 200025"/>
                      <a:gd name="connsiteX1" fmla="*/ 57115 w 978701"/>
                      <a:gd name="connsiteY1" fmla="*/ 1295 h 200025"/>
                      <a:gd name="connsiteX2" fmla="*/ 945363 w 978701"/>
                      <a:gd name="connsiteY2" fmla="*/ 0 h 200025"/>
                      <a:gd name="connsiteX3" fmla="*/ 978701 w 978701"/>
                      <a:gd name="connsiteY3" fmla="*/ 33338 h 200025"/>
                      <a:gd name="connsiteX4" fmla="*/ 978701 w 978701"/>
                      <a:gd name="connsiteY4" fmla="*/ 166687 h 200025"/>
                      <a:gd name="connsiteX5" fmla="*/ 945363 w 978701"/>
                      <a:gd name="connsiteY5" fmla="*/ 200025 h 200025"/>
                      <a:gd name="connsiteX6" fmla="*/ 33338 w 978701"/>
                      <a:gd name="connsiteY6" fmla="*/ 200025 h 200025"/>
                      <a:gd name="connsiteX7" fmla="*/ 0 w 978701"/>
                      <a:gd name="connsiteY7" fmla="*/ 166687 h 200025"/>
                      <a:gd name="connsiteX8" fmla="*/ 32123 w 978701"/>
                      <a:gd name="connsiteY8" fmla="*/ 56551 h 200025"/>
                      <a:gd name="connsiteX0" fmla="*/ 16310 w 962888"/>
                      <a:gd name="connsiteY0" fmla="*/ 56551 h 200025"/>
                      <a:gd name="connsiteX1" fmla="*/ 41302 w 962888"/>
                      <a:gd name="connsiteY1" fmla="*/ 1295 h 200025"/>
                      <a:gd name="connsiteX2" fmla="*/ 929550 w 962888"/>
                      <a:gd name="connsiteY2" fmla="*/ 0 h 200025"/>
                      <a:gd name="connsiteX3" fmla="*/ 962888 w 962888"/>
                      <a:gd name="connsiteY3" fmla="*/ 33338 h 200025"/>
                      <a:gd name="connsiteX4" fmla="*/ 962888 w 962888"/>
                      <a:gd name="connsiteY4" fmla="*/ 166687 h 200025"/>
                      <a:gd name="connsiteX5" fmla="*/ 929550 w 962888"/>
                      <a:gd name="connsiteY5" fmla="*/ 200025 h 200025"/>
                      <a:gd name="connsiteX6" fmla="*/ 17525 w 962888"/>
                      <a:gd name="connsiteY6" fmla="*/ 200025 h 200025"/>
                      <a:gd name="connsiteX7" fmla="*/ 8 w 962888"/>
                      <a:gd name="connsiteY7" fmla="*/ 138931 h 200025"/>
                      <a:gd name="connsiteX8" fmla="*/ 16310 w 962888"/>
                      <a:gd name="connsiteY8" fmla="*/ 56551 h 200025"/>
                      <a:gd name="connsiteX0" fmla="*/ 25715 w 972293"/>
                      <a:gd name="connsiteY0" fmla="*/ 56551 h 201367"/>
                      <a:gd name="connsiteX1" fmla="*/ 50707 w 972293"/>
                      <a:gd name="connsiteY1" fmla="*/ 1295 h 201367"/>
                      <a:gd name="connsiteX2" fmla="*/ 938955 w 972293"/>
                      <a:gd name="connsiteY2" fmla="*/ 0 h 201367"/>
                      <a:gd name="connsiteX3" fmla="*/ 972293 w 972293"/>
                      <a:gd name="connsiteY3" fmla="*/ 33338 h 201367"/>
                      <a:gd name="connsiteX4" fmla="*/ 972293 w 972293"/>
                      <a:gd name="connsiteY4" fmla="*/ 166687 h 201367"/>
                      <a:gd name="connsiteX5" fmla="*/ 938955 w 972293"/>
                      <a:gd name="connsiteY5" fmla="*/ 200025 h 201367"/>
                      <a:gd name="connsiteX6" fmla="*/ 7779 w 972293"/>
                      <a:gd name="connsiteY6" fmla="*/ 201367 h 201367"/>
                      <a:gd name="connsiteX7" fmla="*/ 9413 w 972293"/>
                      <a:gd name="connsiteY7" fmla="*/ 138931 h 201367"/>
                      <a:gd name="connsiteX8" fmla="*/ 25715 w 972293"/>
                      <a:gd name="connsiteY8" fmla="*/ 56551 h 201367"/>
                      <a:gd name="connsiteX0" fmla="*/ 25715 w 972293"/>
                      <a:gd name="connsiteY0" fmla="*/ 58153 h 202969"/>
                      <a:gd name="connsiteX1" fmla="*/ 50707 w 972293"/>
                      <a:gd name="connsiteY1" fmla="*/ 2897 h 202969"/>
                      <a:gd name="connsiteX2" fmla="*/ 953351 w 972293"/>
                      <a:gd name="connsiteY2" fmla="*/ 0 h 202969"/>
                      <a:gd name="connsiteX3" fmla="*/ 972293 w 972293"/>
                      <a:gd name="connsiteY3" fmla="*/ 34940 h 202969"/>
                      <a:gd name="connsiteX4" fmla="*/ 972293 w 972293"/>
                      <a:gd name="connsiteY4" fmla="*/ 168289 h 202969"/>
                      <a:gd name="connsiteX5" fmla="*/ 938955 w 972293"/>
                      <a:gd name="connsiteY5" fmla="*/ 201627 h 202969"/>
                      <a:gd name="connsiteX6" fmla="*/ 7779 w 972293"/>
                      <a:gd name="connsiteY6" fmla="*/ 202969 h 202969"/>
                      <a:gd name="connsiteX7" fmla="*/ 9413 w 972293"/>
                      <a:gd name="connsiteY7" fmla="*/ 140533 h 202969"/>
                      <a:gd name="connsiteX8" fmla="*/ 25715 w 972293"/>
                      <a:gd name="connsiteY8" fmla="*/ 58153 h 202969"/>
                      <a:gd name="connsiteX0" fmla="*/ 25715 w 972293"/>
                      <a:gd name="connsiteY0" fmla="*/ 58153 h 202969"/>
                      <a:gd name="connsiteX1" fmla="*/ 50707 w 972293"/>
                      <a:gd name="connsiteY1" fmla="*/ 2897 h 202969"/>
                      <a:gd name="connsiteX2" fmla="*/ 953351 w 972293"/>
                      <a:gd name="connsiteY2" fmla="*/ 0 h 202969"/>
                      <a:gd name="connsiteX3" fmla="*/ 937450 w 972293"/>
                      <a:gd name="connsiteY3" fmla="*/ 61660 h 202969"/>
                      <a:gd name="connsiteX4" fmla="*/ 972293 w 972293"/>
                      <a:gd name="connsiteY4" fmla="*/ 168289 h 202969"/>
                      <a:gd name="connsiteX5" fmla="*/ 938955 w 972293"/>
                      <a:gd name="connsiteY5" fmla="*/ 201627 h 202969"/>
                      <a:gd name="connsiteX6" fmla="*/ 7779 w 972293"/>
                      <a:gd name="connsiteY6" fmla="*/ 202969 h 202969"/>
                      <a:gd name="connsiteX7" fmla="*/ 9413 w 972293"/>
                      <a:gd name="connsiteY7" fmla="*/ 140533 h 202969"/>
                      <a:gd name="connsiteX8" fmla="*/ 25715 w 972293"/>
                      <a:gd name="connsiteY8" fmla="*/ 58153 h 202969"/>
                      <a:gd name="connsiteX0" fmla="*/ 25715 w 958781"/>
                      <a:gd name="connsiteY0" fmla="*/ 58153 h 202969"/>
                      <a:gd name="connsiteX1" fmla="*/ 50707 w 958781"/>
                      <a:gd name="connsiteY1" fmla="*/ 2897 h 202969"/>
                      <a:gd name="connsiteX2" fmla="*/ 953351 w 958781"/>
                      <a:gd name="connsiteY2" fmla="*/ 0 h 202969"/>
                      <a:gd name="connsiteX3" fmla="*/ 937450 w 958781"/>
                      <a:gd name="connsiteY3" fmla="*/ 61660 h 202969"/>
                      <a:gd name="connsiteX4" fmla="*/ 940688 w 958781"/>
                      <a:gd name="connsiteY4" fmla="*/ 135566 h 202969"/>
                      <a:gd name="connsiteX5" fmla="*/ 938955 w 958781"/>
                      <a:gd name="connsiteY5" fmla="*/ 201627 h 202969"/>
                      <a:gd name="connsiteX6" fmla="*/ 7779 w 958781"/>
                      <a:gd name="connsiteY6" fmla="*/ 202969 h 202969"/>
                      <a:gd name="connsiteX7" fmla="*/ 9413 w 958781"/>
                      <a:gd name="connsiteY7" fmla="*/ 140533 h 202969"/>
                      <a:gd name="connsiteX8" fmla="*/ 25715 w 958781"/>
                      <a:gd name="connsiteY8" fmla="*/ 58153 h 202969"/>
                      <a:gd name="connsiteX0" fmla="*/ 25715 w 959036"/>
                      <a:gd name="connsiteY0" fmla="*/ 58153 h 202969"/>
                      <a:gd name="connsiteX1" fmla="*/ 50707 w 959036"/>
                      <a:gd name="connsiteY1" fmla="*/ 2897 h 202969"/>
                      <a:gd name="connsiteX2" fmla="*/ 953351 w 959036"/>
                      <a:gd name="connsiteY2" fmla="*/ 0 h 202969"/>
                      <a:gd name="connsiteX3" fmla="*/ 939568 w 959036"/>
                      <a:gd name="connsiteY3" fmla="*/ 66545 h 202969"/>
                      <a:gd name="connsiteX4" fmla="*/ 940688 w 959036"/>
                      <a:gd name="connsiteY4" fmla="*/ 135566 h 202969"/>
                      <a:gd name="connsiteX5" fmla="*/ 938955 w 959036"/>
                      <a:gd name="connsiteY5" fmla="*/ 201627 h 202969"/>
                      <a:gd name="connsiteX6" fmla="*/ 7779 w 959036"/>
                      <a:gd name="connsiteY6" fmla="*/ 202969 h 202969"/>
                      <a:gd name="connsiteX7" fmla="*/ 9413 w 959036"/>
                      <a:gd name="connsiteY7" fmla="*/ 140533 h 202969"/>
                      <a:gd name="connsiteX8" fmla="*/ 25715 w 959036"/>
                      <a:gd name="connsiteY8" fmla="*/ 58153 h 202969"/>
                      <a:gd name="connsiteX0" fmla="*/ 37344 w 959036"/>
                      <a:gd name="connsiteY0" fmla="*/ 63557 h 202969"/>
                      <a:gd name="connsiteX1" fmla="*/ 50707 w 959036"/>
                      <a:gd name="connsiteY1" fmla="*/ 2897 h 202969"/>
                      <a:gd name="connsiteX2" fmla="*/ 953351 w 959036"/>
                      <a:gd name="connsiteY2" fmla="*/ 0 h 202969"/>
                      <a:gd name="connsiteX3" fmla="*/ 939568 w 959036"/>
                      <a:gd name="connsiteY3" fmla="*/ 66545 h 202969"/>
                      <a:gd name="connsiteX4" fmla="*/ 940688 w 959036"/>
                      <a:gd name="connsiteY4" fmla="*/ 135566 h 202969"/>
                      <a:gd name="connsiteX5" fmla="*/ 938955 w 959036"/>
                      <a:gd name="connsiteY5" fmla="*/ 201627 h 202969"/>
                      <a:gd name="connsiteX6" fmla="*/ 7779 w 959036"/>
                      <a:gd name="connsiteY6" fmla="*/ 202969 h 202969"/>
                      <a:gd name="connsiteX7" fmla="*/ 9413 w 959036"/>
                      <a:gd name="connsiteY7" fmla="*/ 140533 h 202969"/>
                      <a:gd name="connsiteX8" fmla="*/ 37344 w 959036"/>
                      <a:gd name="connsiteY8" fmla="*/ 63557 h 202969"/>
                      <a:gd name="connsiteX0" fmla="*/ 34922 w 956614"/>
                      <a:gd name="connsiteY0" fmla="*/ 63557 h 202969"/>
                      <a:gd name="connsiteX1" fmla="*/ 48285 w 956614"/>
                      <a:gd name="connsiteY1" fmla="*/ 2897 h 202969"/>
                      <a:gd name="connsiteX2" fmla="*/ 950929 w 956614"/>
                      <a:gd name="connsiteY2" fmla="*/ 0 h 202969"/>
                      <a:gd name="connsiteX3" fmla="*/ 937146 w 956614"/>
                      <a:gd name="connsiteY3" fmla="*/ 66545 h 202969"/>
                      <a:gd name="connsiteX4" fmla="*/ 938266 w 956614"/>
                      <a:gd name="connsiteY4" fmla="*/ 135566 h 202969"/>
                      <a:gd name="connsiteX5" fmla="*/ 936533 w 956614"/>
                      <a:gd name="connsiteY5" fmla="*/ 201627 h 202969"/>
                      <a:gd name="connsiteX6" fmla="*/ 5357 w 956614"/>
                      <a:gd name="connsiteY6" fmla="*/ 202969 h 202969"/>
                      <a:gd name="connsiteX7" fmla="*/ 21905 w 956614"/>
                      <a:gd name="connsiteY7" fmla="*/ 129421 h 202969"/>
                      <a:gd name="connsiteX8" fmla="*/ 34922 w 956614"/>
                      <a:gd name="connsiteY8" fmla="*/ 63557 h 202969"/>
                      <a:gd name="connsiteX0" fmla="*/ 34922 w 956614"/>
                      <a:gd name="connsiteY0" fmla="*/ 63557 h 202969"/>
                      <a:gd name="connsiteX1" fmla="*/ 48285 w 956614"/>
                      <a:gd name="connsiteY1" fmla="*/ 2897 h 202969"/>
                      <a:gd name="connsiteX2" fmla="*/ 950929 w 956614"/>
                      <a:gd name="connsiteY2" fmla="*/ 0 h 202969"/>
                      <a:gd name="connsiteX3" fmla="*/ 937146 w 956614"/>
                      <a:gd name="connsiteY3" fmla="*/ 66545 h 202969"/>
                      <a:gd name="connsiteX4" fmla="*/ 938266 w 956614"/>
                      <a:gd name="connsiteY4" fmla="*/ 135566 h 202969"/>
                      <a:gd name="connsiteX5" fmla="*/ 936533 w 956614"/>
                      <a:gd name="connsiteY5" fmla="*/ 201627 h 202969"/>
                      <a:gd name="connsiteX6" fmla="*/ 454357 w 956614"/>
                      <a:gd name="connsiteY6" fmla="*/ 135441 h 202969"/>
                      <a:gd name="connsiteX7" fmla="*/ 5357 w 956614"/>
                      <a:gd name="connsiteY7" fmla="*/ 202969 h 202969"/>
                      <a:gd name="connsiteX8" fmla="*/ 21905 w 956614"/>
                      <a:gd name="connsiteY8" fmla="*/ 129421 h 202969"/>
                      <a:gd name="connsiteX9" fmla="*/ 34922 w 956614"/>
                      <a:gd name="connsiteY9" fmla="*/ 63557 h 202969"/>
                      <a:gd name="connsiteX0" fmla="*/ 34922 w 956614"/>
                      <a:gd name="connsiteY0" fmla="*/ 63557 h 202969"/>
                      <a:gd name="connsiteX1" fmla="*/ 48285 w 956614"/>
                      <a:gd name="connsiteY1" fmla="*/ 2897 h 202969"/>
                      <a:gd name="connsiteX2" fmla="*/ 462562 w 956614"/>
                      <a:gd name="connsiteY2" fmla="*/ 28572 h 202969"/>
                      <a:gd name="connsiteX3" fmla="*/ 950929 w 956614"/>
                      <a:gd name="connsiteY3" fmla="*/ 0 h 202969"/>
                      <a:gd name="connsiteX4" fmla="*/ 937146 w 956614"/>
                      <a:gd name="connsiteY4" fmla="*/ 66545 h 202969"/>
                      <a:gd name="connsiteX5" fmla="*/ 938266 w 956614"/>
                      <a:gd name="connsiteY5" fmla="*/ 135566 h 202969"/>
                      <a:gd name="connsiteX6" fmla="*/ 936533 w 956614"/>
                      <a:gd name="connsiteY6" fmla="*/ 201627 h 202969"/>
                      <a:gd name="connsiteX7" fmla="*/ 454357 w 956614"/>
                      <a:gd name="connsiteY7" fmla="*/ 135441 h 202969"/>
                      <a:gd name="connsiteX8" fmla="*/ 5357 w 956614"/>
                      <a:gd name="connsiteY8" fmla="*/ 202969 h 202969"/>
                      <a:gd name="connsiteX9" fmla="*/ 21905 w 956614"/>
                      <a:gd name="connsiteY9" fmla="*/ 129421 h 202969"/>
                      <a:gd name="connsiteX10" fmla="*/ 34922 w 956614"/>
                      <a:gd name="connsiteY10" fmla="*/ 63557 h 202969"/>
                      <a:gd name="connsiteX0" fmla="*/ 34922 w 956614"/>
                      <a:gd name="connsiteY0" fmla="*/ 63557 h 202969"/>
                      <a:gd name="connsiteX1" fmla="*/ 48285 w 956614"/>
                      <a:gd name="connsiteY1" fmla="*/ 2897 h 202969"/>
                      <a:gd name="connsiteX2" fmla="*/ 317003 w 956614"/>
                      <a:gd name="connsiteY2" fmla="*/ 30184 h 202969"/>
                      <a:gd name="connsiteX3" fmla="*/ 950929 w 956614"/>
                      <a:gd name="connsiteY3" fmla="*/ 0 h 202969"/>
                      <a:gd name="connsiteX4" fmla="*/ 937146 w 956614"/>
                      <a:gd name="connsiteY4" fmla="*/ 66545 h 202969"/>
                      <a:gd name="connsiteX5" fmla="*/ 938266 w 956614"/>
                      <a:gd name="connsiteY5" fmla="*/ 135566 h 202969"/>
                      <a:gd name="connsiteX6" fmla="*/ 936533 w 956614"/>
                      <a:gd name="connsiteY6" fmla="*/ 201627 h 202969"/>
                      <a:gd name="connsiteX7" fmla="*/ 454357 w 956614"/>
                      <a:gd name="connsiteY7" fmla="*/ 135441 h 202969"/>
                      <a:gd name="connsiteX8" fmla="*/ 5357 w 956614"/>
                      <a:gd name="connsiteY8" fmla="*/ 202969 h 202969"/>
                      <a:gd name="connsiteX9" fmla="*/ 21905 w 956614"/>
                      <a:gd name="connsiteY9" fmla="*/ 129421 h 202969"/>
                      <a:gd name="connsiteX10" fmla="*/ 34922 w 956614"/>
                      <a:gd name="connsiteY10" fmla="*/ 63557 h 202969"/>
                      <a:gd name="connsiteX0" fmla="*/ 34922 w 956614"/>
                      <a:gd name="connsiteY0" fmla="*/ 63557 h 202969"/>
                      <a:gd name="connsiteX1" fmla="*/ 48285 w 956614"/>
                      <a:gd name="connsiteY1" fmla="*/ 2897 h 202969"/>
                      <a:gd name="connsiteX2" fmla="*/ 317003 w 956614"/>
                      <a:gd name="connsiteY2" fmla="*/ 30184 h 202969"/>
                      <a:gd name="connsiteX3" fmla="*/ 950929 w 956614"/>
                      <a:gd name="connsiteY3" fmla="*/ 0 h 202969"/>
                      <a:gd name="connsiteX4" fmla="*/ 937146 w 956614"/>
                      <a:gd name="connsiteY4" fmla="*/ 66545 h 202969"/>
                      <a:gd name="connsiteX5" fmla="*/ 938266 w 956614"/>
                      <a:gd name="connsiteY5" fmla="*/ 135566 h 202969"/>
                      <a:gd name="connsiteX6" fmla="*/ 936533 w 956614"/>
                      <a:gd name="connsiteY6" fmla="*/ 201627 h 202969"/>
                      <a:gd name="connsiteX7" fmla="*/ 662773 w 956614"/>
                      <a:gd name="connsiteY7" fmla="*/ 118174 h 202969"/>
                      <a:gd name="connsiteX8" fmla="*/ 5357 w 956614"/>
                      <a:gd name="connsiteY8" fmla="*/ 202969 h 202969"/>
                      <a:gd name="connsiteX9" fmla="*/ 21905 w 956614"/>
                      <a:gd name="connsiteY9" fmla="*/ 129421 h 202969"/>
                      <a:gd name="connsiteX10" fmla="*/ 34922 w 956614"/>
                      <a:gd name="connsiteY10" fmla="*/ 63557 h 202969"/>
                      <a:gd name="connsiteX0" fmla="*/ 34922 w 956614"/>
                      <a:gd name="connsiteY0" fmla="*/ 63557 h 202969"/>
                      <a:gd name="connsiteX1" fmla="*/ 48285 w 956614"/>
                      <a:gd name="connsiteY1" fmla="*/ 2897 h 202969"/>
                      <a:gd name="connsiteX2" fmla="*/ 317003 w 956614"/>
                      <a:gd name="connsiteY2" fmla="*/ 30184 h 202969"/>
                      <a:gd name="connsiteX3" fmla="*/ 950929 w 956614"/>
                      <a:gd name="connsiteY3" fmla="*/ 0 h 202969"/>
                      <a:gd name="connsiteX4" fmla="*/ 937146 w 956614"/>
                      <a:gd name="connsiteY4" fmla="*/ 66545 h 202969"/>
                      <a:gd name="connsiteX5" fmla="*/ 938266 w 956614"/>
                      <a:gd name="connsiteY5" fmla="*/ 135566 h 202969"/>
                      <a:gd name="connsiteX6" fmla="*/ 936533 w 956614"/>
                      <a:gd name="connsiteY6" fmla="*/ 201627 h 202969"/>
                      <a:gd name="connsiteX7" fmla="*/ 566239 w 956614"/>
                      <a:gd name="connsiteY7" fmla="*/ 139149 h 202969"/>
                      <a:gd name="connsiteX8" fmla="*/ 5357 w 956614"/>
                      <a:gd name="connsiteY8" fmla="*/ 202969 h 202969"/>
                      <a:gd name="connsiteX9" fmla="*/ 21905 w 956614"/>
                      <a:gd name="connsiteY9" fmla="*/ 129421 h 202969"/>
                      <a:gd name="connsiteX10" fmla="*/ 34922 w 956614"/>
                      <a:gd name="connsiteY10" fmla="*/ 63557 h 20296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956614" h="202969">
                        <a:moveTo>
                          <a:pt x="34922" y="63557"/>
                        </a:moveTo>
                        <a:cubicBezTo>
                          <a:pt x="34922" y="45145"/>
                          <a:pt x="29873" y="2897"/>
                          <a:pt x="48285" y="2897"/>
                        </a:cubicBezTo>
                        <a:cubicBezTo>
                          <a:pt x="186809" y="3530"/>
                          <a:pt x="178479" y="29551"/>
                          <a:pt x="317003" y="30184"/>
                        </a:cubicBezTo>
                        <a:lnTo>
                          <a:pt x="950929" y="0"/>
                        </a:lnTo>
                        <a:cubicBezTo>
                          <a:pt x="969341" y="0"/>
                          <a:pt x="937146" y="48133"/>
                          <a:pt x="937146" y="66545"/>
                        </a:cubicBezTo>
                        <a:cubicBezTo>
                          <a:pt x="937519" y="89552"/>
                          <a:pt x="937893" y="112559"/>
                          <a:pt x="938266" y="135566"/>
                        </a:cubicBezTo>
                        <a:cubicBezTo>
                          <a:pt x="938266" y="153978"/>
                          <a:pt x="954945" y="201627"/>
                          <a:pt x="936533" y="201627"/>
                        </a:cubicBezTo>
                        <a:cubicBezTo>
                          <a:pt x="772264" y="200835"/>
                          <a:pt x="730508" y="139941"/>
                          <a:pt x="566239" y="139149"/>
                        </a:cubicBezTo>
                        <a:lnTo>
                          <a:pt x="5357" y="202969"/>
                        </a:lnTo>
                        <a:cubicBezTo>
                          <a:pt x="-13055" y="202969"/>
                          <a:pt x="21905" y="147833"/>
                          <a:pt x="21905" y="129421"/>
                        </a:cubicBezTo>
                        <a:lnTo>
                          <a:pt x="34922" y="63557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solidFill>
                      <a:schemeClr val="accent2">
                        <a:lumMod val="50000"/>
                      </a:schemeClr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3" name="円/楕円 24"/>
                  <p:cNvSpPr/>
                  <p:nvPr/>
                </p:nvSpPr>
                <p:spPr>
                  <a:xfrm flipH="1">
                    <a:off x="5736586" y="3329705"/>
                    <a:ext cx="205118" cy="1206626"/>
                  </a:xfrm>
                  <a:custGeom>
                    <a:avLst/>
                    <a:gdLst>
                      <a:gd name="connsiteX0" fmla="*/ 0 w 240506"/>
                      <a:gd name="connsiteY0" fmla="*/ 218140 h 436279"/>
                      <a:gd name="connsiteX1" fmla="*/ 120253 w 240506"/>
                      <a:gd name="connsiteY1" fmla="*/ 0 h 436279"/>
                      <a:gd name="connsiteX2" fmla="*/ 240506 w 240506"/>
                      <a:gd name="connsiteY2" fmla="*/ 218140 h 436279"/>
                      <a:gd name="connsiteX3" fmla="*/ 120253 w 240506"/>
                      <a:gd name="connsiteY3" fmla="*/ 436280 h 436279"/>
                      <a:gd name="connsiteX4" fmla="*/ 0 w 240506"/>
                      <a:gd name="connsiteY4" fmla="*/ 218140 h 436279"/>
                      <a:gd name="connsiteX0" fmla="*/ 0 w 240506"/>
                      <a:gd name="connsiteY0" fmla="*/ 172896 h 391036"/>
                      <a:gd name="connsiteX1" fmla="*/ 120253 w 240506"/>
                      <a:gd name="connsiteY1" fmla="*/ 0 h 391036"/>
                      <a:gd name="connsiteX2" fmla="*/ 240506 w 240506"/>
                      <a:gd name="connsiteY2" fmla="*/ 172896 h 391036"/>
                      <a:gd name="connsiteX3" fmla="*/ 120253 w 240506"/>
                      <a:gd name="connsiteY3" fmla="*/ 391036 h 391036"/>
                      <a:gd name="connsiteX4" fmla="*/ 0 w 240506"/>
                      <a:gd name="connsiteY4" fmla="*/ 172896 h 391036"/>
                      <a:gd name="connsiteX0" fmla="*/ 0 w 190500"/>
                      <a:gd name="connsiteY0" fmla="*/ 72184 h 399313"/>
                      <a:gd name="connsiteX1" fmla="*/ 70247 w 190500"/>
                      <a:gd name="connsiteY1" fmla="*/ 6444 h 399313"/>
                      <a:gd name="connsiteX2" fmla="*/ 190500 w 190500"/>
                      <a:gd name="connsiteY2" fmla="*/ 179340 h 399313"/>
                      <a:gd name="connsiteX3" fmla="*/ 70247 w 190500"/>
                      <a:gd name="connsiteY3" fmla="*/ 397480 h 399313"/>
                      <a:gd name="connsiteX4" fmla="*/ 0 w 190500"/>
                      <a:gd name="connsiteY4" fmla="*/ 72184 h 399313"/>
                      <a:gd name="connsiteX0" fmla="*/ 0 w 178594"/>
                      <a:gd name="connsiteY0" fmla="*/ 73385 h 398690"/>
                      <a:gd name="connsiteX1" fmla="*/ 70247 w 178594"/>
                      <a:gd name="connsiteY1" fmla="*/ 7645 h 398690"/>
                      <a:gd name="connsiteX2" fmla="*/ 178594 w 178594"/>
                      <a:gd name="connsiteY2" fmla="*/ 82910 h 398690"/>
                      <a:gd name="connsiteX3" fmla="*/ 70247 w 178594"/>
                      <a:gd name="connsiteY3" fmla="*/ 398681 h 398690"/>
                      <a:gd name="connsiteX4" fmla="*/ 0 w 178594"/>
                      <a:gd name="connsiteY4" fmla="*/ 73385 h 398690"/>
                      <a:gd name="connsiteX0" fmla="*/ 0 w 178594"/>
                      <a:gd name="connsiteY0" fmla="*/ 68000 h 393305"/>
                      <a:gd name="connsiteX1" fmla="*/ 70247 w 178594"/>
                      <a:gd name="connsiteY1" fmla="*/ 11785 h 393305"/>
                      <a:gd name="connsiteX2" fmla="*/ 178594 w 178594"/>
                      <a:gd name="connsiteY2" fmla="*/ 77525 h 393305"/>
                      <a:gd name="connsiteX3" fmla="*/ 70247 w 178594"/>
                      <a:gd name="connsiteY3" fmla="*/ 393296 h 393305"/>
                      <a:gd name="connsiteX4" fmla="*/ 0 w 178594"/>
                      <a:gd name="connsiteY4" fmla="*/ 68000 h 393305"/>
                      <a:gd name="connsiteX0" fmla="*/ 0 w 207169"/>
                      <a:gd name="connsiteY0" fmla="*/ 86846 h 412177"/>
                      <a:gd name="connsiteX1" fmla="*/ 70247 w 207169"/>
                      <a:gd name="connsiteY1" fmla="*/ 30631 h 412177"/>
                      <a:gd name="connsiteX2" fmla="*/ 207169 w 207169"/>
                      <a:gd name="connsiteY2" fmla="*/ 65414 h 412177"/>
                      <a:gd name="connsiteX3" fmla="*/ 70247 w 207169"/>
                      <a:gd name="connsiteY3" fmla="*/ 412142 h 412177"/>
                      <a:gd name="connsiteX4" fmla="*/ 0 w 207169"/>
                      <a:gd name="connsiteY4" fmla="*/ 86846 h 412177"/>
                      <a:gd name="connsiteX0" fmla="*/ 0 w 207169"/>
                      <a:gd name="connsiteY0" fmla="*/ 67482 h 392813"/>
                      <a:gd name="connsiteX1" fmla="*/ 70247 w 207169"/>
                      <a:gd name="connsiteY1" fmla="*/ 11267 h 392813"/>
                      <a:gd name="connsiteX2" fmla="*/ 207169 w 207169"/>
                      <a:gd name="connsiteY2" fmla="*/ 46050 h 392813"/>
                      <a:gd name="connsiteX3" fmla="*/ 70247 w 207169"/>
                      <a:gd name="connsiteY3" fmla="*/ 392778 h 392813"/>
                      <a:gd name="connsiteX4" fmla="*/ 0 w 207169"/>
                      <a:gd name="connsiteY4" fmla="*/ 67482 h 392813"/>
                      <a:gd name="connsiteX0" fmla="*/ 3919 w 211088"/>
                      <a:gd name="connsiteY0" fmla="*/ 67482 h 392811"/>
                      <a:gd name="connsiteX1" fmla="*/ 74166 w 211088"/>
                      <a:gd name="connsiteY1" fmla="*/ 11267 h 392811"/>
                      <a:gd name="connsiteX2" fmla="*/ 211088 w 211088"/>
                      <a:gd name="connsiteY2" fmla="*/ 46050 h 392811"/>
                      <a:gd name="connsiteX3" fmla="*/ 74166 w 211088"/>
                      <a:gd name="connsiteY3" fmla="*/ 392778 h 392811"/>
                      <a:gd name="connsiteX4" fmla="*/ 3919 w 211088"/>
                      <a:gd name="connsiteY4" fmla="*/ 67482 h 392811"/>
                      <a:gd name="connsiteX0" fmla="*/ 3919 w 211088"/>
                      <a:gd name="connsiteY0" fmla="*/ 73522 h 398851"/>
                      <a:gd name="connsiteX1" fmla="*/ 74166 w 211088"/>
                      <a:gd name="connsiteY1" fmla="*/ 17307 h 398851"/>
                      <a:gd name="connsiteX2" fmla="*/ 211088 w 211088"/>
                      <a:gd name="connsiteY2" fmla="*/ 52090 h 398851"/>
                      <a:gd name="connsiteX3" fmla="*/ 74166 w 211088"/>
                      <a:gd name="connsiteY3" fmla="*/ 398818 h 398851"/>
                      <a:gd name="connsiteX4" fmla="*/ 3919 w 211088"/>
                      <a:gd name="connsiteY4" fmla="*/ 73522 h 398851"/>
                      <a:gd name="connsiteX0" fmla="*/ 3919 w 224114"/>
                      <a:gd name="connsiteY0" fmla="*/ 60032 h 385361"/>
                      <a:gd name="connsiteX1" fmla="*/ 74166 w 224114"/>
                      <a:gd name="connsiteY1" fmla="*/ 3817 h 385361"/>
                      <a:gd name="connsiteX2" fmla="*/ 211088 w 224114"/>
                      <a:gd name="connsiteY2" fmla="*/ 38600 h 385361"/>
                      <a:gd name="connsiteX3" fmla="*/ 74166 w 224114"/>
                      <a:gd name="connsiteY3" fmla="*/ 385328 h 385361"/>
                      <a:gd name="connsiteX4" fmla="*/ 3919 w 224114"/>
                      <a:gd name="connsiteY4" fmla="*/ 60032 h 385361"/>
                      <a:gd name="connsiteX0" fmla="*/ 3960 w 228670"/>
                      <a:gd name="connsiteY0" fmla="*/ 85078 h 410639"/>
                      <a:gd name="connsiteX1" fmla="*/ 74207 w 228670"/>
                      <a:gd name="connsiteY1" fmla="*/ 28863 h 410639"/>
                      <a:gd name="connsiteX2" fmla="*/ 215892 w 228670"/>
                      <a:gd name="connsiteY2" fmla="*/ 23165 h 410639"/>
                      <a:gd name="connsiteX3" fmla="*/ 74207 w 228670"/>
                      <a:gd name="connsiteY3" fmla="*/ 410374 h 410639"/>
                      <a:gd name="connsiteX4" fmla="*/ 3960 w 228670"/>
                      <a:gd name="connsiteY4" fmla="*/ 85078 h 410639"/>
                      <a:gd name="connsiteX0" fmla="*/ 3650 w 235571"/>
                      <a:gd name="connsiteY0" fmla="*/ 48042 h 409100"/>
                      <a:gd name="connsiteX1" fmla="*/ 81040 w 235571"/>
                      <a:gd name="connsiteY1" fmla="*/ 27546 h 409100"/>
                      <a:gd name="connsiteX2" fmla="*/ 222725 w 235571"/>
                      <a:gd name="connsiteY2" fmla="*/ 21848 h 409100"/>
                      <a:gd name="connsiteX3" fmla="*/ 81040 w 235571"/>
                      <a:gd name="connsiteY3" fmla="*/ 409057 h 409100"/>
                      <a:gd name="connsiteX4" fmla="*/ 3650 w 235571"/>
                      <a:gd name="connsiteY4" fmla="*/ 48042 h 409100"/>
                      <a:gd name="connsiteX0" fmla="*/ 456 w 219814"/>
                      <a:gd name="connsiteY0" fmla="*/ 53204 h 414265"/>
                      <a:gd name="connsiteX1" fmla="*/ 111184 w 219814"/>
                      <a:gd name="connsiteY1" fmla="*/ 35089 h 414265"/>
                      <a:gd name="connsiteX2" fmla="*/ 219531 w 219814"/>
                      <a:gd name="connsiteY2" fmla="*/ 27010 h 414265"/>
                      <a:gd name="connsiteX3" fmla="*/ 77846 w 219814"/>
                      <a:gd name="connsiteY3" fmla="*/ 414219 h 414265"/>
                      <a:gd name="connsiteX4" fmla="*/ 456 w 219814"/>
                      <a:gd name="connsiteY4" fmla="*/ 53204 h 414265"/>
                      <a:gd name="connsiteX0" fmla="*/ 456 w 228341"/>
                      <a:gd name="connsiteY0" fmla="*/ 39490 h 400551"/>
                      <a:gd name="connsiteX1" fmla="*/ 111184 w 228341"/>
                      <a:gd name="connsiteY1" fmla="*/ 21375 h 400551"/>
                      <a:gd name="connsiteX2" fmla="*/ 219531 w 228341"/>
                      <a:gd name="connsiteY2" fmla="*/ 13296 h 400551"/>
                      <a:gd name="connsiteX3" fmla="*/ 77846 w 228341"/>
                      <a:gd name="connsiteY3" fmla="*/ 400505 h 400551"/>
                      <a:gd name="connsiteX4" fmla="*/ 456 w 228341"/>
                      <a:gd name="connsiteY4" fmla="*/ 39490 h 400551"/>
                      <a:gd name="connsiteX0" fmla="*/ 1906 w 229791"/>
                      <a:gd name="connsiteY0" fmla="*/ 39490 h 400547"/>
                      <a:gd name="connsiteX1" fmla="*/ 112634 w 229791"/>
                      <a:gd name="connsiteY1" fmla="*/ 21375 h 400547"/>
                      <a:gd name="connsiteX2" fmla="*/ 220981 w 229791"/>
                      <a:gd name="connsiteY2" fmla="*/ 13296 h 400547"/>
                      <a:gd name="connsiteX3" fmla="*/ 79296 w 229791"/>
                      <a:gd name="connsiteY3" fmla="*/ 400505 h 400547"/>
                      <a:gd name="connsiteX4" fmla="*/ 1906 w 229791"/>
                      <a:gd name="connsiteY4" fmla="*/ 39490 h 400547"/>
                      <a:gd name="connsiteX0" fmla="*/ 1906 w 223211"/>
                      <a:gd name="connsiteY0" fmla="*/ 39634 h 400691"/>
                      <a:gd name="connsiteX1" fmla="*/ 112634 w 223211"/>
                      <a:gd name="connsiteY1" fmla="*/ 21519 h 400691"/>
                      <a:gd name="connsiteX2" fmla="*/ 220981 w 223211"/>
                      <a:gd name="connsiteY2" fmla="*/ 13440 h 400691"/>
                      <a:gd name="connsiteX3" fmla="*/ 79296 w 223211"/>
                      <a:gd name="connsiteY3" fmla="*/ 400649 h 400691"/>
                      <a:gd name="connsiteX4" fmla="*/ 1906 w 223211"/>
                      <a:gd name="connsiteY4" fmla="*/ 39634 h 400691"/>
                      <a:gd name="connsiteX0" fmla="*/ 1906 w 223449"/>
                      <a:gd name="connsiteY0" fmla="*/ 34390 h 395447"/>
                      <a:gd name="connsiteX1" fmla="*/ 112634 w 223449"/>
                      <a:gd name="connsiteY1" fmla="*/ 16275 h 395447"/>
                      <a:gd name="connsiteX2" fmla="*/ 220981 w 223449"/>
                      <a:gd name="connsiteY2" fmla="*/ 8196 h 395447"/>
                      <a:gd name="connsiteX3" fmla="*/ 79296 w 223449"/>
                      <a:gd name="connsiteY3" fmla="*/ 395405 h 395447"/>
                      <a:gd name="connsiteX4" fmla="*/ 1906 w 223449"/>
                      <a:gd name="connsiteY4" fmla="*/ 34390 h 395447"/>
                      <a:gd name="connsiteX0" fmla="*/ 1940 w 230529"/>
                      <a:gd name="connsiteY0" fmla="*/ 28707 h 389744"/>
                      <a:gd name="connsiteX1" fmla="*/ 112668 w 230529"/>
                      <a:gd name="connsiteY1" fmla="*/ 10592 h 389744"/>
                      <a:gd name="connsiteX2" fmla="*/ 228159 w 230529"/>
                      <a:gd name="connsiteY2" fmla="*/ 9657 h 389744"/>
                      <a:gd name="connsiteX3" fmla="*/ 79330 w 230529"/>
                      <a:gd name="connsiteY3" fmla="*/ 389722 h 389744"/>
                      <a:gd name="connsiteX4" fmla="*/ 1940 w 230529"/>
                      <a:gd name="connsiteY4" fmla="*/ 28707 h 389744"/>
                      <a:gd name="connsiteX0" fmla="*/ 408 w 226850"/>
                      <a:gd name="connsiteY0" fmla="*/ 49277 h 410316"/>
                      <a:gd name="connsiteX1" fmla="*/ 108755 w 226850"/>
                      <a:gd name="connsiteY1" fmla="*/ 26400 h 410316"/>
                      <a:gd name="connsiteX2" fmla="*/ 226627 w 226850"/>
                      <a:gd name="connsiteY2" fmla="*/ 30227 h 410316"/>
                      <a:gd name="connsiteX3" fmla="*/ 77798 w 226850"/>
                      <a:gd name="connsiteY3" fmla="*/ 410292 h 410316"/>
                      <a:gd name="connsiteX4" fmla="*/ 408 w 226850"/>
                      <a:gd name="connsiteY4" fmla="*/ 49277 h 410316"/>
                      <a:gd name="connsiteX0" fmla="*/ 408 w 238463"/>
                      <a:gd name="connsiteY0" fmla="*/ 34867 h 395906"/>
                      <a:gd name="connsiteX1" fmla="*/ 108755 w 238463"/>
                      <a:gd name="connsiteY1" fmla="*/ 11990 h 395906"/>
                      <a:gd name="connsiteX2" fmla="*/ 226627 w 238463"/>
                      <a:gd name="connsiteY2" fmla="*/ 15817 h 395906"/>
                      <a:gd name="connsiteX3" fmla="*/ 77798 w 238463"/>
                      <a:gd name="connsiteY3" fmla="*/ 395882 h 395906"/>
                      <a:gd name="connsiteX4" fmla="*/ 408 w 238463"/>
                      <a:gd name="connsiteY4" fmla="*/ 34867 h 395906"/>
                      <a:gd name="connsiteX0" fmla="*/ 2456 w 240511"/>
                      <a:gd name="connsiteY0" fmla="*/ 28425 h 389462"/>
                      <a:gd name="connsiteX1" fmla="*/ 110803 w 240511"/>
                      <a:gd name="connsiteY1" fmla="*/ 5548 h 389462"/>
                      <a:gd name="connsiteX2" fmla="*/ 228675 w 240511"/>
                      <a:gd name="connsiteY2" fmla="*/ 9375 h 389462"/>
                      <a:gd name="connsiteX3" fmla="*/ 79846 w 240511"/>
                      <a:gd name="connsiteY3" fmla="*/ 389440 h 389462"/>
                      <a:gd name="connsiteX4" fmla="*/ 2456 w 240511"/>
                      <a:gd name="connsiteY4" fmla="*/ 28425 h 389462"/>
                      <a:gd name="connsiteX0" fmla="*/ 1085 w 227761"/>
                      <a:gd name="connsiteY0" fmla="*/ 63708 h 620001"/>
                      <a:gd name="connsiteX1" fmla="*/ 109432 w 227761"/>
                      <a:gd name="connsiteY1" fmla="*/ 40831 h 620001"/>
                      <a:gd name="connsiteX2" fmla="*/ 227304 w 227761"/>
                      <a:gd name="connsiteY2" fmla="*/ 44658 h 620001"/>
                      <a:gd name="connsiteX3" fmla="*/ 64188 w 227761"/>
                      <a:gd name="connsiteY3" fmla="*/ 619985 h 620001"/>
                      <a:gd name="connsiteX4" fmla="*/ 1085 w 227761"/>
                      <a:gd name="connsiteY4" fmla="*/ 63708 h 620001"/>
                      <a:gd name="connsiteX0" fmla="*/ 1085 w 233238"/>
                      <a:gd name="connsiteY0" fmla="*/ 48865 h 605158"/>
                      <a:gd name="connsiteX1" fmla="*/ 109432 w 233238"/>
                      <a:gd name="connsiteY1" fmla="*/ 25988 h 605158"/>
                      <a:gd name="connsiteX2" fmla="*/ 227304 w 233238"/>
                      <a:gd name="connsiteY2" fmla="*/ 29815 h 605158"/>
                      <a:gd name="connsiteX3" fmla="*/ 64188 w 233238"/>
                      <a:gd name="connsiteY3" fmla="*/ 605142 h 605158"/>
                      <a:gd name="connsiteX4" fmla="*/ 1085 w 233238"/>
                      <a:gd name="connsiteY4" fmla="*/ 48865 h 605158"/>
                      <a:gd name="connsiteX0" fmla="*/ 5536 w 237689"/>
                      <a:gd name="connsiteY0" fmla="*/ 37356 h 593647"/>
                      <a:gd name="connsiteX1" fmla="*/ 113883 w 237689"/>
                      <a:gd name="connsiteY1" fmla="*/ 14479 h 593647"/>
                      <a:gd name="connsiteX2" fmla="*/ 231755 w 237689"/>
                      <a:gd name="connsiteY2" fmla="*/ 18306 h 593647"/>
                      <a:gd name="connsiteX3" fmla="*/ 68639 w 237689"/>
                      <a:gd name="connsiteY3" fmla="*/ 593633 h 593647"/>
                      <a:gd name="connsiteX4" fmla="*/ 5536 w 237689"/>
                      <a:gd name="connsiteY4" fmla="*/ 37356 h 593647"/>
                      <a:gd name="connsiteX0" fmla="*/ 3108 w 235261"/>
                      <a:gd name="connsiteY0" fmla="*/ 37356 h 593646"/>
                      <a:gd name="connsiteX1" fmla="*/ 111455 w 235261"/>
                      <a:gd name="connsiteY1" fmla="*/ 14479 h 593646"/>
                      <a:gd name="connsiteX2" fmla="*/ 229327 w 235261"/>
                      <a:gd name="connsiteY2" fmla="*/ 18306 h 593646"/>
                      <a:gd name="connsiteX3" fmla="*/ 66211 w 235261"/>
                      <a:gd name="connsiteY3" fmla="*/ 593633 h 593646"/>
                      <a:gd name="connsiteX4" fmla="*/ 3108 w 235261"/>
                      <a:gd name="connsiteY4" fmla="*/ 37356 h 593646"/>
                      <a:gd name="connsiteX0" fmla="*/ 3108 w 240500"/>
                      <a:gd name="connsiteY0" fmla="*/ 32151 h 588441"/>
                      <a:gd name="connsiteX1" fmla="*/ 111455 w 240500"/>
                      <a:gd name="connsiteY1" fmla="*/ 9274 h 588441"/>
                      <a:gd name="connsiteX2" fmla="*/ 229327 w 240500"/>
                      <a:gd name="connsiteY2" fmla="*/ 13101 h 588441"/>
                      <a:gd name="connsiteX3" fmla="*/ 66211 w 240500"/>
                      <a:gd name="connsiteY3" fmla="*/ 588428 h 588441"/>
                      <a:gd name="connsiteX4" fmla="*/ 3108 w 240500"/>
                      <a:gd name="connsiteY4" fmla="*/ 32151 h 588441"/>
                      <a:gd name="connsiteX0" fmla="*/ 9324 w 246716"/>
                      <a:gd name="connsiteY0" fmla="*/ 32151 h 593496"/>
                      <a:gd name="connsiteX1" fmla="*/ 117671 w 246716"/>
                      <a:gd name="connsiteY1" fmla="*/ 9274 h 593496"/>
                      <a:gd name="connsiteX2" fmla="*/ 235543 w 246716"/>
                      <a:gd name="connsiteY2" fmla="*/ 13101 h 593496"/>
                      <a:gd name="connsiteX3" fmla="*/ 72427 w 246716"/>
                      <a:gd name="connsiteY3" fmla="*/ 588428 h 593496"/>
                      <a:gd name="connsiteX4" fmla="*/ 12896 w 246716"/>
                      <a:gd name="connsiteY4" fmla="*/ 279928 h 593496"/>
                      <a:gd name="connsiteX5" fmla="*/ 9324 w 246716"/>
                      <a:gd name="connsiteY5" fmla="*/ 32151 h 593496"/>
                      <a:gd name="connsiteX0" fmla="*/ 9324 w 239922"/>
                      <a:gd name="connsiteY0" fmla="*/ 40930 h 602275"/>
                      <a:gd name="connsiteX1" fmla="*/ 117671 w 239922"/>
                      <a:gd name="connsiteY1" fmla="*/ 18053 h 602275"/>
                      <a:gd name="connsiteX2" fmla="*/ 235543 w 239922"/>
                      <a:gd name="connsiteY2" fmla="*/ 21880 h 602275"/>
                      <a:gd name="connsiteX3" fmla="*/ 201015 w 239922"/>
                      <a:gd name="connsiteY3" fmla="*/ 288706 h 602275"/>
                      <a:gd name="connsiteX4" fmla="*/ 72427 w 239922"/>
                      <a:gd name="connsiteY4" fmla="*/ 597207 h 602275"/>
                      <a:gd name="connsiteX5" fmla="*/ 12896 w 239922"/>
                      <a:gd name="connsiteY5" fmla="*/ 288707 h 602275"/>
                      <a:gd name="connsiteX6" fmla="*/ 9324 w 239922"/>
                      <a:gd name="connsiteY6" fmla="*/ 40930 h 602275"/>
                      <a:gd name="connsiteX0" fmla="*/ 9324 w 240612"/>
                      <a:gd name="connsiteY0" fmla="*/ 32572 h 593917"/>
                      <a:gd name="connsiteX1" fmla="*/ 117671 w 240612"/>
                      <a:gd name="connsiteY1" fmla="*/ 9695 h 593917"/>
                      <a:gd name="connsiteX2" fmla="*/ 235543 w 240612"/>
                      <a:gd name="connsiteY2" fmla="*/ 13522 h 593917"/>
                      <a:gd name="connsiteX3" fmla="*/ 201015 w 240612"/>
                      <a:gd name="connsiteY3" fmla="*/ 280348 h 593917"/>
                      <a:gd name="connsiteX4" fmla="*/ 72427 w 240612"/>
                      <a:gd name="connsiteY4" fmla="*/ 588849 h 593917"/>
                      <a:gd name="connsiteX5" fmla="*/ 12896 w 240612"/>
                      <a:gd name="connsiteY5" fmla="*/ 280349 h 593917"/>
                      <a:gd name="connsiteX6" fmla="*/ 9324 w 240612"/>
                      <a:gd name="connsiteY6" fmla="*/ 32572 h 593917"/>
                      <a:gd name="connsiteX0" fmla="*/ 9324 w 240612"/>
                      <a:gd name="connsiteY0" fmla="*/ 32572 h 1021909"/>
                      <a:gd name="connsiteX1" fmla="*/ 117671 w 240612"/>
                      <a:gd name="connsiteY1" fmla="*/ 9695 h 1021909"/>
                      <a:gd name="connsiteX2" fmla="*/ 235543 w 240612"/>
                      <a:gd name="connsiteY2" fmla="*/ 13522 h 1021909"/>
                      <a:gd name="connsiteX3" fmla="*/ 201015 w 240612"/>
                      <a:gd name="connsiteY3" fmla="*/ 280348 h 1021909"/>
                      <a:gd name="connsiteX4" fmla="*/ 31946 w 240612"/>
                      <a:gd name="connsiteY4" fmla="*/ 1019855 h 1021909"/>
                      <a:gd name="connsiteX5" fmla="*/ 12896 w 240612"/>
                      <a:gd name="connsiteY5" fmla="*/ 280349 h 1021909"/>
                      <a:gd name="connsiteX6" fmla="*/ 9324 w 240612"/>
                      <a:gd name="connsiteY6" fmla="*/ 32572 h 1021909"/>
                      <a:gd name="connsiteX0" fmla="*/ 9324 w 242112"/>
                      <a:gd name="connsiteY0" fmla="*/ 41280 h 1028563"/>
                      <a:gd name="connsiteX1" fmla="*/ 117671 w 242112"/>
                      <a:gd name="connsiteY1" fmla="*/ 18403 h 1028563"/>
                      <a:gd name="connsiteX2" fmla="*/ 235543 w 242112"/>
                      <a:gd name="connsiteY2" fmla="*/ 22230 h 1028563"/>
                      <a:gd name="connsiteX3" fmla="*/ 210540 w 242112"/>
                      <a:gd name="connsiteY3" fmla="*/ 293819 h 1028563"/>
                      <a:gd name="connsiteX4" fmla="*/ 31946 w 242112"/>
                      <a:gd name="connsiteY4" fmla="*/ 1028563 h 1028563"/>
                      <a:gd name="connsiteX5" fmla="*/ 12896 w 242112"/>
                      <a:gd name="connsiteY5" fmla="*/ 289057 h 1028563"/>
                      <a:gd name="connsiteX6" fmla="*/ 9324 w 242112"/>
                      <a:gd name="connsiteY6" fmla="*/ 41280 h 1028563"/>
                      <a:gd name="connsiteX0" fmla="*/ 22617 w 255405"/>
                      <a:gd name="connsiteY0" fmla="*/ 41280 h 1028564"/>
                      <a:gd name="connsiteX1" fmla="*/ 130964 w 255405"/>
                      <a:gd name="connsiteY1" fmla="*/ 18403 h 1028564"/>
                      <a:gd name="connsiteX2" fmla="*/ 248836 w 255405"/>
                      <a:gd name="connsiteY2" fmla="*/ 22230 h 1028564"/>
                      <a:gd name="connsiteX3" fmla="*/ 223833 w 255405"/>
                      <a:gd name="connsiteY3" fmla="*/ 293819 h 1028564"/>
                      <a:gd name="connsiteX4" fmla="*/ 45239 w 255405"/>
                      <a:gd name="connsiteY4" fmla="*/ 1028563 h 1028564"/>
                      <a:gd name="connsiteX5" fmla="*/ 4757 w 255405"/>
                      <a:gd name="connsiteY5" fmla="*/ 300963 h 1028564"/>
                      <a:gd name="connsiteX6" fmla="*/ 22617 w 255405"/>
                      <a:gd name="connsiteY6" fmla="*/ 41280 h 1028564"/>
                      <a:gd name="connsiteX0" fmla="*/ 22617 w 255405"/>
                      <a:gd name="connsiteY0" fmla="*/ 41280 h 1028564"/>
                      <a:gd name="connsiteX1" fmla="*/ 130964 w 255405"/>
                      <a:gd name="connsiteY1" fmla="*/ 18403 h 1028564"/>
                      <a:gd name="connsiteX2" fmla="*/ 248836 w 255405"/>
                      <a:gd name="connsiteY2" fmla="*/ 22230 h 1028564"/>
                      <a:gd name="connsiteX3" fmla="*/ 223833 w 255405"/>
                      <a:gd name="connsiteY3" fmla="*/ 293819 h 1028564"/>
                      <a:gd name="connsiteX4" fmla="*/ 45239 w 255405"/>
                      <a:gd name="connsiteY4" fmla="*/ 1028563 h 1028564"/>
                      <a:gd name="connsiteX5" fmla="*/ 4757 w 255405"/>
                      <a:gd name="connsiteY5" fmla="*/ 300963 h 1028564"/>
                      <a:gd name="connsiteX6" fmla="*/ 22617 w 255405"/>
                      <a:gd name="connsiteY6" fmla="*/ 41280 h 1028564"/>
                      <a:gd name="connsiteX0" fmla="*/ 19475 w 252263"/>
                      <a:gd name="connsiteY0" fmla="*/ 41280 h 1028564"/>
                      <a:gd name="connsiteX1" fmla="*/ 127822 w 252263"/>
                      <a:gd name="connsiteY1" fmla="*/ 18403 h 1028564"/>
                      <a:gd name="connsiteX2" fmla="*/ 245694 w 252263"/>
                      <a:gd name="connsiteY2" fmla="*/ 22230 h 1028564"/>
                      <a:gd name="connsiteX3" fmla="*/ 220691 w 252263"/>
                      <a:gd name="connsiteY3" fmla="*/ 293819 h 1028564"/>
                      <a:gd name="connsiteX4" fmla="*/ 42097 w 252263"/>
                      <a:gd name="connsiteY4" fmla="*/ 1028563 h 1028564"/>
                      <a:gd name="connsiteX5" fmla="*/ 1615 w 252263"/>
                      <a:gd name="connsiteY5" fmla="*/ 300963 h 1028564"/>
                      <a:gd name="connsiteX6" fmla="*/ 19475 w 252263"/>
                      <a:gd name="connsiteY6" fmla="*/ 41280 h 1028564"/>
                      <a:gd name="connsiteX0" fmla="*/ 18674 w 251462"/>
                      <a:gd name="connsiteY0" fmla="*/ 41280 h 1028564"/>
                      <a:gd name="connsiteX1" fmla="*/ 127021 w 251462"/>
                      <a:gd name="connsiteY1" fmla="*/ 18403 h 1028564"/>
                      <a:gd name="connsiteX2" fmla="*/ 244893 w 251462"/>
                      <a:gd name="connsiteY2" fmla="*/ 22230 h 1028564"/>
                      <a:gd name="connsiteX3" fmla="*/ 219890 w 251462"/>
                      <a:gd name="connsiteY3" fmla="*/ 293819 h 1028564"/>
                      <a:gd name="connsiteX4" fmla="*/ 41296 w 251462"/>
                      <a:gd name="connsiteY4" fmla="*/ 1028563 h 1028564"/>
                      <a:gd name="connsiteX5" fmla="*/ 814 w 251462"/>
                      <a:gd name="connsiteY5" fmla="*/ 300963 h 1028564"/>
                      <a:gd name="connsiteX6" fmla="*/ 18674 w 251462"/>
                      <a:gd name="connsiteY6" fmla="*/ 41280 h 1028564"/>
                      <a:gd name="connsiteX0" fmla="*/ 18674 w 256892"/>
                      <a:gd name="connsiteY0" fmla="*/ 30857 h 1018141"/>
                      <a:gd name="connsiteX1" fmla="*/ 127021 w 256892"/>
                      <a:gd name="connsiteY1" fmla="*/ 7980 h 1018141"/>
                      <a:gd name="connsiteX2" fmla="*/ 244893 w 256892"/>
                      <a:gd name="connsiteY2" fmla="*/ 11807 h 1018141"/>
                      <a:gd name="connsiteX3" fmla="*/ 219890 w 256892"/>
                      <a:gd name="connsiteY3" fmla="*/ 283396 h 1018141"/>
                      <a:gd name="connsiteX4" fmla="*/ 41296 w 256892"/>
                      <a:gd name="connsiteY4" fmla="*/ 1018140 h 1018141"/>
                      <a:gd name="connsiteX5" fmla="*/ 814 w 256892"/>
                      <a:gd name="connsiteY5" fmla="*/ 290540 h 1018141"/>
                      <a:gd name="connsiteX6" fmla="*/ 18674 w 256892"/>
                      <a:gd name="connsiteY6" fmla="*/ 30857 h 1018141"/>
                      <a:gd name="connsiteX0" fmla="*/ 18674 w 256892"/>
                      <a:gd name="connsiteY0" fmla="*/ 30857 h 1182447"/>
                      <a:gd name="connsiteX1" fmla="*/ 127021 w 256892"/>
                      <a:gd name="connsiteY1" fmla="*/ 7980 h 1182447"/>
                      <a:gd name="connsiteX2" fmla="*/ 244893 w 256892"/>
                      <a:gd name="connsiteY2" fmla="*/ 11807 h 1182447"/>
                      <a:gd name="connsiteX3" fmla="*/ 219890 w 256892"/>
                      <a:gd name="connsiteY3" fmla="*/ 283396 h 1182447"/>
                      <a:gd name="connsiteX4" fmla="*/ 43678 w 256892"/>
                      <a:gd name="connsiteY4" fmla="*/ 1182446 h 1182447"/>
                      <a:gd name="connsiteX5" fmla="*/ 814 w 256892"/>
                      <a:gd name="connsiteY5" fmla="*/ 290540 h 1182447"/>
                      <a:gd name="connsiteX6" fmla="*/ 18674 w 256892"/>
                      <a:gd name="connsiteY6" fmla="*/ 30857 h 1182447"/>
                      <a:gd name="connsiteX0" fmla="*/ 18674 w 256892"/>
                      <a:gd name="connsiteY0" fmla="*/ 30857 h 1254296"/>
                      <a:gd name="connsiteX1" fmla="*/ 127021 w 256892"/>
                      <a:gd name="connsiteY1" fmla="*/ 7980 h 1254296"/>
                      <a:gd name="connsiteX2" fmla="*/ 244893 w 256892"/>
                      <a:gd name="connsiteY2" fmla="*/ 11807 h 1254296"/>
                      <a:gd name="connsiteX3" fmla="*/ 219890 w 256892"/>
                      <a:gd name="connsiteY3" fmla="*/ 283396 h 1254296"/>
                      <a:gd name="connsiteX4" fmla="*/ 136546 w 256892"/>
                      <a:gd name="connsiteY4" fmla="*/ 1097783 h 1254296"/>
                      <a:gd name="connsiteX5" fmla="*/ 43678 w 256892"/>
                      <a:gd name="connsiteY5" fmla="*/ 1182446 h 1254296"/>
                      <a:gd name="connsiteX6" fmla="*/ 814 w 256892"/>
                      <a:gd name="connsiteY6" fmla="*/ 290540 h 1254296"/>
                      <a:gd name="connsiteX7" fmla="*/ 18674 w 256892"/>
                      <a:gd name="connsiteY7" fmla="*/ 30857 h 1254296"/>
                      <a:gd name="connsiteX0" fmla="*/ 18674 w 256892"/>
                      <a:gd name="connsiteY0" fmla="*/ 30857 h 1238309"/>
                      <a:gd name="connsiteX1" fmla="*/ 127021 w 256892"/>
                      <a:gd name="connsiteY1" fmla="*/ 7980 h 1238309"/>
                      <a:gd name="connsiteX2" fmla="*/ 244893 w 256892"/>
                      <a:gd name="connsiteY2" fmla="*/ 11807 h 1238309"/>
                      <a:gd name="connsiteX3" fmla="*/ 219890 w 256892"/>
                      <a:gd name="connsiteY3" fmla="*/ 283396 h 1238309"/>
                      <a:gd name="connsiteX4" fmla="*/ 136546 w 256892"/>
                      <a:gd name="connsiteY4" fmla="*/ 1097783 h 1238309"/>
                      <a:gd name="connsiteX5" fmla="*/ 43678 w 256892"/>
                      <a:gd name="connsiteY5" fmla="*/ 1182446 h 1238309"/>
                      <a:gd name="connsiteX6" fmla="*/ 814 w 256892"/>
                      <a:gd name="connsiteY6" fmla="*/ 290540 h 1238309"/>
                      <a:gd name="connsiteX7" fmla="*/ 18674 w 256892"/>
                      <a:gd name="connsiteY7" fmla="*/ 30857 h 1238309"/>
                      <a:gd name="connsiteX0" fmla="*/ 18674 w 256892"/>
                      <a:gd name="connsiteY0" fmla="*/ 30857 h 1209642"/>
                      <a:gd name="connsiteX1" fmla="*/ 127021 w 256892"/>
                      <a:gd name="connsiteY1" fmla="*/ 7980 h 1209642"/>
                      <a:gd name="connsiteX2" fmla="*/ 244893 w 256892"/>
                      <a:gd name="connsiteY2" fmla="*/ 11807 h 1209642"/>
                      <a:gd name="connsiteX3" fmla="*/ 219890 w 256892"/>
                      <a:gd name="connsiteY3" fmla="*/ 283396 h 1209642"/>
                      <a:gd name="connsiteX4" fmla="*/ 136546 w 256892"/>
                      <a:gd name="connsiteY4" fmla="*/ 1097783 h 1209642"/>
                      <a:gd name="connsiteX5" fmla="*/ 19866 w 256892"/>
                      <a:gd name="connsiteY5" fmla="*/ 1144346 h 1209642"/>
                      <a:gd name="connsiteX6" fmla="*/ 814 w 256892"/>
                      <a:gd name="connsiteY6" fmla="*/ 290540 h 1209642"/>
                      <a:gd name="connsiteX7" fmla="*/ 18674 w 256892"/>
                      <a:gd name="connsiteY7" fmla="*/ 30857 h 1209642"/>
                      <a:gd name="connsiteX0" fmla="*/ 18674 w 256892"/>
                      <a:gd name="connsiteY0" fmla="*/ 30857 h 1154205"/>
                      <a:gd name="connsiteX1" fmla="*/ 127021 w 256892"/>
                      <a:gd name="connsiteY1" fmla="*/ 7980 h 1154205"/>
                      <a:gd name="connsiteX2" fmla="*/ 244893 w 256892"/>
                      <a:gd name="connsiteY2" fmla="*/ 11807 h 1154205"/>
                      <a:gd name="connsiteX3" fmla="*/ 219890 w 256892"/>
                      <a:gd name="connsiteY3" fmla="*/ 283396 h 1154205"/>
                      <a:gd name="connsiteX4" fmla="*/ 136546 w 256892"/>
                      <a:gd name="connsiteY4" fmla="*/ 1097783 h 1154205"/>
                      <a:gd name="connsiteX5" fmla="*/ 19866 w 256892"/>
                      <a:gd name="connsiteY5" fmla="*/ 1144346 h 1154205"/>
                      <a:gd name="connsiteX6" fmla="*/ 814 w 256892"/>
                      <a:gd name="connsiteY6" fmla="*/ 290540 h 1154205"/>
                      <a:gd name="connsiteX7" fmla="*/ 18674 w 256892"/>
                      <a:gd name="connsiteY7" fmla="*/ 30857 h 1154205"/>
                      <a:gd name="connsiteX0" fmla="*/ 18674 w 256892"/>
                      <a:gd name="connsiteY0" fmla="*/ 30857 h 1243818"/>
                      <a:gd name="connsiteX1" fmla="*/ 127021 w 256892"/>
                      <a:gd name="connsiteY1" fmla="*/ 7980 h 1243818"/>
                      <a:gd name="connsiteX2" fmla="*/ 244893 w 256892"/>
                      <a:gd name="connsiteY2" fmla="*/ 11807 h 1243818"/>
                      <a:gd name="connsiteX3" fmla="*/ 219890 w 256892"/>
                      <a:gd name="connsiteY3" fmla="*/ 283396 h 1243818"/>
                      <a:gd name="connsiteX4" fmla="*/ 100828 w 256892"/>
                      <a:gd name="connsiteY4" fmla="*/ 1173983 h 1243818"/>
                      <a:gd name="connsiteX5" fmla="*/ 19866 w 256892"/>
                      <a:gd name="connsiteY5" fmla="*/ 1144346 h 1243818"/>
                      <a:gd name="connsiteX6" fmla="*/ 814 w 256892"/>
                      <a:gd name="connsiteY6" fmla="*/ 290540 h 1243818"/>
                      <a:gd name="connsiteX7" fmla="*/ 18674 w 256892"/>
                      <a:gd name="connsiteY7" fmla="*/ 30857 h 1243818"/>
                      <a:gd name="connsiteX0" fmla="*/ 18674 w 256892"/>
                      <a:gd name="connsiteY0" fmla="*/ 30857 h 1226772"/>
                      <a:gd name="connsiteX1" fmla="*/ 127021 w 256892"/>
                      <a:gd name="connsiteY1" fmla="*/ 7980 h 1226772"/>
                      <a:gd name="connsiteX2" fmla="*/ 244893 w 256892"/>
                      <a:gd name="connsiteY2" fmla="*/ 11807 h 1226772"/>
                      <a:gd name="connsiteX3" fmla="*/ 219890 w 256892"/>
                      <a:gd name="connsiteY3" fmla="*/ 283396 h 1226772"/>
                      <a:gd name="connsiteX4" fmla="*/ 100828 w 256892"/>
                      <a:gd name="connsiteY4" fmla="*/ 1173983 h 1226772"/>
                      <a:gd name="connsiteX5" fmla="*/ 19866 w 256892"/>
                      <a:gd name="connsiteY5" fmla="*/ 1144346 h 1226772"/>
                      <a:gd name="connsiteX6" fmla="*/ 814 w 256892"/>
                      <a:gd name="connsiteY6" fmla="*/ 290540 h 1226772"/>
                      <a:gd name="connsiteX7" fmla="*/ 18674 w 256892"/>
                      <a:gd name="connsiteY7" fmla="*/ 30857 h 1226772"/>
                      <a:gd name="connsiteX0" fmla="*/ 18674 w 256892"/>
                      <a:gd name="connsiteY0" fmla="*/ 30857 h 1226772"/>
                      <a:gd name="connsiteX1" fmla="*/ 127021 w 256892"/>
                      <a:gd name="connsiteY1" fmla="*/ 7980 h 1226772"/>
                      <a:gd name="connsiteX2" fmla="*/ 244893 w 256892"/>
                      <a:gd name="connsiteY2" fmla="*/ 11807 h 1226772"/>
                      <a:gd name="connsiteX3" fmla="*/ 219890 w 256892"/>
                      <a:gd name="connsiteY3" fmla="*/ 283396 h 1226772"/>
                      <a:gd name="connsiteX4" fmla="*/ 100828 w 256892"/>
                      <a:gd name="connsiteY4" fmla="*/ 1173983 h 1226772"/>
                      <a:gd name="connsiteX5" fmla="*/ 19866 w 256892"/>
                      <a:gd name="connsiteY5" fmla="*/ 1144346 h 1226772"/>
                      <a:gd name="connsiteX6" fmla="*/ 814 w 256892"/>
                      <a:gd name="connsiteY6" fmla="*/ 290540 h 1226772"/>
                      <a:gd name="connsiteX7" fmla="*/ 18674 w 256892"/>
                      <a:gd name="connsiteY7" fmla="*/ 30857 h 1226772"/>
                      <a:gd name="connsiteX0" fmla="*/ 18674 w 229885"/>
                      <a:gd name="connsiteY0" fmla="*/ 27117 h 1223032"/>
                      <a:gd name="connsiteX1" fmla="*/ 127021 w 229885"/>
                      <a:gd name="connsiteY1" fmla="*/ 4240 h 1223032"/>
                      <a:gd name="connsiteX2" fmla="*/ 185362 w 229885"/>
                      <a:gd name="connsiteY2" fmla="*/ 91411 h 1223032"/>
                      <a:gd name="connsiteX3" fmla="*/ 219890 w 229885"/>
                      <a:gd name="connsiteY3" fmla="*/ 279656 h 1223032"/>
                      <a:gd name="connsiteX4" fmla="*/ 100828 w 229885"/>
                      <a:gd name="connsiteY4" fmla="*/ 1170243 h 1223032"/>
                      <a:gd name="connsiteX5" fmla="*/ 19866 w 229885"/>
                      <a:gd name="connsiteY5" fmla="*/ 1140606 h 1223032"/>
                      <a:gd name="connsiteX6" fmla="*/ 814 w 229885"/>
                      <a:gd name="connsiteY6" fmla="*/ 286800 h 1223032"/>
                      <a:gd name="connsiteX7" fmla="*/ 18674 w 229885"/>
                      <a:gd name="connsiteY7" fmla="*/ 27117 h 1223032"/>
                      <a:gd name="connsiteX0" fmla="*/ 18674 w 204257"/>
                      <a:gd name="connsiteY0" fmla="*/ 27117 h 1223032"/>
                      <a:gd name="connsiteX1" fmla="*/ 127021 w 204257"/>
                      <a:gd name="connsiteY1" fmla="*/ 4240 h 1223032"/>
                      <a:gd name="connsiteX2" fmla="*/ 185362 w 204257"/>
                      <a:gd name="connsiteY2" fmla="*/ 91411 h 1223032"/>
                      <a:gd name="connsiteX3" fmla="*/ 191315 w 204257"/>
                      <a:gd name="connsiteY3" fmla="*/ 384431 h 1223032"/>
                      <a:gd name="connsiteX4" fmla="*/ 100828 w 204257"/>
                      <a:gd name="connsiteY4" fmla="*/ 1170243 h 1223032"/>
                      <a:gd name="connsiteX5" fmla="*/ 19866 w 204257"/>
                      <a:gd name="connsiteY5" fmla="*/ 1140606 h 1223032"/>
                      <a:gd name="connsiteX6" fmla="*/ 814 w 204257"/>
                      <a:gd name="connsiteY6" fmla="*/ 286800 h 1223032"/>
                      <a:gd name="connsiteX7" fmla="*/ 18674 w 204257"/>
                      <a:gd name="connsiteY7" fmla="*/ 27117 h 1223032"/>
                      <a:gd name="connsiteX0" fmla="*/ 19344 w 205118"/>
                      <a:gd name="connsiteY0" fmla="*/ 10711 h 1206626"/>
                      <a:gd name="connsiteX1" fmla="*/ 122929 w 205118"/>
                      <a:gd name="connsiteY1" fmla="*/ 52128 h 1206626"/>
                      <a:gd name="connsiteX2" fmla="*/ 186032 w 205118"/>
                      <a:gd name="connsiteY2" fmla="*/ 75005 h 1206626"/>
                      <a:gd name="connsiteX3" fmla="*/ 191985 w 205118"/>
                      <a:gd name="connsiteY3" fmla="*/ 368025 h 1206626"/>
                      <a:gd name="connsiteX4" fmla="*/ 101498 w 205118"/>
                      <a:gd name="connsiteY4" fmla="*/ 1153837 h 1206626"/>
                      <a:gd name="connsiteX5" fmla="*/ 20536 w 205118"/>
                      <a:gd name="connsiteY5" fmla="*/ 1124200 h 1206626"/>
                      <a:gd name="connsiteX6" fmla="*/ 1484 w 205118"/>
                      <a:gd name="connsiteY6" fmla="*/ 270394 h 1206626"/>
                      <a:gd name="connsiteX7" fmla="*/ 19344 w 205118"/>
                      <a:gd name="connsiteY7" fmla="*/ 10711 h 12066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205118" h="1206626">
                        <a:moveTo>
                          <a:pt x="19344" y="10711"/>
                        </a:moveTo>
                        <a:cubicBezTo>
                          <a:pt x="39585" y="-25667"/>
                          <a:pt x="95148" y="41412"/>
                          <a:pt x="122929" y="52128"/>
                        </a:cubicBezTo>
                        <a:cubicBezTo>
                          <a:pt x="150710" y="62844"/>
                          <a:pt x="174523" y="22355"/>
                          <a:pt x="186032" y="75005"/>
                        </a:cubicBezTo>
                        <a:cubicBezTo>
                          <a:pt x="197541" y="127655"/>
                          <a:pt x="219171" y="272137"/>
                          <a:pt x="191985" y="368025"/>
                        </a:cubicBezTo>
                        <a:cubicBezTo>
                          <a:pt x="173927" y="497824"/>
                          <a:pt x="133248" y="1142107"/>
                          <a:pt x="101498" y="1153837"/>
                        </a:cubicBezTo>
                        <a:cubicBezTo>
                          <a:pt x="64985" y="1182235"/>
                          <a:pt x="37205" y="1271440"/>
                          <a:pt x="20536" y="1124200"/>
                        </a:cubicBezTo>
                        <a:cubicBezTo>
                          <a:pt x="3867" y="976960"/>
                          <a:pt x="2476" y="367869"/>
                          <a:pt x="1484" y="270394"/>
                        </a:cubicBezTo>
                        <a:cubicBezTo>
                          <a:pt x="-1889" y="177681"/>
                          <a:pt x="-897" y="47089"/>
                          <a:pt x="19344" y="10711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solidFill>
                      <a:schemeClr val="accent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4" name="円/楕円 24"/>
                  <p:cNvSpPr/>
                  <p:nvPr/>
                </p:nvSpPr>
                <p:spPr>
                  <a:xfrm>
                    <a:off x="5690373" y="3178942"/>
                    <a:ext cx="256892" cy="1226772"/>
                  </a:xfrm>
                  <a:custGeom>
                    <a:avLst/>
                    <a:gdLst>
                      <a:gd name="connsiteX0" fmla="*/ 0 w 240506"/>
                      <a:gd name="connsiteY0" fmla="*/ 218140 h 436279"/>
                      <a:gd name="connsiteX1" fmla="*/ 120253 w 240506"/>
                      <a:gd name="connsiteY1" fmla="*/ 0 h 436279"/>
                      <a:gd name="connsiteX2" fmla="*/ 240506 w 240506"/>
                      <a:gd name="connsiteY2" fmla="*/ 218140 h 436279"/>
                      <a:gd name="connsiteX3" fmla="*/ 120253 w 240506"/>
                      <a:gd name="connsiteY3" fmla="*/ 436280 h 436279"/>
                      <a:gd name="connsiteX4" fmla="*/ 0 w 240506"/>
                      <a:gd name="connsiteY4" fmla="*/ 218140 h 436279"/>
                      <a:gd name="connsiteX0" fmla="*/ 0 w 240506"/>
                      <a:gd name="connsiteY0" fmla="*/ 172896 h 391036"/>
                      <a:gd name="connsiteX1" fmla="*/ 120253 w 240506"/>
                      <a:gd name="connsiteY1" fmla="*/ 0 h 391036"/>
                      <a:gd name="connsiteX2" fmla="*/ 240506 w 240506"/>
                      <a:gd name="connsiteY2" fmla="*/ 172896 h 391036"/>
                      <a:gd name="connsiteX3" fmla="*/ 120253 w 240506"/>
                      <a:gd name="connsiteY3" fmla="*/ 391036 h 391036"/>
                      <a:gd name="connsiteX4" fmla="*/ 0 w 240506"/>
                      <a:gd name="connsiteY4" fmla="*/ 172896 h 391036"/>
                      <a:gd name="connsiteX0" fmla="*/ 0 w 190500"/>
                      <a:gd name="connsiteY0" fmla="*/ 72184 h 399313"/>
                      <a:gd name="connsiteX1" fmla="*/ 70247 w 190500"/>
                      <a:gd name="connsiteY1" fmla="*/ 6444 h 399313"/>
                      <a:gd name="connsiteX2" fmla="*/ 190500 w 190500"/>
                      <a:gd name="connsiteY2" fmla="*/ 179340 h 399313"/>
                      <a:gd name="connsiteX3" fmla="*/ 70247 w 190500"/>
                      <a:gd name="connsiteY3" fmla="*/ 397480 h 399313"/>
                      <a:gd name="connsiteX4" fmla="*/ 0 w 190500"/>
                      <a:gd name="connsiteY4" fmla="*/ 72184 h 399313"/>
                      <a:gd name="connsiteX0" fmla="*/ 0 w 178594"/>
                      <a:gd name="connsiteY0" fmla="*/ 73385 h 398690"/>
                      <a:gd name="connsiteX1" fmla="*/ 70247 w 178594"/>
                      <a:gd name="connsiteY1" fmla="*/ 7645 h 398690"/>
                      <a:gd name="connsiteX2" fmla="*/ 178594 w 178594"/>
                      <a:gd name="connsiteY2" fmla="*/ 82910 h 398690"/>
                      <a:gd name="connsiteX3" fmla="*/ 70247 w 178594"/>
                      <a:gd name="connsiteY3" fmla="*/ 398681 h 398690"/>
                      <a:gd name="connsiteX4" fmla="*/ 0 w 178594"/>
                      <a:gd name="connsiteY4" fmla="*/ 73385 h 398690"/>
                      <a:gd name="connsiteX0" fmla="*/ 0 w 178594"/>
                      <a:gd name="connsiteY0" fmla="*/ 68000 h 393305"/>
                      <a:gd name="connsiteX1" fmla="*/ 70247 w 178594"/>
                      <a:gd name="connsiteY1" fmla="*/ 11785 h 393305"/>
                      <a:gd name="connsiteX2" fmla="*/ 178594 w 178594"/>
                      <a:gd name="connsiteY2" fmla="*/ 77525 h 393305"/>
                      <a:gd name="connsiteX3" fmla="*/ 70247 w 178594"/>
                      <a:gd name="connsiteY3" fmla="*/ 393296 h 393305"/>
                      <a:gd name="connsiteX4" fmla="*/ 0 w 178594"/>
                      <a:gd name="connsiteY4" fmla="*/ 68000 h 393305"/>
                      <a:gd name="connsiteX0" fmla="*/ 0 w 207169"/>
                      <a:gd name="connsiteY0" fmla="*/ 86846 h 412177"/>
                      <a:gd name="connsiteX1" fmla="*/ 70247 w 207169"/>
                      <a:gd name="connsiteY1" fmla="*/ 30631 h 412177"/>
                      <a:gd name="connsiteX2" fmla="*/ 207169 w 207169"/>
                      <a:gd name="connsiteY2" fmla="*/ 65414 h 412177"/>
                      <a:gd name="connsiteX3" fmla="*/ 70247 w 207169"/>
                      <a:gd name="connsiteY3" fmla="*/ 412142 h 412177"/>
                      <a:gd name="connsiteX4" fmla="*/ 0 w 207169"/>
                      <a:gd name="connsiteY4" fmla="*/ 86846 h 412177"/>
                      <a:gd name="connsiteX0" fmla="*/ 0 w 207169"/>
                      <a:gd name="connsiteY0" fmla="*/ 67482 h 392813"/>
                      <a:gd name="connsiteX1" fmla="*/ 70247 w 207169"/>
                      <a:gd name="connsiteY1" fmla="*/ 11267 h 392813"/>
                      <a:gd name="connsiteX2" fmla="*/ 207169 w 207169"/>
                      <a:gd name="connsiteY2" fmla="*/ 46050 h 392813"/>
                      <a:gd name="connsiteX3" fmla="*/ 70247 w 207169"/>
                      <a:gd name="connsiteY3" fmla="*/ 392778 h 392813"/>
                      <a:gd name="connsiteX4" fmla="*/ 0 w 207169"/>
                      <a:gd name="connsiteY4" fmla="*/ 67482 h 392813"/>
                      <a:gd name="connsiteX0" fmla="*/ 3919 w 211088"/>
                      <a:gd name="connsiteY0" fmla="*/ 67482 h 392811"/>
                      <a:gd name="connsiteX1" fmla="*/ 74166 w 211088"/>
                      <a:gd name="connsiteY1" fmla="*/ 11267 h 392811"/>
                      <a:gd name="connsiteX2" fmla="*/ 211088 w 211088"/>
                      <a:gd name="connsiteY2" fmla="*/ 46050 h 392811"/>
                      <a:gd name="connsiteX3" fmla="*/ 74166 w 211088"/>
                      <a:gd name="connsiteY3" fmla="*/ 392778 h 392811"/>
                      <a:gd name="connsiteX4" fmla="*/ 3919 w 211088"/>
                      <a:gd name="connsiteY4" fmla="*/ 67482 h 392811"/>
                      <a:gd name="connsiteX0" fmla="*/ 3919 w 211088"/>
                      <a:gd name="connsiteY0" fmla="*/ 73522 h 398851"/>
                      <a:gd name="connsiteX1" fmla="*/ 74166 w 211088"/>
                      <a:gd name="connsiteY1" fmla="*/ 17307 h 398851"/>
                      <a:gd name="connsiteX2" fmla="*/ 211088 w 211088"/>
                      <a:gd name="connsiteY2" fmla="*/ 52090 h 398851"/>
                      <a:gd name="connsiteX3" fmla="*/ 74166 w 211088"/>
                      <a:gd name="connsiteY3" fmla="*/ 398818 h 398851"/>
                      <a:gd name="connsiteX4" fmla="*/ 3919 w 211088"/>
                      <a:gd name="connsiteY4" fmla="*/ 73522 h 398851"/>
                      <a:gd name="connsiteX0" fmla="*/ 3919 w 224114"/>
                      <a:gd name="connsiteY0" fmla="*/ 60032 h 385361"/>
                      <a:gd name="connsiteX1" fmla="*/ 74166 w 224114"/>
                      <a:gd name="connsiteY1" fmla="*/ 3817 h 385361"/>
                      <a:gd name="connsiteX2" fmla="*/ 211088 w 224114"/>
                      <a:gd name="connsiteY2" fmla="*/ 38600 h 385361"/>
                      <a:gd name="connsiteX3" fmla="*/ 74166 w 224114"/>
                      <a:gd name="connsiteY3" fmla="*/ 385328 h 385361"/>
                      <a:gd name="connsiteX4" fmla="*/ 3919 w 224114"/>
                      <a:gd name="connsiteY4" fmla="*/ 60032 h 385361"/>
                      <a:gd name="connsiteX0" fmla="*/ 3960 w 228670"/>
                      <a:gd name="connsiteY0" fmla="*/ 85078 h 410639"/>
                      <a:gd name="connsiteX1" fmla="*/ 74207 w 228670"/>
                      <a:gd name="connsiteY1" fmla="*/ 28863 h 410639"/>
                      <a:gd name="connsiteX2" fmla="*/ 215892 w 228670"/>
                      <a:gd name="connsiteY2" fmla="*/ 23165 h 410639"/>
                      <a:gd name="connsiteX3" fmla="*/ 74207 w 228670"/>
                      <a:gd name="connsiteY3" fmla="*/ 410374 h 410639"/>
                      <a:gd name="connsiteX4" fmla="*/ 3960 w 228670"/>
                      <a:gd name="connsiteY4" fmla="*/ 85078 h 410639"/>
                      <a:gd name="connsiteX0" fmla="*/ 3650 w 235571"/>
                      <a:gd name="connsiteY0" fmla="*/ 48042 h 409100"/>
                      <a:gd name="connsiteX1" fmla="*/ 81040 w 235571"/>
                      <a:gd name="connsiteY1" fmla="*/ 27546 h 409100"/>
                      <a:gd name="connsiteX2" fmla="*/ 222725 w 235571"/>
                      <a:gd name="connsiteY2" fmla="*/ 21848 h 409100"/>
                      <a:gd name="connsiteX3" fmla="*/ 81040 w 235571"/>
                      <a:gd name="connsiteY3" fmla="*/ 409057 h 409100"/>
                      <a:gd name="connsiteX4" fmla="*/ 3650 w 235571"/>
                      <a:gd name="connsiteY4" fmla="*/ 48042 h 409100"/>
                      <a:gd name="connsiteX0" fmla="*/ 456 w 219814"/>
                      <a:gd name="connsiteY0" fmla="*/ 53204 h 414265"/>
                      <a:gd name="connsiteX1" fmla="*/ 111184 w 219814"/>
                      <a:gd name="connsiteY1" fmla="*/ 35089 h 414265"/>
                      <a:gd name="connsiteX2" fmla="*/ 219531 w 219814"/>
                      <a:gd name="connsiteY2" fmla="*/ 27010 h 414265"/>
                      <a:gd name="connsiteX3" fmla="*/ 77846 w 219814"/>
                      <a:gd name="connsiteY3" fmla="*/ 414219 h 414265"/>
                      <a:gd name="connsiteX4" fmla="*/ 456 w 219814"/>
                      <a:gd name="connsiteY4" fmla="*/ 53204 h 414265"/>
                      <a:gd name="connsiteX0" fmla="*/ 456 w 228341"/>
                      <a:gd name="connsiteY0" fmla="*/ 39490 h 400551"/>
                      <a:gd name="connsiteX1" fmla="*/ 111184 w 228341"/>
                      <a:gd name="connsiteY1" fmla="*/ 21375 h 400551"/>
                      <a:gd name="connsiteX2" fmla="*/ 219531 w 228341"/>
                      <a:gd name="connsiteY2" fmla="*/ 13296 h 400551"/>
                      <a:gd name="connsiteX3" fmla="*/ 77846 w 228341"/>
                      <a:gd name="connsiteY3" fmla="*/ 400505 h 400551"/>
                      <a:gd name="connsiteX4" fmla="*/ 456 w 228341"/>
                      <a:gd name="connsiteY4" fmla="*/ 39490 h 400551"/>
                      <a:gd name="connsiteX0" fmla="*/ 1906 w 229791"/>
                      <a:gd name="connsiteY0" fmla="*/ 39490 h 400547"/>
                      <a:gd name="connsiteX1" fmla="*/ 112634 w 229791"/>
                      <a:gd name="connsiteY1" fmla="*/ 21375 h 400547"/>
                      <a:gd name="connsiteX2" fmla="*/ 220981 w 229791"/>
                      <a:gd name="connsiteY2" fmla="*/ 13296 h 400547"/>
                      <a:gd name="connsiteX3" fmla="*/ 79296 w 229791"/>
                      <a:gd name="connsiteY3" fmla="*/ 400505 h 400547"/>
                      <a:gd name="connsiteX4" fmla="*/ 1906 w 229791"/>
                      <a:gd name="connsiteY4" fmla="*/ 39490 h 400547"/>
                      <a:gd name="connsiteX0" fmla="*/ 1906 w 223211"/>
                      <a:gd name="connsiteY0" fmla="*/ 39634 h 400691"/>
                      <a:gd name="connsiteX1" fmla="*/ 112634 w 223211"/>
                      <a:gd name="connsiteY1" fmla="*/ 21519 h 400691"/>
                      <a:gd name="connsiteX2" fmla="*/ 220981 w 223211"/>
                      <a:gd name="connsiteY2" fmla="*/ 13440 h 400691"/>
                      <a:gd name="connsiteX3" fmla="*/ 79296 w 223211"/>
                      <a:gd name="connsiteY3" fmla="*/ 400649 h 400691"/>
                      <a:gd name="connsiteX4" fmla="*/ 1906 w 223211"/>
                      <a:gd name="connsiteY4" fmla="*/ 39634 h 400691"/>
                      <a:gd name="connsiteX0" fmla="*/ 1906 w 223449"/>
                      <a:gd name="connsiteY0" fmla="*/ 34390 h 395447"/>
                      <a:gd name="connsiteX1" fmla="*/ 112634 w 223449"/>
                      <a:gd name="connsiteY1" fmla="*/ 16275 h 395447"/>
                      <a:gd name="connsiteX2" fmla="*/ 220981 w 223449"/>
                      <a:gd name="connsiteY2" fmla="*/ 8196 h 395447"/>
                      <a:gd name="connsiteX3" fmla="*/ 79296 w 223449"/>
                      <a:gd name="connsiteY3" fmla="*/ 395405 h 395447"/>
                      <a:gd name="connsiteX4" fmla="*/ 1906 w 223449"/>
                      <a:gd name="connsiteY4" fmla="*/ 34390 h 395447"/>
                      <a:gd name="connsiteX0" fmla="*/ 1940 w 230529"/>
                      <a:gd name="connsiteY0" fmla="*/ 28707 h 389744"/>
                      <a:gd name="connsiteX1" fmla="*/ 112668 w 230529"/>
                      <a:gd name="connsiteY1" fmla="*/ 10592 h 389744"/>
                      <a:gd name="connsiteX2" fmla="*/ 228159 w 230529"/>
                      <a:gd name="connsiteY2" fmla="*/ 9657 h 389744"/>
                      <a:gd name="connsiteX3" fmla="*/ 79330 w 230529"/>
                      <a:gd name="connsiteY3" fmla="*/ 389722 h 389744"/>
                      <a:gd name="connsiteX4" fmla="*/ 1940 w 230529"/>
                      <a:gd name="connsiteY4" fmla="*/ 28707 h 389744"/>
                      <a:gd name="connsiteX0" fmla="*/ 408 w 226850"/>
                      <a:gd name="connsiteY0" fmla="*/ 49277 h 410316"/>
                      <a:gd name="connsiteX1" fmla="*/ 108755 w 226850"/>
                      <a:gd name="connsiteY1" fmla="*/ 26400 h 410316"/>
                      <a:gd name="connsiteX2" fmla="*/ 226627 w 226850"/>
                      <a:gd name="connsiteY2" fmla="*/ 30227 h 410316"/>
                      <a:gd name="connsiteX3" fmla="*/ 77798 w 226850"/>
                      <a:gd name="connsiteY3" fmla="*/ 410292 h 410316"/>
                      <a:gd name="connsiteX4" fmla="*/ 408 w 226850"/>
                      <a:gd name="connsiteY4" fmla="*/ 49277 h 410316"/>
                      <a:gd name="connsiteX0" fmla="*/ 408 w 238463"/>
                      <a:gd name="connsiteY0" fmla="*/ 34867 h 395906"/>
                      <a:gd name="connsiteX1" fmla="*/ 108755 w 238463"/>
                      <a:gd name="connsiteY1" fmla="*/ 11990 h 395906"/>
                      <a:gd name="connsiteX2" fmla="*/ 226627 w 238463"/>
                      <a:gd name="connsiteY2" fmla="*/ 15817 h 395906"/>
                      <a:gd name="connsiteX3" fmla="*/ 77798 w 238463"/>
                      <a:gd name="connsiteY3" fmla="*/ 395882 h 395906"/>
                      <a:gd name="connsiteX4" fmla="*/ 408 w 238463"/>
                      <a:gd name="connsiteY4" fmla="*/ 34867 h 395906"/>
                      <a:gd name="connsiteX0" fmla="*/ 2456 w 240511"/>
                      <a:gd name="connsiteY0" fmla="*/ 28425 h 389462"/>
                      <a:gd name="connsiteX1" fmla="*/ 110803 w 240511"/>
                      <a:gd name="connsiteY1" fmla="*/ 5548 h 389462"/>
                      <a:gd name="connsiteX2" fmla="*/ 228675 w 240511"/>
                      <a:gd name="connsiteY2" fmla="*/ 9375 h 389462"/>
                      <a:gd name="connsiteX3" fmla="*/ 79846 w 240511"/>
                      <a:gd name="connsiteY3" fmla="*/ 389440 h 389462"/>
                      <a:gd name="connsiteX4" fmla="*/ 2456 w 240511"/>
                      <a:gd name="connsiteY4" fmla="*/ 28425 h 389462"/>
                      <a:gd name="connsiteX0" fmla="*/ 1085 w 227761"/>
                      <a:gd name="connsiteY0" fmla="*/ 63708 h 620001"/>
                      <a:gd name="connsiteX1" fmla="*/ 109432 w 227761"/>
                      <a:gd name="connsiteY1" fmla="*/ 40831 h 620001"/>
                      <a:gd name="connsiteX2" fmla="*/ 227304 w 227761"/>
                      <a:gd name="connsiteY2" fmla="*/ 44658 h 620001"/>
                      <a:gd name="connsiteX3" fmla="*/ 64188 w 227761"/>
                      <a:gd name="connsiteY3" fmla="*/ 619985 h 620001"/>
                      <a:gd name="connsiteX4" fmla="*/ 1085 w 227761"/>
                      <a:gd name="connsiteY4" fmla="*/ 63708 h 620001"/>
                      <a:gd name="connsiteX0" fmla="*/ 1085 w 233238"/>
                      <a:gd name="connsiteY0" fmla="*/ 48865 h 605158"/>
                      <a:gd name="connsiteX1" fmla="*/ 109432 w 233238"/>
                      <a:gd name="connsiteY1" fmla="*/ 25988 h 605158"/>
                      <a:gd name="connsiteX2" fmla="*/ 227304 w 233238"/>
                      <a:gd name="connsiteY2" fmla="*/ 29815 h 605158"/>
                      <a:gd name="connsiteX3" fmla="*/ 64188 w 233238"/>
                      <a:gd name="connsiteY3" fmla="*/ 605142 h 605158"/>
                      <a:gd name="connsiteX4" fmla="*/ 1085 w 233238"/>
                      <a:gd name="connsiteY4" fmla="*/ 48865 h 605158"/>
                      <a:gd name="connsiteX0" fmla="*/ 5536 w 237689"/>
                      <a:gd name="connsiteY0" fmla="*/ 37356 h 593647"/>
                      <a:gd name="connsiteX1" fmla="*/ 113883 w 237689"/>
                      <a:gd name="connsiteY1" fmla="*/ 14479 h 593647"/>
                      <a:gd name="connsiteX2" fmla="*/ 231755 w 237689"/>
                      <a:gd name="connsiteY2" fmla="*/ 18306 h 593647"/>
                      <a:gd name="connsiteX3" fmla="*/ 68639 w 237689"/>
                      <a:gd name="connsiteY3" fmla="*/ 593633 h 593647"/>
                      <a:gd name="connsiteX4" fmla="*/ 5536 w 237689"/>
                      <a:gd name="connsiteY4" fmla="*/ 37356 h 593647"/>
                      <a:gd name="connsiteX0" fmla="*/ 3108 w 235261"/>
                      <a:gd name="connsiteY0" fmla="*/ 37356 h 593646"/>
                      <a:gd name="connsiteX1" fmla="*/ 111455 w 235261"/>
                      <a:gd name="connsiteY1" fmla="*/ 14479 h 593646"/>
                      <a:gd name="connsiteX2" fmla="*/ 229327 w 235261"/>
                      <a:gd name="connsiteY2" fmla="*/ 18306 h 593646"/>
                      <a:gd name="connsiteX3" fmla="*/ 66211 w 235261"/>
                      <a:gd name="connsiteY3" fmla="*/ 593633 h 593646"/>
                      <a:gd name="connsiteX4" fmla="*/ 3108 w 235261"/>
                      <a:gd name="connsiteY4" fmla="*/ 37356 h 593646"/>
                      <a:gd name="connsiteX0" fmla="*/ 3108 w 240500"/>
                      <a:gd name="connsiteY0" fmla="*/ 32151 h 588441"/>
                      <a:gd name="connsiteX1" fmla="*/ 111455 w 240500"/>
                      <a:gd name="connsiteY1" fmla="*/ 9274 h 588441"/>
                      <a:gd name="connsiteX2" fmla="*/ 229327 w 240500"/>
                      <a:gd name="connsiteY2" fmla="*/ 13101 h 588441"/>
                      <a:gd name="connsiteX3" fmla="*/ 66211 w 240500"/>
                      <a:gd name="connsiteY3" fmla="*/ 588428 h 588441"/>
                      <a:gd name="connsiteX4" fmla="*/ 3108 w 240500"/>
                      <a:gd name="connsiteY4" fmla="*/ 32151 h 588441"/>
                      <a:gd name="connsiteX0" fmla="*/ 9324 w 246716"/>
                      <a:gd name="connsiteY0" fmla="*/ 32151 h 593496"/>
                      <a:gd name="connsiteX1" fmla="*/ 117671 w 246716"/>
                      <a:gd name="connsiteY1" fmla="*/ 9274 h 593496"/>
                      <a:gd name="connsiteX2" fmla="*/ 235543 w 246716"/>
                      <a:gd name="connsiteY2" fmla="*/ 13101 h 593496"/>
                      <a:gd name="connsiteX3" fmla="*/ 72427 w 246716"/>
                      <a:gd name="connsiteY3" fmla="*/ 588428 h 593496"/>
                      <a:gd name="connsiteX4" fmla="*/ 12896 w 246716"/>
                      <a:gd name="connsiteY4" fmla="*/ 279928 h 593496"/>
                      <a:gd name="connsiteX5" fmla="*/ 9324 w 246716"/>
                      <a:gd name="connsiteY5" fmla="*/ 32151 h 593496"/>
                      <a:gd name="connsiteX0" fmla="*/ 9324 w 239922"/>
                      <a:gd name="connsiteY0" fmla="*/ 40930 h 602275"/>
                      <a:gd name="connsiteX1" fmla="*/ 117671 w 239922"/>
                      <a:gd name="connsiteY1" fmla="*/ 18053 h 602275"/>
                      <a:gd name="connsiteX2" fmla="*/ 235543 w 239922"/>
                      <a:gd name="connsiteY2" fmla="*/ 21880 h 602275"/>
                      <a:gd name="connsiteX3" fmla="*/ 201015 w 239922"/>
                      <a:gd name="connsiteY3" fmla="*/ 288706 h 602275"/>
                      <a:gd name="connsiteX4" fmla="*/ 72427 w 239922"/>
                      <a:gd name="connsiteY4" fmla="*/ 597207 h 602275"/>
                      <a:gd name="connsiteX5" fmla="*/ 12896 w 239922"/>
                      <a:gd name="connsiteY5" fmla="*/ 288707 h 602275"/>
                      <a:gd name="connsiteX6" fmla="*/ 9324 w 239922"/>
                      <a:gd name="connsiteY6" fmla="*/ 40930 h 602275"/>
                      <a:gd name="connsiteX0" fmla="*/ 9324 w 240612"/>
                      <a:gd name="connsiteY0" fmla="*/ 32572 h 593917"/>
                      <a:gd name="connsiteX1" fmla="*/ 117671 w 240612"/>
                      <a:gd name="connsiteY1" fmla="*/ 9695 h 593917"/>
                      <a:gd name="connsiteX2" fmla="*/ 235543 w 240612"/>
                      <a:gd name="connsiteY2" fmla="*/ 13522 h 593917"/>
                      <a:gd name="connsiteX3" fmla="*/ 201015 w 240612"/>
                      <a:gd name="connsiteY3" fmla="*/ 280348 h 593917"/>
                      <a:gd name="connsiteX4" fmla="*/ 72427 w 240612"/>
                      <a:gd name="connsiteY4" fmla="*/ 588849 h 593917"/>
                      <a:gd name="connsiteX5" fmla="*/ 12896 w 240612"/>
                      <a:gd name="connsiteY5" fmla="*/ 280349 h 593917"/>
                      <a:gd name="connsiteX6" fmla="*/ 9324 w 240612"/>
                      <a:gd name="connsiteY6" fmla="*/ 32572 h 593917"/>
                      <a:gd name="connsiteX0" fmla="*/ 9324 w 240612"/>
                      <a:gd name="connsiteY0" fmla="*/ 32572 h 1021909"/>
                      <a:gd name="connsiteX1" fmla="*/ 117671 w 240612"/>
                      <a:gd name="connsiteY1" fmla="*/ 9695 h 1021909"/>
                      <a:gd name="connsiteX2" fmla="*/ 235543 w 240612"/>
                      <a:gd name="connsiteY2" fmla="*/ 13522 h 1021909"/>
                      <a:gd name="connsiteX3" fmla="*/ 201015 w 240612"/>
                      <a:gd name="connsiteY3" fmla="*/ 280348 h 1021909"/>
                      <a:gd name="connsiteX4" fmla="*/ 31946 w 240612"/>
                      <a:gd name="connsiteY4" fmla="*/ 1019855 h 1021909"/>
                      <a:gd name="connsiteX5" fmla="*/ 12896 w 240612"/>
                      <a:gd name="connsiteY5" fmla="*/ 280349 h 1021909"/>
                      <a:gd name="connsiteX6" fmla="*/ 9324 w 240612"/>
                      <a:gd name="connsiteY6" fmla="*/ 32572 h 1021909"/>
                      <a:gd name="connsiteX0" fmla="*/ 9324 w 242112"/>
                      <a:gd name="connsiteY0" fmla="*/ 41280 h 1028563"/>
                      <a:gd name="connsiteX1" fmla="*/ 117671 w 242112"/>
                      <a:gd name="connsiteY1" fmla="*/ 18403 h 1028563"/>
                      <a:gd name="connsiteX2" fmla="*/ 235543 w 242112"/>
                      <a:gd name="connsiteY2" fmla="*/ 22230 h 1028563"/>
                      <a:gd name="connsiteX3" fmla="*/ 210540 w 242112"/>
                      <a:gd name="connsiteY3" fmla="*/ 293819 h 1028563"/>
                      <a:gd name="connsiteX4" fmla="*/ 31946 w 242112"/>
                      <a:gd name="connsiteY4" fmla="*/ 1028563 h 1028563"/>
                      <a:gd name="connsiteX5" fmla="*/ 12896 w 242112"/>
                      <a:gd name="connsiteY5" fmla="*/ 289057 h 1028563"/>
                      <a:gd name="connsiteX6" fmla="*/ 9324 w 242112"/>
                      <a:gd name="connsiteY6" fmla="*/ 41280 h 1028563"/>
                      <a:gd name="connsiteX0" fmla="*/ 22617 w 255405"/>
                      <a:gd name="connsiteY0" fmla="*/ 41280 h 1028564"/>
                      <a:gd name="connsiteX1" fmla="*/ 130964 w 255405"/>
                      <a:gd name="connsiteY1" fmla="*/ 18403 h 1028564"/>
                      <a:gd name="connsiteX2" fmla="*/ 248836 w 255405"/>
                      <a:gd name="connsiteY2" fmla="*/ 22230 h 1028564"/>
                      <a:gd name="connsiteX3" fmla="*/ 223833 w 255405"/>
                      <a:gd name="connsiteY3" fmla="*/ 293819 h 1028564"/>
                      <a:gd name="connsiteX4" fmla="*/ 45239 w 255405"/>
                      <a:gd name="connsiteY4" fmla="*/ 1028563 h 1028564"/>
                      <a:gd name="connsiteX5" fmla="*/ 4757 w 255405"/>
                      <a:gd name="connsiteY5" fmla="*/ 300963 h 1028564"/>
                      <a:gd name="connsiteX6" fmla="*/ 22617 w 255405"/>
                      <a:gd name="connsiteY6" fmla="*/ 41280 h 1028564"/>
                      <a:gd name="connsiteX0" fmla="*/ 22617 w 255405"/>
                      <a:gd name="connsiteY0" fmla="*/ 41280 h 1028564"/>
                      <a:gd name="connsiteX1" fmla="*/ 130964 w 255405"/>
                      <a:gd name="connsiteY1" fmla="*/ 18403 h 1028564"/>
                      <a:gd name="connsiteX2" fmla="*/ 248836 w 255405"/>
                      <a:gd name="connsiteY2" fmla="*/ 22230 h 1028564"/>
                      <a:gd name="connsiteX3" fmla="*/ 223833 w 255405"/>
                      <a:gd name="connsiteY3" fmla="*/ 293819 h 1028564"/>
                      <a:gd name="connsiteX4" fmla="*/ 45239 w 255405"/>
                      <a:gd name="connsiteY4" fmla="*/ 1028563 h 1028564"/>
                      <a:gd name="connsiteX5" fmla="*/ 4757 w 255405"/>
                      <a:gd name="connsiteY5" fmla="*/ 300963 h 1028564"/>
                      <a:gd name="connsiteX6" fmla="*/ 22617 w 255405"/>
                      <a:gd name="connsiteY6" fmla="*/ 41280 h 1028564"/>
                      <a:gd name="connsiteX0" fmla="*/ 19475 w 252263"/>
                      <a:gd name="connsiteY0" fmla="*/ 41280 h 1028564"/>
                      <a:gd name="connsiteX1" fmla="*/ 127822 w 252263"/>
                      <a:gd name="connsiteY1" fmla="*/ 18403 h 1028564"/>
                      <a:gd name="connsiteX2" fmla="*/ 245694 w 252263"/>
                      <a:gd name="connsiteY2" fmla="*/ 22230 h 1028564"/>
                      <a:gd name="connsiteX3" fmla="*/ 220691 w 252263"/>
                      <a:gd name="connsiteY3" fmla="*/ 293819 h 1028564"/>
                      <a:gd name="connsiteX4" fmla="*/ 42097 w 252263"/>
                      <a:gd name="connsiteY4" fmla="*/ 1028563 h 1028564"/>
                      <a:gd name="connsiteX5" fmla="*/ 1615 w 252263"/>
                      <a:gd name="connsiteY5" fmla="*/ 300963 h 1028564"/>
                      <a:gd name="connsiteX6" fmla="*/ 19475 w 252263"/>
                      <a:gd name="connsiteY6" fmla="*/ 41280 h 1028564"/>
                      <a:gd name="connsiteX0" fmla="*/ 18674 w 251462"/>
                      <a:gd name="connsiteY0" fmla="*/ 41280 h 1028564"/>
                      <a:gd name="connsiteX1" fmla="*/ 127021 w 251462"/>
                      <a:gd name="connsiteY1" fmla="*/ 18403 h 1028564"/>
                      <a:gd name="connsiteX2" fmla="*/ 244893 w 251462"/>
                      <a:gd name="connsiteY2" fmla="*/ 22230 h 1028564"/>
                      <a:gd name="connsiteX3" fmla="*/ 219890 w 251462"/>
                      <a:gd name="connsiteY3" fmla="*/ 293819 h 1028564"/>
                      <a:gd name="connsiteX4" fmla="*/ 41296 w 251462"/>
                      <a:gd name="connsiteY4" fmla="*/ 1028563 h 1028564"/>
                      <a:gd name="connsiteX5" fmla="*/ 814 w 251462"/>
                      <a:gd name="connsiteY5" fmla="*/ 300963 h 1028564"/>
                      <a:gd name="connsiteX6" fmla="*/ 18674 w 251462"/>
                      <a:gd name="connsiteY6" fmla="*/ 41280 h 1028564"/>
                      <a:gd name="connsiteX0" fmla="*/ 18674 w 256892"/>
                      <a:gd name="connsiteY0" fmla="*/ 30857 h 1018141"/>
                      <a:gd name="connsiteX1" fmla="*/ 127021 w 256892"/>
                      <a:gd name="connsiteY1" fmla="*/ 7980 h 1018141"/>
                      <a:gd name="connsiteX2" fmla="*/ 244893 w 256892"/>
                      <a:gd name="connsiteY2" fmla="*/ 11807 h 1018141"/>
                      <a:gd name="connsiteX3" fmla="*/ 219890 w 256892"/>
                      <a:gd name="connsiteY3" fmla="*/ 283396 h 1018141"/>
                      <a:gd name="connsiteX4" fmla="*/ 41296 w 256892"/>
                      <a:gd name="connsiteY4" fmla="*/ 1018140 h 1018141"/>
                      <a:gd name="connsiteX5" fmla="*/ 814 w 256892"/>
                      <a:gd name="connsiteY5" fmla="*/ 290540 h 1018141"/>
                      <a:gd name="connsiteX6" fmla="*/ 18674 w 256892"/>
                      <a:gd name="connsiteY6" fmla="*/ 30857 h 1018141"/>
                      <a:gd name="connsiteX0" fmla="*/ 18674 w 256892"/>
                      <a:gd name="connsiteY0" fmla="*/ 30857 h 1182447"/>
                      <a:gd name="connsiteX1" fmla="*/ 127021 w 256892"/>
                      <a:gd name="connsiteY1" fmla="*/ 7980 h 1182447"/>
                      <a:gd name="connsiteX2" fmla="*/ 244893 w 256892"/>
                      <a:gd name="connsiteY2" fmla="*/ 11807 h 1182447"/>
                      <a:gd name="connsiteX3" fmla="*/ 219890 w 256892"/>
                      <a:gd name="connsiteY3" fmla="*/ 283396 h 1182447"/>
                      <a:gd name="connsiteX4" fmla="*/ 43678 w 256892"/>
                      <a:gd name="connsiteY4" fmla="*/ 1182446 h 1182447"/>
                      <a:gd name="connsiteX5" fmla="*/ 814 w 256892"/>
                      <a:gd name="connsiteY5" fmla="*/ 290540 h 1182447"/>
                      <a:gd name="connsiteX6" fmla="*/ 18674 w 256892"/>
                      <a:gd name="connsiteY6" fmla="*/ 30857 h 1182447"/>
                      <a:gd name="connsiteX0" fmla="*/ 18674 w 256892"/>
                      <a:gd name="connsiteY0" fmla="*/ 30857 h 1254296"/>
                      <a:gd name="connsiteX1" fmla="*/ 127021 w 256892"/>
                      <a:gd name="connsiteY1" fmla="*/ 7980 h 1254296"/>
                      <a:gd name="connsiteX2" fmla="*/ 244893 w 256892"/>
                      <a:gd name="connsiteY2" fmla="*/ 11807 h 1254296"/>
                      <a:gd name="connsiteX3" fmla="*/ 219890 w 256892"/>
                      <a:gd name="connsiteY3" fmla="*/ 283396 h 1254296"/>
                      <a:gd name="connsiteX4" fmla="*/ 136546 w 256892"/>
                      <a:gd name="connsiteY4" fmla="*/ 1097783 h 1254296"/>
                      <a:gd name="connsiteX5" fmla="*/ 43678 w 256892"/>
                      <a:gd name="connsiteY5" fmla="*/ 1182446 h 1254296"/>
                      <a:gd name="connsiteX6" fmla="*/ 814 w 256892"/>
                      <a:gd name="connsiteY6" fmla="*/ 290540 h 1254296"/>
                      <a:gd name="connsiteX7" fmla="*/ 18674 w 256892"/>
                      <a:gd name="connsiteY7" fmla="*/ 30857 h 1254296"/>
                      <a:gd name="connsiteX0" fmla="*/ 18674 w 256892"/>
                      <a:gd name="connsiteY0" fmla="*/ 30857 h 1238309"/>
                      <a:gd name="connsiteX1" fmla="*/ 127021 w 256892"/>
                      <a:gd name="connsiteY1" fmla="*/ 7980 h 1238309"/>
                      <a:gd name="connsiteX2" fmla="*/ 244893 w 256892"/>
                      <a:gd name="connsiteY2" fmla="*/ 11807 h 1238309"/>
                      <a:gd name="connsiteX3" fmla="*/ 219890 w 256892"/>
                      <a:gd name="connsiteY3" fmla="*/ 283396 h 1238309"/>
                      <a:gd name="connsiteX4" fmla="*/ 136546 w 256892"/>
                      <a:gd name="connsiteY4" fmla="*/ 1097783 h 1238309"/>
                      <a:gd name="connsiteX5" fmla="*/ 43678 w 256892"/>
                      <a:gd name="connsiteY5" fmla="*/ 1182446 h 1238309"/>
                      <a:gd name="connsiteX6" fmla="*/ 814 w 256892"/>
                      <a:gd name="connsiteY6" fmla="*/ 290540 h 1238309"/>
                      <a:gd name="connsiteX7" fmla="*/ 18674 w 256892"/>
                      <a:gd name="connsiteY7" fmla="*/ 30857 h 1238309"/>
                      <a:gd name="connsiteX0" fmla="*/ 18674 w 256892"/>
                      <a:gd name="connsiteY0" fmla="*/ 30857 h 1209642"/>
                      <a:gd name="connsiteX1" fmla="*/ 127021 w 256892"/>
                      <a:gd name="connsiteY1" fmla="*/ 7980 h 1209642"/>
                      <a:gd name="connsiteX2" fmla="*/ 244893 w 256892"/>
                      <a:gd name="connsiteY2" fmla="*/ 11807 h 1209642"/>
                      <a:gd name="connsiteX3" fmla="*/ 219890 w 256892"/>
                      <a:gd name="connsiteY3" fmla="*/ 283396 h 1209642"/>
                      <a:gd name="connsiteX4" fmla="*/ 136546 w 256892"/>
                      <a:gd name="connsiteY4" fmla="*/ 1097783 h 1209642"/>
                      <a:gd name="connsiteX5" fmla="*/ 19866 w 256892"/>
                      <a:gd name="connsiteY5" fmla="*/ 1144346 h 1209642"/>
                      <a:gd name="connsiteX6" fmla="*/ 814 w 256892"/>
                      <a:gd name="connsiteY6" fmla="*/ 290540 h 1209642"/>
                      <a:gd name="connsiteX7" fmla="*/ 18674 w 256892"/>
                      <a:gd name="connsiteY7" fmla="*/ 30857 h 1209642"/>
                      <a:gd name="connsiteX0" fmla="*/ 18674 w 256892"/>
                      <a:gd name="connsiteY0" fmla="*/ 30857 h 1154205"/>
                      <a:gd name="connsiteX1" fmla="*/ 127021 w 256892"/>
                      <a:gd name="connsiteY1" fmla="*/ 7980 h 1154205"/>
                      <a:gd name="connsiteX2" fmla="*/ 244893 w 256892"/>
                      <a:gd name="connsiteY2" fmla="*/ 11807 h 1154205"/>
                      <a:gd name="connsiteX3" fmla="*/ 219890 w 256892"/>
                      <a:gd name="connsiteY3" fmla="*/ 283396 h 1154205"/>
                      <a:gd name="connsiteX4" fmla="*/ 136546 w 256892"/>
                      <a:gd name="connsiteY4" fmla="*/ 1097783 h 1154205"/>
                      <a:gd name="connsiteX5" fmla="*/ 19866 w 256892"/>
                      <a:gd name="connsiteY5" fmla="*/ 1144346 h 1154205"/>
                      <a:gd name="connsiteX6" fmla="*/ 814 w 256892"/>
                      <a:gd name="connsiteY6" fmla="*/ 290540 h 1154205"/>
                      <a:gd name="connsiteX7" fmla="*/ 18674 w 256892"/>
                      <a:gd name="connsiteY7" fmla="*/ 30857 h 1154205"/>
                      <a:gd name="connsiteX0" fmla="*/ 18674 w 256892"/>
                      <a:gd name="connsiteY0" fmla="*/ 30857 h 1243818"/>
                      <a:gd name="connsiteX1" fmla="*/ 127021 w 256892"/>
                      <a:gd name="connsiteY1" fmla="*/ 7980 h 1243818"/>
                      <a:gd name="connsiteX2" fmla="*/ 244893 w 256892"/>
                      <a:gd name="connsiteY2" fmla="*/ 11807 h 1243818"/>
                      <a:gd name="connsiteX3" fmla="*/ 219890 w 256892"/>
                      <a:gd name="connsiteY3" fmla="*/ 283396 h 1243818"/>
                      <a:gd name="connsiteX4" fmla="*/ 100828 w 256892"/>
                      <a:gd name="connsiteY4" fmla="*/ 1173983 h 1243818"/>
                      <a:gd name="connsiteX5" fmla="*/ 19866 w 256892"/>
                      <a:gd name="connsiteY5" fmla="*/ 1144346 h 1243818"/>
                      <a:gd name="connsiteX6" fmla="*/ 814 w 256892"/>
                      <a:gd name="connsiteY6" fmla="*/ 290540 h 1243818"/>
                      <a:gd name="connsiteX7" fmla="*/ 18674 w 256892"/>
                      <a:gd name="connsiteY7" fmla="*/ 30857 h 1243818"/>
                      <a:gd name="connsiteX0" fmla="*/ 18674 w 256892"/>
                      <a:gd name="connsiteY0" fmla="*/ 30857 h 1226772"/>
                      <a:gd name="connsiteX1" fmla="*/ 127021 w 256892"/>
                      <a:gd name="connsiteY1" fmla="*/ 7980 h 1226772"/>
                      <a:gd name="connsiteX2" fmla="*/ 244893 w 256892"/>
                      <a:gd name="connsiteY2" fmla="*/ 11807 h 1226772"/>
                      <a:gd name="connsiteX3" fmla="*/ 219890 w 256892"/>
                      <a:gd name="connsiteY3" fmla="*/ 283396 h 1226772"/>
                      <a:gd name="connsiteX4" fmla="*/ 100828 w 256892"/>
                      <a:gd name="connsiteY4" fmla="*/ 1173983 h 1226772"/>
                      <a:gd name="connsiteX5" fmla="*/ 19866 w 256892"/>
                      <a:gd name="connsiteY5" fmla="*/ 1144346 h 1226772"/>
                      <a:gd name="connsiteX6" fmla="*/ 814 w 256892"/>
                      <a:gd name="connsiteY6" fmla="*/ 290540 h 1226772"/>
                      <a:gd name="connsiteX7" fmla="*/ 18674 w 256892"/>
                      <a:gd name="connsiteY7" fmla="*/ 30857 h 1226772"/>
                      <a:gd name="connsiteX0" fmla="*/ 18674 w 256892"/>
                      <a:gd name="connsiteY0" fmla="*/ 30857 h 1226772"/>
                      <a:gd name="connsiteX1" fmla="*/ 127021 w 256892"/>
                      <a:gd name="connsiteY1" fmla="*/ 7980 h 1226772"/>
                      <a:gd name="connsiteX2" fmla="*/ 244893 w 256892"/>
                      <a:gd name="connsiteY2" fmla="*/ 11807 h 1226772"/>
                      <a:gd name="connsiteX3" fmla="*/ 219890 w 256892"/>
                      <a:gd name="connsiteY3" fmla="*/ 283396 h 1226772"/>
                      <a:gd name="connsiteX4" fmla="*/ 100828 w 256892"/>
                      <a:gd name="connsiteY4" fmla="*/ 1173983 h 1226772"/>
                      <a:gd name="connsiteX5" fmla="*/ 19866 w 256892"/>
                      <a:gd name="connsiteY5" fmla="*/ 1144346 h 1226772"/>
                      <a:gd name="connsiteX6" fmla="*/ 814 w 256892"/>
                      <a:gd name="connsiteY6" fmla="*/ 290540 h 1226772"/>
                      <a:gd name="connsiteX7" fmla="*/ 18674 w 256892"/>
                      <a:gd name="connsiteY7" fmla="*/ 30857 h 12267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256892" h="1226772">
                        <a:moveTo>
                          <a:pt x="18674" y="30857"/>
                        </a:moveTo>
                        <a:cubicBezTo>
                          <a:pt x="32564" y="7577"/>
                          <a:pt x="89318" y="11155"/>
                          <a:pt x="127021" y="7980"/>
                        </a:cubicBezTo>
                        <a:cubicBezTo>
                          <a:pt x="164724" y="4805"/>
                          <a:pt x="229415" y="-10283"/>
                          <a:pt x="244893" y="11807"/>
                        </a:cubicBezTo>
                        <a:cubicBezTo>
                          <a:pt x="272691" y="51480"/>
                          <a:pt x="247076" y="187508"/>
                          <a:pt x="219890" y="283396"/>
                        </a:cubicBezTo>
                        <a:cubicBezTo>
                          <a:pt x="201832" y="413195"/>
                          <a:pt x="132578" y="1162253"/>
                          <a:pt x="100828" y="1173983"/>
                        </a:cubicBezTo>
                        <a:cubicBezTo>
                          <a:pt x="64315" y="1202381"/>
                          <a:pt x="36535" y="1291586"/>
                          <a:pt x="19866" y="1144346"/>
                        </a:cubicBezTo>
                        <a:cubicBezTo>
                          <a:pt x="3197" y="997106"/>
                          <a:pt x="1806" y="388015"/>
                          <a:pt x="814" y="290540"/>
                        </a:cubicBezTo>
                        <a:cubicBezTo>
                          <a:pt x="-2559" y="197827"/>
                          <a:pt x="4784" y="54137"/>
                          <a:pt x="18674" y="30857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solidFill>
                      <a:schemeClr val="accent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</p:grpSp>
          <p:grpSp>
            <p:nvGrpSpPr>
              <p:cNvPr id="19" name="グループ化 18"/>
              <p:cNvGrpSpPr/>
              <p:nvPr/>
            </p:nvGrpSpPr>
            <p:grpSpPr>
              <a:xfrm>
                <a:off x="3036768" y="1755207"/>
                <a:ext cx="2261291" cy="1296708"/>
                <a:chOff x="3036768" y="1755207"/>
                <a:chExt cx="2261291" cy="1296708"/>
              </a:xfrm>
            </p:grpSpPr>
            <p:grpSp>
              <p:nvGrpSpPr>
                <p:cNvPr id="24" name="グループ化 23"/>
                <p:cNvGrpSpPr/>
                <p:nvPr/>
              </p:nvGrpSpPr>
              <p:grpSpPr>
                <a:xfrm>
                  <a:off x="3036768" y="1755207"/>
                  <a:ext cx="393687" cy="1290295"/>
                  <a:chOff x="3036768" y="1755207"/>
                  <a:chExt cx="393687" cy="1290295"/>
                </a:xfrm>
              </p:grpSpPr>
              <p:sp>
                <p:nvSpPr>
                  <p:cNvPr id="26" name="円/楕円 33"/>
                  <p:cNvSpPr/>
                  <p:nvPr/>
                </p:nvSpPr>
                <p:spPr>
                  <a:xfrm rot="21183196">
                    <a:off x="3087247" y="2708891"/>
                    <a:ext cx="343208" cy="329214"/>
                  </a:xfrm>
                  <a:custGeom>
                    <a:avLst/>
                    <a:gdLst>
                      <a:gd name="connsiteX0" fmla="*/ 0 w 352425"/>
                      <a:gd name="connsiteY0" fmla="*/ 232632 h 465263"/>
                      <a:gd name="connsiteX1" fmla="*/ 176213 w 352425"/>
                      <a:gd name="connsiteY1" fmla="*/ 0 h 465263"/>
                      <a:gd name="connsiteX2" fmla="*/ 352426 w 352425"/>
                      <a:gd name="connsiteY2" fmla="*/ 232632 h 465263"/>
                      <a:gd name="connsiteX3" fmla="*/ 176213 w 352425"/>
                      <a:gd name="connsiteY3" fmla="*/ 465264 h 465263"/>
                      <a:gd name="connsiteX4" fmla="*/ 0 w 352425"/>
                      <a:gd name="connsiteY4" fmla="*/ 232632 h 465263"/>
                      <a:gd name="connsiteX0" fmla="*/ 1629 w 354055"/>
                      <a:gd name="connsiteY0" fmla="*/ 142145 h 374777"/>
                      <a:gd name="connsiteX1" fmla="*/ 120692 w 354055"/>
                      <a:gd name="connsiteY1" fmla="*/ 0 h 374777"/>
                      <a:gd name="connsiteX2" fmla="*/ 354055 w 354055"/>
                      <a:gd name="connsiteY2" fmla="*/ 142145 h 374777"/>
                      <a:gd name="connsiteX3" fmla="*/ 177842 w 354055"/>
                      <a:gd name="connsiteY3" fmla="*/ 374777 h 374777"/>
                      <a:gd name="connsiteX4" fmla="*/ 1629 w 354055"/>
                      <a:gd name="connsiteY4" fmla="*/ 142145 h 374777"/>
                      <a:gd name="connsiteX0" fmla="*/ 892 w 379804"/>
                      <a:gd name="connsiteY0" fmla="*/ 219990 h 452622"/>
                      <a:gd name="connsiteX1" fmla="*/ 119955 w 379804"/>
                      <a:gd name="connsiteY1" fmla="*/ 77845 h 452622"/>
                      <a:gd name="connsiteX2" fmla="*/ 360460 w 379804"/>
                      <a:gd name="connsiteY2" fmla="*/ 5360 h 452622"/>
                      <a:gd name="connsiteX3" fmla="*/ 353318 w 379804"/>
                      <a:gd name="connsiteY3" fmla="*/ 219990 h 452622"/>
                      <a:gd name="connsiteX4" fmla="*/ 177105 w 379804"/>
                      <a:gd name="connsiteY4" fmla="*/ 452622 h 452622"/>
                      <a:gd name="connsiteX5" fmla="*/ 892 w 379804"/>
                      <a:gd name="connsiteY5" fmla="*/ 219990 h 452622"/>
                      <a:gd name="connsiteX0" fmla="*/ 701 w 373499"/>
                      <a:gd name="connsiteY0" fmla="*/ 219072 h 451704"/>
                      <a:gd name="connsiteX1" fmla="*/ 119764 w 373499"/>
                      <a:gd name="connsiteY1" fmla="*/ 76927 h 451704"/>
                      <a:gd name="connsiteX2" fmla="*/ 231681 w 373499"/>
                      <a:gd name="connsiteY2" fmla="*/ 116361 h 451704"/>
                      <a:gd name="connsiteX3" fmla="*/ 360269 w 373499"/>
                      <a:gd name="connsiteY3" fmla="*/ 4442 h 451704"/>
                      <a:gd name="connsiteX4" fmla="*/ 353127 w 373499"/>
                      <a:gd name="connsiteY4" fmla="*/ 219072 h 451704"/>
                      <a:gd name="connsiteX5" fmla="*/ 176914 w 373499"/>
                      <a:gd name="connsiteY5" fmla="*/ 451704 h 451704"/>
                      <a:gd name="connsiteX6" fmla="*/ 701 w 373499"/>
                      <a:gd name="connsiteY6" fmla="*/ 219072 h 451704"/>
                      <a:gd name="connsiteX0" fmla="*/ 5393 w 378191"/>
                      <a:gd name="connsiteY0" fmla="*/ 219072 h 451704"/>
                      <a:gd name="connsiteX1" fmla="*/ 62544 w 378191"/>
                      <a:gd name="connsiteY1" fmla="*/ 117408 h 451704"/>
                      <a:gd name="connsiteX2" fmla="*/ 236373 w 378191"/>
                      <a:gd name="connsiteY2" fmla="*/ 116361 h 451704"/>
                      <a:gd name="connsiteX3" fmla="*/ 364961 w 378191"/>
                      <a:gd name="connsiteY3" fmla="*/ 4442 h 451704"/>
                      <a:gd name="connsiteX4" fmla="*/ 357819 w 378191"/>
                      <a:gd name="connsiteY4" fmla="*/ 219072 h 451704"/>
                      <a:gd name="connsiteX5" fmla="*/ 181606 w 378191"/>
                      <a:gd name="connsiteY5" fmla="*/ 451704 h 451704"/>
                      <a:gd name="connsiteX6" fmla="*/ 5393 w 378191"/>
                      <a:gd name="connsiteY6" fmla="*/ 219072 h 451704"/>
                      <a:gd name="connsiteX0" fmla="*/ 5213 w 380393"/>
                      <a:gd name="connsiteY0" fmla="*/ 345279 h 455457"/>
                      <a:gd name="connsiteX1" fmla="*/ 64746 w 380393"/>
                      <a:gd name="connsiteY1" fmla="*/ 117408 h 455457"/>
                      <a:gd name="connsiteX2" fmla="*/ 238575 w 380393"/>
                      <a:gd name="connsiteY2" fmla="*/ 116361 h 455457"/>
                      <a:gd name="connsiteX3" fmla="*/ 367163 w 380393"/>
                      <a:gd name="connsiteY3" fmla="*/ 4442 h 455457"/>
                      <a:gd name="connsiteX4" fmla="*/ 360021 w 380393"/>
                      <a:gd name="connsiteY4" fmla="*/ 219072 h 455457"/>
                      <a:gd name="connsiteX5" fmla="*/ 183808 w 380393"/>
                      <a:gd name="connsiteY5" fmla="*/ 451704 h 455457"/>
                      <a:gd name="connsiteX6" fmla="*/ 5213 w 380393"/>
                      <a:gd name="connsiteY6" fmla="*/ 345279 h 455457"/>
                      <a:gd name="connsiteX0" fmla="*/ 5213 w 445490"/>
                      <a:gd name="connsiteY0" fmla="*/ 345279 h 451760"/>
                      <a:gd name="connsiteX1" fmla="*/ 64746 w 445490"/>
                      <a:gd name="connsiteY1" fmla="*/ 117408 h 451760"/>
                      <a:gd name="connsiteX2" fmla="*/ 238575 w 445490"/>
                      <a:gd name="connsiteY2" fmla="*/ 116361 h 451760"/>
                      <a:gd name="connsiteX3" fmla="*/ 367163 w 445490"/>
                      <a:gd name="connsiteY3" fmla="*/ 4442 h 451760"/>
                      <a:gd name="connsiteX4" fmla="*/ 360021 w 445490"/>
                      <a:gd name="connsiteY4" fmla="*/ 219072 h 451760"/>
                      <a:gd name="connsiteX5" fmla="*/ 440804 w 445490"/>
                      <a:gd name="connsiteY5" fmla="*/ 333130 h 451760"/>
                      <a:gd name="connsiteX6" fmla="*/ 183808 w 445490"/>
                      <a:gd name="connsiteY6" fmla="*/ 451704 h 451760"/>
                      <a:gd name="connsiteX7" fmla="*/ 5213 w 445490"/>
                      <a:gd name="connsiteY7" fmla="*/ 345279 h 451760"/>
                      <a:gd name="connsiteX0" fmla="*/ 5213 w 445490"/>
                      <a:gd name="connsiteY0" fmla="*/ 345279 h 452095"/>
                      <a:gd name="connsiteX1" fmla="*/ 64746 w 445490"/>
                      <a:gd name="connsiteY1" fmla="*/ 117408 h 452095"/>
                      <a:gd name="connsiteX2" fmla="*/ 238575 w 445490"/>
                      <a:gd name="connsiteY2" fmla="*/ 116361 h 452095"/>
                      <a:gd name="connsiteX3" fmla="*/ 367163 w 445490"/>
                      <a:gd name="connsiteY3" fmla="*/ 4442 h 452095"/>
                      <a:gd name="connsiteX4" fmla="*/ 360021 w 445490"/>
                      <a:gd name="connsiteY4" fmla="*/ 219072 h 452095"/>
                      <a:gd name="connsiteX5" fmla="*/ 440804 w 445490"/>
                      <a:gd name="connsiteY5" fmla="*/ 333130 h 452095"/>
                      <a:gd name="connsiteX6" fmla="*/ 183808 w 445490"/>
                      <a:gd name="connsiteY6" fmla="*/ 451704 h 452095"/>
                      <a:gd name="connsiteX7" fmla="*/ 5213 w 445490"/>
                      <a:gd name="connsiteY7" fmla="*/ 345279 h 452095"/>
                      <a:gd name="connsiteX0" fmla="*/ 5213 w 445490"/>
                      <a:gd name="connsiteY0" fmla="*/ 329985 h 436801"/>
                      <a:gd name="connsiteX1" fmla="*/ 64746 w 445490"/>
                      <a:gd name="connsiteY1" fmla="*/ 102114 h 436801"/>
                      <a:gd name="connsiteX2" fmla="*/ 238575 w 445490"/>
                      <a:gd name="connsiteY2" fmla="*/ 101067 h 436801"/>
                      <a:gd name="connsiteX3" fmla="*/ 221305 w 445490"/>
                      <a:gd name="connsiteY3" fmla="*/ 4961 h 436801"/>
                      <a:gd name="connsiteX4" fmla="*/ 360021 w 445490"/>
                      <a:gd name="connsiteY4" fmla="*/ 203778 h 436801"/>
                      <a:gd name="connsiteX5" fmla="*/ 440804 w 445490"/>
                      <a:gd name="connsiteY5" fmla="*/ 317836 h 436801"/>
                      <a:gd name="connsiteX6" fmla="*/ 183808 w 445490"/>
                      <a:gd name="connsiteY6" fmla="*/ 436410 h 436801"/>
                      <a:gd name="connsiteX7" fmla="*/ 5213 w 445490"/>
                      <a:gd name="connsiteY7" fmla="*/ 329985 h 436801"/>
                      <a:gd name="connsiteX0" fmla="*/ 5213 w 446933"/>
                      <a:gd name="connsiteY0" fmla="*/ 325896 h 432712"/>
                      <a:gd name="connsiteX1" fmla="*/ 64746 w 446933"/>
                      <a:gd name="connsiteY1" fmla="*/ 98025 h 432712"/>
                      <a:gd name="connsiteX2" fmla="*/ 238575 w 446933"/>
                      <a:gd name="connsiteY2" fmla="*/ 96978 h 432712"/>
                      <a:gd name="connsiteX3" fmla="*/ 221305 w 446933"/>
                      <a:gd name="connsiteY3" fmla="*/ 872 h 432712"/>
                      <a:gd name="connsiteX4" fmla="*/ 325066 w 446933"/>
                      <a:gd name="connsiteY4" fmla="*/ 42966 h 432712"/>
                      <a:gd name="connsiteX5" fmla="*/ 360021 w 446933"/>
                      <a:gd name="connsiteY5" fmla="*/ 199689 h 432712"/>
                      <a:gd name="connsiteX6" fmla="*/ 440804 w 446933"/>
                      <a:gd name="connsiteY6" fmla="*/ 313747 h 432712"/>
                      <a:gd name="connsiteX7" fmla="*/ 183808 w 446933"/>
                      <a:gd name="connsiteY7" fmla="*/ 432321 h 432712"/>
                      <a:gd name="connsiteX8" fmla="*/ 5213 w 446933"/>
                      <a:gd name="connsiteY8" fmla="*/ 325896 h 432712"/>
                      <a:gd name="connsiteX0" fmla="*/ 5213 w 446933"/>
                      <a:gd name="connsiteY0" fmla="*/ 311442 h 418258"/>
                      <a:gd name="connsiteX1" fmla="*/ 64746 w 446933"/>
                      <a:gd name="connsiteY1" fmla="*/ 83571 h 418258"/>
                      <a:gd name="connsiteX2" fmla="*/ 238575 w 446933"/>
                      <a:gd name="connsiteY2" fmla="*/ 82524 h 418258"/>
                      <a:gd name="connsiteX3" fmla="*/ 197728 w 446933"/>
                      <a:gd name="connsiteY3" fmla="*/ 2736 h 418258"/>
                      <a:gd name="connsiteX4" fmla="*/ 325066 w 446933"/>
                      <a:gd name="connsiteY4" fmla="*/ 28512 h 418258"/>
                      <a:gd name="connsiteX5" fmla="*/ 360021 w 446933"/>
                      <a:gd name="connsiteY5" fmla="*/ 185235 h 418258"/>
                      <a:gd name="connsiteX6" fmla="*/ 440804 w 446933"/>
                      <a:gd name="connsiteY6" fmla="*/ 299293 h 418258"/>
                      <a:gd name="connsiteX7" fmla="*/ 183808 w 446933"/>
                      <a:gd name="connsiteY7" fmla="*/ 417867 h 418258"/>
                      <a:gd name="connsiteX8" fmla="*/ 5213 w 446933"/>
                      <a:gd name="connsiteY8" fmla="*/ 311442 h 418258"/>
                      <a:gd name="connsiteX0" fmla="*/ 5213 w 446933"/>
                      <a:gd name="connsiteY0" fmla="*/ 324323 h 431139"/>
                      <a:gd name="connsiteX1" fmla="*/ 64746 w 446933"/>
                      <a:gd name="connsiteY1" fmla="*/ 96452 h 431139"/>
                      <a:gd name="connsiteX2" fmla="*/ 238575 w 446933"/>
                      <a:gd name="connsiteY2" fmla="*/ 95405 h 431139"/>
                      <a:gd name="connsiteX3" fmla="*/ 197728 w 446933"/>
                      <a:gd name="connsiteY3" fmla="*/ 15617 h 431139"/>
                      <a:gd name="connsiteX4" fmla="*/ 325066 w 446933"/>
                      <a:gd name="connsiteY4" fmla="*/ 41393 h 431139"/>
                      <a:gd name="connsiteX5" fmla="*/ 360021 w 446933"/>
                      <a:gd name="connsiteY5" fmla="*/ 198116 h 431139"/>
                      <a:gd name="connsiteX6" fmla="*/ 440804 w 446933"/>
                      <a:gd name="connsiteY6" fmla="*/ 312174 h 431139"/>
                      <a:gd name="connsiteX7" fmla="*/ 183808 w 446933"/>
                      <a:gd name="connsiteY7" fmla="*/ 430748 h 431139"/>
                      <a:gd name="connsiteX8" fmla="*/ 5213 w 446933"/>
                      <a:gd name="connsiteY8" fmla="*/ 324323 h 431139"/>
                      <a:gd name="connsiteX0" fmla="*/ 5213 w 446933"/>
                      <a:gd name="connsiteY0" fmla="*/ 324323 h 431139"/>
                      <a:gd name="connsiteX1" fmla="*/ 64746 w 446933"/>
                      <a:gd name="connsiteY1" fmla="*/ 96452 h 431139"/>
                      <a:gd name="connsiteX2" fmla="*/ 238575 w 446933"/>
                      <a:gd name="connsiteY2" fmla="*/ 95405 h 431139"/>
                      <a:gd name="connsiteX3" fmla="*/ 197728 w 446933"/>
                      <a:gd name="connsiteY3" fmla="*/ 15617 h 431139"/>
                      <a:gd name="connsiteX4" fmla="*/ 325066 w 446933"/>
                      <a:gd name="connsiteY4" fmla="*/ 41393 h 431139"/>
                      <a:gd name="connsiteX5" fmla="*/ 360021 w 446933"/>
                      <a:gd name="connsiteY5" fmla="*/ 198116 h 431139"/>
                      <a:gd name="connsiteX6" fmla="*/ 440804 w 446933"/>
                      <a:gd name="connsiteY6" fmla="*/ 312174 h 431139"/>
                      <a:gd name="connsiteX7" fmla="*/ 183808 w 446933"/>
                      <a:gd name="connsiteY7" fmla="*/ 430748 h 431139"/>
                      <a:gd name="connsiteX8" fmla="*/ 5213 w 446933"/>
                      <a:gd name="connsiteY8" fmla="*/ 324323 h 431139"/>
                      <a:gd name="connsiteX0" fmla="*/ 5213 w 446933"/>
                      <a:gd name="connsiteY0" fmla="*/ 313032 h 419848"/>
                      <a:gd name="connsiteX1" fmla="*/ 64746 w 446933"/>
                      <a:gd name="connsiteY1" fmla="*/ 85161 h 419848"/>
                      <a:gd name="connsiteX2" fmla="*/ 238575 w 446933"/>
                      <a:gd name="connsiteY2" fmla="*/ 84114 h 419848"/>
                      <a:gd name="connsiteX3" fmla="*/ 176513 w 446933"/>
                      <a:gd name="connsiteY3" fmla="*/ 20932 h 419848"/>
                      <a:gd name="connsiteX4" fmla="*/ 325066 w 446933"/>
                      <a:gd name="connsiteY4" fmla="*/ 30102 h 419848"/>
                      <a:gd name="connsiteX5" fmla="*/ 360021 w 446933"/>
                      <a:gd name="connsiteY5" fmla="*/ 186825 h 419848"/>
                      <a:gd name="connsiteX6" fmla="*/ 440804 w 446933"/>
                      <a:gd name="connsiteY6" fmla="*/ 300883 h 419848"/>
                      <a:gd name="connsiteX7" fmla="*/ 183808 w 446933"/>
                      <a:gd name="connsiteY7" fmla="*/ 419457 h 419848"/>
                      <a:gd name="connsiteX8" fmla="*/ 5213 w 446933"/>
                      <a:gd name="connsiteY8" fmla="*/ 313032 h 419848"/>
                      <a:gd name="connsiteX0" fmla="*/ 5213 w 446933"/>
                      <a:gd name="connsiteY0" fmla="*/ 316250 h 423066"/>
                      <a:gd name="connsiteX1" fmla="*/ 64746 w 446933"/>
                      <a:gd name="connsiteY1" fmla="*/ 88379 h 423066"/>
                      <a:gd name="connsiteX2" fmla="*/ 238575 w 446933"/>
                      <a:gd name="connsiteY2" fmla="*/ 87332 h 423066"/>
                      <a:gd name="connsiteX3" fmla="*/ 176513 w 446933"/>
                      <a:gd name="connsiteY3" fmla="*/ 24150 h 423066"/>
                      <a:gd name="connsiteX4" fmla="*/ 325066 w 446933"/>
                      <a:gd name="connsiteY4" fmla="*/ 33320 h 423066"/>
                      <a:gd name="connsiteX5" fmla="*/ 360021 w 446933"/>
                      <a:gd name="connsiteY5" fmla="*/ 190043 h 423066"/>
                      <a:gd name="connsiteX6" fmla="*/ 440804 w 446933"/>
                      <a:gd name="connsiteY6" fmla="*/ 304101 h 423066"/>
                      <a:gd name="connsiteX7" fmla="*/ 183808 w 446933"/>
                      <a:gd name="connsiteY7" fmla="*/ 422675 h 423066"/>
                      <a:gd name="connsiteX8" fmla="*/ 5213 w 446933"/>
                      <a:gd name="connsiteY8" fmla="*/ 316250 h 423066"/>
                      <a:gd name="connsiteX0" fmla="*/ 5213 w 446933"/>
                      <a:gd name="connsiteY0" fmla="*/ 337126 h 443942"/>
                      <a:gd name="connsiteX1" fmla="*/ 64746 w 446933"/>
                      <a:gd name="connsiteY1" fmla="*/ 109255 h 443942"/>
                      <a:gd name="connsiteX2" fmla="*/ 238575 w 446933"/>
                      <a:gd name="connsiteY2" fmla="*/ 108208 h 443942"/>
                      <a:gd name="connsiteX3" fmla="*/ 196803 w 446933"/>
                      <a:gd name="connsiteY3" fmla="*/ 16314 h 443942"/>
                      <a:gd name="connsiteX4" fmla="*/ 325066 w 446933"/>
                      <a:gd name="connsiteY4" fmla="*/ 54196 h 443942"/>
                      <a:gd name="connsiteX5" fmla="*/ 360021 w 446933"/>
                      <a:gd name="connsiteY5" fmla="*/ 210919 h 443942"/>
                      <a:gd name="connsiteX6" fmla="*/ 440804 w 446933"/>
                      <a:gd name="connsiteY6" fmla="*/ 324977 h 443942"/>
                      <a:gd name="connsiteX7" fmla="*/ 183808 w 446933"/>
                      <a:gd name="connsiteY7" fmla="*/ 443551 h 443942"/>
                      <a:gd name="connsiteX8" fmla="*/ 5213 w 446933"/>
                      <a:gd name="connsiteY8" fmla="*/ 337126 h 443942"/>
                      <a:gd name="connsiteX0" fmla="*/ 5213 w 446933"/>
                      <a:gd name="connsiteY0" fmla="*/ 334366 h 441182"/>
                      <a:gd name="connsiteX1" fmla="*/ 64746 w 446933"/>
                      <a:gd name="connsiteY1" fmla="*/ 106495 h 441182"/>
                      <a:gd name="connsiteX2" fmla="*/ 238575 w 446933"/>
                      <a:gd name="connsiteY2" fmla="*/ 105448 h 441182"/>
                      <a:gd name="connsiteX3" fmla="*/ 225168 w 446933"/>
                      <a:gd name="connsiteY3" fmla="*/ 17010 h 441182"/>
                      <a:gd name="connsiteX4" fmla="*/ 325066 w 446933"/>
                      <a:gd name="connsiteY4" fmla="*/ 51436 h 441182"/>
                      <a:gd name="connsiteX5" fmla="*/ 360021 w 446933"/>
                      <a:gd name="connsiteY5" fmla="*/ 208159 h 441182"/>
                      <a:gd name="connsiteX6" fmla="*/ 440804 w 446933"/>
                      <a:gd name="connsiteY6" fmla="*/ 322217 h 441182"/>
                      <a:gd name="connsiteX7" fmla="*/ 183808 w 446933"/>
                      <a:gd name="connsiteY7" fmla="*/ 440791 h 441182"/>
                      <a:gd name="connsiteX8" fmla="*/ 5213 w 446933"/>
                      <a:gd name="connsiteY8" fmla="*/ 334366 h 441182"/>
                      <a:gd name="connsiteX0" fmla="*/ 5213 w 446933"/>
                      <a:gd name="connsiteY0" fmla="*/ 334916 h 441732"/>
                      <a:gd name="connsiteX1" fmla="*/ 64746 w 446933"/>
                      <a:gd name="connsiteY1" fmla="*/ 107045 h 441732"/>
                      <a:gd name="connsiteX2" fmla="*/ 238575 w 446933"/>
                      <a:gd name="connsiteY2" fmla="*/ 105998 h 441732"/>
                      <a:gd name="connsiteX3" fmla="*/ 258837 w 446933"/>
                      <a:gd name="connsiteY3" fmla="*/ 16865 h 441732"/>
                      <a:gd name="connsiteX4" fmla="*/ 325066 w 446933"/>
                      <a:gd name="connsiteY4" fmla="*/ 51986 h 441732"/>
                      <a:gd name="connsiteX5" fmla="*/ 360021 w 446933"/>
                      <a:gd name="connsiteY5" fmla="*/ 208709 h 441732"/>
                      <a:gd name="connsiteX6" fmla="*/ 440804 w 446933"/>
                      <a:gd name="connsiteY6" fmla="*/ 322767 h 441732"/>
                      <a:gd name="connsiteX7" fmla="*/ 183808 w 446933"/>
                      <a:gd name="connsiteY7" fmla="*/ 441341 h 441732"/>
                      <a:gd name="connsiteX8" fmla="*/ 5213 w 446933"/>
                      <a:gd name="connsiteY8" fmla="*/ 334916 h 441732"/>
                      <a:gd name="connsiteX0" fmla="*/ 5213 w 446933"/>
                      <a:gd name="connsiteY0" fmla="*/ 337784 h 444600"/>
                      <a:gd name="connsiteX1" fmla="*/ 64746 w 446933"/>
                      <a:gd name="connsiteY1" fmla="*/ 109913 h 444600"/>
                      <a:gd name="connsiteX2" fmla="*/ 238575 w 446933"/>
                      <a:gd name="connsiteY2" fmla="*/ 108866 h 444600"/>
                      <a:gd name="connsiteX3" fmla="*/ 268868 w 446933"/>
                      <a:gd name="connsiteY3" fmla="*/ 16157 h 444600"/>
                      <a:gd name="connsiteX4" fmla="*/ 325066 w 446933"/>
                      <a:gd name="connsiteY4" fmla="*/ 54854 h 444600"/>
                      <a:gd name="connsiteX5" fmla="*/ 360021 w 446933"/>
                      <a:gd name="connsiteY5" fmla="*/ 211577 h 444600"/>
                      <a:gd name="connsiteX6" fmla="*/ 440804 w 446933"/>
                      <a:gd name="connsiteY6" fmla="*/ 325635 h 444600"/>
                      <a:gd name="connsiteX7" fmla="*/ 183808 w 446933"/>
                      <a:gd name="connsiteY7" fmla="*/ 444209 h 444600"/>
                      <a:gd name="connsiteX8" fmla="*/ 5213 w 446933"/>
                      <a:gd name="connsiteY8" fmla="*/ 337784 h 444600"/>
                      <a:gd name="connsiteX0" fmla="*/ 5213 w 446933"/>
                      <a:gd name="connsiteY0" fmla="*/ 337784 h 444600"/>
                      <a:gd name="connsiteX1" fmla="*/ 64746 w 446933"/>
                      <a:gd name="connsiteY1" fmla="*/ 109913 h 444600"/>
                      <a:gd name="connsiteX2" fmla="*/ 238575 w 446933"/>
                      <a:gd name="connsiteY2" fmla="*/ 108866 h 444600"/>
                      <a:gd name="connsiteX3" fmla="*/ 268868 w 446933"/>
                      <a:gd name="connsiteY3" fmla="*/ 16157 h 444600"/>
                      <a:gd name="connsiteX4" fmla="*/ 325066 w 446933"/>
                      <a:gd name="connsiteY4" fmla="*/ 54854 h 444600"/>
                      <a:gd name="connsiteX5" fmla="*/ 360021 w 446933"/>
                      <a:gd name="connsiteY5" fmla="*/ 211577 h 444600"/>
                      <a:gd name="connsiteX6" fmla="*/ 440804 w 446933"/>
                      <a:gd name="connsiteY6" fmla="*/ 325635 h 444600"/>
                      <a:gd name="connsiteX7" fmla="*/ 183808 w 446933"/>
                      <a:gd name="connsiteY7" fmla="*/ 444209 h 444600"/>
                      <a:gd name="connsiteX8" fmla="*/ 5213 w 446933"/>
                      <a:gd name="connsiteY8" fmla="*/ 337784 h 444600"/>
                      <a:gd name="connsiteX0" fmla="*/ 5213 w 446933"/>
                      <a:gd name="connsiteY0" fmla="*/ 321627 h 428443"/>
                      <a:gd name="connsiteX1" fmla="*/ 64746 w 446933"/>
                      <a:gd name="connsiteY1" fmla="*/ 93756 h 428443"/>
                      <a:gd name="connsiteX2" fmla="*/ 238575 w 446933"/>
                      <a:gd name="connsiteY2" fmla="*/ 92709 h 428443"/>
                      <a:gd name="connsiteX3" fmla="*/ 268868 w 446933"/>
                      <a:gd name="connsiteY3" fmla="*/ 0 h 428443"/>
                      <a:gd name="connsiteX4" fmla="*/ 325066 w 446933"/>
                      <a:gd name="connsiteY4" fmla="*/ 38697 h 428443"/>
                      <a:gd name="connsiteX5" fmla="*/ 360021 w 446933"/>
                      <a:gd name="connsiteY5" fmla="*/ 195420 h 428443"/>
                      <a:gd name="connsiteX6" fmla="*/ 440804 w 446933"/>
                      <a:gd name="connsiteY6" fmla="*/ 309478 h 428443"/>
                      <a:gd name="connsiteX7" fmla="*/ 183808 w 446933"/>
                      <a:gd name="connsiteY7" fmla="*/ 428052 h 428443"/>
                      <a:gd name="connsiteX8" fmla="*/ 5213 w 446933"/>
                      <a:gd name="connsiteY8" fmla="*/ 321627 h 428443"/>
                      <a:gd name="connsiteX0" fmla="*/ 5706 w 447426"/>
                      <a:gd name="connsiteY0" fmla="*/ 321627 h 428443"/>
                      <a:gd name="connsiteX1" fmla="*/ 65239 w 447426"/>
                      <a:gd name="connsiteY1" fmla="*/ 93756 h 428443"/>
                      <a:gd name="connsiteX2" fmla="*/ 273024 w 447426"/>
                      <a:gd name="connsiteY2" fmla="*/ 89650 h 428443"/>
                      <a:gd name="connsiteX3" fmla="*/ 269361 w 447426"/>
                      <a:gd name="connsiteY3" fmla="*/ 0 h 428443"/>
                      <a:gd name="connsiteX4" fmla="*/ 325559 w 447426"/>
                      <a:gd name="connsiteY4" fmla="*/ 38697 h 428443"/>
                      <a:gd name="connsiteX5" fmla="*/ 360514 w 447426"/>
                      <a:gd name="connsiteY5" fmla="*/ 195420 h 428443"/>
                      <a:gd name="connsiteX6" fmla="*/ 441297 w 447426"/>
                      <a:gd name="connsiteY6" fmla="*/ 309478 h 428443"/>
                      <a:gd name="connsiteX7" fmla="*/ 184301 w 447426"/>
                      <a:gd name="connsiteY7" fmla="*/ 428052 h 428443"/>
                      <a:gd name="connsiteX8" fmla="*/ 5706 w 447426"/>
                      <a:gd name="connsiteY8" fmla="*/ 321627 h 428443"/>
                      <a:gd name="connsiteX0" fmla="*/ 5896 w 447616"/>
                      <a:gd name="connsiteY0" fmla="*/ 321627 h 428443"/>
                      <a:gd name="connsiteX1" fmla="*/ 65429 w 447616"/>
                      <a:gd name="connsiteY1" fmla="*/ 93756 h 428443"/>
                      <a:gd name="connsiteX2" fmla="*/ 285033 w 447616"/>
                      <a:gd name="connsiteY2" fmla="*/ 91090 h 428443"/>
                      <a:gd name="connsiteX3" fmla="*/ 269551 w 447616"/>
                      <a:gd name="connsiteY3" fmla="*/ 0 h 428443"/>
                      <a:gd name="connsiteX4" fmla="*/ 325749 w 447616"/>
                      <a:gd name="connsiteY4" fmla="*/ 38697 h 428443"/>
                      <a:gd name="connsiteX5" fmla="*/ 360704 w 447616"/>
                      <a:gd name="connsiteY5" fmla="*/ 195420 h 428443"/>
                      <a:gd name="connsiteX6" fmla="*/ 441487 w 447616"/>
                      <a:gd name="connsiteY6" fmla="*/ 309478 h 428443"/>
                      <a:gd name="connsiteX7" fmla="*/ 184491 w 447616"/>
                      <a:gd name="connsiteY7" fmla="*/ 428052 h 428443"/>
                      <a:gd name="connsiteX8" fmla="*/ 5896 w 447616"/>
                      <a:gd name="connsiteY8" fmla="*/ 321627 h 428443"/>
                      <a:gd name="connsiteX0" fmla="*/ 5896 w 447616"/>
                      <a:gd name="connsiteY0" fmla="*/ 321627 h 428443"/>
                      <a:gd name="connsiteX1" fmla="*/ 65429 w 447616"/>
                      <a:gd name="connsiteY1" fmla="*/ 93756 h 428443"/>
                      <a:gd name="connsiteX2" fmla="*/ 285033 w 447616"/>
                      <a:gd name="connsiteY2" fmla="*/ 91090 h 428443"/>
                      <a:gd name="connsiteX3" fmla="*/ 269551 w 447616"/>
                      <a:gd name="connsiteY3" fmla="*/ 0 h 428443"/>
                      <a:gd name="connsiteX4" fmla="*/ 325749 w 447616"/>
                      <a:gd name="connsiteY4" fmla="*/ 38697 h 428443"/>
                      <a:gd name="connsiteX5" fmla="*/ 360704 w 447616"/>
                      <a:gd name="connsiteY5" fmla="*/ 195420 h 428443"/>
                      <a:gd name="connsiteX6" fmla="*/ 441487 w 447616"/>
                      <a:gd name="connsiteY6" fmla="*/ 309478 h 428443"/>
                      <a:gd name="connsiteX7" fmla="*/ 184491 w 447616"/>
                      <a:gd name="connsiteY7" fmla="*/ 428052 h 428443"/>
                      <a:gd name="connsiteX8" fmla="*/ 5896 w 447616"/>
                      <a:gd name="connsiteY8" fmla="*/ 321627 h 428443"/>
                      <a:gd name="connsiteX0" fmla="*/ 5896 w 447616"/>
                      <a:gd name="connsiteY0" fmla="*/ 321627 h 428443"/>
                      <a:gd name="connsiteX1" fmla="*/ 65429 w 447616"/>
                      <a:gd name="connsiteY1" fmla="*/ 93756 h 428443"/>
                      <a:gd name="connsiteX2" fmla="*/ 285033 w 447616"/>
                      <a:gd name="connsiteY2" fmla="*/ 91090 h 428443"/>
                      <a:gd name="connsiteX3" fmla="*/ 269551 w 447616"/>
                      <a:gd name="connsiteY3" fmla="*/ 0 h 428443"/>
                      <a:gd name="connsiteX4" fmla="*/ 325749 w 447616"/>
                      <a:gd name="connsiteY4" fmla="*/ 38697 h 428443"/>
                      <a:gd name="connsiteX5" fmla="*/ 360704 w 447616"/>
                      <a:gd name="connsiteY5" fmla="*/ 195420 h 428443"/>
                      <a:gd name="connsiteX6" fmla="*/ 441487 w 447616"/>
                      <a:gd name="connsiteY6" fmla="*/ 309478 h 428443"/>
                      <a:gd name="connsiteX7" fmla="*/ 184491 w 447616"/>
                      <a:gd name="connsiteY7" fmla="*/ 428052 h 428443"/>
                      <a:gd name="connsiteX8" fmla="*/ 5896 w 447616"/>
                      <a:gd name="connsiteY8" fmla="*/ 321627 h 428443"/>
                      <a:gd name="connsiteX0" fmla="*/ 5896 w 447616"/>
                      <a:gd name="connsiteY0" fmla="*/ 296495 h 403311"/>
                      <a:gd name="connsiteX1" fmla="*/ 65429 w 447616"/>
                      <a:gd name="connsiteY1" fmla="*/ 68624 h 403311"/>
                      <a:gd name="connsiteX2" fmla="*/ 285033 w 447616"/>
                      <a:gd name="connsiteY2" fmla="*/ 65958 h 403311"/>
                      <a:gd name="connsiteX3" fmla="*/ 281201 w 447616"/>
                      <a:gd name="connsiteY3" fmla="*/ 17067 h 403311"/>
                      <a:gd name="connsiteX4" fmla="*/ 325749 w 447616"/>
                      <a:gd name="connsiteY4" fmla="*/ 13565 h 403311"/>
                      <a:gd name="connsiteX5" fmla="*/ 360704 w 447616"/>
                      <a:gd name="connsiteY5" fmla="*/ 170288 h 403311"/>
                      <a:gd name="connsiteX6" fmla="*/ 441487 w 447616"/>
                      <a:gd name="connsiteY6" fmla="*/ 284346 h 403311"/>
                      <a:gd name="connsiteX7" fmla="*/ 184491 w 447616"/>
                      <a:gd name="connsiteY7" fmla="*/ 402920 h 403311"/>
                      <a:gd name="connsiteX8" fmla="*/ 5896 w 447616"/>
                      <a:gd name="connsiteY8" fmla="*/ 296495 h 403311"/>
                      <a:gd name="connsiteX0" fmla="*/ 5896 w 447616"/>
                      <a:gd name="connsiteY0" fmla="*/ 279428 h 386244"/>
                      <a:gd name="connsiteX1" fmla="*/ 65429 w 447616"/>
                      <a:gd name="connsiteY1" fmla="*/ 51557 h 386244"/>
                      <a:gd name="connsiteX2" fmla="*/ 285033 w 447616"/>
                      <a:gd name="connsiteY2" fmla="*/ 48891 h 386244"/>
                      <a:gd name="connsiteX3" fmla="*/ 281201 w 447616"/>
                      <a:gd name="connsiteY3" fmla="*/ 0 h 386244"/>
                      <a:gd name="connsiteX4" fmla="*/ 332383 w 447616"/>
                      <a:gd name="connsiteY4" fmla="*/ 40486 h 386244"/>
                      <a:gd name="connsiteX5" fmla="*/ 360704 w 447616"/>
                      <a:gd name="connsiteY5" fmla="*/ 153221 h 386244"/>
                      <a:gd name="connsiteX6" fmla="*/ 441487 w 447616"/>
                      <a:gd name="connsiteY6" fmla="*/ 267279 h 386244"/>
                      <a:gd name="connsiteX7" fmla="*/ 184491 w 447616"/>
                      <a:gd name="connsiteY7" fmla="*/ 385853 h 386244"/>
                      <a:gd name="connsiteX8" fmla="*/ 5896 w 447616"/>
                      <a:gd name="connsiteY8" fmla="*/ 279428 h 386244"/>
                      <a:gd name="connsiteX0" fmla="*/ 1692 w 443412"/>
                      <a:gd name="connsiteY0" fmla="*/ 279428 h 386244"/>
                      <a:gd name="connsiteX1" fmla="*/ 101410 w 443412"/>
                      <a:gd name="connsiteY1" fmla="*/ 56453 h 386244"/>
                      <a:gd name="connsiteX2" fmla="*/ 280829 w 443412"/>
                      <a:gd name="connsiteY2" fmla="*/ 48891 h 386244"/>
                      <a:gd name="connsiteX3" fmla="*/ 276997 w 443412"/>
                      <a:gd name="connsiteY3" fmla="*/ 0 h 386244"/>
                      <a:gd name="connsiteX4" fmla="*/ 328179 w 443412"/>
                      <a:gd name="connsiteY4" fmla="*/ 40486 h 386244"/>
                      <a:gd name="connsiteX5" fmla="*/ 356500 w 443412"/>
                      <a:gd name="connsiteY5" fmla="*/ 153221 h 386244"/>
                      <a:gd name="connsiteX6" fmla="*/ 437283 w 443412"/>
                      <a:gd name="connsiteY6" fmla="*/ 267279 h 386244"/>
                      <a:gd name="connsiteX7" fmla="*/ 180287 w 443412"/>
                      <a:gd name="connsiteY7" fmla="*/ 385853 h 386244"/>
                      <a:gd name="connsiteX8" fmla="*/ 1692 w 443412"/>
                      <a:gd name="connsiteY8" fmla="*/ 279428 h 386244"/>
                      <a:gd name="connsiteX0" fmla="*/ 9206 w 368016"/>
                      <a:gd name="connsiteY0" fmla="*/ 347102 h 393952"/>
                      <a:gd name="connsiteX1" fmla="*/ 26014 w 368016"/>
                      <a:gd name="connsiteY1" fmla="*/ 56453 h 393952"/>
                      <a:gd name="connsiteX2" fmla="*/ 205433 w 368016"/>
                      <a:gd name="connsiteY2" fmla="*/ 48891 h 393952"/>
                      <a:gd name="connsiteX3" fmla="*/ 201601 w 368016"/>
                      <a:gd name="connsiteY3" fmla="*/ 0 h 393952"/>
                      <a:gd name="connsiteX4" fmla="*/ 252783 w 368016"/>
                      <a:gd name="connsiteY4" fmla="*/ 40486 h 393952"/>
                      <a:gd name="connsiteX5" fmla="*/ 281104 w 368016"/>
                      <a:gd name="connsiteY5" fmla="*/ 153221 h 393952"/>
                      <a:gd name="connsiteX6" fmla="*/ 361887 w 368016"/>
                      <a:gd name="connsiteY6" fmla="*/ 267279 h 393952"/>
                      <a:gd name="connsiteX7" fmla="*/ 104891 w 368016"/>
                      <a:gd name="connsiteY7" fmla="*/ 385853 h 393952"/>
                      <a:gd name="connsiteX8" fmla="*/ 9206 w 368016"/>
                      <a:gd name="connsiteY8" fmla="*/ 347102 h 393952"/>
                      <a:gd name="connsiteX0" fmla="*/ 13523 w 372333"/>
                      <a:gd name="connsiteY0" fmla="*/ 347102 h 392275"/>
                      <a:gd name="connsiteX1" fmla="*/ 30331 w 372333"/>
                      <a:gd name="connsiteY1" fmla="*/ 56453 h 392275"/>
                      <a:gd name="connsiteX2" fmla="*/ 209750 w 372333"/>
                      <a:gd name="connsiteY2" fmla="*/ 48891 h 392275"/>
                      <a:gd name="connsiteX3" fmla="*/ 205918 w 372333"/>
                      <a:gd name="connsiteY3" fmla="*/ 0 h 392275"/>
                      <a:gd name="connsiteX4" fmla="*/ 257100 w 372333"/>
                      <a:gd name="connsiteY4" fmla="*/ 40486 h 392275"/>
                      <a:gd name="connsiteX5" fmla="*/ 285421 w 372333"/>
                      <a:gd name="connsiteY5" fmla="*/ 153221 h 392275"/>
                      <a:gd name="connsiteX6" fmla="*/ 366204 w 372333"/>
                      <a:gd name="connsiteY6" fmla="*/ 267279 h 392275"/>
                      <a:gd name="connsiteX7" fmla="*/ 169454 w 372333"/>
                      <a:gd name="connsiteY7" fmla="*/ 383598 h 392275"/>
                      <a:gd name="connsiteX8" fmla="*/ 13523 w 372333"/>
                      <a:gd name="connsiteY8" fmla="*/ 347102 h 392275"/>
                      <a:gd name="connsiteX0" fmla="*/ 27124 w 356248"/>
                      <a:gd name="connsiteY0" fmla="*/ 300343 h 384177"/>
                      <a:gd name="connsiteX1" fmla="*/ 14246 w 356248"/>
                      <a:gd name="connsiteY1" fmla="*/ 56453 h 384177"/>
                      <a:gd name="connsiteX2" fmla="*/ 193665 w 356248"/>
                      <a:gd name="connsiteY2" fmla="*/ 48891 h 384177"/>
                      <a:gd name="connsiteX3" fmla="*/ 189833 w 356248"/>
                      <a:gd name="connsiteY3" fmla="*/ 0 h 384177"/>
                      <a:gd name="connsiteX4" fmla="*/ 241015 w 356248"/>
                      <a:gd name="connsiteY4" fmla="*/ 40486 h 384177"/>
                      <a:gd name="connsiteX5" fmla="*/ 269336 w 356248"/>
                      <a:gd name="connsiteY5" fmla="*/ 153221 h 384177"/>
                      <a:gd name="connsiteX6" fmla="*/ 350119 w 356248"/>
                      <a:gd name="connsiteY6" fmla="*/ 267279 h 384177"/>
                      <a:gd name="connsiteX7" fmla="*/ 153369 w 356248"/>
                      <a:gd name="connsiteY7" fmla="*/ 383598 h 384177"/>
                      <a:gd name="connsiteX8" fmla="*/ 27124 w 356248"/>
                      <a:gd name="connsiteY8" fmla="*/ 300343 h 384177"/>
                      <a:gd name="connsiteX0" fmla="*/ 15849 w 344973"/>
                      <a:gd name="connsiteY0" fmla="*/ 300343 h 384104"/>
                      <a:gd name="connsiteX1" fmla="*/ 20212 w 344973"/>
                      <a:gd name="connsiteY1" fmla="*/ 92138 h 384104"/>
                      <a:gd name="connsiteX2" fmla="*/ 182390 w 344973"/>
                      <a:gd name="connsiteY2" fmla="*/ 48891 h 384104"/>
                      <a:gd name="connsiteX3" fmla="*/ 178558 w 344973"/>
                      <a:gd name="connsiteY3" fmla="*/ 0 h 384104"/>
                      <a:gd name="connsiteX4" fmla="*/ 229740 w 344973"/>
                      <a:gd name="connsiteY4" fmla="*/ 40486 h 384104"/>
                      <a:gd name="connsiteX5" fmla="*/ 258061 w 344973"/>
                      <a:gd name="connsiteY5" fmla="*/ 153221 h 384104"/>
                      <a:gd name="connsiteX6" fmla="*/ 338844 w 344973"/>
                      <a:gd name="connsiteY6" fmla="*/ 267279 h 384104"/>
                      <a:gd name="connsiteX7" fmla="*/ 142094 w 344973"/>
                      <a:gd name="connsiteY7" fmla="*/ 383598 h 384104"/>
                      <a:gd name="connsiteX8" fmla="*/ 15849 w 344973"/>
                      <a:gd name="connsiteY8" fmla="*/ 300343 h 384104"/>
                      <a:gd name="connsiteX0" fmla="*/ 15849 w 344973"/>
                      <a:gd name="connsiteY0" fmla="*/ 331529 h 415290"/>
                      <a:gd name="connsiteX1" fmla="*/ 20212 w 344973"/>
                      <a:gd name="connsiteY1" fmla="*/ 123324 h 415290"/>
                      <a:gd name="connsiteX2" fmla="*/ 182390 w 344973"/>
                      <a:gd name="connsiteY2" fmla="*/ 80077 h 415290"/>
                      <a:gd name="connsiteX3" fmla="*/ 139178 w 344973"/>
                      <a:gd name="connsiteY3" fmla="*/ 0 h 415290"/>
                      <a:gd name="connsiteX4" fmla="*/ 229740 w 344973"/>
                      <a:gd name="connsiteY4" fmla="*/ 71672 h 415290"/>
                      <a:gd name="connsiteX5" fmla="*/ 258061 w 344973"/>
                      <a:gd name="connsiteY5" fmla="*/ 184407 h 415290"/>
                      <a:gd name="connsiteX6" fmla="*/ 338844 w 344973"/>
                      <a:gd name="connsiteY6" fmla="*/ 298465 h 415290"/>
                      <a:gd name="connsiteX7" fmla="*/ 142094 w 344973"/>
                      <a:gd name="connsiteY7" fmla="*/ 414784 h 415290"/>
                      <a:gd name="connsiteX8" fmla="*/ 15849 w 344973"/>
                      <a:gd name="connsiteY8" fmla="*/ 331529 h 415290"/>
                      <a:gd name="connsiteX0" fmla="*/ 14084 w 343208"/>
                      <a:gd name="connsiteY0" fmla="*/ 331529 h 415290"/>
                      <a:gd name="connsiteX1" fmla="*/ 18447 w 343208"/>
                      <a:gd name="connsiteY1" fmla="*/ 123324 h 415290"/>
                      <a:gd name="connsiteX2" fmla="*/ 151108 w 343208"/>
                      <a:gd name="connsiteY2" fmla="*/ 86076 h 415290"/>
                      <a:gd name="connsiteX3" fmla="*/ 137413 w 343208"/>
                      <a:gd name="connsiteY3" fmla="*/ 0 h 415290"/>
                      <a:gd name="connsiteX4" fmla="*/ 227975 w 343208"/>
                      <a:gd name="connsiteY4" fmla="*/ 71672 h 415290"/>
                      <a:gd name="connsiteX5" fmla="*/ 256296 w 343208"/>
                      <a:gd name="connsiteY5" fmla="*/ 184407 h 415290"/>
                      <a:gd name="connsiteX6" fmla="*/ 337079 w 343208"/>
                      <a:gd name="connsiteY6" fmla="*/ 298465 h 415290"/>
                      <a:gd name="connsiteX7" fmla="*/ 140329 w 343208"/>
                      <a:gd name="connsiteY7" fmla="*/ 414784 h 415290"/>
                      <a:gd name="connsiteX8" fmla="*/ 14084 w 343208"/>
                      <a:gd name="connsiteY8" fmla="*/ 331529 h 415290"/>
                      <a:gd name="connsiteX0" fmla="*/ 14084 w 343208"/>
                      <a:gd name="connsiteY0" fmla="*/ 271841 h 355602"/>
                      <a:gd name="connsiteX1" fmla="*/ 18447 w 343208"/>
                      <a:gd name="connsiteY1" fmla="*/ 63636 h 355602"/>
                      <a:gd name="connsiteX2" fmla="*/ 151108 w 343208"/>
                      <a:gd name="connsiteY2" fmla="*/ 26388 h 355602"/>
                      <a:gd name="connsiteX3" fmla="*/ 216829 w 343208"/>
                      <a:gd name="connsiteY3" fmla="*/ 23553 h 355602"/>
                      <a:gd name="connsiteX4" fmla="*/ 227975 w 343208"/>
                      <a:gd name="connsiteY4" fmla="*/ 11984 h 355602"/>
                      <a:gd name="connsiteX5" fmla="*/ 256296 w 343208"/>
                      <a:gd name="connsiteY5" fmla="*/ 124719 h 355602"/>
                      <a:gd name="connsiteX6" fmla="*/ 337079 w 343208"/>
                      <a:gd name="connsiteY6" fmla="*/ 238777 h 355602"/>
                      <a:gd name="connsiteX7" fmla="*/ 140329 w 343208"/>
                      <a:gd name="connsiteY7" fmla="*/ 355096 h 355602"/>
                      <a:gd name="connsiteX8" fmla="*/ 14084 w 343208"/>
                      <a:gd name="connsiteY8" fmla="*/ 271841 h 355602"/>
                      <a:gd name="connsiteX0" fmla="*/ 14084 w 343208"/>
                      <a:gd name="connsiteY0" fmla="*/ 265735 h 349496"/>
                      <a:gd name="connsiteX1" fmla="*/ 18447 w 343208"/>
                      <a:gd name="connsiteY1" fmla="*/ 57530 h 349496"/>
                      <a:gd name="connsiteX2" fmla="*/ 151108 w 343208"/>
                      <a:gd name="connsiteY2" fmla="*/ 20282 h 349496"/>
                      <a:gd name="connsiteX3" fmla="*/ 227975 w 343208"/>
                      <a:gd name="connsiteY3" fmla="*/ 5878 h 349496"/>
                      <a:gd name="connsiteX4" fmla="*/ 256296 w 343208"/>
                      <a:gd name="connsiteY4" fmla="*/ 118613 h 349496"/>
                      <a:gd name="connsiteX5" fmla="*/ 337079 w 343208"/>
                      <a:gd name="connsiteY5" fmla="*/ 232671 h 349496"/>
                      <a:gd name="connsiteX6" fmla="*/ 140329 w 343208"/>
                      <a:gd name="connsiteY6" fmla="*/ 348990 h 349496"/>
                      <a:gd name="connsiteX7" fmla="*/ 14084 w 343208"/>
                      <a:gd name="connsiteY7" fmla="*/ 265735 h 349496"/>
                      <a:gd name="connsiteX0" fmla="*/ 14084 w 343208"/>
                      <a:gd name="connsiteY0" fmla="*/ 245453 h 329214"/>
                      <a:gd name="connsiteX1" fmla="*/ 18447 w 343208"/>
                      <a:gd name="connsiteY1" fmla="*/ 37248 h 329214"/>
                      <a:gd name="connsiteX2" fmla="*/ 151108 w 343208"/>
                      <a:gd name="connsiteY2" fmla="*/ 0 h 329214"/>
                      <a:gd name="connsiteX3" fmla="*/ 256296 w 343208"/>
                      <a:gd name="connsiteY3" fmla="*/ 98331 h 329214"/>
                      <a:gd name="connsiteX4" fmla="*/ 337079 w 343208"/>
                      <a:gd name="connsiteY4" fmla="*/ 212389 h 329214"/>
                      <a:gd name="connsiteX5" fmla="*/ 140329 w 343208"/>
                      <a:gd name="connsiteY5" fmla="*/ 328708 h 329214"/>
                      <a:gd name="connsiteX6" fmla="*/ 14084 w 343208"/>
                      <a:gd name="connsiteY6" fmla="*/ 245453 h 32921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43208" h="329214">
                        <a:moveTo>
                          <a:pt x="14084" y="245453"/>
                        </a:moveTo>
                        <a:cubicBezTo>
                          <a:pt x="-6230" y="196876"/>
                          <a:pt x="-4390" y="78157"/>
                          <a:pt x="18447" y="37248"/>
                        </a:cubicBezTo>
                        <a:cubicBezTo>
                          <a:pt x="41284" y="-3661"/>
                          <a:pt x="111024" y="12081"/>
                          <a:pt x="151108" y="0"/>
                        </a:cubicBezTo>
                        <a:cubicBezTo>
                          <a:pt x="190749" y="10180"/>
                          <a:pt x="225301" y="62933"/>
                          <a:pt x="256296" y="98331"/>
                        </a:cubicBezTo>
                        <a:cubicBezTo>
                          <a:pt x="282119" y="139060"/>
                          <a:pt x="366448" y="173617"/>
                          <a:pt x="337079" y="212389"/>
                        </a:cubicBezTo>
                        <a:cubicBezTo>
                          <a:pt x="314524" y="352743"/>
                          <a:pt x="194161" y="323197"/>
                          <a:pt x="140329" y="328708"/>
                        </a:cubicBezTo>
                        <a:cubicBezTo>
                          <a:pt x="86497" y="334219"/>
                          <a:pt x="34398" y="294030"/>
                          <a:pt x="14084" y="245453"/>
                        </a:cubicBezTo>
                        <a:close/>
                      </a:path>
                    </a:pathLst>
                  </a:custGeom>
                  <a:solidFill>
                    <a:srgbClr val="FFCC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7" name="正方形/長方形 34"/>
                  <p:cNvSpPr/>
                  <p:nvPr/>
                </p:nvSpPr>
                <p:spPr>
                  <a:xfrm rot="20800197">
                    <a:off x="3036768" y="1755207"/>
                    <a:ext cx="118598" cy="1173344"/>
                  </a:xfrm>
                  <a:custGeom>
                    <a:avLst/>
                    <a:gdLst>
                      <a:gd name="connsiteX0" fmla="*/ 0 w 58829"/>
                      <a:gd name="connsiteY0" fmla="*/ 0 h 1104584"/>
                      <a:gd name="connsiteX1" fmla="*/ 58829 w 58829"/>
                      <a:gd name="connsiteY1" fmla="*/ 0 h 1104584"/>
                      <a:gd name="connsiteX2" fmla="*/ 58829 w 58829"/>
                      <a:gd name="connsiteY2" fmla="*/ 1104584 h 1104584"/>
                      <a:gd name="connsiteX3" fmla="*/ 0 w 58829"/>
                      <a:gd name="connsiteY3" fmla="*/ 1104584 h 1104584"/>
                      <a:gd name="connsiteX4" fmla="*/ 0 w 58829"/>
                      <a:gd name="connsiteY4" fmla="*/ 0 h 1104584"/>
                      <a:gd name="connsiteX0" fmla="*/ 56085 w 114914"/>
                      <a:gd name="connsiteY0" fmla="*/ 0 h 1104584"/>
                      <a:gd name="connsiteX1" fmla="*/ 114914 w 114914"/>
                      <a:gd name="connsiteY1" fmla="*/ 0 h 1104584"/>
                      <a:gd name="connsiteX2" fmla="*/ 114914 w 114914"/>
                      <a:gd name="connsiteY2" fmla="*/ 1104584 h 1104584"/>
                      <a:gd name="connsiteX3" fmla="*/ 56085 w 114914"/>
                      <a:gd name="connsiteY3" fmla="*/ 1104584 h 1104584"/>
                      <a:gd name="connsiteX4" fmla="*/ 0 w 114914"/>
                      <a:gd name="connsiteY4" fmla="*/ 921189 h 1104584"/>
                      <a:gd name="connsiteX5" fmla="*/ 56085 w 114914"/>
                      <a:gd name="connsiteY5" fmla="*/ 0 h 1104584"/>
                      <a:gd name="connsiteX0" fmla="*/ 56085 w 114914"/>
                      <a:gd name="connsiteY0" fmla="*/ 0 h 1104584"/>
                      <a:gd name="connsiteX1" fmla="*/ 114914 w 114914"/>
                      <a:gd name="connsiteY1" fmla="*/ 0 h 1104584"/>
                      <a:gd name="connsiteX2" fmla="*/ 114914 w 114914"/>
                      <a:gd name="connsiteY2" fmla="*/ 1104584 h 1104584"/>
                      <a:gd name="connsiteX3" fmla="*/ 56085 w 114914"/>
                      <a:gd name="connsiteY3" fmla="*/ 1104584 h 1104584"/>
                      <a:gd name="connsiteX4" fmla="*/ 0 w 114914"/>
                      <a:gd name="connsiteY4" fmla="*/ 921189 h 1104584"/>
                      <a:gd name="connsiteX5" fmla="*/ 48257 w 114914"/>
                      <a:gd name="connsiteY5" fmla="*/ 665880 h 1104584"/>
                      <a:gd name="connsiteX6" fmla="*/ 56085 w 114914"/>
                      <a:gd name="connsiteY6" fmla="*/ 0 h 1104584"/>
                      <a:gd name="connsiteX0" fmla="*/ 56085 w 114938"/>
                      <a:gd name="connsiteY0" fmla="*/ 0 h 1104584"/>
                      <a:gd name="connsiteX1" fmla="*/ 114914 w 114938"/>
                      <a:gd name="connsiteY1" fmla="*/ 0 h 1104584"/>
                      <a:gd name="connsiteX2" fmla="*/ 90448 w 114938"/>
                      <a:gd name="connsiteY2" fmla="*/ 715032 h 1104584"/>
                      <a:gd name="connsiteX3" fmla="*/ 114914 w 114938"/>
                      <a:gd name="connsiteY3" fmla="*/ 1104584 h 1104584"/>
                      <a:gd name="connsiteX4" fmla="*/ 56085 w 114938"/>
                      <a:gd name="connsiteY4" fmla="*/ 1104584 h 1104584"/>
                      <a:gd name="connsiteX5" fmla="*/ 0 w 114938"/>
                      <a:gd name="connsiteY5" fmla="*/ 921189 h 1104584"/>
                      <a:gd name="connsiteX6" fmla="*/ 48257 w 114938"/>
                      <a:gd name="connsiteY6" fmla="*/ 665880 h 1104584"/>
                      <a:gd name="connsiteX7" fmla="*/ 56085 w 114938"/>
                      <a:gd name="connsiteY7" fmla="*/ 0 h 1104584"/>
                      <a:gd name="connsiteX0" fmla="*/ 56085 w 118598"/>
                      <a:gd name="connsiteY0" fmla="*/ 0 h 1104584"/>
                      <a:gd name="connsiteX1" fmla="*/ 114914 w 118598"/>
                      <a:gd name="connsiteY1" fmla="*/ 0 h 1104584"/>
                      <a:gd name="connsiteX2" fmla="*/ 90448 w 118598"/>
                      <a:gd name="connsiteY2" fmla="*/ 715032 h 1104584"/>
                      <a:gd name="connsiteX3" fmla="*/ 118598 w 118598"/>
                      <a:gd name="connsiteY3" fmla="*/ 937054 h 1104584"/>
                      <a:gd name="connsiteX4" fmla="*/ 114914 w 118598"/>
                      <a:gd name="connsiteY4" fmla="*/ 1104584 h 1104584"/>
                      <a:gd name="connsiteX5" fmla="*/ 56085 w 118598"/>
                      <a:gd name="connsiteY5" fmla="*/ 1104584 h 1104584"/>
                      <a:gd name="connsiteX6" fmla="*/ 0 w 118598"/>
                      <a:gd name="connsiteY6" fmla="*/ 921189 h 1104584"/>
                      <a:gd name="connsiteX7" fmla="*/ 48257 w 118598"/>
                      <a:gd name="connsiteY7" fmla="*/ 665880 h 1104584"/>
                      <a:gd name="connsiteX8" fmla="*/ 56085 w 118598"/>
                      <a:gd name="connsiteY8" fmla="*/ 0 h 1104584"/>
                      <a:gd name="connsiteX0" fmla="*/ 56085 w 118598"/>
                      <a:gd name="connsiteY0" fmla="*/ 0 h 1104584"/>
                      <a:gd name="connsiteX1" fmla="*/ 114914 w 118598"/>
                      <a:gd name="connsiteY1" fmla="*/ 0 h 1104584"/>
                      <a:gd name="connsiteX2" fmla="*/ 90448 w 118598"/>
                      <a:gd name="connsiteY2" fmla="*/ 715032 h 1104584"/>
                      <a:gd name="connsiteX3" fmla="*/ 118598 w 118598"/>
                      <a:gd name="connsiteY3" fmla="*/ 937054 h 1104584"/>
                      <a:gd name="connsiteX4" fmla="*/ 114914 w 118598"/>
                      <a:gd name="connsiteY4" fmla="*/ 1104584 h 1104584"/>
                      <a:gd name="connsiteX5" fmla="*/ 56085 w 118598"/>
                      <a:gd name="connsiteY5" fmla="*/ 1104584 h 1104584"/>
                      <a:gd name="connsiteX6" fmla="*/ 0 w 118598"/>
                      <a:gd name="connsiteY6" fmla="*/ 921189 h 1104584"/>
                      <a:gd name="connsiteX7" fmla="*/ 22843 w 118598"/>
                      <a:gd name="connsiteY7" fmla="*/ 525263 h 1104584"/>
                      <a:gd name="connsiteX8" fmla="*/ 56085 w 118598"/>
                      <a:gd name="connsiteY8" fmla="*/ 0 h 1104584"/>
                      <a:gd name="connsiteX0" fmla="*/ 56085 w 118598"/>
                      <a:gd name="connsiteY0" fmla="*/ 0 h 1104584"/>
                      <a:gd name="connsiteX1" fmla="*/ 114914 w 118598"/>
                      <a:gd name="connsiteY1" fmla="*/ 0 h 1104584"/>
                      <a:gd name="connsiteX2" fmla="*/ 78639 w 118598"/>
                      <a:gd name="connsiteY2" fmla="*/ 506670 h 1104584"/>
                      <a:gd name="connsiteX3" fmla="*/ 118598 w 118598"/>
                      <a:gd name="connsiteY3" fmla="*/ 937054 h 1104584"/>
                      <a:gd name="connsiteX4" fmla="*/ 114914 w 118598"/>
                      <a:gd name="connsiteY4" fmla="*/ 1104584 h 1104584"/>
                      <a:gd name="connsiteX5" fmla="*/ 56085 w 118598"/>
                      <a:gd name="connsiteY5" fmla="*/ 1104584 h 1104584"/>
                      <a:gd name="connsiteX6" fmla="*/ 0 w 118598"/>
                      <a:gd name="connsiteY6" fmla="*/ 921189 h 1104584"/>
                      <a:gd name="connsiteX7" fmla="*/ 22843 w 118598"/>
                      <a:gd name="connsiteY7" fmla="*/ 525263 h 1104584"/>
                      <a:gd name="connsiteX8" fmla="*/ 56085 w 118598"/>
                      <a:gd name="connsiteY8" fmla="*/ 0 h 1104584"/>
                      <a:gd name="connsiteX0" fmla="*/ 56085 w 118598"/>
                      <a:gd name="connsiteY0" fmla="*/ 43541 h 1148125"/>
                      <a:gd name="connsiteX1" fmla="*/ 86076 w 118598"/>
                      <a:gd name="connsiteY1" fmla="*/ 0 h 1148125"/>
                      <a:gd name="connsiteX2" fmla="*/ 78639 w 118598"/>
                      <a:gd name="connsiteY2" fmla="*/ 550211 h 1148125"/>
                      <a:gd name="connsiteX3" fmla="*/ 118598 w 118598"/>
                      <a:gd name="connsiteY3" fmla="*/ 980595 h 1148125"/>
                      <a:gd name="connsiteX4" fmla="*/ 114914 w 118598"/>
                      <a:gd name="connsiteY4" fmla="*/ 1148125 h 1148125"/>
                      <a:gd name="connsiteX5" fmla="*/ 56085 w 118598"/>
                      <a:gd name="connsiteY5" fmla="*/ 1148125 h 1148125"/>
                      <a:gd name="connsiteX6" fmla="*/ 0 w 118598"/>
                      <a:gd name="connsiteY6" fmla="*/ 964730 h 1148125"/>
                      <a:gd name="connsiteX7" fmla="*/ 22843 w 118598"/>
                      <a:gd name="connsiteY7" fmla="*/ 568804 h 1148125"/>
                      <a:gd name="connsiteX8" fmla="*/ 56085 w 118598"/>
                      <a:gd name="connsiteY8" fmla="*/ 43541 h 1148125"/>
                      <a:gd name="connsiteX0" fmla="*/ 42852 w 118598"/>
                      <a:gd name="connsiteY0" fmla="*/ 47747 h 1148125"/>
                      <a:gd name="connsiteX1" fmla="*/ 86076 w 118598"/>
                      <a:gd name="connsiteY1" fmla="*/ 0 h 1148125"/>
                      <a:gd name="connsiteX2" fmla="*/ 78639 w 118598"/>
                      <a:gd name="connsiteY2" fmla="*/ 550211 h 1148125"/>
                      <a:gd name="connsiteX3" fmla="*/ 118598 w 118598"/>
                      <a:gd name="connsiteY3" fmla="*/ 980595 h 1148125"/>
                      <a:gd name="connsiteX4" fmla="*/ 114914 w 118598"/>
                      <a:gd name="connsiteY4" fmla="*/ 1148125 h 1148125"/>
                      <a:gd name="connsiteX5" fmla="*/ 56085 w 118598"/>
                      <a:gd name="connsiteY5" fmla="*/ 1148125 h 1148125"/>
                      <a:gd name="connsiteX6" fmla="*/ 0 w 118598"/>
                      <a:gd name="connsiteY6" fmla="*/ 964730 h 1148125"/>
                      <a:gd name="connsiteX7" fmla="*/ 22843 w 118598"/>
                      <a:gd name="connsiteY7" fmla="*/ 568804 h 1148125"/>
                      <a:gd name="connsiteX8" fmla="*/ 42852 w 118598"/>
                      <a:gd name="connsiteY8" fmla="*/ 47747 h 1148125"/>
                      <a:gd name="connsiteX0" fmla="*/ 46881 w 118598"/>
                      <a:gd name="connsiteY0" fmla="*/ 0 h 1148367"/>
                      <a:gd name="connsiteX1" fmla="*/ 86076 w 118598"/>
                      <a:gd name="connsiteY1" fmla="*/ 242 h 1148367"/>
                      <a:gd name="connsiteX2" fmla="*/ 78639 w 118598"/>
                      <a:gd name="connsiteY2" fmla="*/ 550453 h 1148367"/>
                      <a:gd name="connsiteX3" fmla="*/ 118598 w 118598"/>
                      <a:gd name="connsiteY3" fmla="*/ 980837 h 1148367"/>
                      <a:gd name="connsiteX4" fmla="*/ 114914 w 118598"/>
                      <a:gd name="connsiteY4" fmla="*/ 1148367 h 1148367"/>
                      <a:gd name="connsiteX5" fmla="*/ 56085 w 118598"/>
                      <a:gd name="connsiteY5" fmla="*/ 1148367 h 1148367"/>
                      <a:gd name="connsiteX6" fmla="*/ 0 w 118598"/>
                      <a:gd name="connsiteY6" fmla="*/ 964972 h 1148367"/>
                      <a:gd name="connsiteX7" fmla="*/ 22843 w 118598"/>
                      <a:gd name="connsiteY7" fmla="*/ 569046 h 1148367"/>
                      <a:gd name="connsiteX8" fmla="*/ 46881 w 118598"/>
                      <a:gd name="connsiteY8" fmla="*/ 0 h 1148367"/>
                      <a:gd name="connsiteX0" fmla="*/ 46881 w 118598"/>
                      <a:gd name="connsiteY0" fmla="*/ 734 h 1149101"/>
                      <a:gd name="connsiteX1" fmla="*/ 71624 w 118598"/>
                      <a:gd name="connsiteY1" fmla="*/ 0 h 1149101"/>
                      <a:gd name="connsiteX2" fmla="*/ 78639 w 118598"/>
                      <a:gd name="connsiteY2" fmla="*/ 551187 h 1149101"/>
                      <a:gd name="connsiteX3" fmla="*/ 118598 w 118598"/>
                      <a:gd name="connsiteY3" fmla="*/ 981571 h 1149101"/>
                      <a:gd name="connsiteX4" fmla="*/ 114914 w 118598"/>
                      <a:gd name="connsiteY4" fmla="*/ 1149101 h 1149101"/>
                      <a:gd name="connsiteX5" fmla="*/ 56085 w 118598"/>
                      <a:gd name="connsiteY5" fmla="*/ 1149101 h 1149101"/>
                      <a:gd name="connsiteX6" fmla="*/ 0 w 118598"/>
                      <a:gd name="connsiteY6" fmla="*/ 965706 h 1149101"/>
                      <a:gd name="connsiteX7" fmla="*/ 22843 w 118598"/>
                      <a:gd name="connsiteY7" fmla="*/ 569780 h 1149101"/>
                      <a:gd name="connsiteX8" fmla="*/ 46881 w 118598"/>
                      <a:gd name="connsiteY8" fmla="*/ 734 h 1149101"/>
                      <a:gd name="connsiteX0" fmla="*/ 26027 w 118598"/>
                      <a:gd name="connsiteY0" fmla="*/ 0 h 1153309"/>
                      <a:gd name="connsiteX1" fmla="*/ 71624 w 118598"/>
                      <a:gd name="connsiteY1" fmla="*/ 4208 h 1153309"/>
                      <a:gd name="connsiteX2" fmla="*/ 78639 w 118598"/>
                      <a:gd name="connsiteY2" fmla="*/ 555395 h 1153309"/>
                      <a:gd name="connsiteX3" fmla="*/ 118598 w 118598"/>
                      <a:gd name="connsiteY3" fmla="*/ 985779 h 1153309"/>
                      <a:gd name="connsiteX4" fmla="*/ 114914 w 118598"/>
                      <a:gd name="connsiteY4" fmla="*/ 1153309 h 1153309"/>
                      <a:gd name="connsiteX5" fmla="*/ 56085 w 118598"/>
                      <a:gd name="connsiteY5" fmla="*/ 1153309 h 1153309"/>
                      <a:gd name="connsiteX6" fmla="*/ 0 w 118598"/>
                      <a:gd name="connsiteY6" fmla="*/ 969914 h 1153309"/>
                      <a:gd name="connsiteX7" fmla="*/ 22843 w 118598"/>
                      <a:gd name="connsiteY7" fmla="*/ 573988 h 1153309"/>
                      <a:gd name="connsiteX8" fmla="*/ 26027 w 118598"/>
                      <a:gd name="connsiteY8" fmla="*/ 0 h 1153309"/>
                      <a:gd name="connsiteX0" fmla="*/ 26027 w 118598"/>
                      <a:gd name="connsiteY0" fmla="*/ 11735 h 1165044"/>
                      <a:gd name="connsiteX1" fmla="*/ 71624 w 118598"/>
                      <a:gd name="connsiteY1" fmla="*/ 15943 h 1165044"/>
                      <a:gd name="connsiteX2" fmla="*/ 78639 w 118598"/>
                      <a:gd name="connsiteY2" fmla="*/ 567130 h 1165044"/>
                      <a:gd name="connsiteX3" fmla="*/ 118598 w 118598"/>
                      <a:gd name="connsiteY3" fmla="*/ 997514 h 1165044"/>
                      <a:gd name="connsiteX4" fmla="*/ 114914 w 118598"/>
                      <a:gd name="connsiteY4" fmla="*/ 1165044 h 1165044"/>
                      <a:gd name="connsiteX5" fmla="*/ 56085 w 118598"/>
                      <a:gd name="connsiteY5" fmla="*/ 1165044 h 1165044"/>
                      <a:gd name="connsiteX6" fmla="*/ 0 w 118598"/>
                      <a:gd name="connsiteY6" fmla="*/ 981649 h 1165044"/>
                      <a:gd name="connsiteX7" fmla="*/ 22843 w 118598"/>
                      <a:gd name="connsiteY7" fmla="*/ 585723 h 1165044"/>
                      <a:gd name="connsiteX8" fmla="*/ 26027 w 118598"/>
                      <a:gd name="connsiteY8" fmla="*/ 11735 h 1165044"/>
                      <a:gd name="connsiteX0" fmla="*/ 26027 w 118598"/>
                      <a:gd name="connsiteY0" fmla="*/ 20035 h 1173344"/>
                      <a:gd name="connsiteX1" fmla="*/ 71624 w 118598"/>
                      <a:gd name="connsiteY1" fmla="*/ 24243 h 1173344"/>
                      <a:gd name="connsiteX2" fmla="*/ 78639 w 118598"/>
                      <a:gd name="connsiteY2" fmla="*/ 575430 h 1173344"/>
                      <a:gd name="connsiteX3" fmla="*/ 118598 w 118598"/>
                      <a:gd name="connsiteY3" fmla="*/ 1005814 h 1173344"/>
                      <a:gd name="connsiteX4" fmla="*/ 114914 w 118598"/>
                      <a:gd name="connsiteY4" fmla="*/ 1173344 h 1173344"/>
                      <a:gd name="connsiteX5" fmla="*/ 56085 w 118598"/>
                      <a:gd name="connsiteY5" fmla="*/ 1173344 h 1173344"/>
                      <a:gd name="connsiteX6" fmla="*/ 0 w 118598"/>
                      <a:gd name="connsiteY6" fmla="*/ 989949 h 1173344"/>
                      <a:gd name="connsiteX7" fmla="*/ 22843 w 118598"/>
                      <a:gd name="connsiteY7" fmla="*/ 594023 h 1173344"/>
                      <a:gd name="connsiteX8" fmla="*/ 26027 w 118598"/>
                      <a:gd name="connsiteY8" fmla="*/ 20035 h 117334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18598" h="1173344">
                        <a:moveTo>
                          <a:pt x="26027" y="20035"/>
                        </a:moveTo>
                        <a:cubicBezTo>
                          <a:pt x="40862" y="-8014"/>
                          <a:pt x="56064" y="-6613"/>
                          <a:pt x="71624" y="24243"/>
                        </a:cubicBezTo>
                        <a:cubicBezTo>
                          <a:pt x="72554" y="265556"/>
                          <a:pt x="77709" y="334117"/>
                          <a:pt x="78639" y="575430"/>
                        </a:cubicBezTo>
                        <a:cubicBezTo>
                          <a:pt x="81884" y="651246"/>
                          <a:pt x="115353" y="929998"/>
                          <a:pt x="118598" y="1005814"/>
                        </a:cubicBezTo>
                        <a:lnTo>
                          <a:pt x="114914" y="1173344"/>
                        </a:lnTo>
                        <a:lnTo>
                          <a:pt x="56085" y="1173344"/>
                        </a:lnTo>
                        <a:cubicBezTo>
                          <a:pt x="54140" y="1096604"/>
                          <a:pt x="1945" y="1066689"/>
                          <a:pt x="0" y="989949"/>
                        </a:cubicBezTo>
                        <a:cubicBezTo>
                          <a:pt x="5378" y="863970"/>
                          <a:pt x="17465" y="720002"/>
                          <a:pt x="22843" y="594023"/>
                        </a:cubicBezTo>
                        <a:cubicBezTo>
                          <a:pt x="25452" y="372063"/>
                          <a:pt x="23418" y="241995"/>
                          <a:pt x="26027" y="20035"/>
                        </a:cubicBezTo>
                        <a:close/>
                      </a:path>
                    </a:pathLst>
                  </a:custGeom>
                  <a:solidFill>
                    <a:srgbClr val="9E3C00"/>
                  </a:solidFill>
                  <a:ln>
                    <a:solidFill>
                      <a:srgbClr val="3E23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8" name="円/楕円 33"/>
                  <p:cNvSpPr/>
                  <p:nvPr/>
                </p:nvSpPr>
                <p:spPr>
                  <a:xfrm rot="21183196">
                    <a:off x="3089528" y="2733955"/>
                    <a:ext cx="210250" cy="311547"/>
                  </a:xfrm>
                  <a:custGeom>
                    <a:avLst/>
                    <a:gdLst>
                      <a:gd name="connsiteX0" fmla="*/ 0 w 352425"/>
                      <a:gd name="connsiteY0" fmla="*/ 232632 h 465263"/>
                      <a:gd name="connsiteX1" fmla="*/ 176213 w 352425"/>
                      <a:gd name="connsiteY1" fmla="*/ 0 h 465263"/>
                      <a:gd name="connsiteX2" fmla="*/ 352426 w 352425"/>
                      <a:gd name="connsiteY2" fmla="*/ 232632 h 465263"/>
                      <a:gd name="connsiteX3" fmla="*/ 176213 w 352425"/>
                      <a:gd name="connsiteY3" fmla="*/ 465264 h 465263"/>
                      <a:gd name="connsiteX4" fmla="*/ 0 w 352425"/>
                      <a:gd name="connsiteY4" fmla="*/ 232632 h 465263"/>
                      <a:gd name="connsiteX0" fmla="*/ 1629 w 354055"/>
                      <a:gd name="connsiteY0" fmla="*/ 142145 h 374777"/>
                      <a:gd name="connsiteX1" fmla="*/ 120692 w 354055"/>
                      <a:gd name="connsiteY1" fmla="*/ 0 h 374777"/>
                      <a:gd name="connsiteX2" fmla="*/ 354055 w 354055"/>
                      <a:gd name="connsiteY2" fmla="*/ 142145 h 374777"/>
                      <a:gd name="connsiteX3" fmla="*/ 177842 w 354055"/>
                      <a:gd name="connsiteY3" fmla="*/ 374777 h 374777"/>
                      <a:gd name="connsiteX4" fmla="*/ 1629 w 354055"/>
                      <a:gd name="connsiteY4" fmla="*/ 142145 h 374777"/>
                      <a:gd name="connsiteX0" fmla="*/ 892 w 379804"/>
                      <a:gd name="connsiteY0" fmla="*/ 219990 h 452622"/>
                      <a:gd name="connsiteX1" fmla="*/ 119955 w 379804"/>
                      <a:gd name="connsiteY1" fmla="*/ 77845 h 452622"/>
                      <a:gd name="connsiteX2" fmla="*/ 360460 w 379804"/>
                      <a:gd name="connsiteY2" fmla="*/ 5360 h 452622"/>
                      <a:gd name="connsiteX3" fmla="*/ 353318 w 379804"/>
                      <a:gd name="connsiteY3" fmla="*/ 219990 h 452622"/>
                      <a:gd name="connsiteX4" fmla="*/ 177105 w 379804"/>
                      <a:gd name="connsiteY4" fmla="*/ 452622 h 452622"/>
                      <a:gd name="connsiteX5" fmla="*/ 892 w 379804"/>
                      <a:gd name="connsiteY5" fmla="*/ 219990 h 452622"/>
                      <a:gd name="connsiteX0" fmla="*/ 701 w 373499"/>
                      <a:gd name="connsiteY0" fmla="*/ 219072 h 451704"/>
                      <a:gd name="connsiteX1" fmla="*/ 119764 w 373499"/>
                      <a:gd name="connsiteY1" fmla="*/ 76927 h 451704"/>
                      <a:gd name="connsiteX2" fmla="*/ 231681 w 373499"/>
                      <a:gd name="connsiteY2" fmla="*/ 116361 h 451704"/>
                      <a:gd name="connsiteX3" fmla="*/ 360269 w 373499"/>
                      <a:gd name="connsiteY3" fmla="*/ 4442 h 451704"/>
                      <a:gd name="connsiteX4" fmla="*/ 353127 w 373499"/>
                      <a:gd name="connsiteY4" fmla="*/ 219072 h 451704"/>
                      <a:gd name="connsiteX5" fmla="*/ 176914 w 373499"/>
                      <a:gd name="connsiteY5" fmla="*/ 451704 h 451704"/>
                      <a:gd name="connsiteX6" fmla="*/ 701 w 373499"/>
                      <a:gd name="connsiteY6" fmla="*/ 219072 h 451704"/>
                      <a:gd name="connsiteX0" fmla="*/ 5393 w 378191"/>
                      <a:gd name="connsiteY0" fmla="*/ 219072 h 451704"/>
                      <a:gd name="connsiteX1" fmla="*/ 62544 w 378191"/>
                      <a:gd name="connsiteY1" fmla="*/ 117408 h 451704"/>
                      <a:gd name="connsiteX2" fmla="*/ 236373 w 378191"/>
                      <a:gd name="connsiteY2" fmla="*/ 116361 h 451704"/>
                      <a:gd name="connsiteX3" fmla="*/ 364961 w 378191"/>
                      <a:gd name="connsiteY3" fmla="*/ 4442 h 451704"/>
                      <a:gd name="connsiteX4" fmla="*/ 357819 w 378191"/>
                      <a:gd name="connsiteY4" fmla="*/ 219072 h 451704"/>
                      <a:gd name="connsiteX5" fmla="*/ 181606 w 378191"/>
                      <a:gd name="connsiteY5" fmla="*/ 451704 h 451704"/>
                      <a:gd name="connsiteX6" fmla="*/ 5393 w 378191"/>
                      <a:gd name="connsiteY6" fmla="*/ 219072 h 451704"/>
                      <a:gd name="connsiteX0" fmla="*/ 5213 w 380393"/>
                      <a:gd name="connsiteY0" fmla="*/ 345279 h 455457"/>
                      <a:gd name="connsiteX1" fmla="*/ 64746 w 380393"/>
                      <a:gd name="connsiteY1" fmla="*/ 117408 h 455457"/>
                      <a:gd name="connsiteX2" fmla="*/ 238575 w 380393"/>
                      <a:gd name="connsiteY2" fmla="*/ 116361 h 455457"/>
                      <a:gd name="connsiteX3" fmla="*/ 367163 w 380393"/>
                      <a:gd name="connsiteY3" fmla="*/ 4442 h 455457"/>
                      <a:gd name="connsiteX4" fmla="*/ 360021 w 380393"/>
                      <a:gd name="connsiteY4" fmla="*/ 219072 h 455457"/>
                      <a:gd name="connsiteX5" fmla="*/ 183808 w 380393"/>
                      <a:gd name="connsiteY5" fmla="*/ 451704 h 455457"/>
                      <a:gd name="connsiteX6" fmla="*/ 5213 w 380393"/>
                      <a:gd name="connsiteY6" fmla="*/ 345279 h 455457"/>
                      <a:gd name="connsiteX0" fmla="*/ 5213 w 445490"/>
                      <a:gd name="connsiteY0" fmla="*/ 345279 h 451760"/>
                      <a:gd name="connsiteX1" fmla="*/ 64746 w 445490"/>
                      <a:gd name="connsiteY1" fmla="*/ 117408 h 451760"/>
                      <a:gd name="connsiteX2" fmla="*/ 238575 w 445490"/>
                      <a:gd name="connsiteY2" fmla="*/ 116361 h 451760"/>
                      <a:gd name="connsiteX3" fmla="*/ 367163 w 445490"/>
                      <a:gd name="connsiteY3" fmla="*/ 4442 h 451760"/>
                      <a:gd name="connsiteX4" fmla="*/ 360021 w 445490"/>
                      <a:gd name="connsiteY4" fmla="*/ 219072 h 451760"/>
                      <a:gd name="connsiteX5" fmla="*/ 440804 w 445490"/>
                      <a:gd name="connsiteY5" fmla="*/ 333130 h 451760"/>
                      <a:gd name="connsiteX6" fmla="*/ 183808 w 445490"/>
                      <a:gd name="connsiteY6" fmla="*/ 451704 h 451760"/>
                      <a:gd name="connsiteX7" fmla="*/ 5213 w 445490"/>
                      <a:gd name="connsiteY7" fmla="*/ 345279 h 451760"/>
                      <a:gd name="connsiteX0" fmla="*/ 5213 w 445490"/>
                      <a:gd name="connsiteY0" fmla="*/ 345279 h 452095"/>
                      <a:gd name="connsiteX1" fmla="*/ 64746 w 445490"/>
                      <a:gd name="connsiteY1" fmla="*/ 117408 h 452095"/>
                      <a:gd name="connsiteX2" fmla="*/ 238575 w 445490"/>
                      <a:gd name="connsiteY2" fmla="*/ 116361 h 452095"/>
                      <a:gd name="connsiteX3" fmla="*/ 367163 w 445490"/>
                      <a:gd name="connsiteY3" fmla="*/ 4442 h 452095"/>
                      <a:gd name="connsiteX4" fmla="*/ 360021 w 445490"/>
                      <a:gd name="connsiteY4" fmla="*/ 219072 h 452095"/>
                      <a:gd name="connsiteX5" fmla="*/ 440804 w 445490"/>
                      <a:gd name="connsiteY5" fmla="*/ 333130 h 452095"/>
                      <a:gd name="connsiteX6" fmla="*/ 183808 w 445490"/>
                      <a:gd name="connsiteY6" fmla="*/ 451704 h 452095"/>
                      <a:gd name="connsiteX7" fmla="*/ 5213 w 445490"/>
                      <a:gd name="connsiteY7" fmla="*/ 345279 h 452095"/>
                      <a:gd name="connsiteX0" fmla="*/ 5213 w 445490"/>
                      <a:gd name="connsiteY0" fmla="*/ 329985 h 436801"/>
                      <a:gd name="connsiteX1" fmla="*/ 64746 w 445490"/>
                      <a:gd name="connsiteY1" fmla="*/ 102114 h 436801"/>
                      <a:gd name="connsiteX2" fmla="*/ 238575 w 445490"/>
                      <a:gd name="connsiteY2" fmla="*/ 101067 h 436801"/>
                      <a:gd name="connsiteX3" fmla="*/ 221305 w 445490"/>
                      <a:gd name="connsiteY3" fmla="*/ 4961 h 436801"/>
                      <a:gd name="connsiteX4" fmla="*/ 360021 w 445490"/>
                      <a:gd name="connsiteY4" fmla="*/ 203778 h 436801"/>
                      <a:gd name="connsiteX5" fmla="*/ 440804 w 445490"/>
                      <a:gd name="connsiteY5" fmla="*/ 317836 h 436801"/>
                      <a:gd name="connsiteX6" fmla="*/ 183808 w 445490"/>
                      <a:gd name="connsiteY6" fmla="*/ 436410 h 436801"/>
                      <a:gd name="connsiteX7" fmla="*/ 5213 w 445490"/>
                      <a:gd name="connsiteY7" fmla="*/ 329985 h 436801"/>
                      <a:gd name="connsiteX0" fmla="*/ 5213 w 446933"/>
                      <a:gd name="connsiteY0" fmla="*/ 325896 h 432712"/>
                      <a:gd name="connsiteX1" fmla="*/ 64746 w 446933"/>
                      <a:gd name="connsiteY1" fmla="*/ 98025 h 432712"/>
                      <a:gd name="connsiteX2" fmla="*/ 238575 w 446933"/>
                      <a:gd name="connsiteY2" fmla="*/ 96978 h 432712"/>
                      <a:gd name="connsiteX3" fmla="*/ 221305 w 446933"/>
                      <a:gd name="connsiteY3" fmla="*/ 872 h 432712"/>
                      <a:gd name="connsiteX4" fmla="*/ 325066 w 446933"/>
                      <a:gd name="connsiteY4" fmla="*/ 42966 h 432712"/>
                      <a:gd name="connsiteX5" fmla="*/ 360021 w 446933"/>
                      <a:gd name="connsiteY5" fmla="*/ 199689 h 432712"/>
                      <a:gd name="connsiteX6" fmla="*/ 440804 w 446933"/>
                      <a:gd name="connsiteY6" fmla="*/ 313747 h 432712"/>
                      <a:gd name="connsiteX7" fmla="*/ 183808 w 446933"/>
                      <a:gd name="connsiteY7" fmla="*/ 432321 h 432712"/>
                      <a:gd name="connsiteX8" fmla="*/ 5213 w 446933"/>
                      <a:gd name="connsiteY8" fmla="*/ 325896 h 432712"/>
                      <a:gd name="connsiteX0" fmla="*/ 5213 w 446933"/>
                      <a:gd name="connsiteY0" fmla="*/ 311442 h 418258"/>
                      <a:gd name="connsiteX1" fmla="*/ 64746 w 446933"/>
                      <a:gd name="connsiteY1" fmla="*/ 83571 h 418258"/>
                      <a:gd name="connsiteX2" fmla="*/ 238575 w 446933"/>
                      <a:gd name="connsiteY2" fmla="*/ 82524 h 418258"/>
                      <a:gd name="connsiteX3" fmla="*/ 197728 w 446933"/>
                      <a:gd name="connsiteY3" fmla="*/ 2736 h 418258"/>
                      <a:gd name="connsiteX4" fmla="*/ 325066 w 446933"/>
                      <a:gd name="connsiteY4" fmla="*/ 28512 h 418258"/>
                      <a:gd name="connsiteX5" fmla="*/ 360021 w 446933"/>
                      <a:gd name="connsiteY5" fmla="*/ 185235 h 418258"/>
                      <a:gd name="connsiteX6" fmla="*/ 440804 w 446933"/>
                      <a:gd name="connsiteY6" fmla="*/ 299293 h 418258"/>
                      <a:gd name="connsiteX7" fmla="*/ 183808 w 446933"/>
                      <a:gd name="connsiteY7" fmla="*/ 417867 h 418258"/>
                      <a:gd name="connsiteX8" fmla="*/ 5213 w 446933"/>
                      <a:gd name="connsiteY8" fmla="*/ 311442 h 418258"/>
                      <a:gd name="connsiteX0" fmla="*/ 5213 w 446933"/>
                      <a:gd name="connsiteY0" fmla="*/ 324323 h 431139"/>
                      <a:gd name="connsiteX1" fmla="*/ 64746 w 446933"/>
                      <a:gd name="connsiteY1" fmla="*/ 96452 h 431139"/>
                      <a:gd name="connsiteX2" fmla="*/ 238575 w 446933"/>
                      <a:gd name="connsiteY2" fmla="*/ 95405 h 431139"/>
                      <a:gd name="connsiteX3" fmla="*/ 197728 w 446933"/>
                      <a:gd name="connsiteY3" fmla="*/ 15617 h 431139"/>
                      <a:gd name="connsiteX4" fmla="*/ 325066 w 446933"/>
                      <a:gd name="connsiteY4" fmla="*/ 41393 h 431139"/>
                      <a:gd name="connsiteX5" fmla="*/ 360021 w 446933"/>
                      <a:gd name="connsiteY5" fmla="*/ 198116 h 431139"/>
                      <a:gd name="connsiteX6" fmla="*/ 440804 w 446933"/>
                      <a:gd name="connsiteY6" fmla="*/ 312174 h 431139"/>
                      <a:gd name="connsiteX7" fmla="*/ 183808 w 446933"/>
                      <a:gd name="connsiteY7" fmla="*/ 430748 h 431139"/>
                      <a:gd name="connsiteX8" fmla="*/ 5213 w 446933"/>
                      <a:gd name="connsiteY8" fmla="*/ 324323 h 431139"/>
                      <a:gd name="connsiteX0" fmla="*/ 5213 w 446933"/>
                      <a:gd name="connsiteY0" fmla="*/ 324323 h 431139"/>
                      <a:gd name="connsiteX1" fmla="*/ 64746 w 446933"/>
                      <a:gd name="connsiteY1" fmla="*/ 96452 h 431139"/>
                      <a:gd name="connsiteX2" fmla="*/ 238575 w 446933"/>
                      <a:gd name="connsiteY2" fmla="*/ 95405 h 431139"/>
                      <a:gd name="connsiteX3" fmla="*/ 197728 w 446933"/>
                      <a:gd name="connsiteY3" fmla="*/ 15617 h 431139"/>
                      <a:gd name="connsiteX4" fmla="*/ 325066 w 446933"/>
                      <a:gd name="connsiteY4" fmla="*/ 41393 h 431139"/>
                      <a:gd name="connsiteX5" fmla="*/ 360021 w 446933"/>
                      <a:gd name="connsiteY5" fmla="*/ 198116 h 431139"/>
                      <a:gd name="connsiteX6" fmla="*/ 440804 w 446933"/>
                      <a:gd name="connsiteY6" fmla="*/ 312174 h 431139"/>
                      <a:gd name="connsiteX7" fmla="*/ 183808 w 446933"/>
                      <a:gd name="connsiteY7" fmla="*/ 430748 h 431139"/>
                      <a:gd name="connsiteX8" fmla="*/ 5213 w 446933"/>
                      <a:gd name="connsiteY8" fmla="*/ 324323 h 431139"/>
                      <a:gd name="connsiteX0" fmla="*/ 5213 w 446933"/>
                      <a:gd name="connsiteY0" fmla="*/ 313032 h 419848"/>
                      <a:gd name="connsiteX1" fmla="*/ 64746 w 446933"/>
                      <a:gd name="connsiteY1" fmla="*/ 85161 h 419848"/>
                      <a:gd name="connsiteX2" fmla="*/ 238575 w 446933"/>
                      <a:gd name="connsiteY2" fmla="*/ 84114 h 419848"/>
                      <a:gd name="connsiteX3" fmla="*/ 176513 w 446933"/>
                      <a:gd name="connsiteY3" fmla="*/ 20932 h 419848"/>
                      <a:gd name="connsiteX4" fmla="*/ 325066 w 446933"/>
                      <a:gd name="connsiteY4" fmla="*/ 30102 h 419848"/>
                      <a:gd name="connsiteX5" fmla="*/ 360021 w 446933"/>
                      <a:gd name="connsiteY5" fmla="*/ 186825 h 419848"/>
                      <a:gd name="connsiteX6" fmla="*/ 440804 w 446933"/>
                      <a:gd name="connsiteY6" fmla="*/ 300883 h 419848"/>
                      <a:gd name="connsiteX7" fmla="*/ 183808 w 446933"/>
                      <a:gd name="connsiteY7" fmla="*/ 419457 h 419848"/>
                      <a:gd name="connsiteX8" fmla="*/ 5213 w 446933"/>
                      <a:gd name="connsiteY8" fmla="*/ 313032 h 419848"/>
                      <a:gd name="connsiteX0" fmla="*/ 5213 w 446933"/>
                      <a:gd name="connsiteY0" fmla="*/ 316250 h 423066"/>
                      <a:gd name="connsiteX1" fmla="*/ 64746 w 446933"/>
                      <a:gd name="connsiteY1" fmla="*/ 88379 h 423066"/>
                      <a:gd name="connsiteX2" fmla="*/ 238575 w 446933"/>
                      <a:gd name="connsiteY2" fmla="*/ 87332 h 423066"/>
                      <a:gd name="connsiteX3" fmla="*/ 176513 w 446933"/>
                      <a:gd name="connsiteY3" fmla="*/ 24150 h 423066"/>
                      <a:gd name="connsiteX4" fmla="*/ 325066 w 446933"/>
                      <a:gd name="connsiteY4" fmla="*/ 33320 h 423066"/>
                      <a:gd name="connsiteX5" fmla="*/ 360021 w 446933"/>
                      <a:gd name="connsiteY5" fmla="*/ 190043 h 423066"/>
                      <a:gd name="connsiteX6" fmla="*/ 440804 w 446933"/>
                      <a:gd name="connsiteY6" fmla="*/ 304101 h 423066"/>
                      <a:gd name="connsiteX7" fmla="*/ 183808 w 446933"/>
                      <a:gd name="connsiteY7" fmla="*/ 422675 h 423066"/>
                      <a:gd name="connsiteX8" fmla="*/ 5213 w 446933"/>
                      <a:gd name="connsiteY8" fmla="*/ 316250 h 423066"/>
                      <a:gd name="connsiteX0" fmla="*/ 5213 w 446933"/>
                      <a:gd name="connsiteY0" fmla="*/ 337126 h 443942"/>
                      <a:gd name="connsiteX1" fmla="*/ 64746 w 446933"/>
                      <a:gd name="connsiteY1" fmla="*/ 109255 h 443942"/>
                      <a:gd name="connsiteX2" fmla="*/ 238575 w 446933"/>
                      <a:gd name="connsiteY2" fmla="*/ 108208 h 443942"/>
                      <a:gd name="connsiteX3" fmla="*/ 196803 w 446933"/>
                      <a:gd name="connsiteY3" fmla="*/ 16314 h 443942"/>
                      <a:gd name="connsiteX4" fmla="*/ 325066 w 446933"/>
                      <a:gd name="connsiteY4" fmla="*/ 54196 h 443942"/>
                      <a:gd name="connsiteX5" fmla="*/ 360021 w 446933"/>
                      <a:gd name="connsiteY5" fmla="*/ 210919 h 443942"/>
                      <a:gd name="connsiteX6" fmla="*/ 440804 w 446933"/>
                      <a:gd name="connsiteY6" fmla="*/ 324977 h 443942"/>
                      <a:gd name="connsiteX7" fmla="*/ 183808 w 446933"/>
                      <a:gd name="connsiteY7" fmla="*/ 443551 h 443942"/>
                      <a:gd name="connsiteX8" fmla="*/ 5213 w 446933"/>
                      <a:gd name="connsiteY8" fmla="*/ 337126 h 443942"/>
                      <a:gd name="connsiteX0" fmla="*/ 5213 w 446933"/>
                      <a:gd name="connsiteY0" fmla="*/ 334366 h 441182"/>
                      <a:gd name="connsiteX1" fmla="*/ 64746 w 446933"/>
                      <a:gd name="connsiteY1" fmla="*/ 106495 h 441182"/>
                      <a:gd name="connsiteX2" fmla="*/ 238575 w 446933"/>
                      <a:gd name="connsiteY2" fmla="*/ 105448 h 441182"/>
                      <a:gd name="connsiteX3" fmla="*/ 225168 w 446933"/>
                      <a:gd name="connsiteY3" fmla="*/ 17010 h 441182"/>
                      <a:gd name="connsiteX4" fmla="*/ 325066 w 446933"/>
                      <a:gd name="connsiteY4" fmla="*/ 51436 h 441182"/>
                      <a:gd name="connsiteX5" fmla="*/ 360021 w 446933"/>
                      <a:gd name="connsiteY5" fmla="*/ 208159 h 441182"/>
                      <a:gd name="connsiteX6" fmla="*/ 440804 w 446933"/>
                      <a:gd name="connsiteY6" fmla="*/ 322217 h 441182"/>
                      <a:gd name="connsiteX7" fmla="*/ 183808 w 446933"/>
                      <a:gd name="connsiteY7" fmla="*/ 440791 h 441182"/>
                      <a:gd name="connsiteX8" fmla="*/ 5213 w 446933"/>
                      <a:gd name="connsiteY8" fmla="*/ 334366 h 441182"/>
                      <a:gd name="connsiteX0" fmla="*/ 5213 w 446933"/>
                      <a:gd name="connsiteY0" fmla="*/ 334916 h 441732"/>
                      <a:gd name="connsiteX1" fmla="*/ 64746 w 446933"/>
                      <a:gd name="connsiteY1" fmla="*/ 107045 h 441732"/>
                      <a:gd name="connsiteX2" fmla="*/ 238575 w 446933"/>
                      <a:gd name="connsiteY2" fmla="*/ 105998 h 441732"/>
                      <a:gd name="connsiteX3" fmla="*/ 258837 w 446933"/>
                      <a:gd name="connsiteY3" fmla="*/ 16865 h 441732"/>
                      <a:gd name="connsiteX4" fmla="*/ 325066 w 446933"/>
                      <a:gd name="connsiteY4" fmla="*/ 51986 h 441732"/>
                      <a:gd name="connsiteX5" fmla="*/ 360021 w 446933"/>
                      <a:gd name="connsiteY5" fmla="*/ 208709 h 441732"/>
                      <a:gd name="connsiteX6" fmla="*/ 440804 w 446933"/>
                      <a:gd name="connsiteY6" fmla="*/ 322767 h 441732"/>
                      <a:gd name="connsiteX7" fmla="*/ 183808 w 446933"/>
                      <a:gd name="connsiteY7" fmla="*/ 441341 h 441732"/>
                      <a:gd name="connsiteX8" fmla="*/ 5213 w 446933"/>
                      <a:gd name="connsiteY8" fmla="*/ 334916 h 441732"/>
                      <a:gd name="connsiteX0" fmla="*/ 5213 w 446933"/>
                      <a:gd name="connsiteY0" fmla="*/ 337784 h 444600"/>
                      <a:gd name="connsiteX1" fmla="*/ 64746 w 446933"/>
                      <a:gd name="connsiteY1" fmla="*/ 109913 h 444600"/>
                      <a:gd name="connsiteX2" fmla="*/ 238575 w 446933"/>
                      <a:gd name="connsiteY2" fmla="*/ 108866 h 444600"/>
                      <a:gd name="connsiteX3" fmla="*/ 268868 w 446933"/>
                      <a:gd name="connsiteY3" fmla="*/ 16157 h 444600"/>
                      <a:gd name="connsiteX4" fmla="*/ 325066 w 446933"/>
                      <a:gd name="connsiteY4" fmla="*/ 54854 h 444600"/>
                      <a:gd name="connsiteX5" fmla="*/ 360021 w 446933"/>
                      <a:gd name="connsiteY5" fmla="*/ 211577 h 444600"/>
                      <a:gd name="connsiteX6" fmla="*/ 440804 w 446933"/>
                      <a:gd name="connsiteY6" fmla="*/ 325635 h 444600"/>
                      <a:gd name="connsiteX7" fmla="*/ 183808 w 446933"/>
                      <a:gd name="connsiteY7" fmla="*/ 444209 h 444600"/>
                      <a:gd name="connsiteX8" fmla="*/ 5213 w 446933"/>
                      <a:gd name="connsiteY8" fmla="*/ 337784 h 444600"/>
                      <a:gd name="connsiteX0" fmla="*/ 5213 w 446933"/>
                      <a:gd name="connsiteY0" fmla="*/ 337784 h 444600"/>
                      <a:gd name="connsiteX1" fmla="*/ 64746 w 446933"/>
                      <a:gd name="connsiteY1" fmla="*/ 109913 h 444600"/>
                      <a:gd name="connsiteX2" fmla="*/ 238575 w 446933"/>
                      <a:gd name="connsiteY2" fmla="*/ 108866 h 444600"/>
                      <a:gd name="connsiteX3" fmla="*/ 268868 w 446933"/>
                      <a:gd name="connsiteY3" fmla="*/ 16157 h 444600"/>
                      <a:gd name="connsiteX4" fmla="*/ 325066 w 446933"/>
                      <a:gd name="connsiteY4" fmla="*/ 54854 h 444600"/>
                      <a:gd name="connsiteX5" fmla="*/ 360021 w 446933"/>
                      <a:gd name="connsiteY5" fmla="*/ 211577 h 444600"/>
                      <a:gd name="connsiteX6" fmla="*/ 440804 w 446933"/>
                      <a:gd name="connsiteY6" fmla="*/ 325635 h 444600"/>
                      <a:gd name="connsiteX7" fmla="*/ 183808 w 446933"/>
                      <a:gd name="connsiteY7" fmla="*/ 444209 h 444600"/>
                      <a:gd name="connsiteX8" fmla="*/ 5213 w 446933"/>
                      <a:gd name="connsiteY8" fmla="*/ 337784 h 444600"/>
                      <a:gd name="connsiteX0" fmla="*/ 5213 w 446933"/>
                      <a:gd name="connsiteY0" fmla="*/ 321627 h 428443"/>
                      <a:gd name="connsiteX1" fmla="*/ 64746 w 446933"/>
                      <a:gd name="connsiteY1" fmla="*/ 93756 h 428443"/>
                      <a:gd name="connsiteX2" fmla="*/ 238575 w 446933"/>
                      <a:gd name="connsiteY2" fmla="*/ 92709 h 428443"/>
                      <a:gd name="connsiteX3" fmla="*/ 268868 w 446933"/>
                      <a:gd name="connsiteY3" fmla="*/ 0 h 428443"/>
                      <a:gd name="connsiteX4" fmla="*/ 325066 w 446933"/>
                      <a:gd name="connsiteY4" fmla="*/ 38697 h 428443"/>
                      <a:gd name="connsiteX5" fmla="*/ 360021 w 446933"/>
                      <a:gd name="connsiteY5" fmla="*/ 195420 h 428443"/>
                      <a:gd name="connsiteX6" fmla="*/ 440804 w 446933"/>
                      <a:gd name="connsiteY6" fmla="*/ 309478 h 428443"/>
                      <a:gd name="connsiteX7" fmla="*/ 183808 w 446933"/>
                      <a:gd name="connsiteY7" fmla="*/ 428052 h 428443"/>
                      <a:gd name="connsiteX8" fmla="*/ 5213 w 446933"/>
                      <a:gd name="connsiteY8" fmla="*/ 321627 h 428443"/>
                      <a:gd name="connsiteX0" fmla="*/ 5706 w 447426"/>
                      <a:gd name="connsiteY0" fmla="*/ 321627 h 428443"/>
                      <a:gd name="connsiteX1" fmla="*/ 65239 w 447426"/>
                      <a:gd name="connsiteY1" fmla="*/ 93756 h 428443"/>
                      <a:gd name="connsiteX2" fmla="*/ 273024 w 447426"/>
                      <a:gd name="connsiteY2" fmla="*/ 89650 h 428443"/>
                      <a:gd name="connsiteX3" fmla="*/ 269361 w 447426"/>
                      <a:gd name="connsiteY3" fmla="*/ 0 h 428443"/>
                      <a:gd name="connsiteX4" fmla="*/ 325559 w 447426"/>
                      <a:gd name="connsiteY4" fmla="*/ 38697 h 428443"/>
                      <a:gd name="connsiteX5" fmla="*/ 360514 w 447426"/>
                      <a:gd name="connsiteY5" fmla="*/ 195420 h 428443"/>
                      <a:gd name="connsiteX6" fmla="*/ 441297 w 447426"/>
                      <a:gd name="connsiteY6" fmla="*/ 309478 h 428443"/>
                      <a:gd name="connsiteX7" fmla="*/ 184301 w 447426"/>
                      <a:gd name="connsiteY7" fmla="*/ 428052 h 428443"/>
                      <a:gd name="connsiteX8" fmla="*/ 5706 w 447426"/>
                      <a:gd name="connsiteY8" fmla="*/ 321627 h 428443"/>
                      <a:gd name="connsiteX0" fmla="*/ 5896 w 447616"/>
                      <a:gd name="connsiteY0" fmla="*/ 321627 h 428443"/>
                      <a:gd name="connsiteX1" fmla="*/ 65429 w 447616"/>
                      <a:gd name="connsiteY1" fmla="*/ 93756 h 428443"/>
                      <a:gd name="connsiteX2" fmla="*/ 285033 w 447616"/>
                      <a:gd name="connsiteY2" fmla="*/ 91090 h 428443"/>
                      <a:gd name="connsiteX3" fmla="*/ 269551 w 447616"/>
                      <a:gd name="connsiteY3" fmla="*/ 0 h 428443"/>
                      <a:gd name="connsiteX4" fmla="*/ 325749 w 447616"/>
                      <a:gd name="connsiteY4" fmla="*/ 38697 h 428443"/>
                      <a:gd name="connsiteX5" fmla="*/ 360704 w 447616"/>
                      <a:gd name="connsiteY5" fmla="*/ 195420 h 428443"/>
                      <a:gd name="connsiteX6" fmla="*/ 441487 w 447616"/>
                      <a:gd name="connsiteY6" fmla="*/ 309478 h 428443"/>
                      <a:gd name="connsiteX7" fmla="*/ 184491 w 447616"/>
                      <a:gd name="connsiteY7" fmla="*/ 428052 h 428443"/>
                      <a:gd name="connsiteX8" fmla="*/ 5896 w 447616"/>
                      <a:gd name="connsiteY8" fmla="*/ 321627 h 428443"/>
                      <a:gd name="connsiteX0" fmla="*/ 5896 w 447616"/>
                      <a:gd name="connsiteY0" fmla="*/ 321627 h 428443"/>
                      <a:gd name="connsiteX1" fmla="*/ 65429 w 447616"/>
                      <a:gd name="connsiteY1" fmla="*/ 93756 h 428443"/>
                      <a:gd name="connsiteX2" fmla="*/ 285033 w 447616"/>
                      <a:gd name="connsiteY2" fmla="*/ 91090 h 428443"/>
                      <a:gd name="connsiteX3" fmla="*/ 269551 w 447616"/>
                      <a:gd name="connsiteY3" fmla="*/ 0 h 428443"/>
                      <a:gd name="connsiteX4" fmla="*/ 325749 w 447616"/>
                      <a:gd name="connsiteY4" fmla="*/ 38697 h 428443"/>
                      <a:gd name="connsiteX5" fmla="*/ 360704 w 447616"/>
                      <a:gd name="connsiteY5" fmla="*/ 195420 h 428443"/>
                      <a:gd name="connsiteX6" fmla="*/ 441487 w 447616"/>
                      <a:gd name="connsiteY6" fmla="*/ 309478 h 428443"/>
                      <a:gd name="connsiteX7" fmla="*/ 184491 w 447616"/>
                      <a:gd name="connsiteY7" fmla="*/ 428052 h 428443"/>
                      <a:gd name="connsiteX8" fmla="*/ 5896 w 447616"/>
                      <a:gd name="connsiteY8" fmla="*/ 321627 h 428443"/>
                      <a:gd name="connsiteX0" fmla="*/ 5896 w 447616"/>
                      <a:gd name="connsiteY0" fmla="*/ 321627 h 428443"/>
                      <a:gd name="connsiteX1" fmla="*/ 65429 w 447616"/>
                      <a:gd name="connsiteY1" fmla="*/ 93756 h 428443"/>
                      <a:gd name="connsiteX2" fmla="*/ 285033 w 447616"/>
                      <a:gd name="connsiteY2" fmla="*/ 91090 h 428443"/>
                      <a:gd name="connsiteX3" fmla="*/ 269551 w 447616"/>
                      <a:gd name="connsiteY3" fmla="*/ 0 h 428443"/>
                      <a:gd name="connsiteX4" fmla="*/ 325749 w 447616"/>
                      <a:gd name="connsiteY4" fmla="*/ 38697 h 428443"/>
                      <a:gd name="connsiteX5" fmla="*/ 360704 w 447616"/>
                      <a:gd name="connsiteY5" fmla="*/ 195420 h 428443"/>
                      <a:gd name="connsiteX6" fmla="*/ 441487 w 447616"/>
                      <a:gd name="connsiteY6" fmla="*/ 309478 h 428443"/>
                      <a:gd name="connsiteX7" fmla="*/ 184491 w 447616"/>
                      <a:gd name="connsiteY7" fmla="*/ 428052 h 428443"/>
                      <a:gd name="connsiteX8" fmla="*/ 5896 w 447616"/>
                      <a:gd name="connsiteY8" fmla="*/ 321627 h 428443"/>
                      <a:gd name="connsiteX0" fmla="*/ 5896 w 447616"/>
                      <a:gd name="connsiteY0" fmla="*/ 296495 h 403311"/>
                      <a:gd name="connsiteX1" fmla="*/ 65429 w 447616"/>
                      <a:gd name="connsiteY1" fmla="*/ 68624 h 403311"/>
                      <a:gd name="connsiteX2" fmla="*/ 285033 w 447616"/>
                      <a:gd name="connsiteY2" fmla="*/ 65958 h 403311"/>
                      <a:gd name="connsiteX3" fmla="*/ 281201 w 447616"/>
                      <a:gd name="connsiteY3" fmla="*/ 17067 h 403311"/>
                      <a:gd name="connsiteX4" fmla="*/ 325749 w 447616"/>
                      <a:gd name="connsiteY4" fmla="*/ 13565 h 403311"/>
                      <a:gd name="connsiteX5" fmla="*/ 360704 w 447616"/>
                      <a:gd name="connsiteY5" fmla="*/ 170288 h 403311"/>
                      <a:gd name="connsiteX6" fmla="*/ 441487 w 447616"/>
                      <a:gd name="connsiteY6" fmla="*/ 284346 h 403311"/>
                      <a:gd name="connsiteX7" fmla="*/ 184491 w 447616"/>
                      <a:gd name="connsiteY7" fmla="*/ 402920 h 403311"/>
                      <a:gd name="connsiteX8" fmla="*/ 5896 w 447616"/>
                      <a:gd name="connsiteY8" fmla="*/ 296495 h 403311"/>
                      <a:gd name="connsiteX0" fmla="*/ 5896 w 447616"/>
                      <a:gd name="connsiteY0" fmla="*/ 279428 h 386244"/>
                      <a:gd name="connsiteX1" fmla="*/ 65429 w 447616"/>
                      <a:gd name="connsiteY1" fmla="*/ 51557 h 386244"/>
                      <a:gd name="connsiteX2" fmla="*/ 285033 w 447616"/>
                      <a:gd name="connsiteY2" fmla="*/ 48891 h 386244"/>
                      <a:gd name="connsiteX3" fmla="*/ 281201 w 447616"/>
                      <a:gd name="connsiteY3" fmla="*/ 0 h 386244"/>
                      <a:gd name="connsiteX4" fmla="*/ 332383 w 447616"/>
                      <a:gd name="connsiteY4" fmla="*/ 40486 h 386244"/>
                      <a:gd name="connsiteX5" fmla="*/ 360704 w 447616"/>
                      <a:gd name="connsiteY5" fmla="*/ 153221 h 386244"/>
                      <a:gd name="connsiteX6" fmla="*/ 441487 w 447616"/>
                      <a:gd name="connsiteY6" fmla="*/ 267279 h 386244"/>
                      <a:gd name="connsiteX7" fmla="*/ 184491 w 447616"/>
                      <a:gd name="connsiteY7" fmla="*/ 385853 h 386244"/>
                      <a:gd name="connsiteX8" fmla="*/ 5896 w 447616"/>
                      <a:gd name="connsiteY8" fmla="*/ 279428 h 386244"/>
                      <a:gd name="connsiteX0" fmla="*/ 1692 w 443412"/>
                      <a:gd name="connsiteY0" fmla="*/ 279428 h 386244"/>
                      <a:gd name="connsiteX1" fmla="*/ 101410 w 443412"/>
                      <a:gd name="connsiteY1" fmla="*/ 56453 h 386244"/>
                      <a:gd name="connsiteX2" fmla="*/ 280829 w 443412"/>
                      <a:gd name="connsiteY2" fmla="*/ 48891 h 386244"/>
                      <a:gd name="connsiteX3" fmla="*/ 276997 w 443412"/>
                      <a:gd name="connsiteY3" fmla="*/ 0 h 386244"/>
                      <a:gd name="connsiteX4" fmla="*/ 328179 w 443412"/>
                      <a:gd name="connsiteY4" fmla="*/ 40486 h 386244"/>
                      <a:gd name="connsiteX5" fmla="*/ 356500 w 443412"/>
                      <a:gd name="connsiteY5" fmla="*/ 153221 h 386244"/>
                      <a:gd name="connsiteX6" fmla="*/ 437283 w 443412"/>
                      <a:gd name="connsiteY6" fmla="*/ 267279 h 386244"/>
                      <a:gd name="connsiteX7" fmla="*/ 180287 w 443412"/>
                      <a:gd name="connsiteY7" fmla="*/ 385853 h 386244"/>
                      <a:gd name="connsiteX8" fmla="*/ 1692 w 443412"/>
                      <a:gd name="connsiteY8" fmla="*/ 279428 h 386244"/>
                      <a:gd name="connsiteX0" fmla="*/ 9206 w 368016"/>
                      <a:gd name="connsiteY0" fmla="*/ 347102 h 393952"/>
                      <a:gd name="connsiteX1" fmla="*/ 26014 w 368016"/>
                      <a:gd name="connsiteY1" fmla="*/ 56453 h 393952"/>
                      <a:gd name="connsiteX2" fmla="*/ 205433 w 368016"/>
                      <a:gd name="connsiteY2" fmla="*/ 48891 h 393952"/>
                      <a:gd name="connsiteX3" fmla="*/ 201601 w 368016"/>
                      <a:gd name="connsiteY3" fmla="*/ 0 h 393952"/>
                      <a:gd name="connsiteX4" fmla="*/ 252783 w 368016"/>
                      <a:gd name="connsiteY4" fmla="*/ 40486 h 393952"/>
                      <a:gd name="connsiteX5" fmla="*/ 281104 w 368016"/>
                      <a:gd name="connsiteY5" fmla="*/ 153221 h 393952"/>
                      <a:gd name="connsiteX6" fmla="*/ 361887 w 368016"/>
                      <a:gd name="connsiteY6" fmla="*/ 267279 h 393952"/>
                      <a:gd name="connsiteX7" fmla="*/ 104891 w 368016"/>
                      <a:gd name="connsiteY7" fmla="*/ 385853 h 393952"/>
                      <a:gd name="connsiteX8" fmla="*/ 9206 w 368016"/>
                      <a:gd name="connsiteY8" fmla="*/ 347102 h 393952"/>
                      <a:gd name="connsiteX0" fmla="*/ 13523 w 372333"/>
                      <a:gd name="connsiteY0" fmla="*/ 347102 h 392275"/>
                      <a:gd name="connsiteX1" fmla="*/ 30331 w 372333"/>
                      <a:gd name="connsiteY1" fmla="*/ 56453 h 392275"/>
                      <a:gd name="connsiteX2" fmla="*/ 209750 w 372333"/>
                      <a:gd name="connsiteY2" fmla="*/ 48891 h 392275"/>
                      <a:gd name="connsiteX3" fmla="*/ 205918 w 372333"/>
                      <a:gd name="connsiteY3" fmla="*/ 0 h 392275"/>
                      <a:gd name="connsiteX4" fmla="*/ 257100 w 372333"/>
                      <a:gd name="connsiteY4" fmla="*/ 40486 h 392275"/>
                      <a:gd name="connsiteX5" fmla="*/ 285421 w 372333"/>
                      <a:gd name="connsiteY5" fmla="*/ 153221 h 392275"/>
                      <a:gd name="connsiteX6" fmla="*/ 366204 w 372333"/>
                      <a:gd name="connsiteY6" fmla="*/ 267279 h 392275"/>
                      <a:gd name="connsiteX7" fmla="*/ 169454 w 372333"/>
                      <a:gd name="connsiteY7" fmla="*/ 383598 h 392275"/>
                      <a:gd name="connsiteX8" fmla="*/ 13523 w 372333"/>
                      <a:gd name="connsiteY8" fmla="*/ 347102 h 392275"/>
                      <a:gd name="connsiteX0" fmla="*/ 27124 w 356248"/>
                      <a:gd name="connsiteY0" fmla="*/ 300343 h 384177"/>
                      <a:gd name="connsiteX1" fmla="*/ 14246 w 356248"/>
                      <a:gd name="connsiteY1" fmla="*/ 56453 h 384177"/>
                      <a:gd name="connsiteX2" fmla="*/ 193665 w 356248"/>
                      <a:gd name="connsiteY2" fmla="*/ 48891 h 384177"/>
                      <a:gd name="connsiteX3" fmla="*/ 189833 w 356248"/>
                      <a:gd name="connsiteY3" fmla="*/ 0 h 384177"/>
                      <a:gd name="connsiteX4" fmla="*/ 241015 w 356248"/>
                      <a:gd name="connsiteY4" fmla="*/ 40486 h 384177"/>
                      <a:gd name="connsiteX5" fmla="*/ 269336 w 356248"/>
                      <a:gd name="connsiteY5" fmla="*/ 153221 h 384177"/>
                      <a:gd name="connsiteX6" fmla="*/ 350119 w 356248"/>
                      <a:gd name="connsiteY6" fmla="*/ 267279 h 384177"/>
                      <a:gd name="connsiteX7" fmla="*/ 153369 w 356248"/>
                      <a:gd name="connsiteY7" fmla="*/ 383598 h 384177"/>
                      <a:gd name="connsiteX8" fmla="*/ 27124 w 356248"/>
                      <a:gd name="connsiteY8" fmla="*/ 300343 h 384177"/>
                      <a:gd name="connsiteX0" fmla="*/ 27124 w 356248"/>
                      <a:gd name="connsiteY0" fmla="*/ 266281 h 350115"/>
                      <a:gd name="connsiteX1" fmla="*/ 14246 w 356248"/>
                      <a:gd name="connsiteY1" fmla="*/ 22391 h 350115"/>
                      <a:gd name="connsiteX2" fmla="*/ 193665 w 356248"/>
                      <a:gd name="connsiteY2" fmla="*/ 14829 h 350115"/>
                      <a:gd name="connsiteX3" fmla="*/ 241015 w 356248"/>
                      <a:gd name="connsiteY3" fmla="*/ 6424 h 350115"/>
                      <a:gd name="connsiteX4" fmla="*/ 269336 w 356248"/>
                      <a:gd name="connsiteY4" fmla="*/ 119159 h 350115"/>
                      <a:gd name="connsiteX5" fmla="*/ 350119 w 356248"/>
                      <a:gd name="connsiteY5" fmla="*/ 233217 h 350115"/>
                      <a:gd name="connsiteX6" fmla="*/ 153369 w 356248"/>
                      <a:gd name="connsiteY6" fmla="*/ 349536 h 350115"/>
                      <a:gd name="connsiteX7" fmla="*/ 27124 w 356248"/>
                      <a:gd name="connsiteY7" fmla="*/ 266281 h 350115"/>
                      <a:gd name="connsiteX0" fmla="*/ 27124 w 356248"/>
                      <a:gd name="connsiteY0" fmla="*/ 261801 h 345635"/>
                      <a:gd name="connsiteX1" fmla="*/ 14246 w 356248"/>
                      <a:gd name="connsiteY1" fmla="*/ 17911 h 345635"/>
                      <a:gd name="connsiteX2" fmla="*/ 193665 w 356248"/>
                      <a:gd name="connsiteY2" fmla="*/ 10349 h 345635"/>
                      <a:gd name="connsiteX3" fmla="*/ 269336 w 356248"/>
                      <a:gd name="connsiteY3" fmla="*/ 114679 h 345635"/>
                      <a:gd name="connsiteX4" fmla="*/ 350119 w 356248"/>
                      <a:gd name="connsiteY4" fmla="*/ 228737 h 345635"/>
                      <a:gd name="connsiteX5" fmla="*/ 153369 w 356248"/>
                      <a:gd name="connsiteY5" fmla="*/ 345056 h 345635"/>
                      <a:gd name="connsiteX6" fmla="*/ 27124 w 356248"/>
                      <a:gd name="connsiteY6" fmla="*/ 261801 h 345635"/>
                      <a:gd name="connsiteX0" fmla="*/ 24303 w 353427"/>
                      <a:gd name="connsiteY0" fmla="*/ 261763 h 345597"/>
                      <a:gd name="connsiteX1" fmla="*/ 11425 w 353427"/>
                      <a:gd name="connsiteY1" fmla="*/ 17873 h 345597"/>
                      <a:gd name="connsiteX2" fmla="*/ 152447 w 353427"/>
                      <a:gd name="connsiteY2" fmla="*/ 10430 h 345597"/>
                      <a:gd name="connsiteX3" fmla="*/ 266515 w 353427"/>
                      <a:gd name="connsiteY3" fmla="*/ 114641 h 345597"/>
                      <a:gd name="connsiteX4" fmla="*/ 347298 w 353427"/>
                      <a:gd name="connsiteY4" fmla="*/ 228699 h 345597"/>
                      <a:gd name="connsiteX5" fmla="*/ 150548 w 353427"/>
                      <a:gd name="connsiteY5" fmla="*/ 345018 h 345597"/>
                      <a:gd name="connsiteX6" fmla="*/ 24303 w 353427"/>
                      <a:gd name="connsiteY6" fmla="*/ 261763 h 345597"/>
                      <a:gd name="connsiteX0" fmla="*/ 24303 w 350798"/>
                      <a:gd name="connsiteY0" fmla="*/ 261763 h 345597"/>
                      <a:gd name="connsiteX1" fmla="*/ 11425 w 350798"/>
                      <a:gd name="connsiteY1" fmla="*/ 17873 h 345597"/>
                      <a:gd name="connsiteX2" fmla="*/ 152447 w 350798"/>
                      <a:gd name="connsiteY2" fmla="*/ 10430 h 345597"/>
                      <a:gd name="connsiteX3" fmla="*/ 186495 w 350798"/>
                      <a:gd name="connsiteY3" fmla="*/ 121684 h 345597"/>
                      <a:gd name="connsiteX4" fmla="*/ 347298 w 350798"/>
                      <a:gd name="connsiteY4" fmla="*/ 228699 h 345597"/>
                      <a:gd name="connsiteX5" fmla="*/ 150548 w 350798"/>
                      <a:gd name="connsiteY5" fmla="*/ 345018 h 345597"/>
                      <a:gd name="connsiteX6" fmla="*/ 24303 w 350798"/>
                      <a:gd name="connsiteY6" fmla="*/ 261763 h 345597"/>
                      <a:gd name="connsiteX0" fmla="*/ 24303 w 207553"/>
                      <a:gd name="connsiteY0" fmla="*/ 261763 h 346484"/>
                      <a:gd name="connsiteX1" fmla="*/ 11425 w 207553"/>
                      <a:gd name="connsiteY1" fmla="*/ 17873 h 346484"/>
                      <a:gd name="connsiteX2" fmla="*/ 152447 w 207553"/>
                      <a:gd name="connsiteY2" fmla="*/ 10430 h 346484"/>
                      <a:gd name="connsiteX3" fmla="*/ 186495 w 207553"/>
                      <a:gd name="connsiteY3" fmla="*/ 121684 h 346484"/>
                      <a:gd name="connsiteX4" fmla="*/ 187138 w 207553"/>
                      <a:gd name="connsiteY4" fmla="*/ 204388 h 346484"/>
                      <a:gd name="connsiteX5" fmla="*/ 150548 w 207553"/>
                      <a:gd name="connsiteY5" fmla="*/ 345018 h 346484"/>
                      <a:gd name="connsiteX6" fmla="*/ 24303 w 207553"/>
                      <a:gd name="connsiteY6" fmla="*/ 261763 h 346484"/>
                      <a:gd name="connsiteX0" fmla="*/ 24303 w 199330"/>
                      <a:gd name="connsiteY0" fmla="*/ 261763 h 346484"/>
                      <a:gd name="connsiteX1" fmla="*/ 11425 w 199330"/>
                      <a:gd name="connsiteY1" fmla="*/ 17873 h 346484"/>
                      <a:gd name="connsiteX2" fmla="*/ 152447 w 199330"/>
                      <a:gd name="connsiteY2" fmla="*/ 10430 h 346484"/>
                      <a:gd name="connsiteX3" fmla="*/ 186495 w 199330"/>
                      <a:gd name="connsiteY3" fmla="*/ 121684 h 346484"/>
                      <a:gd name="connsiteX4" fmla="*/ 187138 w 199330"/>
                      <a:gd name="connsiteY4" fmla="*/ 204388 h 346484"/>
                      <a:gd name="connsiteX5" fmla="*/ 150548 w 199330"/>
                      <a:gd name="connsiteY5" fmla="*/ 345018 h 346484"/>
                      <a:gd name="connsiteX6" fmla="*/ 24303 w 199330"/>
                      <a:gd name="connsiteY6" fmla="*/ 261763 h 346484"/>
                      <a:gd name="connsiteX0" fmla="*/ 24303 w 199330"/>
                      <a:gd name="connsiteY0" fmla="*/ 261763 h 345140"/>
                      <a:gd name="connsiteX1" fmla="*/ 11425 w 199330"/>
                      <a:gd name="connsiteY1" fmla="*/ 17873 h 345140"/>
                      <a:gd name="connsiteX2" fmla="*/ 152447 w 199330"/>
                      <a:gd name="connsiteY2" fmla="*/ 10430 h 345140"/>
                      <a:gd name="connsiteX3" fmla="*/ 186495 w 199330"/>
                      <a:gd name="connsiteY3" fmla="*/ 121684 h 345140"/>
                      <a:gd name="connsiteX4" fmla="*/ 187138 w 199330"/>
                      <a:gd name="connsiteY4" fmla="*/ 204388 h 345140"/>
                      <a:gd name="connsiteX5" fmla="*/ 190205 w 199330"/>
                      <a:gd name="connsiteY5" fmla="*/ 278569 h 345140"/>
                      <a:gd name="connsiteX6" fmla="*/ 150548 w 199330"/>
                      <a:gd name="connsiteY6" fmla="*/ 345018 h 345140"/>
                      <a:gd name="connsiteX7" fmla="*/ 24303 w 199330"/>
                      <a:gd name="connsiteY7" fmla="*/ 261763 h 345140"/>
                      <a:gd name="connsiteX0" fmla="*/ 23244 w 198271"/>
                      <a:gd name="connsiteY0" fmla="*/ 261560 h 344937"/>
                      <a:gd name="connsiteX1" fmla="*/ 10366 w 198271"/>
                      <a:gd name="connsiteY1" fmla="*/ 17670 h 344937"/>
                      <a:gd name="connsiteX2" fmla="*/ 136918 w 198271"/>
                      <a:gd name="connsiteY2" fmla="*/ 10862 h 344937"/>
                      <a:gd name="connsiteX3" fmla="*/ 185436 w 198271"/>
                      <a:gd name="connsiteY3" fmla="*/ 121481 h 344937"/>
                      <a:gd name="connsiteX4" fmla="*/ 186079 w 198271"/>
                      <a:gd name="connsiteY4" fmla="*/ 204185 h 344937"/>
                      <a:gd name="connsiteX5" fmla="*/ 189146 w 198271"/>
                      <a:gd name="connsiteY5" fmla="*/ 278366 h 344937"/>
                      <a:gd name="connsiteX6" fmla="*/ 149489 w 198271"/>
                      <a:gd name="connsiteY6" fmla="*/ 344815 h 344937"/>
                      <a:gd name="connsiteX7" fmla="*/ 23244 w 198271"/>
                      <a:gd name="connsiteY7" fmla="*/ 261560 h 344937"/>
                      <a:gd name="connsiteX0" fmla="*/ 23244 w 196648"/>
                      <a:gd name="connsiteY0" fmla="*/ 261560 h 344937"/>
                      <a:gd name="connsiteX1" fmla="*/ 10366 w 196648"/>
                      <a:gd name="connsiteY1" fmla="*/ 17670 h 344937"/>
                      <a:gd name="connsiteX2" fmla="*/ 136918 w 196648"/>
                      <a:gd name="connsiteY2" fmla="*/ 10862 h 344937"/>
                      <a:gd name="connsiteX3" fmla="*/ 183012 w 196648"/>
                      <a:gd name="connsiteY3" fmla="*/ 101995 h 344937"/>
                      <a:gd name="connsiteX4" fmla="*/ 186079 w 196648"/>
                      <a:gd name="connsiteY4" fmla="*/ 204185 h 344937"/>
                      <a:gd name="connsiteX5" fmla="*/ 189146 w 196648"/>
                      <a:gd name="connsiteY5" fmla="*/ 278366 h 344937"/>
                      <a:gd name="connsiteX6" fmla="*/ 149489 w 196648"/>
                      <a:gd name="connsiteY6" fmla="*/ 344815 h 344937"/>
                      <a:gd name="connsiteX7" fmla="*/ 23244 w 196648"/>
                      <a:gd name="connsiteY7" fmla="*/ 261560 h 344937"/>
                      <a:gd name="connsiteX0" fmla="*/ 23244 w 202393"/>
                      <a:gd name="connsiteY0" fmla="*/ 261560 h 344937"/>
                      <a:gd name="connsiteX1" fmla="*/ 10366 w 202393"/>
                      <a:gd name="connsiteY1" fmla="*/ 17670 h 344937"/>
                      <a:gd name="connsiteX2" fmla="*/ 136918 w 202393"/>
                      <a:gd name="connsiteY2" fmla="*/ 10862 h 344937"/>
                      <a:gd name="connsiteX3" fmla="*/ 183012 w 202393"/>
                      <a:gd name="connsiteY3" fmla="*/ 101995 h 344937"/>
                      <a:gd name="connsiteX4" fmla="*/ 198185 w 202393"/>
                      <a:gd name="connsiteY4" fmla="*/ 203261 h 344937"/>
                      <a:gd name="connsiteX5" fmla="*/ 189146 w 202393"/>
                      <a:gd name="connsiteY5" fmla="*/ 278366 h 344937"/>
                      <a:gd name="connsiteX6" fmla="*/ 149489 w 202393"/>
                      <a:gd name="connsiteY6" fmla="*/ 344815 h 344937"/>
                      <a:gd name="connsiteX7" fmla="*/ 23244 w 202393"/>
                      <a:gd name="connsiteY7" fmla="*/ 261560 h 344937"/>
                      <a:gd name="connsiteX0" fmla="*/ 23244 w 219179"/>
                      <a:gd name="connsiteY0" fmla="*/ 261560 h 344839"/>
                      <a:gd name="connsiteX1" fmla="*/ 10366 w 219179"/>
                      <a:gd name="connsiteY1" fmla="*/ 17670 h 344839"/>
                      <a:gd name="connsiteX2" fmla="*/ 136918 w 219179"/>
                      <a:gd name="connsiteY2" fmla="*/ 10862 h 344839"/>
                      <a:gd name="connsiteX3" fmla="*/ 183012 w 219179"/>
                      <a:gd name="connsiteY3" fmla="*/ 101995 h 344839"/>
                      <a:gd name="connsiteX4" fmla="*/ 198185 w 219179"/>
                      <a:gd name="connsiteY4" fmla="*/ 203261 h 344839"/>
                      <a:gd name="connsiteX5" fmla="*/ 218315 w 219179"/>
                      <a:gd name="connsiteY5" fmla="*/ 255532 h 344839"/>
                      <a:gd name="connsiteX6" fmla="*/ 149489 w 219179"/>
                      <a:gd name="connsiteY6" fmla="*/ 344815 h 344839"/>
                      <a:gd name="connsiteX7" fmla="*/ 23244 w 219179"/>
                      <a:gd name="connsiteY7" fmla="*/ 261560 h 344839"/>
                      <a:gd name="connsiteX0" fmla="*/ 23244 w 220201"/>
                      <a:gd name="connsiteY0" fmla="*/ 261560 h 344839"/>
                      <a:gd name="connsiteX1" fmla="*/ 10366 w 220201"/>
                      <a:gd name="connsiteY1" fmla="*/ 17670 h 344839"/>
                      <a:gd name="connsiteX2" fmla="*/ 136918 w 220201"/>
                      <a:gd name="connsiteY2" fmla="*/ 10862 h 344839"/>
                      <a:gd name="connsiteX3" fmla="*/ 183012 w 220201"/>
                      <a:gd name="connsiteY3" fmla="*/ 101995 h 344839"/>
                      <a:gd name="connsiteX4" fmla="*/ 215595 w 220201"/>
                      <a:gd name="connsiteY4" fmla="*/ 198185 h 344839"/>
                      <a:gd name="connsiteX5" fmla="*/ 218315 w 220201"/>
                      <a:gd name="connsiteY5" fmla="*/ 255532 h 344839"/>
                      <a:gd name="connsiteX6" fmla="*/ 149489 w 220201"/>
                      <a:gd name="connsiteY6" fmla="*/ 344815 h 344839"/>
                      <a:gd name="connsiteX7" fmla="*/ 23244 w 220201"/>
                      <a:gd name="connsiteY7" fmla="*/ 261560 h 344839"/>
                      <a:gd name="connsiteX0" fmla="*/ 23244 w 220201"/>
                      <a:gd name="connsiteY0" fmla="*/ 261560 h 344839"/>
                      <a:gd name="connsiteX1" fmla="*/ 10366 w 220201"/>
                      <a:gd name="connsiteY1" fmla="*/ 17670 h 344839"/>
                      <a:gd name="connsiteX2" fmla="*/ 136918 w 220201"/>
                      <a:gd name="connsiteY2" fmla="*/ 10862 h 344839"/>
                      <a:gd name="connsiteX3" fmla="*/ 183012 w 220201"/>
                      <a:gd name="connsiteY3" fmla="*/ 101995 h 344839"/>
                      <a:gd name="connsiteX4" fmla="*/ 215595 w 220201"/>
                      <a:gd name="connsiteY4" fmla="*/ 198185 h 344839"/>
                      <a:gd name="connsiteX5" fmla="*/ 218315 w 220201"/>
                      <a:gd name="connsiteY5" fmla="*/ 255532 h 344839"/>
                      <a:gd name="connsiteX6" fmla="*/ 149489 w 220201"/>
                      <a:gd name="connsiteY6" fmla="*/ 344815 h 344839"/>
                      <a:gd name="connsiteX7" fmla="*/ 23244 w 220201"/>
                      <a:gd name="connsiteY7" fmla="*/ 261560 h 344839"/>
                      <a:gd name="connsiteX0" fmla="*/ 12918 w 209875"/>
                      <a:gd name="connsiteY0" fmla="*/ 250698 h 333973"/>
                      <a:gd name="connsiteX1" fmla="*/ 16995 w 209875"/>
                      <a:gd name="connsiteY1" fmla="*/ 44856 h 333973"/>
                      <a:gd name="connsiteX2" fmla="*/ 126592 w 209875"/>
                      <a:gd name="connsiteY2" fmla="*/ 0 h 333973"/>
                      <a:gd name="connsiteX3" fmla="*/ 172686 w 209875"/>
                      <a:gd name="connsiteY3" fmla="*/ 91133 h 333973"/>
                      <a:gd name="connsiteX4" fmla="*/ 205269 w 209875"/>
                      <a:gd name="connsiteY4" fmla="*/ 187323 h 333973"/>
                      <a:gd name="connsiteX5" fmla="*/ 207989 w 209875"/>
                      <a:gd name="connsiteY5" fmla="*/ 244670 h 333973"/>
                      <a:gd name="connsiteX6" fmla="*/ 139163 w 209875"/>
                      <a:gd name="connsiteY6" fmla="*/ 333953 h 333973"/>
                      <a:gd name="connsiteX7" fmla="*/ 12918 w 209875"/>
                      <a:gd name="connsiteY7" fmla="*/ 250698 h 333973"/>
                      <a:gd name="connsiteX0" fmla="*/ 13293 w 210250"/>
                      <a:gd name="connsiteY0" fmla="*/ 228272 h 311547"/>
                      <a:gd name="connsiteX1" fmla="*/ 17370 w 210250"/>
                      <a:gd name="connsiteY1" fmla="*/ 22430 h 311547"/>
                      <a:gd name="connsiteX2" fmla="*/ 133831 w 210250"/>
                      <a:gd name="connsiteY2" fmla="*/ 0 h 311547"/>
                      <a:gd name="connsiteX3" fmla="*/ 173061 w 210250"/>
                      <a:gd name="connsiteY3" fmla="*/ 68707 h 311547"/>
                      <a:gd name="connsiteX4" fmla="*/ 205644 w 210250"/>
                      <a:gd name="connsiteY4" fmla="*/ 164897 h 311547"/>
                      <a:gd name="connsiteX5" fmla="*/ 208364 w 210250"/>
                      <a:gd name="connsiteY5" fmla="*/ 222244 h 311547"/>
                      <a:gd name="connsiteX6" fmla="*/ 139538 w 210250"/>
                      <a:gd name="connsiteY6" fmla="*/ 311527 h 311547"/>
                      <a:gd name="connsiteX7" fmla="*/ 13293 w 210250"/>
                      <a:gd name="connsiteY7" fmla="*/ 228272 h 31154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210250" h="311547">
                        <a:moveTo>
                          <a:pt x="13293" y="228272"/>
                        </a:moveTo>
                        <a:cubicBezTo>
                          <a:pt x="-7068" y="180089"/>
                          <a:pt x="-2720" y="60475"/>
                          <a:pt x="17370" y="22430"/>
                        </a:cubicBezTo>
                        <a:cubicBezTo>
                          <a:pt x="37460" y="-15615"/>
                          <a:pt x="93747" y="12081"/>
                          <a:pt x="133831" y="0"/>
                        </a:cubicBezTo>
                        <a:cubicBezTo>
                          <a:pt x="176346" y="16128"/>
                          <a:pt x="146985" y="32309"/>
                          <a:pt x="173061" y="68707"/>
                        </a:cubicBezTo>
                        <a:cubicBezTo>
                          <a:pt x="198884" y="109436"/>
                          <a:pt x="193101" y="135412"/>
                          <a:pt x="205644" y="164897"/>
                        </a:cubicBezTo>
                        <a:cubicBezTo>
                          <a:pt x="203649" y="189526"/>
                          <a:pt x="214462" y="198806"/>
                          <a:pt x="208364" y="222244"/>
                        </a:cubicBezTo>
                        <a:cubicBezTo>
                          <a:pt x="202266" y="245682"/>
                          <a:pt x="172050" y="310522"/>
                          <a:pt x="139538" y="311527"/>
                        </a:cubicBezTo>
                        <a:cubicBezTo>
                          <a:pt x="107026" y="312532"/>
                          <a:pt x="33654" y="276455"/>
                          <a:pt x="13293" y="228272"/>
                        </a:cubicBezTo>
                        <a:close/>
                      </a:path>
                    </a:pathLst>
                  </a:custGeom>
                  <a:solidFill>
                    <a:srgbClr val="FFCC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9" name="円/楕円 33"/>
                  <p:cNvSpPr/>
                  <p:nvPr/>
                </p:nvSpPr>
                <p:spPr>
                  <a:xfrm rot="21183196">
                    <a:off x="3188626" y="2643497"/>
                    <a:ext cx="168319" cy="241222"/>
                  </a:xfrm>
                  <a:custGeom>
                    <a:avLst/>
                    <a:gdLst>
                      <a:gd name="connsiteX0" fmla="*/ 0 w 352425"/>
                      <a:gd name="connsiteY0" fmla="*/ 232632 h 465263"/>
                      <a:gd name="connsiteX1" fmla="*/ 176213 w 352425"/>
                      <a:gd name="connsiteY1" fmla="*/ 0 h 465263"/>
                      <a:gd name="connsiteX2" fmla="*/ 352426 w 352425"/>
                      <a:gd name="connsiteY2" fmla="*/ 232632 h 465263"/>
                      <a:gd name="connsiteX3" fmla="*/ 176213 w 352425"/>
                      <a:gd name="connsiteY3" fmla="*/ 465264 h 465263"/>
                      <a:gd name="connsiteX4" fmla="*/ 0 w 352425"/>
                      <a:gd name="connsiteY4" fmla="*/ 232632 h 465263"/>
                      <a:gd name="connsiteX0" fmla="*/ 1629 w 354055"/>
                      <a:gd name="connsiteY0" fmla="*/ 142145 h 374777"/>
                      <a:gd name="connsiteX1" fmla="*/ 120692 w 354055"/>
                      <a:gd name="connsiteY1" fmla="*/ 0 h 374777"/>
                      <a:gd name="connsiteX2" fmla="*/ 354055 w 354055"/>
                      <a:gd name="connsiteY2" fmla="*/ 142145 h 374777"/>
                      <a:gd name="connsiteX3" fmla="*/ 177842 w 354055"/>
                      <a:gd name="connsiteY3" fmla="*/ 374777 h 374777"/>
                      <a:gd name="connsiteX4" fmla="*/ 1629 w 354055"/>
                      <a:gd name="connsiteY4" fmla="*/ 142145 h 374777"/>
                      <a:gd name="connsiteX0" fmla="*/ 892 w 379804"/>
                      <a:gd name="connsiteY0" fmla="*/ 219990 h 452622"/>
                      <a:gd name="connsiteX1" fmla="*/ 119955 w 379804"/>
                      <a:gd name="connsiteY1" fmla="*/ 77845 h 452622"/>
                      <a:gd name="connsiteX2" fmla="*/ 360460 w 379804"/>
                      <a:gd name="connsiteY2" fmla="*/ 5360 h 452622"/>
                      <a:gd name="connsiteX3" fmla="*/ 353318 w 379804"/>
                      <a:gd name="connsiteY3" fmla="*/ 219990 h 452622"/>
                      <a:gd name="connsiteX4" fmla="*/ 177105 w 379804"/>
                      <a:gd name="connsiteY4" fmla="*/ 452622 h 452622"/>
                      <a:gd name="connsiteX5" fmla="*/ 892 w 379804"/>
                      <a:gd name="connsiteY5" fmla="*/ 219990 h 452622"/>
                      <a:gd name="connsiteX0" fmla="*/ 701 w 373499"/>
                      <a:gd name="connsiteY0" fmla="*/ 219072 h 451704"/>
                      <a:gd name="connsiteX1" fmla="*/ 119764 w 373499"/>
                      <a:gd name="connsiteY1" fmla="*/ 76927 h 451704"/>
                      <a:gd name="connsiteX2" fmla="*/ 231681 w 373499"/>
                      <a:gd name="connsiteY2" fmla="*/ 116361 h 451704"/>
                      <a:gd name="connsiteX3" fmla="*/ 360269 w 373499"/>
                      <a:gd name="connsiteY3" fmla="*/ 4442 h 451704"/>
                      <a:gd name="connsiteX4" fmla="*/ 353127 w 373499"/>
                      <a:gd name="connsiteY4" fmla="*/ 219072 h 451704"/>
                      <a:gd name="connsiteX5" fmla="*/ 176914 w 373499"/>
                      <a:gd name="connsiteY5" fmla="*/ 451704 h 451704"/>
                      <a:gd name="connsiteX6" fmla="*/ 701 w 373499"/>
                      <a:gd name="connsiteY6" fmla="*/ 219072 h 451704"/>
                      <a:gd name="connsiteX0" fmla="*/ 5393 w 378191"/>
                      <a:gd name="connsiteY0" fmla="*/ 219072 h 451704"/>
                      <a:gd name="connsiteX1" fmla="*/ 62544 w 378191"/>
                      <a:gd name="connsiteY1" fmla="*/ 117408 h 451704"/>
                      <a:gd name="connsiteX2" fmla="*/ 236373 w 378191"/>
                      <a:gd name="connsiteY2" fmla="*/ 116361 h 451704"/>
                      <a:gd name="connsiteX3" fmla="*/ 364961 w 378191"/>
                      <a:gd name="connsiteY3" fmla="*/ 4442 h 451704"/>
                      <a:gd name="connsiteX4" fmla="*/ 357819 w 378191"/>
                      <a:gd name="connsiteY4" fmla="*/ 219072 h 451704"/>
                      <a:gd name="connsiteX5" fmla="*/ 181606 w 378191"/>
                      <a:gd name="connsiteY5" fmla="*/ 451704 h 451704"/>
                      <a:gd name="connsiteX6" fmla="*/ 5393 w 378191"/>
                      <a:gd name="connsiteY6" fmla="*/ 219072 h 451704"/>
                      <a:gd name="connsiteX0" fmla="*/ 5213 w 380393"/>
                      <a:gd name="connsiteY0" fmla="*/ 345279 h 455457"/>
                      <a:gd name="connsiteX1" fmla="*/ 64746 w 380393"/>
                      <a:gd name="connsiteY1" fmla="*/ 117408 h 455457"/>
                      <a:gd name="connsiteX2" fmla="*/ 238575 w 380393"/>
                      <a:gd name="connsiteY2" fmla="*/ 116361 h 455457"/>
                      <a:gd name="connsiteX3" fmla="*/ 367163 w 380393"/>
                      <a:gd name="connsiteY3" fmla="*/ 4442 h 455457"/>
                      <a:gd name="connsiteX4" fmla="*/ 360021 w 380393"/>
                      <a:gd name="connsiteY4" fmla="*/ 219072 h 455457"/>
                      <a:gd name="connsiteX5" fmla="*/ 183808 w 380393"/>
                      <a:gd name="connsiteY5" fmla="*/ 451704 h 455457"/>
                      <a:gd name="connsiteX6" fmla="*/ 5213 w 380393"/>
                      <a:gd name="connsiteY6" fmla="*/ 345279 h 455457"/>
                      <a:gd name="connsiteX0" fmla="*/ 5213 w 445490"/>
                      <a:gd name="connsiteY0" fmla="*/ 345279 h 451760"/>
                      <a:gd name="connsiteX1" fmla="*/ 64746 w 445490"/>
                      <a:gd name="connsiteY1" fmla="*/ 117408 h 451760"/>
                      <a:gd name="connsiteX2" fmla="*/ 238575 w 445490"/>
                      <a:gd name="connsiteY2" fmla="*/ 116361 h 451760"/>
                      <a:gd name="connsiteX3" fmla="*/ 367163 w 445490"/>
                      <a:gd name="connsiteY3" fmla="*/ 4442 h 451760"/>
                      <a:gd name="connsiteX4" fmla="*/ 360021 w 445490"/>
                      <a:gd name="connsiteY4" fmla="*/ 219072 h 451760"/>
                      <a:gd name="connsiteX5" fmla="*/ 440804 w 445490"/>
                      <a:gd name="connsiteY5" fmla="*/ 333130 h 451760"/>
                      <a:gd name="connsiteX6" fmla="*/ 183808 w 445490"/>
                      <a:gd name="connsiteY6" fmla="*/ 451704 h 451760"/>
                      <a:gd name="connsiteX7" fmla="*/ 5213 w 445490"/>
                      <a:gd name="connsiteY7" fmla="*/ 345279 h 451760"/>
                      <a:gd name="connsiteX0" fmla="*/ 5213 w 445490"/>
                      <a:gd name="connsiteY0" fmla="*/ 345279 h 452095"/>
                      <a:gd name="connsiteX1" fmla="*/ 64746 w 445490"/>
                      <a:gd name="connsiteY1" fmla="*/ 117408 h 452095"/>
                      <a:gd name="connsiteX2" fmla="*/ 238575 w 445490"/>
                      <a:gd name="connsiteY2" fmla="*/ 116361 h 452095"/>
                      <a:gd name="connsiteX3" fmla="*/ 367163 w 445490"/>
                      <a:gd name="connsiteY3" fmla="*/ 4442 h 452095"/>
                      <a:gd name="connsiteX4" fmla="*/ 360021 w 445490"/>
                      <a:gd name="connsiteY4" fmla="*/ 219072 h 452095"/>
                      <a:gd name="connsiteX5" fmla="*/ 440804 w 445490"/>
                      <a:gd name="connsiteY5" fmla="*/ 333130 h 452095"/>
                      <a:gd name="connsiteX6" fmla="*/ 183808 w 445490"/>
                      <a:gd name="connsiteY6" fmla="*/ 451704 h 452095"/>
                      <a:gd name="connsiteX7" fmla="*/ 5213 w 445490"/>
                      <a:gd name="connsiteY7" fmla="*/ 345279 h 452095"/>
                      <a:gd name="connsiteX0" fmla="*/ 5213 w 445490"/>
                      <a:gd name="connsiteY0" fmla="*/ 329985 h 436801"/>
                      <a:gd name="connsiteX1" fmla="*/ 64746 w 445490"/>
                      <a:gd name="connsiteY1" fmla="*/ 102114 h 436801"/>
                      <a:gd name="connsiteX2" fmla="*/ 238575 w 445490"/>
                      <a:gd name="connsiteY2" fmla="*/ 101067 h 436801"/>
                      <a:gd name="connsiteX3" fmla="*/ 221305 w 445490"/>
                      <a:gd name="connsiteY3" fmla="*/ 4961 h 436801"/>
                      <a:gd name="connsiteX4" fmla="*/ 360021 w 445490"/>
                      <a:gd name="connsiteY4" fmla="*/ 203778 h 436801"/>
                      <a:gd name="connsiteX5" fmla="*/ 440804 w 445490"/>
                      <a:gd name="connsiteY5" fmla="*/ 317836 h 436801"/>
                      <a:gd name="connsiteX6" fmla="*/ 183808 w 445490"/>
                      <a:gd name="connsiteY6" fmla="*/ 436410 h 436801"/>
                      <a:gd name="connsiteX7" fmla="*/ 5213 w 445490"/>
                      <a:gd name="connsiteY7" fmla="*/ 329985 h 436801"/>
                      <a:gd name="connsiteX0" fmla="*/ 5213 w 446933"/>
                      <a:gd name="connsiteY0" fmla="*/ 325896 h 432712"/>
                      <a:gd name="connsiteX1" fmla="*/ 64746 w 446933"/>
                      <a:gd name="connsiteY1" fmla="*/ 98025 h 432712"/>
                      <a:gd name="connsiteX2" fmla="*/ 238575 w 446933"/>
                      <a:gd name="connsiteY2" fmla="*/ 96978 h 432712"/>
                      <a:gd name="connsiteX3" fmla="*/ 221305 w 446933"/>
                      <a:gd name="connsiteY3" fmla="*/ 872 h 432712"/>
                      <a:gd name="connsiteX4" fmla="*/ 325066 w 446933"/>
                      <a:gd name="connsiteY4" fmla="*/ 42966 h 432712"/>
                      <a:gd name="connsiteX5" fmla="*/ 360021 w 446933"/>
                      <a:gd name="connsiteY5" fmla="*/ 199689 h 432712"/>
                      <a:gd name="connsiteX6" fmla="*/ 440804 w 446933"/>
                      <a:gd name="connsiteY6" fmla="*/ 313747 h 432712"/>
                      <a:gd name="connsiteX7" fmla="*/ 183808 w 446933"/>
                      <a:gd name="connsiteY7" fmla="*/ 432321 h 432712"/>
                      <a:gd name="connsiteX8" fmla="*/ 5213 w 446933"/>
                      <a:gd name="connsiteY8" fmla="*/ 325896 h 432712"/>
                      <a:gd name="connsiteX0" fmla="*/ 5213 w 446933"/>
                      <a:gd name="connsiteY0" fmla="*/ 311442 h 418258"/>
                      <a:gd name="connsiteX1" fmla="*/ 64746 w 446933"/>
                      <a:gd name="connsiteY1" fmla="*/ 83571 h 418258"/>
                      <a:gd name="connsiteX2" fmla="*/ 238575 w 446933"/>
                      <a:gd name="connsiteY2" fmla="*/ 82524 h 418258"/>
                      <a:gd name="connsiteX3" fmla="*/ 197728 w 446933"/>
                      <a:gd name="connsiteY3" fmla="*/ 2736 h 418258"/>
                      <a:gd name="connsiteX4" fmla="*/ 325066 w 446933"/>
                      <a:gd name="connsiteY4" fmla="*/ 28512 h 418258"/>
                      <a:gd name="connsiteX5" fmla="*/ 360021 w 446933"/>
                      <a:gd name="connsiteY5" fmla="*/ 185235 h 418258"/>
                      <a:gd name="connsiteX6" fmla="*/ 440804 w 446933"/>
                      <a:gd name="connsiteY6" fmla="*/ 299293 h 418258"/>
                      <a:gd name="connsiteX7" fmla="*/ 183808 w 446933"/>
                      <a:gd name="connsiteY7" fmla="*/ 417867 h 418258"/>
                      <a:gd name="connsiteX8" fmla="*/ 5213 w 446933"/>
                      <a:gd name="connsiteY8" fmla="*/ 311442 h 418258"/>
                      <a:gd name="connsiteX0" fmla="*/ 5213 w 446933"/>
                      <a:gd name="connsiteY0" fmla="*/ 324323 h 431139"/>
                      <a:gd name="connsiteX1" fmla="*/ 64746 w 446933"/>
                      <a:gd name="connsiteY1" fmla="*/ 96452 h 431139"/>
                      <a:gd name="connsiteX2" fmla="*/ 238575 w 446933"/>
                      <a:gd name="connsiteY2" fmla="*/ 95405 h 431139"/>
                      <a:gd name="connsiteX3" fmla="*/ 197728 w 446933"/>
                      <a:gd name="connsiteY3" fmla="*/ 15617 h 431139"/>
                      <a:gd name="connsiteX4" fmla="*/ 325066 w 446933"/>
                      <a:gd name="connsiteY4" fmla="*/ 41393 h 431139"/>
                      <a:gd name="connsiteX5" fmla="*/ 360021 w 446933"/>
                      <a:gd name="connsiteY5" fmla="*/ 198116 h 431139"/>
                      <a:gd name="connsiteX6" fmla="*/ 440804 w 446933"/>
                      <a:gd name="connsiteY6" fmla="*/ 312174 h 431139"/>
                      <a:gd name="connsiteX7" fmla="*/ 183808 w 446933"/>
                      <a:gd name="connsiteY7" fmla="*/ 430748 h 431139"/>
                      <a:gd name="connsiteX8" fmla="*/ 5213 w 446933"/>
                      <a:gd name="connsiteY8" fmla="*/ 324323 h 431139"/>
                      <a:gd name="connsiteX0" fmla="*/ 5213 w 446933"/>
                      <a:gd name="connsiteY0" fmla="*/ 324323 h 431139"/>
                      <a:gd name="connsiteX1" fmla="*/ 64746 w 446933"/>
                      <a:gd name="connsiteY1" fmla="*/ 96452 h 431139"/>
                      <a:gd name="connsiteX2" fmla="*/ 238575 w 446933"/>
                      <a:gd name="connsiteY2" fmla="*/ 95405 h 431139"/>
                      <a:gd name="connsiteX3" fmla="*/ 197728 w 446933"/>
                      <a:gd name="connsiteY3" fmla="*/ 15617 h 431139"/>
                      <a:gd name="connsiteX4" fmla="*/ 325066 w 446933"/>
                      <a:gd name="connsiteY4" fmla="*/ 41393 h 431139"/>
                      <a:gd name="connsiteX5" fmla="*/ 360021 w 446933"/>
                      <a:gd name="connsiteY5" fmla="*/ 198116 h 431139"/>
                      <a:gd name="connsiteX6" fmla="*/ 440804 w 446933"/>
                      <a:gd name="connsiteY6" fmla="*/ 312174 h 431139"/>
                      <a:gd name="connsiteX7" fmla="*/ 183808 w 446933"/>
                      <a:gd name="connsiteY7" fmla="*/ 430748 h 431139"/>
                      <a:gd name="connsiteX8" fmla="*/ 5213 w 446933"/>
                      <a:gd name="connsiteY8" fmla="*/ 324323 h 431139"/>
                      <a:gd name="connsiteX0" fmla="*/ 5213 w 446933"/>
                      <a:gd name="connsiteY0" fmla="*/ 313032 h 419848"/>
                      <a:gd name="connsiteX1" fmla="*/ 64746 w 446933"/>
                      <a:gd name="connsiteY1" fmla="*/ 85161 h 419848"/>
                      <a:gd name="connsiteX2" fmla="*/ 238575 w 446933"/>
                      <a:gd name="connsiteY2" fmla="*/ 84114 h 419848"/>
                      <a:gd name="connsiteX3" fmla="*/ 176513 w 446933"/>
                      <a:gd name="connsiteY3" fmla="*/ 20932 h 419848"/>
                      <a:gd name="connsiteX4" fmla="*/ 325066 w 446933"/>
                      <a:gd name="connsiteY4" fmla="*/ 30102 h 419848"/>
                      <a:gd name="connsiteX5" fmla="*/ 360021 w 446933"/>
                      <a:gd name="connsiteY5" fmla="*/ 186825 h 419848"/>
                      <a:gd name="connsiteX6" fmla="*/ 440804 w 446933"/>
                      <a:gd name="connsiteY6" fmla="*/ 300883 h 419848"/>
                      <a:gd name="connsiteX7" fmla="*/ 183808 w 446933"/>
                      <a:gd name="connsiteY7" fmla="*/ 419457 h 419848"/>
                      <a:gd name="connsiteX8" fmla="*/ 5213 w 446933"/>
                      <a:gd name="connsiteY8" fmla="*/ 313032 h 419848"/>
                      <a:gd name="connsiteX0" fmla="*/ 5213 w 446933"/>
                      <a:gd name="connsiteY0" fmla="*/ 316250 h 423066"/>
                      <a:gd name="connsiteX1" fmla="*/ 64746 w 446933"/>
                      <a:gd name="connsiteY1" fmla="*/ 88379 h 423066"/>
                      <a:gd name="connsiteX2" fmla="*/ 238575 w 446933"/>
                      <a:gd name="connsiteY2" fmla="*/ 87332 h 423066"/>
                      <a:gd name="connsiteX3" fmla="*/ 176513 w 446933"/>
                      <a:gd name="connsiteY3" fmla="*/ 24150 h 423066"/>
                      <a:gd name="connsiteX4" fmla="*/ 325066 w 446933"/>
                      <a:gd name="connsiteY4" fmla="*/ 33320 h 423066"/>
                      <a:gd name="connsiteX5" fmla="*/ 360021 w 446933"/>
                      <a:gd name="connsiteY5" fmla="*/ 190043 h 423066"/>
                      <a:gd name="connsiteX6" fmla="*/ 440804 w 446933"/>
                      <a:gd name="connsiteY6" fmla="*/ 304101 h 423066"/>
                      <a:gd name="connsiteX7" fmla="*/ 183808 w 446933"/>
                      <a:gd name="connsiteY7" fmla="*/ 422675 h 423066"/>
                      <a:gd name="connsiteX8" fmla="*/ 5213 w 446933"/>
                      <a:gd name="connsiteY8" fmla="*/ 316250 h 423066"/>
                      <a:gd name="connsiteX0" fmla="*/ 5213 w 446933"/>
                      <a:gd name="connsiteY0" fmla="*/ 337126 h 443942"/>
                      <a:gd name="connsiteX1" fmla="*/ 64746 w 446933"/>
                      <a:gd name="connsiteY1" fmla="*/ 109255 h 443942"/>
                      <a:gd name="connsiteX2" fmla="*/ 238575 w 446933"/>
                      <a:gd name="connsiteY2" fmla="*/ 108208 h 443942"/>
                      <a:gd name="connsiteX3" fmla="*/ 196803 w 446933"/>
                      <a:gd name="connsiteY3" fmla="*/ 16314 h 443942"/>
                      <a:gd name="connsiteX4" fmla="*/ 325066 w 446933"/>
                      <a:gd name="connsiteY4" fmla="*/ 54196 h 443942"/>
                      <a:gd name="connsiteX5" fmla="*/ 360021 w 446933"/>
                      <a:gd name="connsiteY5" fmla="*/ 210919 h 443942"/>
                      <a:gd name="connsiteX6" fmla="*/ 440804 w 446933"/>
                      <a:gd name="connsiteY6" fmla="*/ 324977 h 443942"/>
                      <a:gd name="connsiteX7" fmla="*/ 183808 w 446933"/>
                      <a:gd name="connsiteY7" fmla="*/ 443551 h 443942"/>
                      <a:gd name="connsiteX8" fmla="*/ 5213 w 446933"/>
                      <a:gd name="connsiteY8" fmla="*/ 337126 h 443942"/>
                      <a:gd name="connsiteX0" fmla="*/ 5213 w 446933"/>
                      <a:gd name="connsiteY0" fmla="*/ 334366 h 441182"/>
                      <a:gd name="connsiteX1" fmla="*/ 64746 w 446933"/>
                      <a:gd name="connsiteY1" fmla="*/ 106495 h 441182"/>
                      <a:gd name="connsiteX2" fmla="*/ 238575 w 446933"/>
                      <a:gd name="connsiteY2" fmla="*/ 105448 h 441182"/>
                      <a:gd name="connsiteX3" fmla="*/ 225168 w 446933"/>
                      <a:gd name="connsiteY3" fmla="*/ 17010 h 441182"/>
                      <a:gd name="connsiteX4" fmla="*/ 325066 w 446933"/>
                      <a:gd name="connsiteY4" fmla="*/ 51436 h 441182"/>
                      <a:gd name="connsiteX5" fmla="*/ 360021 w 446933"/>
                      <a:gd name="connsiteY5" fmla="*/ 208159 h 441182"/>
                      <a:gd name="connsiteX6" fmla="*/ 440804 w 446933"/>
                      <a:gd name="connsiteY6" fmla="*/ 322217 h 441182"/>
                      <a:gd name="connsiteX7" fmla="*/ 183808 w 446933"/>
                      <a:gd name="connsiteY7" fmla="*/ 440791 h 441182"/>
                      <a:gd name="connsiteX8" fmla="*/ 5213 w 446933"/>
                      <a:gd name="connsiteY8" fmla="*/ 334366 h 441182"/>
                      <a:gd name="connsiteX0" fmla="*/ 5213 w 446933"/>
                      <a:gd name="connsiteY0" fmla="*/ 334916 h 441732"/>
                      <a:gd name="connsiteX1" fmla="*/ 64746 w 446933"/>
                      <a:gd name="connsiteY1" fmla="*/ 107045 h 441732"/>
                      <a:gd name="connsiteX2" fmla="*/ 238575 w 446933"/>
                      <a:gd name="connsiteY2" fmla="*/ 105998 h 441732"/>
                      <a:gd name="connsiteX3" fmla="*/ 258837 w 446933"/>
                      <a:gd name="connsiteY3" fmla="*/ 16865 h 441732"/>
                      <a:gd name="connsiteX4" fmla="*/ 325066 w 446933"/>
                      <a:gd name="connsiteY4" fmla="*/ 51986 h 441732"/>
                      <a:gd name="connsiteX5" fmla="*/ 360021 w 446933"/>
                      <a:gd name="connsiteY5" fmla="*/ 208709 h 441732"/>
                      <a:gd name="connsiteX6" fmla="*/ 440804 w 446933"/>
                      <a:gd name="connsiteY6" fmla="*/ 322767 h 441732"/>
                      <a:gd name="connsiteX7" fmla="*/ 183808 w 446933"/>
                      <a:gd name="connsiteY7" fmla="*/ 441341 h 441732"/>
                      <a:gd name="connsiteX8" fmla="*/ 5213 w 446933"/>
                      <a:gd name="connsiteY8" fmla="*/ 334916 h 441732"/>
                      <a:gd name="connsiteX0" fmla="*/ 5213 w 446933"/>
                      <a:gd name="connsiteY0" fmla="*/ 337784 h 444600"/>
                      <a:gd name="connsiteX1" fmla="*/ 64746 w 446933"/>
                      <a:gd name="connsiteY1" fmla="*/ 109913 h 444600"/>
                      <a:gd name="connsiteX2" fmla="*/ 238575 w 446933"/>
                      <a:gd name="connsiteY2" fmla="*/ 108866 h 444600"/>
                      <a:gd name="connsiteX3" fmla="*/ 268868 w 446933"/>
                      <a:gd name="connsiteY3" fmla="*/ 16157 h 444600"/>
                      <a:gd name="connsiteX4" fmla="*/ 325066 w 446933"/>
                      <a:gd name="connsiteY4" fmla="*/ 54854 h 444600"/>
                      <a:gd name="connsiteX5" fmla="*/ 360021 w 446933"/>
                      <a:gd name="connsiteY5" fmla="*/ 211577 h 444600"/>
                      <a:gd name="connsiteX6" fmla="*/ 440804 w 446933"/>
                      <a:gd name="connsiteY6" fmla="*/ 325635 h 444600"/>
                      <a:gd name="connsiteX7" fmla="*/ 183808 w 446933"/>
                      <a:gd name="connsiteY7" fmla="*/ 444209 h 444600"/>
                      <a:gd name="connsiteX8" fmla="*/ 5213 w 446933"/>
                      <a:gd name="connsiteY8" fmla="*/ 337784 h 444600"/>
                      <a:gd name="connsiteX0" fmla="*/ 5213 w 446933"/>
                      <a:gd name="connsiteY0" fmla="*/ 337784 h 444600"/>
                      <a:gd name="connsiteX1" fmla="*/ 64746 w 446933"/>
                      <a:gd name="connsiteY1" fmla="*/ 109913 h 444600"/>
                      <a:gd name="connsiteX2" fmla="*/ 238575 w 446933"/>
                      <a:gd name="connsiteY2" fmla="*/ 108866 h 444600"/>
                      <a:gd name="connsiteX3" fmla="*/ 268868 w 446933"/>
                      <a:gd name="connsiteY3" fmla="*/ 16157 h 444600"/>
                      <a:gd name="connsiteX4" fmla="*/ 325066 w 446933"/>
                      <a:gd name="connsiteY4" fmla="*/ 54854 h 444600"/>
                      <a:gd name="connsiteX5" fmla="*/ 360021 w 446933"/>
                      <a:gd name="connsiteY5" fmla="*/ 211577 h 444600"/>
                      <a:gd name="connsiteX6" fmla="*/ 440804 w 446933"/>
                      <a:gd name="connsiteY6" fmla="*/ 325635 h 444600"/>
                      <a:gd name="connsiteX7" fmla="*/ 183808 w 446933"/>
                      <a:gd name="connsiteY7" fmla="*/ 444209 h 444600"/>
                      <a:gd name="connsiteX8" fmla="*/ 5213 w 446933"/>
                      <a:gd name="connsiteY8" fmla="*/ 337784 h 444600"/>
                      <a:gd name="connsiteX0" fmla="*/ 5213 w 446933"/>
                      <a:gd name="connsiteY0" fmla="*/ 321627 h 428443"/>
                      <a:gd name="connsiteX1" fmla="*/ 64746 w 446933"/>
                      <a:gd name="connsiteY1" fmla="*/ 93756 h 428443"/>
                      <a:gd name="connsiteX2" fmla="*/ 238575 w 446933"/>
                      <a:gd name="connsiteY2" fmla="*/ 92709 h 428443"/>
                      <a:gd name="connsiteX3" fmla="*/ 268868 w 446933"/>
                      <a:gd name="connsiteY3" fmla="*/ 0 h 428443"/>
                      <a:gd name="connsiteX4" fmla="*/ 325066 w 446933"/>
                      <a:gd name="connsiteY4" fmla="*/ 38697 h 428443"/>
                      <a:gd name="connsiteX5" fmla="*/ 360021 w 446933"/>
                      <a:gd name="connsiteY5" fmla="*/ 195420 h 428443"/>
                      <a:gd name="connsiteX6" fmla="*/ 440804 w 446933"/>
                      <a:gd name="connsiteY6" fmla="*/ 309478 h 428443"/>
                      <a:gd name="connsiteX7" fmla="*/ 183808 w 446933"/>
                      <a:gd name="connsiteY7" fmla="*/ 428052 h 428443"/>
                      <a:gd name="connsiteX8" fmla="*/ 5213 w 446933"/>
                      <a:gd name="connsiteY8" fmla="*/ 321627 h 428443"/>
                      <a:gd name="connsiteX0" fmla="*/ 5706 w 447426"/>
                      <a:gd name="connsiteY0" fmla="*/ 321627 h 428443"/>
                      <a:gd name="connsiteX1" fmla="*/ 65239 w 447426"/>
                      <a:gd name="connsiteY1" fmla="*/ 93756 h 428443"/>
                      <a:gd name="connsiteX2" fmla="*/ 273024 w 447426"/>
                      <a:gd name="connsiteY2" fmla="*/ 89650 h 428443"/>
                      <a:gd name="connsiteX3" fmla="*/ 269361 w 447426"/>
                      <a:gd name="connsiteY3" fmla="*/ 0 h 428443"/>
                      <a:gd name="connsiteX4" fmla="*/ 325559 w 447426"/>
                      <a:gd name="connsiteY4" fmla="*/ 38697 h 428443"/>
                      <a:gd name="connsiteX5" fmla="*/ 360514 w 447426"/>
                      <a:gd name="connsiteY5" fmla="*/ 195420 h 428443"/>
                      <a:gd name="connsiteX6" fmla="*/ 441297 w 447426"/>
                      <a:gd name="connsiteY6" fmla="*/ 309478 h 428443"/>
                      <a:gd name="connsiteX7" fmla="*/ 184301 w 447426"/>
                      <a:gd name="connsiteY7" fmla="*/ 428052 h 428443"/>
                      <a:gd name="connsiteX8" fmla="*/ 5706 w 447426"/>
                      <a:gd name="connsiteY8" fmla="*/ 321627 h 428443"/>
                      <a:gd name="connsiteX0" fmla="*/ 5896 w 447616"/>
                      <a:gd name="connsiteY0" fmla="*/ 321627 h 428443"/>
                      <a:gd name="connsiteX1" fmla="*/ 65429 w 447616"/>
                      <a:gd name="connsiteY1" fmla="*/ 93756 h 428443"/>
                      <a:gd name="connsiteX2" fmla="*/ 285033 w 447616"/>
                      <a:gd name="connsiteY2" fmla="*/ 91090 h 428443"/>
                      <a:gd name="connsiteX3" fmla="*/ 269551 w 447616"/>
                      <a:gd name="connsiteY3" fmla="*/ 0 h 428443"/>
                      <a:gd name="connsiteX4" fmla="*/ 325749 w 447616"/>
                      <a:gd name="connsiteY4" fmla="*/ 38697 h 428443"/>
                      <a:gd name="connsiteX5" fmla="*/ 360704 w 447616"/>
                      <a:gd name="connsiteY5" fmla="*/ 195420 h 428443"/>
                      <a:gd name="connsiteX6" fmla="*/ 441487 w 447616"/>
                      <a:gd name="connsiteY6" fmla="*/ 309478 h 428443"/>
                      <a:gd name="connsiteX7" fmla="*/ 184491 w 447616"/>
                      <a:gd name="connsiteY7" fmla="*/ 428052 h 428443"/>
                      <a:gd name="connsiteX8" fmla="*/ 5896 w 447616"/>
                      <a:gd name="connsiteY8" fmla="*/ 321627 h 428443"/>
                      <a:gd name="connsiteX0" fmla="*/ 5896 w 447616"/>
                      <a:gd name="connsiteY0" fmla="*/ 321627 h 428443"/>
                      <a:gd name="connsiteX1" fmla="*/ 65429 w 447616"/>
                      <a:gd name="connsiteY1" fmla="*/ 93756 h 428443"/>
                      <a:gd name="connsiteX2" fmla="*/ 285033 w 447616"/>
                      <a:gd name="connsiteY2" fmla="*/ 91090 h 428443"/>
                      <a:gd name="connsiteX3" fmla="*/ 269551 w 447616"/>
                      <a:gd name="connsiteY3" fmla="*/ 0 h 428443"/>
                      <a:gd name="connsiteX4" fmla="*/ 325749 w 447616"/>
                      <a:gd name="connsiteY4" fmla="*/ 38697 h 428443"/>
                      <a:gd name="connsiteX5" fmla="*/ 360704 w 447616"/>
                      <a:gd name="connsiteY5" fmla="*/ 195420 h 428443"/>
                      <a:gd name="connsiteX6" fmla="*/ 441487 w 447616"/>
                      <a:gd name="connsiteY6" fmla="*/ 309478 h 428443"/>
                      <a:gd name="connsiteX7" fmla="*/ 184491 w 447616"/>
                      <a:gd name="connsiteY7" fmla="*/ 428052 h 428443"/>
                      <a:gd name="connsiteX8" fmla="*/ 5896 w 447616"/>
                      <a:gd name="connsiteY8" fmla="*/ 321627 h 428443"/>
                      <a:gd name="connsiteX0" fmla="*/ 5896 w 447616"/>
                      <a:gd name="connsiteY0" fmla="*/ 321627 h 428443"/>
                      <a:gd name="connsiteX1" fmla="*/ 65429 w 447616"/>
                      <a:gd name="connsiteY1" fmla="*/ 93756 h 428443"/>
                      <a:gd name="connsiteX2" fmla="*/ 285033 w 447616"/>
                      <a:gd name="connsiteY2" fmla="*/ 91090 h 428443"/>
                      <a:gd name="connsiteX3" fmla="*/ 269551 w 447616"/>
                      <a:gd name="connsiteY3" fmla="*/ 0 h 428443"/>
                      <a:gd name="connsiteX4" fmla="*/ 325749 w 447616"/>
                      <a:gd name="connsiteY4" fmla="*/ 38697 h 428443"/>
                      <a:gd name="connsiteX5" fmla="*/ 360704 w 447616"/>
                      <a:gd name="connsiteY5" fmla="*/ 195420 h 428443"/>
                      <a:gd name="connsiteX6" fmla="*/ 441487 w 447616"/>
                      <a:gd name="connsiteY6" fmla="*/ 309478 h 428443"/>
                      <a:gd name="connsiteX7" fmla="*/ 184491 w 447616"/>
                      <a:gd name="connsiteY7" fmla="*/ 428052 h 428443"/>
                      <a:gd name="connsiteX8" fmla="*/ 5896 w 447616"/>
                      <a:gd name="connsiteY8" fmla="*/ 321627 h 428443"/>
                      <a:gd name="connsiteX0" fmla="*/ 5896 w 447616"/>
                      <a:gd name="connsiteY0" fmla="*/ 296495 h 403311"/>
                      <a:gd name="connsiteX1" fmla="*/ 65429 w 447616"/>
                      <a:gd name="connsiteY1" fmla="*/ 68624 h 403311"/>
                      <a:gd name="connsiteX2" fmla="*/ 285033 w 447616"/>
                      <a:gd name="connsiteY2" fmla="*/ 65958 h 403311"/>
                      <a:gd name="connsiteX3" fmla="*/ 281201 w 447616"/>
                      <a:gd name="connsiteY3" fmla="*/ 17067 h 403311"/>
                      <a:gd name="connsiteX4" fmla="*/ 325749 w 447616"/>
                      <a:gd name="connsiteY4" fmla="*/ 13565 h 403311"/>
                      <a:gd name="connsiteX5" fmla="*/ 360704 w 447616"/>
                      <a:gd name="connsiteY5" fmla="*/ 170288 h 403311"/>
                      <a:gd name="connsiteX6" fmla="*/ 441487 w 447616"/>
                      <a:gd name="connsiteY6" fmla="*/ 284346 h 403311"/>
                      <a:gd name="connsiteX7" fmla="*/ 184491 w 447616"/>
                      <a:gd name="connsiteY7" fmla="*/ 402920 h 403311"/>
                      <a:gd name="connsiteX8" fmla="*/ 5896 w 447616"/>
                      <a:gd name="connsiteY8" fmla="*/ 296495 h 403311"/>
                      <a:gd name="connsiteX0" fmla="*/ 5896 w 447616"/>
                      <a:gd name="connsiteY0" fmla="*/ 279428 h 386244"/>
                      <a:gd name="connsiteX1" fmla="*/ 65429 w 447616"/>
                      <a:gd name="connsiteY1" fmla="*/ 51557 h 386244"/>
                      <a:gd name="connsiteX2" fmla="*/ 285033 w 447616"/>
                      <a:gd name="connsiteY2" fmla="*/ 48891 h 386244"/>
                      <a:gd name="connsiteX3" fmla="*/ 281201 w 447616"/>
                      <a:gd name="connsiteY3" fmla="*/ 0 h 386244"/>
                      <a:gd name="connsiteX4" fmla="*/ 332383 w 447616"/>
                      <a:gd name="connsiteY4" fmla="*/ 40486 h 386244"/>
                      <a:gd name="connsiteX5" fmla="*/ 360704 w 447616"/>
                      <a:gd name="connsiteY5" fmla="*/ 153221 h 386244"/>
                      <a:gd name="connsiteX6" fmla="*/ 441487 w 447616"/>
                      <a:gd name="connsiteY6" fmla="*/ 267279 h 386244"/>
                      <a:gd name="connsiteX7" fmla="*/ 184491 w 447616"/>
                      <a:gd name="connsiteY7" fmla="*/ 385853 h 386244"/>
                      <a:gd name="connsiteX8" fmla="*/ 5896 w 447616"/>
                      <a:gd name="connsiteY8" fmla="*/ 279428 h 386244"/>
                      <a:gd name="connsiteX0" fmla="*/ 1692 w 443412"/>
                      <a:gd name="connsiteY0" fmla="*/ 279428 h 386244"/>
                      <a:gd name="connsiteX1" fmla="*/ 101410 w 443412"/>
                      <a:gd name="connsiteY1" fmla="*/ 56453 h 386244"/>
                      <a:gd name="connsiteX2" fmla="*/ 280829 w 443412"/>
                      <a:gd name="connsiteY2" fmla="*/ 48891 h 386244"/>
                      <a:gd name="connsiteX3" fmla="*/ 276997 w 443412"/>
                      <a:gd name="connsiteY3" fmla="*/ 0 h 386244"/>
                      <a:gd name="connsiteX4" fmla="*/ 328179 w 443412"/>
                      <a:gd name="connsiteY4" fmla="*/ 40486 h 386244"/>
                      <a:gd name="connsiteX5" fmla="*/ 356500 w 443412"/>
                      <a:gd name="connsiteY5" fmla="*/ 153221 h 386244"/>
                      <a:gd name="connsiteX6" fmla="*/ 437283 w 443412"/>
                      <a:gd name="connsiteY6" fmla="*/ 267279 h 386244"/>
                      <a:gd name="connsiteX7" fmla="*/ 180287 w 443412"/>
                      <a:gd name="connsiteY7" fmla="*/ 385853 h 386244"/>
                      <a:gd name="connsiteX8" fmla="*/ 1692 w 443412"/>
                      <a:gd name="connsiteY8" fmla="*/ 279428 h 386244"/>
                      <a:gd name="connsiteX0" fmla="*/ 9206 w 368016"/>
                      <a:gd name="connsiteY0" fmla="*/ 347102 h 393952"/>
                      <a:gd name="connsiteX1" fmla="*/ 26014 w 368016"/>
                      <a:gd name="connsiteY1" fmla="*/ 56453 h 393952"/>
                      <a:gd name="connsiteX2" fmla="*/ 205433 w 368016"/>
                      <a:gd name="connsiteY2" fmla="*/ 48891 h 393952"/>
                      <a:gd name="connsiteX3" fmla="*/ 201601 w 368016"/>
                      <a:gd name="connsiteY3" fmla="*/ 0 h 393952"/>
                      <a:gd name="connsiteX4" fmla="*/ 252783 w 368016"/>
                      <a:gd name="connsiteY4" fmla="*/ 40486 h 393952"/>
                      <a:gd name="connsiteX5" fmla="*/ 281104 w 368016"/>
                      <a:gd name="connsiteY5" fmla="*/ 153221 h 393952"/>
                      <a:gd name="connsiteX6" fmla="*/ 361887 w 368016"/>
                      <a:gd name="connsiteY6" fmla="*/ 267279 h 393952"/>
                      <a:gd name="connsiteX7" fmla="*/ 104891 w 368016"/>
                      <a:gd name="connsiteY7" fmla="*/ 385853 h 393952"/>
                      <a:gd name="connsiteX8" fmla="*/ 9206 w 368016"/>
                      <a:gd name="connsiteY8" fmla="*/ 347102 h 393952"/>
                      <a:gd name="connsiteX0" fmla="*/ 13523 w 372333"/>
                      <a:gd name="connsiteY0" fmla="*/ 347102 h 392275"/>
                      <a:gd name="connsiteX1" fmla="*/ 30331 w 372333"/>
                      <a:gd name="connsiteY1" fmla="*/ 56453 h 392275"/>
                      <a:gd name="connsiteX2" fmla="*/ 209750 w 372333"/>
                      <a:gd name="connsiteY2" fmla="*/ 48891 h 392275"/>
                      <a:gd name="connsiteX3" fmla="*/ 205918 w 372333"/>
                      <a:gd name="connsiteY3" fmla="*/ 0 h 392275"/>
                      <a:gd name="connsiteX4" fmla="*/ 257100 w 372333"/>
                      <a:gd name="connsiteY4" fmla="*/ 40486 h 392275"/>
                      <a:gd name="connsiteX5" fmla="*/ 285421 w 372333"/>
                      <a:gd name="connsiteY5" fmla="*/ 153221 h 392275"/>
                      <a:gd name="connsiteX6" fmla="*/ 366204 w 372333"/>
                      <a:gd name="connsiteY6" fmla="*/ 267279 h 392275"/>
                      <a:gd name="connsiteX7" fmla="*/ 169454 w 372333"/>
                      <a:gd name="connsiteY7" fmla="*/ 383598 h 392275"/>
                      <a:gd name="connsiteX8" fmla="*/ 13523 w 372333"/>
                      <a:gd name="connsiteY8" fmla="*/ 347102 h 392275"/>
                      <a:gd name="connsiteX0" fmla="*/ 27124 w 356248"/>
                      <a:gd name="connsiteY0" fmla="*/ 300343 h 384177"/>
                      <a:gd name="connsiteX1" fmla="*/ 14246 w 356248"/>
                      <a:gd name="connsiteY1" fmla="*/ 56453 h 384177"/>
                      <a:gd name="connsiteX2" fmla="*/ 193665 w 356248"/>
                      <a:gd name="connsiteY2" fmla="*/ 48891 h 384177"/>
                      <a:gd name="connsiteX3" fmla="*/ 189833 w 356248"/>
                      <a:gd name="connsiteY3" fmla="*/ 0 h 384177"/>
                      <a:gd name="connsiteX4" fmla="*/ 241015 w 356248"/>
                      <a:gd name="connsiteY4" fmla="*/ 40486 h 384177"/>
                      <a:gd name="connsiteX5" fmla="*/ 269336 w 356248"/>
                      <a:gd name="connsiteY5" fmla="*/ 153221 h 384177"/>
                      <a:gd name="connsiteX6" fmla="*/ 350119 w 356248"/>
                      <a:gd name="connsiteY6" fmla="*/ 267279 h 384177"/>
                      <a:gd name="connsiteX7" fmla="*/ 153369 w 356248"/>
                      <a:gd name="connsiteY7" fmla="*/ 383598 h 384177"/>
                      <a:gd name="connsiteX8" fmla="*/ 27124 w 356248"/>
                      <a:gd name="connsiteY8" fmla="*/ 300343 h 384177"/>
                      <a:gd name="connsiteX0" fmla="*/ 27124 w 356248"/>
                      <a:gd name="connsiteY0" fmla="*/ 266281 h 350115"/>
                      <a:gd name="connsiteX1" fmla="*/ 14246 w 356248"/>
                      <a:gd name="connsiteY1" fmla="*/ 22391 h 350115"/>
                      <a:gd name="connsiteX2" fmla="*/ 193665 w 356248"/>
                      <a:gd name="connsiteY2" fmla="*/ 14829 h 350115"/>
                      <a:gd name="connsiteX3" fmla="*/ 241015 w 356248"/>
                      <a:gd name="connsiteY3" fmla="*/ 6424 h 350115"/>
                      <a:gd name="connsiteX4" fmla="*/ 269336 w 356248"/>
                      <a:gd name="connsiteY4" fmla="*/ 119159 h 350115"/>
                      <a:gd name="connsiteX5" fmla="*/ 350119 w 356248"/>
                      <a:gd name="connsiteY5" fmla="*/ 233217 h 350115"/>
                      <a:gd name="connsiteX6" fmla="*/ 153369 w 356248"/>
                      <a:gd name="connsiteY6" fmla="*/ 349536 h 350115"/>
                      <a:gd name="connsiteX7" fmla="*/ 27124 w 356248"/>
                      <a:gd name="connsiteY7" fmla="*/ 266281 h 350115"/>
                      <a:gd name="connsiteX0" fmla="*/ 27124 w 356248"/>
                      <a:gd name="connsiteY0" fmla="*/ 261801 h 345635"/>
                      <a:gd name="connsiteX1" fmla="*/ 14246 w 356248"/>
                      <a:gd name="connsiteY1" fmla="*/ 17911 h 345635"/>
                      <a:gd name="connsiteX2" fmla="*/ 193665 w 356248"/>
                      <a:gd name="connsiteY2" fmla="*/ 10349 h 345635"/>
                      <a:gd name="connsiteX3" fmla="*/ 269336 w 356248"/>
                      <a:gd name="connsiteY3" fmla="*/ 114679 h 345635"/>
                      <a:gd name="connsiteX4" fmla="*/ 350119 w 356248"/>
                      <a:gd name="connsiteY4" fmla="*/ 228737 h 345635"/>
                      <a:gd name="connsiteX5" fmla="*/ 153369 w 356248"/>
                      <a:gd name="connsiteY5" fmla="*/ 345056 h 345635"/>
                      <a:gd name="connsiteX6" fmla="*/ 27124 w 356248"/>
                      <a:gd name="connsiteY6" fmla="*/ 261801 h 345635"/>
                      <a:gd name="connsiteX0" fmla="*/ 24303 w 353427"/>
                      <a:gd name="connsiteY0" fmla="*/ 261763 h 345597"/>
                      <a:gd name="connsiteX1" fmla="*/ 11425 w 353427"/>
                      <a:gd name="connsiteY1" fmla="*/ 17873 h 345597"/>
                      <a:gd name="connsiteX2" fmla="*/ 152447 w 353427"/>
                      <a:gd name="connsiteY2" fmla="*/ 10430 h 345597"/>
                      <a:gd name="connsiteX3" fmla="*/ 266515 w 353427"/>
                      <a:gd name="connsiteY3" fmla="*/ 114641 h 345597"/>
                      <a:gd name="connsiteX4" fmla="*/ 347298 w 353427"/>
                      <a:gd name="connsiteY4" fmla="*/ 228699 h 345597"/>
                      <a:gd name="connsiteX5" fmla="*/ 150548 w 353427"/>
                      <a:gd name="connsiteY5" fmla="*/ 345018 h 345597"/>
                      <a:gd name="connsiteX6" fmla="*/ 24303 w 353427"/>
                      <a:gd name="connsiteY6" fmla="*/ 261763 h 345597"/>
                      <a:gd name="connsiteX0" fmla="*/ 24303 w 350798"/>
                      <a:gd name="connsiteY0" fmla="*/ 261763 h 345597"/>
                      <a:gd name="connsiteX1" fmla="*/ 11425 w 350798"/>
                      <a:gd name="connsiteY1" fmla="*/ 17873 h 345597"/>
                      <a:gd name="connsiteX2" fmla="*/ 152447 w 350798"/>
                      <a:gd name="connsiteY2" fmla="*/ 10430 h 345597"/>
                      <a:gd name="connsiteX3" fmla="*/ 186495 w 350798"/>
                      <a:gd name="connsiteY3" fmla="*/ 121684 h 345597"/>
                      <a:gd name="connsiteX4" fmla="*/ 347298 w 350798"/>
                      <a:gd name="connsiteY4" fmla="*/ 228699 h 345597"/>
                      <a:gd name="connsiteX5" fmla="*/ 150548 w 350798"/>
                      <a:gd name="connsiteY5" fmla="*/ 345018 h 345597"/>
                      <a:gd name="connsiteX6" fmla="*/ 24303 w 350798"/>
                      <a:gd name="connsiteY6" fmla="*/ 261763 h 345597"/>
                      <a:gd name="connsiteX0" fmla="*/ 24303 w 207553"/>
                      <a:gd name="connsiteY0" fmla="*/ 261763 h 346484"/>
                      <a:gd name="connsiteX1" fmla="*/ 11425 w 207553"/>
                      <a:gd name="connsiteY1" fmla="*/ 17873 h 346484"/>
                      <a:gd name="connsiteX2" fmla="*/ 152447 w 207553"/>
                      <a:gd name="connsiteY2" fmla="*/ 10430 h 346484"/>
                      <a:gd name="connsiteX3" fmla="*/ 186495 w 207553"/>
                      <a:gd name="connsiteY3" fmla="*/ 121684 h 346484"/>
                      <a:gd name="connsiteX4" fmla="*/ 187138 w 207553"/>
                      <a:gd name="connsiteY4" fmla="*/ 204388 h 346484"/>
                      <a:gd name="connsiteX5" fmla="*/ 150548 w 207553"/>
                      <a:gd name="connsiteY5" fmla="*/ 345018 h 346484"/>
                      <a:gd name="connsiteX6" fmla="*/ 24303 w 207553"/>
                      <a:gd name="connsiteY6" fmla="*/ 261763 h 346484"/>
                      <a:gd name="connsiteX0" fmla="*/ 24303 w 199330"/>
                      <a:gd name="connsiteY0" fmla="*/ 261763 h 346484"/>
                      <a:gd name="connsiteX1" fmla="*/ 11425 w 199330"/>
                      <a:gd name="connsiteY1" fmla="*/ 17873 h 346484"/>
                      <a:gd name="connsiteX2" fmla="*/ 152447 w 199330"/>
                      <a:gd name="connsiteY2" fmla="*/ 10430 h 346484"/>
                      <a:gd name="connsiteX3" fmla="*/ 186495 w 199330"/>
                      <a:gd name="connsiteY3" fmla="*/ 121684 h 346484"/>
                      <a:gd name="connsiteX4" fmla="*/ 187138 w 199330"/>
                      <a:gd name="connsiteY4" fmla="*/ 204388 h 346484"/>
                      <a:gd name="connsiteX5" fmla="*/ 150548 w 199330"/>
                      <a:gd name="connsiteY5" fmla="*/ 345018 h 346484"/>
                      <a:gd name="connsiteX6" fmla="*/ 24303 w 199330"/>
                      <a:gd name="connsiteY6" fmla="*/ 261763 h 346484"/>
                      <a:gd name="connsiteX0" fmla="*/ 24303 w 199330"/>
                      <a:gd name="connsiteY0" fmla="*/ 261763 h 345140"/>
                      <a:gd name="connsiteX1" fmla="*/ 11425 w 199330"/>
                      <a:gd name="connsiteY1" fmla="*/ 17873 h 345140"/>
                      <a:gd name="connsiteX2" fmla="*/ 152447 w 199330"/>
                      <a:gd name="connsiteY2" fmla="*/ 10430 h 345140"/>
                      <a:gd name="connsiteX3" fmla="*/ 186495 w 199330"/>
                      <a:gd name="connsiteY3" fmla="*/ 121684 h 345140"/>
                      <a:gd name="connsiteX4" fmla="*/ 187138 w 199330"/>
                      <a:gd name="connsiteY4" fmla="*/ 204388 h 345140"/>
                      <a:gd name="connsiteX5" fmla="*/ 190205 w 199330"/>
                      <a:gd name="connsiteY5" fmla="*/ 278569 h 345140"/>
                      <a:gd name="connsiteX6" fmla="*/ 150548 w 199330"/>
                      <a:gd name="connsiteY6" fmla="*/ 345018 h 345140"/>
                      <a:gd name="connsiteX7" fmla="*/ 24303 w 199330"/>
                      <a:gd name="connsiteY7" fmla="*/ 261763 h 345140"/>
                      <a:gd name="connsiteX0" fmla="*/ 23244 w 198271"/>
                      <a:gd name="connsiteY0" fmla="*/ 261560 h 344937"/>
                      <a:gd name="connsiteX1" fmla="*/ 10366 w 198271"/>
                      <a:gd name="connsiteY1" fmla="*/ 17670 h 344937"/>
                      <a:gd name="connsiteX2" fmla="*/ 136918 w 198271"/>
                      <a:gd name="connsiteY2" fmla="*/ 10862 h 344937"/>
                      <a:gd name="connsiteX3" fmla="*/ 185436 w 198271"/>
                      <a:gd name="connsiteY3" fmla="*/ 121481 h 344937"/>
                      <a:gd name="connsiteX4" fmla="*/ 186079 w 198271"/>
                      <a:gd name="connsiteY4" fmla="*/ 204185 h 344937"/>
                      <a:gd name="connsiteX5" fmla="*/ 189146 w 198271"/>
                      <a:gd name="connsiteY5" fmla="*/ 278366 h 344937"/>
                      <a:gd name="connsiteX6" fmla="*/ 149489 w 198271"/>
                      <a:gd name="connsiteY6" fmla="*/ 344815 h 344937"/>
                      <a:gd name="connsiteX7" fmla="*/ 23244 w 198271"/>
                      <a:gd name="connsiteY7" fmla="*/ 261560 h 344937"/>
                      <a:gd name="connsiteX0" fmla="*/ 23244 w 196648"/>
                      <a:gd name="connsiteY0" fmla="*/ 261560 h 344937"/>
                      <a:gd name="connsiteX1" fmla="*/ 10366 w 196648"/>
                      <a:gd name="connsiteY1" fmla="*/ 17670 h 344937"/>
                      <a:gd name="connsiteX2" fmla="*/ 136918 w 196648"/>
                      <a:gd name="connsiteY2" fmla="*/ 10862 h 344937"/>
                      <a:gd name="connsiteX3" fmla="*/ 183012 w 196648"/>
                      <a:gd name="connsiteY3" fmla="*/ 101995 h 344937"/>
                      <a:gd name="connsiteX4" fmla="*/ 186079 w 196648"/>
                      <a:gd name="connsiteY4" fmla="*/ 204185 h 344937"/>
                      <a:gd name="connsiteX5" fmla="*/ 189146 w 196648"/>
                      <a:gd name="connsiteY5" fmla="*/ 278366 h 344937"/>
                      <a:gd name="connsiteX6" fmla="*/ 149489 w 196648"/>
                      <a:gd name="connsiteY6" fmla="*/ 344815 h 344937"/>
                      <a:gd name="connsiteX7" fmla="*/ 23244 w 196648"/>
                      <a:gd name="connsiteY7" fmla="*/ 261560 h 344937"/>
                      <a:gd name="connsiteX0" fmla="*/ 23244 w 202393"/>
                      <a:gd name="connsiteY0" fmla="*/ 261560 h 344937"/>
                      <a:gd name="connsiteX1" fmla="*/ 10366 w 202393"/>
                      <a:gd name="connsiteY1" fmla="*/ 17670 h 344937"/>
                      <a:gd name="connsiteX2" fmla="*/ 136918 w 202393"/>
                      <a:gd name="connsiteY2" fmla="*/ 10862 h 344937"/>
                      <a:gd name="connsiteX3" fmla="*/ 183012 w 202393"/>
                      <a:gd name="connsiteY3" fmla="*/ 101995 h 344937"/>
                      <a:gd name="connsiteX4" fmla="*/ 198185 w 202393"/>
                      <a:gd name="connsiteY4" fmla="*/ 203261 h 344937"/>
                      <a:gd name="connsiteX5" fmla="*/ 189146 w 202393"/>
                      <a:gd name="connsiteY5" fmla="*/ 278366 h 344937"/>
                      <a:gd name="connsiteX6" fmla="*/ 149489 w 202393"/>
                      <a:gd name="connsiteY6" fmla="*/ 344815 h 344937"/>
                      <a:gd name="connsiteX7" fmla="*/ 23244 w 202393"/>
                      <a:gd name="connsiteY7" fmla="*/ 261560 h 344937"/>
                      <a:gd name="connsiteX0" fmla="*/ 23244 w 219179"/>
                      <a:gd name="connsiteY0" fmla="*/ 261560 h 344839"/>
                      <a:gd name="connsiteX1" fmla="*/ 10366 w 219179"/>
                      <a:gd name="connsiteY1" fmla="*/ 17670 h 344839"/>
                      <a:gd name="connsiteX2" fmla="*/ 136918 w 219179"/>
                      <a:gd name="connsiteY2" fmla="*/ 10862 h 344839"/>
                      <a:gd name="connsiteX3" fmla="*/ 183012 w 219179"/>
                      <a:gd name="connsiteY3" fmla="*/ 101995 h 344839"/>
                      <a:gd name="connsiteX4" fmla="*/ 198185 w 219179"/>
                      <a:gd name="connsiteY4" fmla="*/ 203261 h 344839"/>
                      <a:gd name="connsiteX5" fmla="*/ 218315 w 219179"/>
                      <a:gd name="connsiteY5" fmla="*/ 255532 h 344839"/>
                      <a:gd name="connsiteX6" fmla="*/ 149489 w 219179"/>
                      <a:gd name="connsiteY6" fmla="*/ 344815 h 344839"/>
                      <a:gd name="connsiteX7" fmla="*/ 23244 w 219179"/>
                      <a:gd name="connsiteY7" fmla="*/ 261560 h 344839"/>
                      <a:gd name="connsiteX0" fmla="*/ 23244 w 220201"/>
                      <a:gd name="connsiteY0" fmla="*/ 261560 h 344839"/>
                      <a:gd name="connsiteX1" fmla="*/ 10366 w 220201"/>
                      <a:gd name="connsiteY1" fmla="*/ 17670 h 344839"/>
                      <a:gd name="connsiteX2" fmla="*/ 136918 w 220201"/>
                      <a:gd name="connsiteY2" fmla="*/ 10862 h 344839"/>
                      <a:gd name="connsiteX3" fmla="*/ 183012 w 220201"/>
                      <a:gd name="connsiteY3" fmla="*/ 101995 h 344839"/>
                      <a:gd name="connsiteX4" fmla="*/ 215595 w 220201"/>
                      <a:gd name="connsiteY4" fmla="*/ 198185 h 344839"/>
                      <a:gd name="connsiteX5" fmla="*/ 218315 w 220201"/>
                      <a:gd name="connsiteY5" fmla="*/ 255532 h 344839"/>
                      <a:gd name="connsiteX6" fmla="*/ 149489 w 220201"/>
                      <a:gd name="connsiteY6" fmla="*/ 344815 h 344839"/>
                      <a:gd name="connsiteX7" fmla="*/ 23244 w 220201"/>
                      <a:gd name="connsiteY7" fmla="*/ 261560 h 344839"/>
                      <a:gd name="connsiteX0" fmla="*/ 23244 w 220201"/>
                      <a:gd name="connsiteY0" fmla="*/ 261560 h 344839"/>
                      <a:gd name="connsiteX1" fmla="*/ 10366 w 220201"/>
                      <a:gd name="connsiteY1" fmla="*/ 17670 h 344839"/>
                      <a:gd name="connsiteX2" fmla="*/ 136918 w 220201"/>
                      <a:gd name="connsiteY2" fmla="*/ 10862 h 344839"/>
                      <a:gd name="connsiteX3" fmla="*/ 183012 w 220201"/>
                      <a:gd name="connsiteY3" fmla="*/ 101995 h 344839"/>
                      <a:gd name="connsiteX4" fmla="*/ 215595 w 220201"/>
                      <a:gd name="connsiteY4" fmla="*/ 198185 h 344839"/>
                      <a:gd name="connsiteX5" fmla="*/ 218315 w 220201"/>
                      <a:gd name="connsiteY5" fmla="*/ 255532 h 344839"/>
                      <a:gd name="connsiteX6" fmla="*/ 149489 w 220201"/>
                      <a:gd name="connsiteY6" fmla="*/ 344815 h 344839"/>
                      <a:gd name="connsiteX7" fmla="*/ 23244 w 220201"/>
                      <a:gd name="connsiteY7" fmla="*/ 261560 h 344839"/>
                      <a:gd name="connsiteX0" fmla="*/ 12918 w 209875"/>
                      <a:gd name="connsiteY0" fmla="*/ 250698 h 333973"/>
                      <a:gd name="connsiteX1" fmla="*/ 16995 w 209875"/>
                      <a:gd name="connsiteY1" fmla="*/ 44856 h 333973"/>
                      <a:gd name="connsiteX2" fmla="*/ 126592 w 209875"/>
                      <a:gd name="connsiteY2" fmla="*/ 0 h 333973"/>
                      <a:gd name="connsiteX3" fmla="*/ 172686 w 209875"/>
                      <a:gd name="connsiteY3" fmla="*/ 91133 h 333973"/>
                      <a:gd name="connsiteX4" fmla="*/ 205269 w 209875"/>
                      <a:gd name="connsiteY4" fmla="*/ 187323 h 333973"/>
                      <a:gd name="connsiteX5" fmla="*/ 207989 w 209875"/>
                      <a:gd name="connsiteY5" fmla="*/ 244670 h 333973"/>
                      <a:gd name="connsiteX6" fmla="*/ 139163 w 209875"/>
                      <a:gd name="connsiteY6" fmla="*/ 333953 h 333973"/>
                      <a:gd name="connsiteX7" fmla="*/ 12918 w 209875"/>
                      <a:gd name="connsiteY7" fmla="*/ 250698 h 333973"/>
                      <a:gd name="connsiteX0" fmla="*/ 13293 w 210250"/>
                      <a:gd name="connsiteY0" fmla="*/ 228272 h 311547"/>
                      <a:gd name="connsiteX1" fmla="*/ 17370 w 210250"/>
                      <a:gd name="connsiteY1" fmla="*/ 22430 h 311547"/>
                      <a:gd name="connsiteX2" fmla="*/ 133831 w 210250"/>
                      <a:gd name="connsiteY2" fmla="*/ 0 h 311547"/>
                      <a:gd name="connsiteX3" fmla="*/ 173061 w 210250"/>
                      <a:gd name="connsiteY3" fmla="*/ 68707 h 311547"/>
                      <a:gd name="connsiteX4" fmla="*/ 205644 w 210250"/>
                      <a:gd name="connsiteY4" fmla="*/ 164897 h 311547"/>
                      <a:gd name="connsiteX5" fmla="*/ 208364 w 210250"/>
                      <a:gd name="connsiteY5" fmla="*/ 222244 h 311547"/>
                      <a:gd name="connsiteX6" fmla="*/ 139538 w 210250"/>
                      <a:gd name="connsiteY6" fmla="*/ 311527 h 311547"/>
                      <a:gd name="connsiteX7" fmla="*/ 13293 w 210250"/>
                      <a:gd name="connsiteY7" fmla="*/ 228272 h 311547"/>
                      <a:gd name="connsiteX0" fmla="*/ 15589 w 212546"/>
                      <a:gd name="connsiteY0" fmla="*/ 213523 h 296798"/>
                      <a:gd name="connsiteX1" fmla="*/ 19666 w 212546"/>
                      <a:gd name="connsiteY1" fmla="*/ 7681 h 296798"/>
                      <a:gd name="connsiteX2" fmla="*/ 175357 w 212546"/>
                      <a:gd name="connsiteY2" fmla="*/ 53958 h 296798"/>
                      <a:gd name="connsiteX3" fmla="*/ 207940 w 212546"/>
                      <a:gd name="connsiteY3" fmla="*/ 150148 h 296798"/>
                      <a:gd name="connsiteX4" fmla="*/ 210660 w 212546"/>
                      <a:gd name="connsiteY4" fmla="*/ 207495 h 296798"/>
                      <a:gd name="connsiteX5" fmla="*/ 141834 w 212546"/>
                      <a:gd name="connsiteY5" fmla="*/ 296778 h 296798"/>
                      <a:gd name="connsiteX6" fmla="*/ 15589 w 212546"/>
                      <a:gd name="connsiteY6" fmla="*/ 213523 h 296798"/>
                      <a:gd name="connsiteX0" fmla="*/ 17641 w 214598"/>
                      <a:gd name="connsiteY0" fmla="*/ 206500 h 289775"/>
                      <a:gd name="connsiteX1" fmla="*/ 21718 w 214598"/>
                      <a:gd name="connsiteY1" fmla="*/ 658 h 289775"/>
                      <a:gd name="connsiteX2" fmla="*/ 209992 w 214598"/>
                      <a:gd name="connsiteY2" fmla="*/ 143125 h 289775"/>
                      <a:gd name="connsiteX3" fmla="*/ 212712 w 214598"/>
                      <a:gd name="connsiteY3" fmla="*/ 200472 h 289775"/>
                      <a:gd name="connsiteX4" fmla="*/ 143886 w 214598"/>
                      <a:gd name="connsiteY4" fmla="*/ 289755 h 289775"/>
                      <a:gd name="connsiteX5" fmla="*/ 17641 w 214598"/>
                      <a:gd name="connsiteY5" fmla="*/ 206500 h 289775"/>
                      <a:gd name="connsiteX0" fmla="*/ 15435 w 211064"/>
                      <a:gd name="connsiteY0" fmla="*/ 212708 h 295983"/>
                      <a:gd name="connsiteX1" fmla="*/ 19512 w 211064"/>
                      <a:gd name="connsiteY1" fmla="*/ 6866 h 295983"/>
                      <a:gd name="connsiteX2" fmla="*/ 172667 w 211064"/>
                      <a:gd name="connsiteY2" fmla="*/ 63493 h 295983"/>
                      <a:gd name="connsiteX3" fmla="*/ 210506 w 211064"/>
                      <a:gd name="connsiteY3" fmla="*/ 206680 h 295983"/>
                      <a:gd name="connsiteX4" fmla="*/ 141680 w 211064"/>
                      <a:gd name="connsiteY4" fmla="*/ 295963 h 295983"/>
                      <a:gd name="connsiteX5" fmla="*/ 15435 w 211064"/>
                      <a:gd name="connsiteY5" fmla="*/ 212708 h 295983"/>
                      <a:gd name="connsiteX0" fmla="*/ 15435 w 211064"/>
                      <a:gd name="connsiteY0" fmla="*/ 212001 h 295276"/>
                      <a:gd name="connsiteX1" fmla="*/ 19512 w 211064"/>
                      <a:gd name="connsiteY1" fmla="*/ 6159 h 295276"/>
                      <a:gd name="connsiteX2" fmla="*/ 172667 w 211064"/>
                      <a:gd name="connsiteY2" fmla="*/ 62786 h 295276"/>
                      <a:gd name="connsiteX3" fmla="*/ 210506 w 211064"/>
                      <a:gd name="connsiteY3" fmla="*/ 205973 h 295276"/>
                      <a:gd name="connsiteX4" fmla="*/ 141680 w 211064"/>
                      <a:gd name="connsiteY4" fmla="*/ 295256 h 295276"/>
                      <a:gd name="connsiteX5" fmla="*/ 15435 w 211064"/>
                      <a:gd name="connsiteY5" fmla="*/ 212001 h 295276"/>
                      <a:gd name="connsiteX0" fmla="*/ 15435 w 211479"/>
                      <a:gd name="connsiteY0" fmla="*/ 213288 h 296563"/>
                      <a:gd name="connsiteX1" fmla="*/ 19512 w 211479"/>
                      <a:gd name="connsiteY1" fmla="*/ 7446 h 296563"/>
                      <a:gd name="connsiteX2" fmla="*/ 172667 w 211479"/>
                      <a:gd name="connsiteY2" fmla="*/ 64073 h 296563"/>
                      <a:gd name="connsiteX3" fmla="*/ 210506 w 211479"/>
                      <a:gd name="connsiteY3" fmla="*/ 207260 h 296563"/>
                      <a:gd name="connsiteX4" fmla="*/ 141680 w 211479"/>
                      <a:gd name="connsiteY4" fmla="*/ 296543 h 296563"/>
                      <a:gd name="connsiteX5" fmla="*/ 15435 w 211479"/>
                      <a:gd name="connsiteY5" fmla="*/ 213288 h 296563"/>
                      <a:gd name="connsiteX0" fmla="*/ 13418 w 208934"/>
                      <a:gd name="connsiteY0" fmla="*/ 209719 h 292994"/>
                      <a:gd name="connsiteX1" fmla="*/ 17495 w 208934"/>
                      <a:gd name="connsiteY1" fmla="*/ 3877 h 292994"/>
                      <a:gd name="connsiteX2" fmla="*/ 136178 w 208934"/>
                      <a:gd name="connsiteY2" fmla="*/ 87489 h 292994"/>
                      <a:gd name="connsiteX3" fmla="*/ 208489 w 208934"/>
                      <a:gd name="connsiteY3" fmla="*/ 203691 h 292994"/>
                      <a:gd name="connsiteX4" fmla="*/ 139663 w 208934"/>
                      <a:gd name="connsiteY4" fmla="*/ 292974 h 292994"/>
                      <a:gd name="connsiteX5" fmla="*/ 13418 w 208934"/>
                      <a:gd name="connsiteY5" fmla="*/ 209719 h 292994"/>
                      <a:gd name="connsiteX0" fmla="*/ 17517 w 213144"/>
                      <a:gd name="connsiteY0" fmla="*/ 138892 h 222162"/>
                      <a:gd name="connsiteX1" fmla="*/ 14165 w 213144"/>
                      <a:gd name="connsiteY1" fmla="*/ 13705 h 222162"/>
                      <a:gd name="connsiteX2" fmla="*/ 140277 w 213144"/>
                      <a:gd name="connsiteY2" fmla="*/ 16662 h 222162"/>
                      <a:gd name="connsiteX3" fmla="*/ 212588 w 213144"/>
                      <a:gd name="connsiteY3" fmla="*/ 132864 h 222162"/>
                      <a:gd name="connsiteX4" fmla="*/ 143762 w 213144"/>
                      <a:gd name="connsiteY4" fmla="*/ 222147 h 222162"/>
                      <a:gd name="connsiteX5" fmla="*/ 17517 w 213144"/>
                      <a:gd name="connsiteY5" fmla="*/ 138892 h 222162"/>
                      <a:gd name="connsiteX0" fmla="*/ 20975 w 216611"/>
                      <a:gd name="connsiteY0" fmla="*/ 149598 h 232868"/>
                      <a:gd name="connsiteX1" fmla="*/ 12259 w 216611"/>
                      <a:gd name="connsiteY1" fmla="*/ 9365 h 232868"/>
                      <a:gd name="connsiteX2" fmla="*/ 143735 w 216611"/>
                      <a:gd name="connsiteY2" fmla="*/ 27368 h 232868"/>
                      <a:gd name="connsiteX3" fmla="*/ 216046 w 216611"/>
                      <a:gd name="connsiteY3" fmla="*/ 143570 h 232868"/>
                      <a:gd name="connsiteX4" fmla="*/ 147220 w 216611"/>
                      <a:gd name="connsiteY4" fmla="*/ 232853 h 232868"/>
                      <a:gd name="connsiteX5" fmla="*/ 20975 w 216611"/>
                      <a:gd name="connsiteY5" fmla="*/ 149598 h 232868"/>
                      <a:gd name="connsiteX0" fmla="*/ 19309 w 214764"/>
                      <a:gd name="connsiteY0" fmla="*/ 145608 h 228878"/>
                      <a:gd name="connsiteX1" fmla="*/ 10593 w 214764"/>
                      <a:gd name="connsiteY1" fmla="*/ 5375 h 228878"/>
                      <a:gd name="connsiteX2" fmla="*/ 118491 w 214764"/>
                      <a:gd name="connsiteY2" fmla="*/ 39696 h 228878"/>
                      <a:gd name="connsiteX3" fmla="*/ 214380 w 214764"/>
                      <a:gd name="connsiteY3" fmla="*/ 139580 h 228878"/>
                      <a:gd name="connsiteX4" fmla="*/ 145554 w 214764"/>
                      <a:gd name="connsiteY4" fmla="*/ 228863 h 228878"/>
                      <a:gd name="connsiteX5" fmla="*/ 19309 w 214764"/>
                      <a:gd name="connsiteY5" fmla="*/ 145608 h 228878"/>
                      <a:gd name="connsiteX0" fmla="*/ 63692 w 204960"/>
                      <a:gd name="connsiteY0" fmla="*/ 91455 h 226214"/>
                      <a:gd name="connsiteX1" fmla="*/ 789 w 204960"/>
                      <a:gd name="connsiteY1" fmla="*/ 2192 h 226214"/>
                      <a:gd name="connsiteX2" fmla="*/ 108687 w 204960"/>
                      <a:gd name="connsiteY2" fmla="*/ 36513 h 226214"/>
                      <a:gd name="connsiteX3" fmla="*/ 204576 w 204960"/>
                      <a:gd name="connsiteY3" fmla="*/ 136397 h 226214"/>
                      <a:gd name="connsiteX4" fmla="*/ 135750 w 204960"/>
                      <a:gd name="connsiteY4" fmla="*/ 225680 h 226214"/>
                      <a:gd name="connsiteX5" fmla="*/ 63692 w 204960"/>
                      <a:gd name="connsiteY5" fmla="*/ 91455 h 226214"/>
                      <a:gd name="connsiteX0" fmla="*/ 70808 w 212076"/>
                      <a:gd name="connsiteY0" fmla="*/ 89306 h 224065"/>
                      <a:gd name="connsiteX1" fmla="*/ 15162 w 212076"/>
                      <a:gd name="connsiteY1" fmla="*/ 39623 h 224065"/>
                      <a:gd name="connsiteX2" fmla="*/ 7905 w 212076"/>
                      <a:gd name="connsiteY2" fmla="*/ 43 h 224065"/>
                      <a:gd name="connsiteX3" fmla="*/ 115803 w 212076"/>
                      <a:gd name="connsiteY3" fmla="*/ 34364 h 224065"/>
                      <a:gd name="connsiteX4" fmla="*/ 211692 w 212076"/>
                      <a:gd name="connsiteY4" fmla="*/ 134248 h 224065"/>
                      <a:gd name="connsiteX5" fmla="*/ 142866 w 212076"/>
                      <a:gd name="connsiteY5" fmla="*/ 223531 h 224065"/>
                      <a:gd name="connsiteX6" fmla="*/ 70808 w 212076"/>
                      <a:gd name="connsiteY6" fmla="*/ 89306 h 224065"/>
                      <a:gd name="connsiteX0" fmla="*/ 70808 w 177115"/>
                      <a:gd name="connsiteY0" fmla="*/ 89452 h 233227"/>
                      <a:gd name="connsiteX1" fmla="*/ 15162 w 177115"/>
                      <a:gd name="connsiteY1" fmla="*/ 39769 h 233227"/>
                      <a:gd name="connsiteX2" fmla="*/ 7905 w 177115"/>
                      <a:gd name="connsiteY2" fmla="*/ 189 h 233227"/>
                      <a:gd name="connsiteX3" fmla="*/ 115803 w 177115"/>
                      <a:gd name="connsiteY3" fmla="*/ 34510 h 233227"/>
                      <a:gd name="connsiteX4" fmla="*/ 176474 w 177115"/>
                      <a:gd name="connsiteY4" fmla="*/ 206866 h 233227"/>
                      <a:gd name="connsiteX5" fmla="*/ 142866 w 177115"/>
                      <a:gd name="connsiteY5" fmla="*/ 223677 h 233227"/>
                      <a:gd name="connsiteX6" fmla="*/ 70808 w 177115"/>
                      <a:gd name="connsiteY6" fmla="*/ 89452 h 233227"/>
                      <a:gd name="connsiteX0" fmla="*/ 70808 w 177115"/>
                      <a:gd name="connsiteY0" fmla="*/ 89452 h 232808"/>
                      <a:gd name="connsiteX1" fmla="*/ 15162 w 177115"/>
                      <a:gd name="connsiteY1" fmla="*/ 39769 h 232808"/>
                      <a:gd name="connsiteX2" fmla="*/ 7905 w 177115"/>
                      <a:gd name="connsiteY2" fmla="*/ 189 h 232808"/>
                      <a:gd name="connsiteX3" fmla="*/ 115803 w 177115"/>
                      <a:gd name="connsiteY3" fmla="*/ 34510 h 232808"/>
                      <a:gd name="connsiteX4" fmla="*/ 176474 w 177115"/>
                      <a:gd name="connsiteY4" fmla="*/ 206866 h 232808"/>
                      <a:gd name="connsiteX5" fmla="*/ 138139 w 177115"/>
                      <a:gd name="connsiteY5" fmla="*/ 223101 h 232808"/>
                      <a:gd name="connsiteX6" fmla="*/ 70808 w 177115"/>
                      <a:gd name="connsiteY6" fmla="*/ 89452 h 232808"/>
                      <a:gd name="connsiteX0" fmla="*/ 78647 w 184954"/>
                      <a:gd name="connsiteY0" fmla="*/ 100516 h 243872"/>
                      <a:gd name="connsiteX1" fmla="*/ 23001 w 184954"/>
                      <a:gd name="connsiteY1" fmla="*/ 50833 h 243872"/>
                      <a:gd name="connsiteX2" fmla="*/ 15744 w 184954"/>
                      <a:gd name="connsiteY2" fmla="*/ 11253 h 243872"/>
                      <a:gd name="connsiteX3" fmla="*/ 123642 w 184954"/>
                      <a:gd name="connsiteY3" fmla="*/ 45574 h 243872"/>
                      <a:gd name="connsiteX4" fmla="*/ 184313 w 184954"/>
                      <a:gd name="connsiteY4" fmla="*/ 217930 h 243872"/>
                      <a:gd name="connsiteX5" fmla="*/ 145978 w 184954"/>
                      <a:gd name="connsiteY5" fmla="*/ 234165 h 243872"/>
                      <a:gd name="connsiteX6" fmla="*/ 78647 w 184954"/>
                      <a:gd name="connsiteY6" fmla="*/ 100516 h 243872"/>
                      <a:gd name="connsiteX0" fmla="*/ 58627 w 164835"/>
                      <a:gd name="connsiteY0" fmla="*/ 78552 h 221908"/>
                      <a:gd name="connsiteX1" fmla="*/ 2981 w 164835"/>
                      <a:gd name="connsiteY1" fmla="*/ 28869 h 221908"/>
                      <a:gd name="connsiteX2" fmla="*/ 44848 w 164835"/>
                      <a:gd name="connsiteY2" fmla="*/ 19263 h 221908"/>
                      <a:gd name="connsiteX3" fmla="*/ 103622 w 164835"/>
                      <a:gd name="connsiteY3" fmla="*/ 23610 h 221908"/>
                      <a:gd name="connsiteX4" fmla="*/ 164293 w 164835"/>
                      <a:gd name="connsiteY4" fmla="*/ 195966 h 221908"/>
                      <a:gd name="connsiteX5" fmla="*/ 125958 w 164835"/>
                      <a:gd name="connsiteY5" fmla="*/ 212201 h 221908"/>
                      <a:gd name="connsiteX6" fmla="*/ 58627 w 164835"/>
                      <a:gd name="connsiteY6" fmla="*/ 78552 h 221908"/>
                      <a:gd name="connsiteX0" fmla="*/ 17713 w 123921"/>
                      <a:gd name="connsiteY0" fmla="*/ 71138 h 214494"/>
                      <a:gd name="connsiteX1" fmla="*/ 12189 w 123921"/>
                      <a:gd name="connsiteY1" fmla="*/ 56348 h 214494"/>
                      <a:gd name="connsiteX2" fmla="*/ 3934 w 123921"/>
                      <a:gd name="connsiteY2" fmla="*/ 11849 h 214494"/>
                      <a:gd name="connsiteX3" fmla="*/ 62708 w 123921"/>
                      <a:gd name="connsiteY3" fmla="*/ 16196 h 214494"/>
                      <a:gd name="connsiteX4" fmla="*/ 123379 w 123921"/>
                      <a:gd name="connsiteY4" fmla="*/ 188552 h 214494"/>
                      <a:gd name="connsiteX5" fmla="*/ 85044 w 123921"/>
                      <a:gd name="connsiteY5" fmla="*/ 204787 h 214494"/>
                      <a:gd name="connsiteX6" fmla="*/ 17713 w 123921"/>
                      <a:gd name="connsiteY6" fmla="*/ 71138 h 214494"/>
                      <a:gd name="connsiteX0" fmla="*/ 85763 w 124640"/>
                      <a:gd name="connsiteY0" fmla="*/ 204787 h 215589"/>
                      <a:gd name="connsiteX1" fmla="*/ 12908 w 124640"/>
                      <a:gd name="connsiteY1" fmla="*/ 56348 h 215589"/>
                      <a:gd name="connsiteX2" fmla="*/ 4653 w 124640"/>
                      <a:gd name="connsiteY2" fmla="*/ 11849 h 215589"/>
                      <a:gd name="connsiteX3" fmla="*/ 63427 w 124640"/>
                      <a:gd name="connsiteY3" fmla="*/ 16196 h 215589"/>
                      <a:gd name="connsiteX4" fmla="*/ 124098 w 124640"/>
                      <a:gd name="connsiteY4" fmla="*/ 188552 h 215589"/>
                      <a:gd name="connsiteX5" fmla="*/ 85763 w 124640"/>
                      <a:gd name="connsiteY5" fmla="*/ 204787 h 215589"/>
                      <a:gd name="connsiteX0" fmla="*/ 82637 w 121514"/>
                      <a:gd name="connsiteY0" fmla="*/ 206042 h 215069"/>
                      <a:gd name="connsiteX1" fmla="*/ 22852 w 121514"/>
                      <a:gd name="connsiteY1" fmla="*/ 81584 h 215069"/>
                      <a:gd name="connsiteX2" fmla="*/ 1527 w 121514"/>
                      <a:gd name="connsiteY2" fmla="*/ 13104 h 215069"/>
                      <a:gd name="connsiteX3" fmla="*/ 60301 w 121514"/>
                      <a:gd name="connsiteY3" fmla="*/ 17451 h 215069"/>
                      <a:gd name="connsiteX4" fmla="*/ 120972 w 121514"/>
                      <a:gd name="connsiteY4" fmla="*/ 189807 h 215069"/>
                      <a:gd name="connsiteX5" fmla="*/ 82637 w 121514"/>
                      <a:gd name="connsiteY5" fmla="*/ 206042 h 215069"/>
                      <a:gd name="connsiteX0" fmla="*/ 82637 w 124192"/>
                      <a:gd name="connsiteY0" fmla="*/ 201201 h 210228"/>
                      <a:gd name="connsiteX1" fmla="*/ 22852 w 124192"/>
                      <a:gd name="connsiteY1" fmla="*/ 76743 h 210228"/>
                      <a:gd name="connsiteX2" fmla="*/ 1527 w 124192"/>
                      <a:gd name="connsiteY2" fmla="*/ 8263 h 210228"/>
                      <a:gd name="connsiteX3" fmla="*/ 60301 w 124192"/>
                      <a:gd name="connsiteY3" fmla="*/ 12610 h 210228"/>
                      <a:gd name="connsiteX4" fmla="*/ 118469 w 124192"/>
                      <a:gd name="connsiteY4" fmla="*/ 110830 h 210228"/>
                      <a:gd name="connsiteX5" fmla="*/ 120972 w 124192"/>
                      <a:gd name="connsiteY5" fmla="*/ 184966 h 210228"/>
                      <a:gd name="connsiteX6" fmla="*/ 82637 w 124192"/>
                      <a:gd name="connsiteY6" fmla="*/ 201201 h 210228"/>
                      <a:gd name="connsiteX0" fmla="*/ 81128 w 122683"/>
                      <a:gd name="connsiteY0" fmla="*/ 203170 h 210019"/>
                      <a:gd name="connsiteX1" fmla="*/ 52939 w 122683"/>
                      <a:gd name="connsiteY1" fmla="*/ 108149 h 210019"/>
                      <a:gd name="connsiteX2" fmla="*/ 18 w 122683"/>
                      <a:gd name="connsiteY2" fmla="*/ 10232 h 210019"/>
                      <a:gd name="connsiteX3" fmla="*/ 58792 w 122683"/>
                      <a:gd name="connsiteY3" fmla="*/ 14579 h 210019"/>
                      <a:gd name="connsiteX4" fmla="*/ 116960 w 122683"/>
                      <a:gd name="connsiteY4" fmla="*/ 112799 h 210019"/>
                      <a:gd name="connsiteX5" fmla="*/ 119463 w 122683"/>
                      <a:gd name="connsiteY5" fmla="*/ 186935 h 210019"/>
                      <a:gd name="connsiteX6" fmla="*/ 81128 w 122683"/>
                      <a:gd name="connsiteY6" fmla="*/ 203170 h 210019"/>
                      <a:gd name="connsiteX0" fmla="*/ 81128 w 141360"/>
                      <a:gd name="connsiteY0" fmla="*/ 206397 h 213246"/>
                      <a:gd name="connsiteX1" fmla="*/ 52939 w 141360"/>
                      <a:gd name="connsiteY1" fmla="*/ 111376 h 213246"/>
                      <a:gd name="connsiteX2" fmla="*/ 18 w 141360"/>
                      <a:gd name="connsiteY2" fmla="*/ 13459 h 213246"/>
                      <a:gd name="connsiteX3" fmla="*/ 58792 w 141360"/>
                      <a:gd name="connsiteY3" fmla="*/ 17806 h 213246"/>
                      <a:gd name="connsiteX4" fmla="*/ 139181 w 141360"/>
                      <a:gd name="connsiteY4" fmla="*/ 169909 h 213246"/>
                      <a:gd name="connsiteX5" fmla="*/ 119463 w 141360"/>
                      <a:gd name="connsiteY5" fmla="*/ 190162 h 213246"/>
                      <a:gd name="connsiteX6" fmla="*/ 81128 w 141360"/>
                      <a:gd name="connsiteY6" fmla="*/ 206397 h 213246"/>
                      <a:gd name="connsiteX0" fmla="*/ 81128 w 141557"/>
                      <a:gd name="connsiteY0" fmla="*/ 206397 h 252057"/>
                      <a:gd name="connsiteX1" fmla="*/ 52939 w 141557"/>
                      <a:gd name="connsiteY1" fmla="*/ 111376 h 252057"/>
                      <a:gd name="connsiteX2" fmla="*/ 18 w 141557"/>
                      <a:gd name="connsiteY2" fmla="*/ 13459 h 252057"/>
                      <a:gd name="connsiteX3" fmla="*/ 58792 w 141557"/>
                      <a:gd name="connsiteY3" fmla="*/ 17806 h 252057"/>
                      <a:gd name="connsiteX4" fmla="*/ 139181 w 141557"/>
                      <a:gd name="connsiteY4" fmla="*/ 169909 h 252057"/>
                      <a:gd name="connsiteX5" fmla="*/ 122390 w 141557"/>
                      <a:gd name="connsiteY5" fmla="*/ 244892 h 252057"/>
                      <a:gd name="connsiteX6" fmla="*/ 81128 w 141557"/>
                      <a:gd name="connsiteY6" fmla="*/ 206397 h 252057"/>
                      <a:gd name="connsiteX0" fmla="*/ 81128 w 155502"/>
                      <a:gd name="connsiteY0" fmla="*/ 208822 h 254482"/>
                      <a:gd name="connsiteX1" fmla="*/ 52939 w 155502"/>
                      <a:gd name="connsiteY1" fmla="*/ 113801 h 254482"/>
                      <a:gd name="connsiteX2" fmla="*/ 18 w 155502"/>
                      <a:gd name="connsiteY2" fmla="*/ 15884 h 254482"/>
                      <a:gd name="connsiteX3" fmla="*/ 58792 w 155502"/>
                      <a:gd name="connsiteY3" fmla="*/ 20231 h 254482"/>
                      <a:gd name="connsiteX4" fmla="*/ 153867 w 155502"/>
                      <a:gd name="connsiteY4" fmla="*/ 209306 h 254482"/>
                      <a:gd name="connsiteX5" fmla="*/ 122390 w 155502"/>
                      <a:gd name="connsiteY5" fmla="*/ 247317 h 254482"/>
                      <a:gd name="connsiteX6" fmla="*/ 81128 w 155502"/>
                      <a:gd name="connsiteY6" fmla="*/ 208822 h 254482"/>
                      <a:gd name="connsiteX0" fmla="*/ 110173 w 184547"/>
                      <a:gd name="connsiteY0" fmla="*/ 198637 h 244297"/>
                      <a:gd name="connsiteX1" fmla="*/ 81984 w 184547"/>
                      <a:gd name="connsiteY1" fmla="*/ 103616 h 244297"/>
                      <a:gd name="connsiteX2" fmla="*/ 10 w 184547"/>
                      <a:gd name="connsiteY2" fmla="*/ 34144 h 244297"/>
                      <a:gd name="connsiteX3" fmla="*/ 87837 w 184547"/>
                      <a:gd name="connsiteY3" fmla="*/ 10046 h 244297"/>
                      <a:gd name="connsiteX4" fmla="*/ 182912 w 184547"/>
                      <a:gd name="connsiteY4" fmla="*/ 199121 h 244297"/>
                      <a:gd name="connsiteX5" fmla="*/ 151435 w 184547"/>
                      <a:gd name="connsiteY5" fmla="*/ 237132 h 244297"/>
                      <a:gd name="connsiteX6" fmla="*/ 110173 w 184547"/>
                      <a:gd name="connsiteY6" fmla="*/ 198637 h 244297"/>
                      <a:gd name="connsiteX0" fmla="*/ 110567 w 184941"/>
                      <a:gd name="connsiteY0" fmla="*/ 181346 h 227006"/>
                      <a:gd name="connsiteX1" fmla="*/ 82378 w 184941"/>
                      <a:gd name="connsiteY1" fmla="*/ 86325 h 227006"/>
                      <a:gd name="connsiteX2" fmla="*/ 404 w 184941"/>
                      <a:gd name="connsiteY2" fmla="*/ 16853 h 227006"/>
                      <a:gd name="connsiteX3" fmla="*/ 56794 w 184941"/>
                      <a:gd name="connsiteY3" fmla="*/ 14512 h 227006"/>
                      <a:gd name="connsiteX4" fmla="*/ 183306 w 184941"/>
                      <a:gd name="connsiteY4" fmla="*/ 181830 h 227006"/>
                      <a:gd name="connsiteX5" fmla="*/ 151829 w 184941"/>
                      <a:gd name="connsiteY5" fmla="*/ 219841 h 227006"/>
                      <a:gd name="connsiteX6" fmla="*/ 110567 w 184941"/>
                      <a:gd name="connsiteY6" fmla="*/ 181346 h 227006"/>
                      <a:gd name="connsiteX0" fmla="*/ 110487 w 184190"/>
                      <a:gd name="connsiteY0" fmla="*/ 173477 h 219137"/>
                      <a:gd name="connsiteX1" fmla="*/ 82298 w 184190"/>
                      <a:gd name="connsiteY1" fmla="*/ 78456 h 219137"/>
                      <a:gd name="connsiteX2" fmla="*/ 324 w 184190"/>
                      <a:gd name="connsiteY2" fmla="*/ 8984 h 219137"/>
                      <a:gd name="connsiteX3" fmla="*/ 56714 w 184190"/>
                      <a:gd name="connsiteY3" fmla="*/ 6643 h 219137"/>
                      <a:gd name="connsiteX4" fmla="*/ 130712 w 184190"/>
                      <a:gd name="connsiteY4" fmla="*/ 62012 h 219137"/>
                      <a:gd name="connsiteX5" fmla="*/ 183226 w 184190"/>
                      <a:gd name="connsiteY5" fmla="*/ 173961 h 219137"/>
                      <a:gd name="connsiteX6" fmla="*/ 151749 w 184190"/>
                      <a:gd name="connsiteY6" fmla="*/ 211972 h 219137"/>
                      <a:gd name="connsiteX7" fmla="*/ 110487 w 184190"/>
                      <a:gd name="connsiteY7" fmla="*/ 173477 h 219137"/>
                      <a:gd name="connsiteX0" fmla="*/ 81328 w 155031"/>
                      <a:gd name="connsiteY0" fmla="*/ 168001 h 213661"/>
                      <a:gd name="connsiteX1" fmla="*/ 53139 w 155031"/>
                      <a:gd name="connsiteY1" fmla="*/ 72980 h 213661"/>
                      <a:gd name="connsiteX2" fmla="*/ 763 w 155031"/>
                      <a:gd name="connsiteY2" fmla="*/ 23107 h 213661"/>
                      <a:gd name="connsiteX3" fmla="*/ 27555 w 155031"/>
                      <a:gd name="connsiteY3" fmla="*/ 1167 h 213661"/>
                      <a:gd name="connsiteX4" fmla="*/ 101553 w 155031"/>
                      <a:gd name="connsiteY4" fmla="*/ 56536 h 213661"/>
                      <a:gd name="connsiteX5" fmla="*/ 154067 w 155031"/>
                      <a:gd name="connsiteY5" fmla="*/ 168485 h 213661"/>
                      <a:gd name="connsiteX6" fmla="*/ 122590 w 155031"/>
                      <a:gd name="connsiteY6" fmla="*/ 206496 h 213661"/>
                      <a:gd name="connsiteX7" fmla="*/ 81328 w 155031"/>
                      <a:gd name="connsiteY7" fmla="*/ 168001 h 213661"/>
                      <a:gd name="connsiteX0" fmla="*/ 81659 w 155362"/>
                      <a:gd name="connsiteY0" fmla="*/ 193378 h 239038"/>
                      <a:gd name="connsiteX1" fmla="*/ 53470 w 155362"/>
                      <a:gd name="connsiteY1" fmla="*/ 98357 h 239038"/>
                      <a:gd name="connsiteX2" fmla="*/ 1094 w 155362"/>
                      <a:gd name="connsiteY2" fmla="*/ 48484 h 239038"/>
                      <a:gd name="connsiteX3" fmla="*/ 24655 w 155362"/>
                      <a:gd name="connsiteY3" fmla="*/ 563 h 239038"/>
                      <a:gd name="connsiteX4" fmla="*/ 101884 w 155362"/>
                      <a:gd name="connsiteY4" fmla="*/ 81913 h 239038"/>
                      <a:gd name="connsiteX5" fmla="*/ 154398 w 155362"/>
                      <a:gd name="connsiteY5" fmla="*/ 193862 h 239038"/>
                      <a:gd name="connsiteX6" fmla="*/ 122921 w 155362"/>
                      <a:gd name="connsiteY6" fmla="*/ 231873 h 239038"/>
                      <a:gd name="connsiteX7" fmla="*/ 81659 w 155362"/>
                      <a:gd name="connsiteY7" fmla="*/ 193378 h 239038"/>
                      <a:gd name="connsiteX0" fmla="*/ 81856 w 155559"/>
                      <a:gd name="connsiteY0" fmla="*/ 193172 h 238832"/>
                      <a:gd name="connsiteX1" fmla="*/ 53667 w 155559"/>
                      <a:gd name="connsiteY1" fmla="*/ 98151 h 238832"/>
                      <a:gd name="connsiteX2" fmla="*/ 1291 w 155559"/>
                      <a:gd name="connsiteY2" fmla="*/ 48278 h 238832"/>
                      <a:gd name="connsiteX3" fmla="*/ 24852 w 155559"/>
                      <a:gd name="connsiteY3" fmla="*/ 357 h 238832"/>
                      <a:gd name="connsiteX4" fmla="*/ 118991 w 155559"/>
                      <a:gd name="connsiteY4" fmla="*/ 74172 h 238832"/>
                      <a:gd name="connsiteX5" fmla="*/ 154595 w 155559"/>
                      <a:gd name="connsiteY5" fmla="*/ 193656 h 238832"/>
                      <a:gd name="connsiteX6" fmla="*/ 123118 w 155559"/>
                      <a:gd name="connsiteY6" fmla="*/ 231667 h 238832"/>
                      <a:gd name="connsiteX7" fmla="*/ 81856 w 155559"/>
                      <a:gd name="connsiteY7" fmla="*/ 193172 h 238832"/>
                      <a:gd name="connsiteX0" fmla="*/ 94616 w 168319"/>
                      <a:gd name="connsiteY0" fmla="*/ 195562 h 241222"/>
                      <a:gd name="connsiteX1" fmla="*/ 66427 w 168319"/>
                      <a:gd name="connsiteY1" fmla="*/ 100541 h 241222"/>
                      <a:gd name="connsiteX2" fmla="*/ 14051 w 168319"/>
                      <a:gd name="connsiteY2" fmla="*/ 50668 h 241222"/>
                      <a:gd name="connsiteX3" fmla="*/ 1220 w 168319"/>
                      <a:gd name="connsiteY3" fmla="*/ 19076 h 241222"/>
                      <a:gd name="connsiteX4" fmla="*/ 37612 w 168319"/>
                      <a:gd name="connsiteY4" fmla="*/ 2747 h 241222"/>
                      <a:gd name="connsiteX5" fmla="*/ 131751 w 168319"/>
                      <a:gd name="connsiteY5" fmla="*/ 76562 h 241222"/>
                      <a:gd name="connsiteX6" fmla="*/ 167355 w 168319"/>
                      <a:gd name="connsiteY6" fmla="*/ 196046 h 241222"/>
                      <a:gd name="connsiteX7" fmla="*/ 135878 w 168319"/>
                      <a:gd name="connsiteY7" fmla="*/ 234057 h 241222"/>
                      <a:gd name="connsiteX8" fmla="*/ 94616 w 168319"/>
                      <a:gd name="connsiteY8" fmla="*/ 195562 h 24122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68319" h="241222">
                        <a:moveTo>
                          <a:pt x="94616" y="195562"/>
                        </a:moveTo>
                        <a:cubicBezTo>
                          <a:pt x="83041" y="173310"/>
                          <a:pt x="79945" y="132697"/>
                          <a:pt x="66427" y="100541"/>
                        </a:cubicBezTo>
                        <a:cubicBezTo>
                          <a:pt x="52909" y="68385"/>
                          <a:pt x="24919" y="64245"/>
                          <a:pt x="14051" y="50668"/>
                        </a:cubicBezTo>
                        <a:cubicBezTo>
                          <a:pt x="3183" y="37091"/>
                          <a:pt x="-2707" y="27063"/>
                          <a:pt x="1220" y="19076"/>
                        </a:cubicBezTo>
                        <a:cubicBezTo>
                          <a:pt x="5147" y="11089"/>
                          <a:pt x="15857" y="-6834"/>
                          <a:pt x="37612" y="2747"/>
                        </a:cubicBezTo>
                        <a:cubicBezTo>
                          <a:pt x="59367" y="12328"/>
                          <a:pt x="110666" y="48676"/>
                          <a:pt x="131751" y="76562"/>
                        </a:cubicBezTo>
                        <a:cubicBezTo>
                          <a:pt x="152836" y="104448"/>
                          <a:pt x="159980" y="172181"/>
                          <a:pt x="167355" y="196046"/>
                        </a:cubicBezTo>
                        <a:cubicBezTo>
                          <a:pt x="174730" y="219912"/>
                          <a:pt x="137442" y="215793"/>
                          <a:pt x="135878" y="234057"/>
                        </a:cubicBezTo>
                        <a:cubicBezTo>
                          <a:pt x="129780" y="257495"/>
                          <a:pt x="106191" y="217814"/>
                          <a:pt x="94616" y="195562"/>
                        </a:cubicBezTo>
                        <a:close/>
                      </a:path>
                    </a:pathLst>
                  </a:custGeom>
                  <a:solidFill>
                    <a:srgbClr val="FFCC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sp>
              <p:nvSpPr>
                <p:cNvPr id="25" name="円/楕円 24"/>
                <p:cNvSpPr/>
                <p:nvPr/>
              </p:nvSpPr>
              <p:spPr>
                <a:xfrm rot="4526352" flipH="1">
                  <a:off x="4064665" y="1818521"/>
                  <a:ext cx="451735" cy="2015053"/>
                </a:xfrm>
                <a:custGeom>
                  <a:avLst/>
                  <a:gdLst>
                    <a:gd name="connsiteX0" fmla="*/ 0 w 240506"/>
                    <a:gd name="connsiteY0" fmla="*/ 218140 h 436279"/>
                    <a:gd name="connsiteX1" fmla="*/ 120253 w 240506"/>
                    <a:gd name="connsiteY1" fmla="*/ 0 h 436279"/>
                    <a:gd name="connsiteX2" fmla="*/ 240506 w 240506"/>
                    <a:gd name="connsiteY2" fmla="*/ 218140 h 436279"/>
                    <a:gd name="connsiteX3" fmla="*/ 120253 w 240506"/>
                    <a:gd name="connsiteY3" fmla="*/ 436280 h 436279"/>
                    <a:gd name="connsiteX4" fmla="*/ 0 w 240506"/>
                    <a:gd name="connsiteY4" fmla="*/ 218140 h 436279"/>
                    <a:gd name="connsiteX0" fmla="*/ 0 w 240506"/>
                    <a:gd name="connsiteY0" fmla="*/ 172896 h 391036"/>
                    <a:gd name="connsiteX1" fmla="*/ 120253 w 240506"/>
                    <a:gd name="connsiteY1" fmla="*/ 0 h 391036"/>
                    <a:gd name="connsiteX2" fmla="*/ 240506 w 240506"/>
                    <a:gd name="connsiteY2" fmla="*/ 172896 h 391036"/>
                    <a:gd name="connsiteX3" fmla="*/ 120253 w 240506"/>
                    <a:gd name="connsiteY3" fmla="*/ 391036 h 391036"/>
                    <a:gd name="connsiteX4" fmla="*/ 0 w 240506"/>
                    <a:gd name="connsiteY4" fmla="*/ 172896 h 391036"/>
                    <a:gd name="connsiteX0" fmla="*/ 0 w 190500"/>
                    <a:gd name="connsiteY0" fmla="*/ 72184 h 399313"/>
                    <a:gd name="connsiteX1" fmla="*/ 70247 w 190500"/>
                    <a:gd name="connsiteY1" fmla="*/ 6444 h 399313"/>
                    <a:gd name="connsiteX2" fmla="*/ 190500 w 190500"/>
                    <a:gd name="connsiteY2" fmla="*/ 179340 h 399313"/>
                    <a:gd name="connsiteX3" fmla="*/ 70247 w 190500"/>
                    <a:gd name="connsiteY3" fmla="*/ 397480 h 399313"/>
                    <a:gd name="connsiteX4" fmla="*/ 0 w 190500"/>
                    <a:gd name="connsiteY4" fmla="*/ 72184 h 399313"/>
                    <a:gd name="connsiteX0" fmla="*/ 0 w 178594"/>
                    <a:gd name="connsiteY0" fmla="*/ 73385 h 398690"/>
                    <a:gd name="connsiteX1" fmla="*/ 70247 w 178594"/>
                    <a:gd name="connsiteY1" fmla="*/ 7645 h 398690"/>
                    <a:gd name="connsiteX2" fmla="*/ 178594 w 178594"/>
                    <a:gd name="connsiteY2" fmla="*/ 82910 h 398690"/>
                    <a:gd name="connsiteX3" fmla="*/ 70247 w 178594"/>
                    <a:gd name="connsiteY3" fmla="*/ 398681 h 398690"/>
                    <a:gd name="connsiteX4" fmla="*/ 0 w 178594"/>
                    <a:gd name="connsiteY4" fmla="*/ 73385 h 398690"/>
                    <a:gd name="connsiteX0" fmla="*/ 0 w 178594"/>
                    <a:gd name="connsiteY0" fmla="*/ 68000 h 393305"/>
                    <a:gd name="connsiteX1" fmla="*/ 70247 w 178594"/>
                    <a:gd name="connsiteY1" fmla="*/ 11785 h 393305"/>
                    <a:gd name="connsiteX2" fmla="*/ 178594 w 178594"/>
                    <a:gd name="connsiteY2" fmla="*/ 77525 h 393305"/>
                    <a:gd name="connsiteX3" fmla="*/ 70247 w 178594"/>
                    <a:gd name="connsiteY3" fmla="*/ 393296 h 393305"/>
                    <a:gd name="connsiteX4" fmla="*/ 0 w 178594"/>
                    <a:gd name="connsiteY4" fmla="*/ 68000 h 393305"/>
                    <a:gd name="connsiteX0" fmla="*/ 0 w 207169"/>
                    <a:gd name="connsiteY0" fmla="*/ 86846 h 412177"/>
                    <a:gd name="connsiteX1" fmla="*/ 70247 w 207169"/>
                    <a:gd name="connsiteY1" fmla="*/ 30631 h 412177"/>
                    <a:gd name="connsiteX2" fmla="*/ 207169 w 207169"/>
                    <a:gd name="connsiteY2" fmla="*/ 65414 h 412177"/>
                    <a:gd name="connsiteX3" fmla="*/ 70247 w 207169"/>
                    <a:gd name="connsiteY3" fmla="*/ 412142 h 412177"/>
                    <a:gd name="connsiteX4" fmla="*/ 0 w 207169"/>
                    <a:gd name="connsiteY4" fmla="*/ 86846 h 412177"/>
                    <a:gd name="connsiteX0" fmla="*/ 0 w 207169"/>
                    <a:gd name="connsiteY0" fmla="*/ 67482 h 392813"/>
                    <a:gd name="connsiteX1" fmla="*/ 70247 w 207169"/>
                    <a:gd name="connsiteY1" fmla="*/ 11267 h 392813"/>
                    <a:gd name="connsiteX2" fmla="*/ 207169 w 207169"/>
                    <a:gd name="connsiteY2" fmla="*/ 46050 h 392813"/>
                    <a:gd name="connsiteX3" fmla="*/ 70247 w 207169"/>
                    <a:gd name="connsiteY3" fmla="*/ 392778 h 392813"/>
                    <a:gd name="connsiteX4" fmla="*/ 0 w 207169"/>
                    <a:gd name="connsiteY4" fmla="*/ 67482 h 392813"/>
                    <a:gd name="connsiteX0" fmla="*/ 3919 w 211088"/>
                    <a:gd name="connsiteY0" fmla="*/ 67482 h 392811"/>
                    <a:gd name="connsiteX1" fmla="*/ 74166 w 211088"/>
                    <a:gd name="connsiteY1" fmla="*/ 11267 h 392811"/>
                    <a:gd name="connsiteX2" fmla="*/ 211088 w 211088"/>
                    <a:gd name="connsiteY2" fmla="*/ 46050 h 392811"/>
                    <a:gd name="connsiteX3" fmla="*/ 74166 w 211088"/>
                    <a:gd name="connsiteY3" fmla="*/ 392778 h 392811"/>
                    <a:gd name="connsiteX4" fmla="*/ 3919 w 211088"/>
                    <a:gd name="connsiteY4" fmla="*/ 67482 h 392811"/>
                    <a:gd name="connsiteX0" fmla="*/ 3919 w 211088"/>
                    <a:gd name="connsiteY0" fmla="*/ 73522 h 398851"/>
                    <a:gd name="connsiteX1" fmla="*/ 74166 w 211088"/>
                    <a:gd name="connsiteY1" fmla="*/ 17307 h 398851"/>
                    <a:gd name="connsiteX2" fmla="*/ 211088 w 211088"/>
                    <a:gd name="connsiteY2" fmla="*/ 52090 h 398851"/>
                    <a:gd name="connsiteX3" fmla="*/ 74166 w 211088"/>
                    <a:gd name="connsiteY3" fmla="*/ 398818 h 398851"/>
                    <a:gd name="connsiteX4" fmla="*/ 3919 w 211088"/>
                    <a:gd name="connsiteY4" fmla="*/ 73522 h 398851"/>
                    <a:gd name="connsiteX0" fmla="*/ 3919 w 224114"/>
                    <a:gd name="connsiteY0" fmla="*/ 60032 h 385361"/>
                    <a:gd name="connsiteX1" fmla="*/ 74166 w 224114"/>
                    <a:gd name="connsiteY1" fmla="*/ 3817 h 385361"/>
                    <a:gd name="connsiteX2" fmla="*/ 211088 w 224114"/>
                    <a:gd name="connsiteY2" fmla="*/ 38600 h 385361"/>
                    <a:gd name="connsiteX3" fmla="*/ 74166 w 224114"/>
                    <a:gd name="connsiteY3" fmla="*/ 385328 h 385361"/>
                    <a:gd name="connsiteX4" fmla="*/ 3919 w 224114"/>
                    <a:gd name="connsiteY4" fmla="*/ 60032 h 385361"/>
                    <a:gd name="connsiteX0" fmla="*/ 3960 w 228670"/>
                    <a:gd name="connsiteY0" fmla="*/ 85078 h 410639"/>
                    <a:gd name="connsiteX1" fmla="*/ 74207 w 228670"/>
                    <a:gd name="connsiteY1" fmla="*/ 28863 h 410639"/>
                    <a:gd name="connsiteX2" fmla="*/ 215892 w 228670"/>
                    <a:gd name="connsiteY2" fmla="*/ 23165 h 410639"/>
                    <a:gd name="connsiteX3" fmla="*/ 74207 w 228670"/>
                    <a:gd name="connsiteY3" fmla="*/ 410374 h 410639"/>
                    <a:gd name="connsiteX4" fmla="*/ 3960 w 228670"/>
                    <a:gd name="connsiteY4" fmla="*/ 85078 h 410639"/>
                    <a:gd name="connsiteX0" fmla="*/ 3650 w 235571"/>
                    <a:gd name="connsiteY0" fmla="*/ 48042 h 409100"/>
                    <a:gd name="connsiteX1" fmla="*/ 81040 w 235571"/>
                    <a:gd name="connsiteY1" fmla="*/ 27546 h 409100"/>
                    <a:gd name="connsiteX2" fmla="*/ 222725 w 235571"/>
                    <a:gd name="connsiteY2" fmla="*/ 21848 h 409100"/>
                    <a:gd name="connsiteX3" fmla="*/ 81040 w 235571"/>
                    <a:gd name="connsiteY3" fmla="*/ 409057 h 409100"/>
                    <a:gd name="connsiteX4" fmla="*/ 3650 w 235571"/>
                    <a:gd name="connsiteY4" fmla="*/ 48042 h 409100"/>
                    <a:gd name="connsiteX0" fmla="*/ 456 w 219814"/>
                    <a:gd name="connsiteY0" fmla="*/ 53204 h 414265"/>
                    <a:gd name="connsiteX1" fmla="*/ 111184 w 219814"/>
                    <a:gd name="connsiteY1" fmla="*/ 35089 h 414265"/>
                    <a:gd name="connsiteX2" fmla="*/ 219531 w 219814"/>
                    <a:gd name="connsiteY2" fmla="*/ 27010 h 414265"/>
                    <a:gd name="connsiteX3" fmla="*/ 77846 w 219814"/>
                    <a:gd name="connsiteY3" fmla="*/ 414219 h 414265"/>
                    <a:gd name="connsiteX4" fmla="*/ 456 w 219814"/>
                    <a:gd name="connsiteY4" fmla="*/ 53204 h 414265"/>
                    <a:gd name="connsiteX0" fmla="*/ 456 w 228341"/>
                    <a:gd name="connsiteY0" fmla="*/ 39490 h 400551"/>
                    <a:gd name="connsiteX1" fmla="*/ 111184 w 228341"/>
                    <a:gd name="connsiteY1" fmla="*/ 21375 h 400551"/>
                    <a:gd name="connsiteX2" fmla="*/ 219531 w 228341"/>
                    <a:gd name="connsiteY2" fmla="*/ 13296 h 400551"/>
                    <a:gd name="connsiteX3" fmla="*/ 77846 w 228341"/>
                    <a:gd name="connsiteY3" fmla="*/ 400505 h 400551"/>
                    <a:gd name="connsiteX4" fmla="*/ 456 w 228341"/>
                    <a:gd name="connsiteY4" fmla="*/ 39490 h 400551"/>
                    <a:gd name="connsiteX0" fmla="*/ 1906 w 229791"/>
                    <a:gd name="connsiteY0" fmla="*/ 39490 h 400547"/>
                    <a:gd name="connsiteX1" fmla="*/ 112634 w 229791"/>
                    <a:gd name="connsiteY1" fmla="*/ 21375 h 400547"/>
                    <a:gd name="connsiteX2" fmla="*/ 220981 w 229791"/>
                    <a:gd name="connsiteY2" fmla="*/ 13296 h 400547"/>
                    <a:gd name="connsiteX3" fmla="*/ 79296 w 229791"/>
                    <a:gd name="connsiteY3" fmla="*/ 400505 h 400547"/>
                    <a:gd name="connsiteX4" fmla="*/ 1906 w 229791"/>
                    <a:gd name="connsiteY4" fmla="*/ 39490 h 400547"/>
                    <a:gd name="connsiteX0" fmla="*/ 1906 w 223211"/>
                    <a:gd name="connsiteY0" fmla="*/ 39634 h 400691"/>
                    <a:gd name="connsiteX1" fmla="*/ 112634 w 223211"/>
                    <a:gd name="connsiteY1" fmla="*/ 21519 h 400691"/>
                    <a:gd name="connsiteX2" fmla="*/ 220981 w 223211"/>
                    <a:gd name="connsiteY2" fmla="*/ 13440 h 400691"/>
                    <a:gd name="connsiteX3" fmla="*/ 79296 w 223211"/>
                    <a:gd name="connsiteY3" fmla="*/ 400649 h 400691"/>
                    <a:gd name="connsiteX4" fmla="*/ 1906 w 223211"/>
                    <a:gd name="connsiteY4" fmla="*/ 39634 h 400691"/>
                    <a:gd name="connsiteX0" fmla="*/ 1906 w 223449"/>
                    <a:gd name="connsiteY0" fmla="*/ 34390 h 395447"/>
                    <a:gd name="connsiteX1" fmla="*/ 112634 w 223449"/>
                    <a:gd name="connsiteY1" fmla="*/ 16275 h 395447"/>
                    <a:gd name="connsiteX2" fmla="*/ 220981 w 223449"/>
                    <a:gd name="connsiteY2" fmla="*/ 8196 h 395447"/>
                    <a:gd name="connsiteX3" fmla="*/ 79296 w 223449"/>
                    <a:gd name="connsiteY3" fmla="*/ 395405 h 395447"/>
                    <a:gd name="connsiteX4" fmla="*/ 1906 w 223449"/>
                    <a:gd name="connsiteY4" fmla="*/ 34390 h 395447"/>
                    <a:gd name="connsiteX0" fmla="*/ 1940 w 230529"/>
                    <a:gd name="connsiteY0" fmla="*/ 28707 h 389744"/>
                    <a:gd name="connsiteX1" fmla="*/ 112668 w 230529"/>
                    <a:gd name="connsiteY1" fmla="*/ 10592 h 389744"/>
                    <a:gd name="connsiteX2" fmla="*/ 228159 w 230529"/>
                    <a:gd name="connsiteY2" fmla="*/ 9657 h 389744"/>
                    <a:gd name="connsiteX3" fmla="*/ 79330 w 230529"/>
                    <a:gd name="connsiteY3" fmla="*/ 389722 h 389744"/>
                    <a:gd name="connsiteX4" fmla="*/ 1940 w 230529"/>
                    <a:gd name="connsiteY4" fmla="*/ 28707 h 389744"/>
                    <a:gd name="connsiteX0" fmla="*/ 408 w 226850"/>
                    <a:gd name="connsiteY0" fmla="*/ 49277 h 410316"/>
                    <a:gd name="connsiteX1" fmla="*/ 108755 w 226850"/>
                    <a:gd name="connsiteY1" fmla="*/ 26400 h 410316"/>
                    <a:gd name="connsiteX2" fmla="*/ 226627 w 226850"/>
                    <a:gd name="connsiteY2" fmla="*/ 30227 h 410316"/>
                    <a:gd name="connsiteX3" fmla="*/ 77798 w 226850"/>
                    <a:gd name="connsiteY3" fmla="*/ 410292 h 410316"/>
                    <a:gd name="connsiteX4" fmla="*/ 408 w 226850"/>
                    <a:gd name="connsiteY4" fmla="*/ 49277 h 410316"/>
                    <a:gd name="connsiteX0" fmla="*/ 408 w 238463"/>
                    <a:gd name="connsiteY0" fmla="*/ 34867 h 395906"/>
                    <a:gd name="connsiteX1" fmla="*/ 108755 w 238463"/>
                    <a:gd name="connsiteY1" fmla="*/ 11990 h 395906"/>
                    <a:gd name="connsiteX2" fmla="*/ 226627 w 238463"/>
                    <a:gd name="connsiteY2" fmla="*/ 15817 h 395906"/>
                    <a:gd name="connsiteX3" fmla="*/ 77798 w 238463"/>
                    <a:gd name="connsiteY3" fmla="*/ 395882 h 395906"/>
                    <a:gd name="connsiteX4" fmla="*/ 408 w 238463"/>
                    <a:gd name="connsiteY4" fmla="*/ 34867 h 395906"/>
                    <a:gd name="connsiteX0" fmla="*/ 2456 w 240511"/>
                    <a:gd name="connsiteY0" fmla="*/ 28425 h 389462"/>
                    <a:gd name="connsiteX1" fmla="*/ 110803 w 240511"/>
                    <a:gd name="connsiteY1" fmla="*/ 5548 h 389462"/>
                    <a:gd name="connsiteX2" fmla="*/ 228675 w 240511"/>
                    <a:gd name="connsiteY2" fmla="*/ 9375 h 389462"/>
                    <a:gd name="connsiteX3" fmla="*/ 79846 w 240511"/>
                    <a:gd name="connsiteY3" fmla="*/ 389440 h 389462"/>
                    <a:gd name="connsiteX4" fmla="*/ 2456 w 240511"/>
                    <a:gd name="connsiteY4" fmla="*/ 28425 h 389462"/>
                    <a:gd name="connsiteX0" fmla="*/ 1085 w 227761"/>
                    <a:gd name="connsiteY0" fmla="*/ 63708 h 620001"/>
                    <a:gd name="connsiteX1" fmla="*/ 109432 w 227761"/>
                    <a:gd name="connsiteY1" fmla="*/ 40831 h 620001"/>
                    <a:gd name="connsiteX2" fmla="*/ 227304 w 227761"/>
                    <a:gd name="connsiteY2" fmla="*/ 44658 h 620001"/>
                    <a:gd name="connsiteX3" fmla="*/ 64188 w 227761"/>
                    <a:gd name="connsiteY3" fmla="*/ 619985 h 620001"/>
                    <a:gd name="connsiteX4" fmla="*/ 1085 w 227761"/>
                    <a:gd name="connsiteY4" fmla="*/ 63708 h 620001"/>
                    <a:gd name="connsiteX0" fmla="*/ 1085 w 233238"/>
                    <a:gd name="connsiteY0" fmla="*/ 48865 h 605158"/>
                    <a:gd name="connsiteX1" fmla="*/ 109432 w 233238"/>
                    <a:gd name="connsiteY1" fmla="*/ 25988 h 605158"/>
                    <a:gd name="connsiteX2" fmla="*/ 227304 w 233238"/>
                    <a:gd name="connsiteY2" fmla="*/ 29815 h 605158"/>
                    <a:gd name="connsiteX3" fmla="*/ 64188 w 233238"/>
                    <a:gd name="connsiteY3" fmla="*/ 605142 h 605158"/>
                    <a:gd name="connsiteX4" fmla="*/ 1085 w 233238"/>
                    <a:gd name="connsiteY4" fmla="*/ 48865 h 605158"/>
                    <a:gd name="connsiteX0" fmla="*/ 5536 w 237689"/>
                    <a:gd name="connsiteY0" fmla="*/ 37356 h 593647"/>
                    <a:gd name="connsiteX1" fmla="*/ 113883 w 237689"/>
                    <a:gd name="connsiteY1" fmla="*/ 14479 h 593647"/>
                    <a:gd name="connsiteX2" fmla="*/ 231755 w 237689"/>
                    <a:gd name="connsiteY2" fmla="*/ 18306 h 593647"/>
                    <a:gd name="connsiteX3" fmla="*/ 68639 w 237689"/>
                    <a:gd name="connsiteY3" fmla="*/ 593633 h 593647"/>
                    <a:gd name="connsiteX4" fmla="*/ 5536 w 237689"/>
                    <a:gd name="connsiteY4" fmla="*/ 37356 h 593647"/>
                    <a:gd name="connsiteX0" fmla="*/ 3108 w 235261"/>
                    <a:gd name="connsiteY0" fmla="*/ 37356 h 593646"/>
                    <a:gd name="connsiteX1" fmla="*/ 111455 w 235261"/>
                    <a:gd name="connsiteY1" fmla="*/ 14479 h 593646"/>
                    <a:gd name="connsiteX2" fmla="*/ 229327 w 235261"/>
                    <a:gd name="connsiteY2" fmla="*/ 18306 h 593646"/>
                    <a:gd name="connsiteX3" fmla="*/ 66211 w 235261"/>
                    <a:gd name="connsiteY3" fmla="*/ 593633 h 593646"/>
                    <a:gd name="connsiteX4" fmla="*/ 3108 w 235261"/>
                    <a:gd name="connsiteY4" fmla="*/ 37356 h 593646"/>
                    <a:gd name="connsiteX0" fmla="*/ 3108 w 240500"/>
                    <a:gd name="connsiteY0" fmla="*/ 32151 h 588441"/>
                    <a:gd name="connsiteX1" fmla="*/ 111455 w 240500"/>
                    <a:gd name="connsiteY1" fmla="*/ 9274 h 588441"/>
                    <a:gd name="connsiteX2" fmla="*/ 229327 w 240500"/>
                    <a:gd name="connsiteY2" fmla="*/ 13101 h 588441"/>
                    <a:gd name="connsiteX3" fmla="*/ 66211 w 240500"/>
                    <a:gd name="connsiteY3" fmla="*/ 588428 h 588441"/>
                    <a:gd name="connsiteX4" fmla="*/ 3108 w 240500"/>
                    <a:gd name="connsiteY4" fmla="*/ 32151 h 588441"/>
                    <a:gd name="connsiteX0" fmla="*/ 9324 w 246716"/>
                    <a:gd name="connsiteY0" fmla="*/ 32151 h 593496"/>
                    <a:gd name="connsiteX1" fmla="*/ 117671 w 246716"/>
                    <a:gd name="connsiteY1" fmla="*/ 9274 h 593496"/>
                    <a:gd name="connsiteX2" fmla="*/ 235543 w 246716"/>
                    <a:gd name="connsiteY2" fmla="*/ 13101 h 593496"/>
                    <a:gd name="connsiteX3" fmla="*/ 72427 w 246716"/>
                    <a:gd name="connsiteY3" fmla="*/ 588428 h 593496"/>
                    <a:gd name="connsiteX4" fmla="*/ 12896 w 246716"/>
                    <a:gd name="connsiteY4" fmla="*/ 279928 h 593496"/>
                    <a:gd name="connsiteX5" fmla="*/ 9324 w 246716"/>
                    <a:gd name="connsiteY5" fmla="*/ 32151 h 593496"/>
                    <a:gd name="connsiteX0" fmla="*/ 9324 w 239922"/>
                    <a:gd name="connsiteY0" fmla="*/ 40930 h 602275"/>
                    <a:gd name="connsiteX1" fmla="*/ 117671 w 239922"/>
                    <a:gd name="connsiteY1" fmla="*/ 18053 h 602275"/>
                    <a:gd name="connsiteX2" fmla="*/ 235543 w 239922"/>
                    <a:gd name="connsiteY2" fmla="*/ 21880 h 602275"/>
                    <a:gd name="connsiteX3" fmla="*/ 201015 w 239922"/>
                    <a:gd name="connsiteY3" fmla="*/ 288706 h 602275"/>
                    <a:gd name="connsiteX4" fmla="*/ 72427 w 239922"/>
                    <a:gd name="connsiteY4" fmla="*/ 597207 h 602275"/>
                    <a:gd name="connsiteX5" fmla="*/ 12896 w 239922"/>
                    <a:gd name="connsiteY5" fmla="*/ 288707 h 602275"/>
                    <a:gd name="connsiteX6" fmla="*/ 9324 w 239922"/>
                    <a:gd name="connsiteY6" fmla="*/ 40930 h 602275"/>
                    <a:gd name="connsiteX0" fmla="*/ 9324 w 240612"/>
                    <a:gd name="connsiteY0" fmla="*/ 32572 h 593917"/>
                    <a:gd name="connsiteX1" fmla="*/ 117671 w 240612"/>
                    <a:gd name="connsiteY1" fmla="*/ 9695 h 593917"/>
                    <a:gd name="connsiteX2" fmla="*/ 235543 w 240612"/>
                    <a:gd name="connsiteY2" fmla="*/ 13522 h 593917"/>
                    <a:gd name="connsiteX3" fmla="*/ 201015 w 240612"/>
                    <a:gd name="connsiteY3" fmla="*/ 280348 h 593917"/>
                    <a:gd name="connsiteX4" fmla="*/ 72427 w 240612"/>
                    <a:gd name="connsiteY4" fmla="*/ 588849 h 593917"/>
                    <a:gd name="connsiteX5" fmla="*/ 12896 w 240612"/>
                    <a:gd name="connsiteY5" fmla="*/ 280349 h 593917"/>
                    <a:gd name="connsiteX6" fmla="*/ 9324 w 240612"/>
                    <a:gd name="connsiteY6" fmla="*/ 32572 h 593917"/>
                    <a:gd name="connsiteX0" fmla="*/ 9324 w 240612"/>
                    <a:gd name="connsiteY0" fmla="*/ 32572 h 1021909"/>
                    <a:gd name="connsiteX1" fmla="*/ 117671 w 240612"/>
                    <a:gd name="connsiteY1" fmla="*/ 9695 h 1021909"/>
                    <a:gd name="connsiteX2" fmla="*/ 235543 w 240612"/>
                    <a:gd name="connsiteY2" fmla="*/ 13522 h 1021909"/>
                    <a:gd name="connsiteX3" fmla="*/ 201015 w 240612"/>
                    <a:gd name="connsiteY3" fmla="*/ 280348 h 1021909"/>
                    <a:gd name="connsiteX4" fmla="*/ 31946 w 240612"/>
                    <a:gd name="connsiteY4" fmla="*/ 1019855 h 1021909"/>
                    <a:gd name="connsiteX5" fmla="*/ 12896 w 240612"/>
                    <a:gd name="connsiteY5" fmla="*/ 280349 h 1021909"/>
                    <a:gd name="connsiteX6" fmla="*/ 9324 w 240612"/>
                    <a:gd name="connsiteY6" fmla="*/ 32572 h 1021909"/>
                    <a:gd name="connsiteX0" fmla="*/ 9324 w 242112"/>
                    <a:gd name="connsiteY0" fmla="*/ 41280 h 1028563"/>
                    <a:gd name="connsiteX1" fmla="*/ 117671 w 242112"/>
                    <a:gd name="connsiteY1" fmla="*/ 18403 h 1028563"/>
                    <a:gd name="connsiteX2" fmla="*/ 235543 w 242112"/>
                    <a:gd name="connsiteY2" fmla="*/ 22230 h 1028563"/>
                    <a:gd name="connsiteX3" fmla="*/ 210540 w 242112"/>
                    <a:gd name="connsiteY3" fmla="*/ 293819 h 1028563"/>
                    <a:gd name="connsiteX4" fmla="*/ 31946 w 242112"/>
                    <a:gd name="connsiteY4" fmla="*/ 1028563 h 1028563"/>
                    <a:gd name="connsiteX5" fmla="*/ 12896 w 242112"/>
                    <a:gd name="connsiteY5" fmla="*/ 289057 h 1028563"/>
                    <a:gd name="connsiteX6" fmla="*/ 9324 w 242112"/>
                    <a:gd name="connsiteY6" fmla="*/ 41280 h 1028563"/>
                    <a:gd name="connsiteX0" fmla="*/ 22617 w 255405"/>
                    <a:gd name="connsiteY0" fmla="*/ 41280 h 1028564"/>
                    <a:gd name="connsiteX1" fmla="*/ 130964 w 255405"/>
                    <a:gd name="connsiteY1" fmla="*/ 18403 h 1028564"/>
                    <a:gd name="connsiteX2" fmla="*/ 248836 w 255405"/>
                    <a:gd name="connsiteY2" fmla="*/ 22230 h 1028564"/>
                    <a:gd name="connsiteX3" fmla="*/ 223833 w 255405"/>
                    <a:gd name="connsiteY3" fmla="*/ 293819 h 1028564"/>
                    <a:gd name="connsiteX4" fmla="*/ 45239 w 255405"/>
                    <a:gd name="connsiteY4" fmla="*/ 1028563 h 1028564"/>
                    <a:gd name="connsiteX5" fmla="*/ 4757 w 255405"/>
                    <a:gd name="connsiteY5" fmla="*/ 300963 h 1028564"/>
                    <a:gd name="connsiteX6" fmla="*/ 22617 w 255405"/>
                    <a:gd name="connsiteY6" fmla="*/ 41280 h 1028564"/>
                    <a:gd name="connsiteX0" fmla="*/ 22617 w 255405"/>
                    <a:gd name="connsiteY0" fmla="*/ 41280 h 1028564"/>
                    <a:gd name="connsiteX1" fmla="*/ 130964 w 255405"/>
                    <a:gd name="connsiteY1" fmla="*/ 18403 h 1028564"/>
                    <a:gd name="connsiteX2" fmla="*/ 248836 w 255405"/>
                    <a:gd name="connsiteY2" fmla="*/ 22230 h 1028564"/>
                    <a:gd name="connsiteX3" fmla="*/ 223833 w 255405"/>
                    <a:gd name="connsiteY3" fmla="*/ 293819 h 1028564"/>
                    <a:gd name="connsiteX4" fmla="*/ 45239 w 255405"/>
                    <a:gd name="connsiteY4" fmla="*/ 1028563 h 1028564"/>
                    <a:gd name="connsiteX5" fmla="*/ 4757 w 255405"/>
                    <a:gd name="connsiteY5" fmla="*/ 300963 h 1028564"/>
                    <a:gd name="connsiteX6" fmla="*/ 22617 w 255405"/>
                    <a:gd name="connsiteY6" fmla="*/ 41280 h 1028564"/>
                    <a:gd name="connsiteX0" fmla="*/ 19475 w 252263"/>
                    <a:gd name="connsiteY0" fmla="*/ 41280 h 1028564"/>
                    <a:gd name="connsiteX1" fmla="*/ 127822 w 252263"/>
                    <a:gd name="connsiteY1" fmla="*/ 18403 h 1028564"/>
                    <a:gd name="connsiteX2" fmla="*/ 245694 w 252263"/>
                    <a:gd name="connsiteY2" fmla="*/ 22230 h 1028564"/>
                    <a:gd name="connsiteX3" fmla="*/ 220691 w 252263"/>
                    <a:gd name="connsiteY3" fmla="*/ 293819 h 1028564"/>
                    <a:gd name="connsiteX4" fmla="*/ 42097 w 252263"/>
                    <a:gd name="connsiteY4" fmla="*/ 1028563 h 1028564"/>
                    <a:gd name="connsiteX5" fmla="*/ 1615 w 252263"/>
                    <a:gd name="connsiteY5" fmla="*/ 300963 h 1028564"/>
                    <a:gd name="connsiteX6" fmla="*/ 19475 w 252263"/>
                    <a:gd name="connsiteY6" fmla="*/ 41280 h 1028564"/>
                    <a:gd name="connsiteX0" fmla="*/ 18674 w 251462"/>
                    <a:gd name="connsiteY0" fmla="*/ 41280 h 1028564"/>
                    <a:gd name="connsiteX1" fmla="*/ 127021 w 251462"/>
                    <a:gd name="connsiteY1" fmla="*/ 18403 h 1028564"/>
                    <a:gd name="connsiteX2" fmla="*/ 244893 w 251462"/>
                    <a:gd name="connsiteY2" fmla="*/ 22230 h 1028564"/>
                    <a:gd name="connsiteX3" fmla="*/ 219890 w 251462"/>
                    <a:gd name="connsiteY3" fmla="*/ 293819 h 1028564"/>
                    <a:gd name="connsiteX4" fmla="*/ 41296 w 251462"/>
                    <a:gd name="connsiteY4" fmla="*/ 1028563 h 1028564"/>
                    <a:gd name="connsiteX5" fmla="*/ 814 w 251462"/>
                    <a:gd name="connsiteY5" fmla="*/ 300963 h 1028564"/>
                    <a:gd name="connsiteX6" fmla="*/ 18674 w 251462"/>
                    <a:gd name="connsiteY6" fmla="*/ 41280 h 1028564"/>
                    <a:gd name="connsiteX0" fmla="*/ 18674 w 256892"/>
                    <a:gd name="connsiteY0" fmla="*/ 30857 h 1018141"/>
                    <a:gd name="connsiteX1" fmla="*/ 127021 w 256892"/>
                    <a:gd name="connsiteY1" fmla="*/ 7980 h 1018141"/>
                    <a:gd name="connsiteX2" fmla="*/ 244893 w 256892"/>
                    <a:gd name="connsiteY2" fmla="*/ 11807 h 1018141"/>
                    <a:gd name="connsiteX3" fmla="*/ 219890 w 256892"/>
                    <a:gd name="connsiteY3" fmla="*/ 283396 h 1018141"/>
                    <a:gd name="connsiteX4" fmla="*/ 41296 w 256892"/>
                    <a:gd name="connsiteY4" fmla="*/ 1018140 h 1018141"/>
                    <a:gd name="connsiteX5" fmla="*/ 814 w 256892"/>
                    <a:gd name="connsiteY5" fmla="*/ 290540 h 1018141"/>
                    <a:gd name="connsiteX6" fmla="*/ 18674 w 256892"/>
                    <a:gd name="connsiteY6" fmla="*/ 30857 h 1018141"/>
                    <a:gd name="connsiteX0" fmla="*/ 18674 w 256892"/>
                    <a:gd name="connsiteY0" fmla="*/ 30857 h 1182447"/>
                    <a:gd name="connsiteX1" fmla="*/ 127021 w 256892"/>
                    <a:gd name="connsiteY1" fmla="*/ 7980 h 1182447"/>
                    <a:gd name="connsiteX2" fmla="*/ 244893 w 256892"/>
                    <a:gd name="connsiteY2" fmla="*/ 11807 h 1182447"/>
                    <a:gd name="connsiteX3" fmla="*/ 219890 w 256892"/>
                    <a:gd name="connsiteY3" fmla="*/ 283396 h 1182447"/>
                    <a:gd name="connsiteX4" fmla="*/ 43678 w 256892"/>
                    <a:gd name="connsiteY4" fmla="*/ 1182446 h 1182447"/>
                    <a:gd name="connsiteX5" fmla="*/ 814 w 256892"/>
                    <a:gd name="connsiteY5" fmla="*/ 290540 h 1182447"/>
                    <a:gd name="connsiteX6" fmla="*/ 18674 w 256892"/>
                    <a:gd name="connsiteY6" fmla="*/ 30857 h 1182447"/>
                    <a:gd name="connsiteX0" fmla="*/ 18674 w 256892"/>
                    <a:gd name="connsiteY0" fmla="*/ 30857 h 1254296"/>
                    <a:gd name="connsiteX1" fmla="*/ 127021 w 256892"/>
                    <a:gd name="connsiteY1" fmla="*/ 7980 h 1254296"/>
                    <a:gd name="connsiteX2" fmla="*/ 244893 w 256892"/>
                    <a:gd name="connsiteY2" fmla="*/ 11807 h 1254296"/>
                    <a:gd name="connsiteX3" fmla="*/ 219890 w 256892"/>
                    <a:gd name="connsiteY3" fmla="*/ 283396 h 1254296"/>
                    <a:gd name="connsiteX4" fmla="*/ 136546 w 256892"/>
                    <a:gd name="connsiteY4" fmla="*/ 1097783 h 1254296"/>
                    <a:gd name="connsiteX5" fmla="*/ 43678 w 256892"/>
                    <a:gd name="connsiteY5" fmla="*/ 1182446 h 1254296"/>
                    <a:gd name="connsiteX6" fmla="*/ 814 w 256892"/>
                    <a:gd name="connsiteY6" fmla="*/ 290540 h 1254296"/>
                    <a:gd name="connsiteX7" fmla="*/ 18674 w 256892"/>
                    <a:gd name="connsiteY7" fmla="*/ 30857 h 1254296"/>
                    <a:gd name="connsiteX0" fmla="*/ 18674 w 256892"/>
                    <a:gd name="connsiteY0" fmla="*/ 30857 h 1238309"/>
                    <a:gd name="connsiteX1" fmla="*/ 127021 w 256892"/>
                    <a:gd name="connsiteY1" fmla="*/ 7980 h 1238309"/>
                    <a:gd name="connsiteX2" fmla="*/ 244893 w 256892"/>
                    <a:gd name="connsiteY2" fmla="*/ 11807 h 1238309"/>
                    <a:gd name="connsiteX3" fmla="*/ 219890 w 256892"/>
                    <a:gd name="connsiteY3" fmla="*/ 283396 h 1238309"/>
                    <a:gd name="connsiteX4" fmla="*/ 136546 w 256892"/>
                    <a:gd name="connsiteY4" fmla="*/ 1097783 h 1238309"/>
                    <a:gd name="connsiteX5" fmla="*/ 43678 w 256892"/>
                    <a:gd name="connsiteY5" fmla="*/ 1182446 h 1238309"/>
                    <a:gd name="connsiteX6" fmla="*/ 814 w 256892"/>
                    <a:gd name="connsiteY6" fmla="*/ 290540 h 1238309"/>
                    <a:gd name="connsiteX7" fmla="*/ 18674 w 256892"/>
                    <a:gd name="connsiteY7" fmla="*/ 30857 h 1238309"/>
                    <a:gd name="connsiteX0" fmla="*/ 18674 w 256892"/>
                    <a:gd name="connsiteY0" fmla="*/ 30857 h 1209642"/>
                    <a:gd name="connsiteX1" fmla="*/ 127021 w 256892"/>
                    <a:gd name="connsiteY1" fmla="*/ 7980 h 1209642"/>
                    <a:gd name="connsiteX2" fmla="*/ 244893 w 256892"/>
                    <a:gd name="connsiteY2" fmla="*/ 11807 h 1209642"/>
                    <a:gd name="connsiteX3" fmla="*/ 219890 w 256892"/>
                    <a:gd name="connsiteY3" fmla="*/ 283396 h 1209642"/>
                    <a:gd name="connsiteX4" fmla="*/ 136546 w 256892"/>
                    <a:gd name="connsiteY4" fmla="*/ 1097783 h 1209642"/>
                    <a:gd name="connsiteX5" fmla="*/ 19866 w 256892"/>
                    <a:gd name="connsiteY5" fmla="*/ 1144346 h 1209642"/>
                    <a:gd name="connsiteX6" fmla="*/ 814 w 256892"/>
                    <a:gd name="connsiteY6" fmla="*/ 290540 h 1209642"/>
                    <a:gd name="connsiteX7" fmla="*/ 18674 w 256892"/>
                    <a:gd name="connsiteY7" fmla="*/ 30857 h 1209642"/>
                    <a:gd name="connsiteX0" fmla="*/ 18674 w 256892"/>
                    <a:gd name="connsiteY0" fmla="*/ 30857 h 1154205"/>
                    <a:gd name="connsiteX1" fmla="*/ 127021 w 256892"/>
                    <a:gd name="connsiteY1" fmla="*/ 7980 h 1154205"/>
                    <a:gd name="connsiteX2" fmla="*/ 244893 w 256892"/>
                    <a:gd name="connsiteY2" fmla="*/ 11807 h 1154205"/>
                    <a:gd name="connsiteX3" fmla="*/ 219890 w 256892"/>
                    <a:gd name="connsiteY3" fmla="*/ 283396 h 1154205"/>
                    <a:gd name="connsiteX4" fmla="*/ 136546 w 256892"/>
                    <a:gd name="connsiteY4" fmla="*/ 1097783 h 1154205"/>
                    <a:gd name="connsiteX5" fmla="*/ 19866 w 256892"/>
                    <a:gd name="connsiteY5" fmla="*/ 1144346 h 1154205"/>
                    <a:gd name="connsiteX6" fmla="*/ 814 w 256892"/>
                    <a:gd name="connsiteY6" fmla="*/ 290540 h 1154205"/>
                    <a:gd name="connsiteX7" fmla="*/ 18674 w 256892"/>
                    <a:gd name="connsiteY7" fmla="*/ 30857 h 1154205"/>
                    <a:gd name="connsiteX0" fmla="*/ 18674 w 256892"/>
                    <a:gd name="connsiteY0" fmla="*/ 30857 h 1243818"/>
                    <a:gd name="connsiteX1" fmla="*/ 127021 w 256892"/>
                    <a:gd name="connsiteY1" fmla="*/ 7980 h 1243818"/>
                    <a:gd name="connsiteX2" fmla="*/ 244893 w 256892"/>
                    <a:gd name="connsiteY2" fmla="*/ 11807 h 1243818"/>
                    <a:gd name="connsiteX3" fmla="*/ 219890 w 256892"/>
                    <a:gd name="connsiteY3" fmla="*/ 283396 h 1243818"/>
                    <a:gd name="connsiteX4" fmla="*/ 100828 w 256892"/>
                    <a:gd name="connsiteY4" fmla="*/ 1173983 h 1243818"/>
                    <a:gd name="connsiteX5" fmla="*/ 19866 w 256892"/>
                    <a:gd name="connsiteY5" fmla="*/ 1144346 h 1243818"/>
                    <a:gd name="connsiteX6" fmla="*/ 814 w 256892"/>
                    <a:gd name="connsiteY6" fmla="*/ 290540 h 1243818"/>
                    <a:gd name="connsiteX7" fmla="*/ 18674 w 256892"/>
                    <a:gd name="connsiteY7" fmla="*/ 30857 h 1243818"/>
                    <a:gd name="connsiteX0" fmla="*/ 18674 w 256892"/>
                    <a:gd name="connsiteY0" fmla="*/ 30857 h 1226772"/>
                    <a:gd name="connsiteX1" fmla="*/ 127021 w 256892"/>
                    <a:gd name="connsiteY1" fmla="*/ 7980 h 1226772"/>
                    <a:gd name="connsiteX2" fmla="*/ 244893 w 256892"/>
                    <a:gd name="connsiteY2" fmla="*/ 11807 h 1226772"/>
                    <a:gd name="connsiteX3" fmla="*/ 219890 w 256892"/>
                    <a:gd name="connsiteY3" fmla="*/ 283396 h 1226772"/>
                    <a:gd name="connsiteX4" fmla="*/ 100828 w 256892"/>
                    <a:gd name="connsiteY4" fmla="*/ 1173983 h 1226772"/>
                    <a:gd name="connsiteX5" fmla="*/ 19866 w 256892"/>
                    <a:gd name="connsiteY5" fmla="*/ 1144346 h 1226772"/>
                    <a:gd name="connsiteX6" fmla="*/ 814 w 256892"/>
                    <a:gd name="connsiteY6" fmla="*/ 290540 h 1226772"/>
                    <a:gd name="connsiteX7" fmla="*/ 18674 w 256892"/>
                    <a:gd name="connsiteY7" fmla="*/ 30857 h 1226772"/>
                    <a:gd name="connsiteX0" fmla="*/ 18674 w 256892"/>
                    <a:gd name="connsiteY0" fmla="*/ 30857 h 1226772"/>
                    <a:gd name="connsiteX1" fmla="*/ 127021 w 256892"/>
                    <a:gd name="connsiteY1" fmla="*/ 7980 h 1226772"/>
                    <a:gd name="connsiteX2" fmla="*/ 244893 w 256892"/>
                    <a:gd name="connsiteY2" fmla="*/ 11807 h 1226772"/>
                    <a:gd name="connsiteX3" fmla="*/ 219890 w 256892"/>
                    <a:gd name="connsiteY3" fmla="*/ 283396 h 1226772"/>
                    <a:gd name="connsiteX4" fmla="*/ 100828 w 256892"/>
                    <a:gd name="connsiteY4" fmla="*/ 1173983 h 1226772"/>
                    <a:gd name="connsiteX5" fmla="*/ 19866 w 256892"/>
                    <a:gd name="connsiteY5" fmla="*/ 1144346 h 1226772"/>
                    <a:gd name="connsiteX6" fmla="*/ 814 w 256892"/>
                    <a:gd name="connsiteY6" fmla="*/ 290540 h 1226772"/>
                    <a:gd name="connsiteX7" fmla="*/ 18674 w 256892"/>
                    <a:gd name="connsiteY7" fmla="*/ 30857 h 1226772"/>
                    <a:gd name="connsiteX0" fmla="*/ 123590 w 361808"/>
                    <a:gd name="connsiteY0" fmla="*/ 61450 h 1226646"/>
                    <a:gd name="connsiteX1" fmla="*/ 231937 w 361808"/>
                    <a:gd name="connsiteY1" fmla="*/ 38573 h 1226646"/>
                    <a:gd name="connsiteX2" fmla="*/ 349809 w 361808"/>
                    <a:gd name="connsiteY2" fmla="*/ 42400 h 1226646"/>
                    <a:gd name="connsiteX3" fmla="*/ 324806 w 361808"/>
                    <a:gd name="connsiteY3" fmla="*/ 313989 h 1226646"/>
                    <a:gd name="connsiteX4" fmla="*/ 205744 w 361808"/>
                    <a:gd name="connsiteY4" fmla="*/ 1204576 h 1226646"/>
                    <a:gd name="connsiteX5" fmla="*/ 124782 w 361808"/>
                    <a:gd name="connsiteY5" fmla="*/ 1174939 h 1226646"/>
                    <a:gd name="connsiteX6" fmla="*/ 94 w 361808"/>
                    <a:gd name="connsiteY6" fmla="*/ 790175 h 1226646"/>
                    <a:gd name="connsiteX7" fmla="*/ 123590 w 361808"/>
                    <a:gd name="connsiteY7" fmla="*/ 61450 h 1226646"/>
                    <a:gd name="connsiteX0" fmla="*/ 123590 w 351475"/>
                    <a:gd name="connsiteY0" fmla="*/ 64204 h 1229400"/>
                    <a:gd name="connsiteX1" fmla="*/ 231937 w 351475"/>
                    <a:gd name="connsiteY1" fmla="*/ 41327 h 1229400"/>
                    <a:gd name="connsiteX2" fmla="*/ 349809 w 351475"/>
                    <a:gd name="connsiteY2" fmla="*/ 45154 h 1229400"/>
                    <a:gd name="connsiteX3" fmla="*/ 293507 w 351475"/>
                    <a:gd name="connsiteY3" fmla="*/ 627188 h 1229400"/>
                    <a:gd name="connsiteX4" fmla="*/ 205744 w 351475"/>
                    <a:gd name="connsiteY4" fmla="*/ 1207330 h 1229400"/>
                    <a:gd name="connsiteX5" fmla="*/ 124782 w 351475"/>
                    <a:gd name="connsiteY5" fmla="*/ 1177693 h 1229400"/>
                    <a:gd name="connsiteX6" fmla="*/ 94 w 351475"/>
                    <a:gd name="connsiteY6" fmla="*/ 792929 h 1229400"/>
                    <a:gd name="connsiteX7" fmla="*/ 123590 w 351475"/>
                    <a:gd name="connsiteY7" fmla="*/ 64204 h 1229400"/>
                    <a:gd name="connsiteX0" fmla="*/ 123590 w 350045"/>
                    <a:gd name="connsiteY0" fmla="*/ 73817 h 1239013"/>
                    <a:gd name="connsiteX1" fmla="*/ 231937 w 350045"/>
                    <a:gd name="connsiteY1" fmla="*/ 50940 h 1239013"/>
                    <a:gd name="connsiteX2" fmla="*/ 349809 w 350045"/>
                    <a:gd name="connsiteY2" fmla="*/ 54767 h 1239013"/>
                    <a:gd name="connsiteX3" fmla="*/ 260251 w 350045"/>
                    <a:gd name="connsiteY3" fmla="*/ 766716 h 1239013"/>
                    <a:gd name="connsiteX4" fmla="*/ 205744 w 350045"/>
                    <a:gd name="connsiteY4" fmla="*/ 1216943 h 1239013"/>
                    <a:gd name="connsiteX5" fmla="*/ 124782 w 350045"/>
                    <a:gd name="connsiteY5" fmla="*/ 1187306 h 1239013"/>
                    <a:gd name="connsiteX6" fmla="*/ 94 w 350045"/>
                    <a:gd name="connsiteY6" fmla="*/ 802542 h 1239013"/>
                    <a:gd name="connsiteX7" fmla="*/ 123590 w 350045"/>
                    <a:gd name="connsiteY7" fmla="*/ 73817 h 1239013"/>
                    <a:gd name="connsiteX0" fmla="*/ 123590 w 350019"/>
                    <a:gd name="connsiteY0" fmla="*/ 73817 h 1239013"/>
                    <a:gd name="connsiteX1" fmla="*/ 231937 w 350019"/>
                    <a:gd name="connsiteY1" fmla="*/ 50940 h 1239013"/>
                    <a:gd name="connsiteX2" fmla="*/ 349809 w 350019"/>
                    <a:gd name="connsiteY2" fmla="*/ 54767 h 1239013"/>
                    <a:gd name="connsiteX3" fmla="*/ 260251 w 350019"/>
                    <a:gd name="connsiteY3" fmla="*/ 766716 h 1239013"/>
                    <a:gd name="connsiteX4" fmla="*/ 294034 w 350019"/>
                    <a:gd name="connsiteY4" fmla="*/ 1166009 h 1239013"/>
                    <a:gd name="connsiteX5" fmla="*/ 205744 w 350019"/>
                    <a:gd name="connsiteY5" fmla="*/ 1216943 h 1239013"/>
                    <a:gd name="connsiteX6" fmla="*/ 124782 w 350019"/>
                    <a:gd name="connsiteY6" fmla="*/ 1187306 h 1239013"/>
                    <a:gd name="connsiteX7" fmla="*/ 94 w 350019"/>
                    <a:gd name="connsiteY7" fmla="*/ 802542 h 1239013"/>
                    <a:gd name="connsiteX8" fmla="*/ 123590 w 350019"/>
                    <a:gd name="connsiteY8" fmla="*/ 73817 h 1239013"/>
                    <a:gd name="connsiteX0" fmla="*/ 123590 w 350019"/>
                    <a:gd name="connsiteY0" fmla="*/ 73817 h 1259563"/>
                    <a:gd name="connsiteX1" fmla="*/ 231937 w 350019"/>
                    <a:gd name="connsiteY1" fmla="*/ 50940 h 1259563"/>
                    <a:gd name="connsiteX2" fmla="*/ 349809 w 350019"/>
                    <a:gd name="connsiteY2" fmla="*/ 54767 h 1259563"/>
                    <a:gd name="connsiteX3" fmla="*/ 260251 w 350019"/>
                    <a:gd name="connsiteY3" fmla="*/ 766716 h 1259563"/>
                    <a:gd name="connsiteX4" fmla="*/ 294034 w 350019"/>
                    <a:gd name="connsiteY4" fmla="*/ 1166009 h 1259563"/>
                    <a:gd name="connsiteX5" fmla="*/ 217482 w 350019"/>
                    <a:gd name="connsiteY5" fmla="*/ 1245625 h 1259563"/>
                    <a:gd name="connsiteX6" fmla="*/ 124782 w 350019"/>
                    <a:gd name="connsiteY6" fmla="*/ 1187306 h 1259563"/>
                    <a:gd name="connsiteX7" fmla="*/ 94 w 350019"/>
                    <a:gd name="connsiteY7" fmla="*/ 802542 h 1259563"/>
                    <a:gd name="connsiteX8" fmla="*/ 123590 w 350019"/>
                    <a:gd name="connsiteY8" fmla="*/ 73817 h 1259563"/>
                    <a:gd name="connsiteX0" fmla="*/ 123590 w 350019"/>
                    <a:gd name="connsiteY0" fmla="*/ 73817 h 1302813"/>
                    <a:gd name="connsiteX1" fmla="*/ 231937 w 350019"/>
                    <a:gd name="connsiteY1" fmla="*/ 50940 h 1302813"/>
                    <a:gd name="connsiteX2" fmla="*/ 349809 w 350019"/>
                    <a:gd name="connsiteY2" fmla="*/ 54767 h 1302813"/>
                    <a:gd name="connsiteX3" fmla="*/ 260251 w 350019"/>
                    <a:gd name="connsiteY3" fmla="*/ 766716 h 1302813"/>
                    <a:gd name="connsiteX4" fmla="*/ 294034 w 350019"/>
                    <a:gd name="connsiteY4" fmla="*/ 1166009 h 1302813"/>
                    <a:gd name="connsiteX5" fmla="*/ 217482 w 350019"/>
                    <a:gd name="connsiteY5" fmla="*/ 1245625 h 1302813"/>
                    <a:gd name="connsiteX6" fmla="*/ 134564 w 350019"/>
                    <a:gd name="connsiteY6" fmla="*/ 1269979 h 1302813"/>
                    <a:gd name="connsiteX7" fmla="*/ 94 w 350019"/>
                    <a:gd name="connsiteY7" fmla="*/ 802542 h 1302813"/>
                    <a:gd name="connsiteX8" fmla="*/ 123590 w 350019"/>
                    <a:gd name="connsiteY8" fmla="*/ 73817 h 1302813"/>
                    <a:gd name="connsiteX0" fmla="*/ 123590 w 350019"/>
                    <a:gd name="connsiteY0" fmla="*/ 73817 h 1302813"/>
                    <a:gd name="connsiteX1" fmla="*/ 231937 w 350019"/>
                    <a:gd name="connsiteY1" fmla="*/ 50940 h 1302813"/>
                    <a:gd name="connsiteX2" fmla="*/ 349809 w 350019"/>
                    <a:gd name="connsiteY2" fmla="*/ 54767 h 1302813"/>
                    <a:gd name="connsiteX3" fmla="*/ 260251 w 350019"/>
                    <a:gd name="connsiteY3" fmla="*/ 766716 h 1302813"/>
                    <a:gd name="connsiteX4" fmla="*/ 305772 w 350019"/>
                    <a:gd name="connsiteY4" fmla="*/ 1194692 h 1302813"/>
                    <a:gd name="connsiteX5" fmla="*/ 217482 w 350019"/>
                    <a:gd name="connsiteY5" fmla="*/ 1245625 h 1302813"/>
                    <a:gd name="connsiteX6" fmla="*/ 134564 w 350019"/>
                    <a:gd name="connsiteY6" fmla="*/ 1269979 h 1302813"/>
                    <a:gd name="connsiteX7" fmla="*/ 94 w 350019"/>
                    <a:gd name="connsiteY7" fmla="*/ 802542 h 1302813"/>
                    <a:gd name="connsiteX8" fmla="*/ 123590 w 350019"/>
                    <a:gd name="connsiteY8" fmla="*/ 73817 h 1302813"/>
                    <a:gd name="connsiteX0" fmla="*/ 123590 w 353484"/>
                    <a:gd name="connsiteY0" fmla="*/ 73817 h 1325369"/>
                    <a:gd name="connsiteX1" fmla="*/ 231937 w 353484"/>
                    <a:gd name="connsiteY1" fmla="*/ 50940 h 1325369"/>
                    <a:gd name="connsiteX2" fmla="*/ 349809 w 353484"/>
                    <a:gd name="connsiteY2" fmla="*/ 54767 h 1325369"/>
                    <a:gd name="connsiteX3" fmla="*/ 260251 w 353484"/>
                    <a:gd name="connsiteY3" fmla="*/ 766716 h 1325369"/>
                    <a:gd name="connsiteX4" fmla="*/ 352992 w 353484"/>
                    <a:gd name="connsiteY4" fmla="*/ 1305610 h 1325369"/>
                    <a:gd name="connsiteX5" fmla="*/ 217482 w 353484"/>
                    <a:gd name="connsiteY5" fmla="*/ 1245625 h 1325369"/>
                    <a:gd name="connsiteX6" fmla="*/ 134564 w 353484"/>
                    <a:gd name="connsiteY6" fmla="*/ 1269979 h 1325369"/>
                    <a:gd name="connsiteX7" fmla="*/ 94 w 353484"/>
                    <a:gd name="connsiteY7" fmla="*/ 802542 h 1325369"/>
                    <a:gd name="connsiteX8" fmla="*/ 123590 w 353484"/>
                    <a:gd name="connsiteY8" fmla="*/ 73817 h 1325369"/>
                    <a:gd name="connsiteX0" fmla="*/ 123590 w 353484"/>
                    <a:gd name="connsiteY0" fmla="*/ 73817 h 1396313"/>
                    <a:gd name="connsiteX1" fmla="*/ 231937 w 353484"/>
                    <a:gd name="connsiteY1" fmla="*/ 50940 h 1396313"/>
                    <a:gd name="connsiteX2" fmla="*/ 349809 w 353484"/>
                    <a:gd name="connsiteY2" fmla="*/ 54767 h 1396313"/>
                    <a:gd name="connsiteX3" fmla="*/ 260251 w 353484"/>
                    <a:gd name="connsiteY3" fmla="*/ 766716 h 1396313"/>
                    <a:gd name="connsiteX4" fmla="*/ 352992 w 353484"/>
                    <a:gd name="connsiteY4" fmla="*/ 1305610 h 1396313"/>
                    <a:gd name="connsiteX5" fmla="*/ 217482 w 353484"/>
                    <a:gd name="connsiteY5" fmla="*/ 1245625 h 1396313"/>
                    <a:gd name="connsiteX6" fmla="*/ 169557 w 353484"/>
                    <a:gd name="connsiteY6" fmla="*/ 1378542 h 1396313"/>
                    <a:gd name="connsiteX7" fmla="*/ 94 w 353484"/>
                    <a:gd name="connsiteY7" fmla="*/ 802542 h 1396313"/>
                    <a:gd name="connsiteX8" fmla="*/ 123590 w 353484"/>
                    <a:gd name="connsiteY8" fmla="*/ 73817 h 1396313"/>
                    <a:gd name="connsiteX0" fmla="*/ 123590 w 353484"/>
                    <a:gd name="connsiteY0" fmla="*/ 73817 h 1427740"/>
                    <a:gd name="connsiteX1" fmla="*/ 231937 w 353484"/>
                    <a:gd name="connsiteY1" fmla="*/ 50940 h 1427740"/>
                    <a:gd name="connsiteX2" fmla="*/ 349809 w 353484"/>
                    <a:gd name="connsiteY2" fmla="*/ 54767 h 1427740"/>
                    <a:gd name="connsiteX3" fmla="*/ 260251 w 353484"/>
                    <a:gd name="connsiteY3" fmla="*/ 766716 h 1427740"/>
                    <a:gd name="connsiteX4" fmla="*/ 352992 w 353484"/>
                    <a:gd name="connsiteY4" fmla="*/ 1305610 h 1427740"/>
                    <a:gd name="connsiteX5" fmla="*/ 280278 w 353484"/>
                    <a:gd name="connsiteY5" fmla="*/ 1377284 h 1427740"/>
                    <a:gd name="connsiteX6" fmla="*/ 169557 w 353484"/>
                    <a:gd name="connsiteY6" fmla="*/ 1378542 h 1427740"/>
                    <a:gd name="connsiteX7" fmla="*/ 94 w 353484"/>
                    <a:gd name="connsiteY7" fmla="*/ 802542 h 1427740"/>
                    <a:gd name="connsiteX8" fmla="*/ 123590 w 353484"/>
                    <a:gd name="connsiteY8" fmla="*/ 73817 h 14277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53484" h="1427740">
                      <a:moveTo>
                        <a:pt x="123590" y="73817"/>
                      </a:moveTo>
                      <a:cubicBezTo>
                        <a:pt x="162231" y="-51450"/>
                        <a:pt x="194234" y="54115"/>
                        <a:pt x="231937" y="50940"/>
                      </a:cubicBezTo>
                      <a:cubicBezTo>
                        <a:pt x="269640" y="47765"/>
                        <a:pt x="345090" y="-64529"/>
                        <a:pt x="349809" y="54767"/>
                      </a:cubicBezTo>
                      <a:cubicBezTo>
                        <a:pt x="354528" y="174063"/>
                        <a:pt x="278350" y="607942"/>
                        <a:pt x="260251" y="766716"/>
                      </a:cubicBezTo>
                      <a:cubicBezTo>
                        <a:pt x="242152" y="925490"/>
                        <a:pt x="362076" y="1230572"/>
                        <a:pt x="352992" y="1305610"/>
                      </a:cubicBezTo>
                      <a:cubicBezTo>
                        <a:pt x="343908" y="1380648"/>
                        <a:pt x="299684" y="1347302"/>
                        <a:pt x="280278" y="1377284"/>
                      </a:cubicBezTo>
                      <a:cubicBezTo>
                        <a:pt x="243765" y="1405682"/>
                        <a:pt x="216254" y="1474332"/>
                        <a:pt x="169557" y="1378542"/>
                      </a:cubicBezTo>
                      <a:cubicBezTo>
                        <a:pt x="122860" y="1282752"/>
                        <a:pt x="1086" y="900017"/>
                        <a:pt x="94" y="802542"/>
                      </a:cubicBezTo>
                      <a:cubicBezTo>
                        <a:pt x="-3279" y="709829"/>
                        <a:pt x="84949" y="199084"/>
                        <a:pt x="123590" y="73817"/>
                      </a:cubicBezTo>
                      <a:close/>
                    </a:path>
                  </a:pathLst>
                </a:custGeom>
                <a:ln/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20" name="グループ化 19"/>
              <p:cNvGrpSpPr/>
              <p:nvPr/>
            </p:nvGrpSpPr>
            <p:grpSpPr>
              <a:xfrm>
                <a:off x="6034091" y="2482393"/>
                <a:ext cx="515283" cy="2070956"/>
                <a:chOff x="6034091" y="2482393"/>
                <a:chExt cx="515283" cy="2070956"/>
              </a:xfrm>
            </p:grpSpPr>
            <p:sp>
              <p:nvSpPr>
                <p:cNvPr id="22" name="円/楕円 39"/>
                <p:cNvSpPr/>
                <p:nvPr/>
              </p:nvSpPr>
              <p:spPr>
                <a:xfrm rot="1172797">
                  <a:off x="6034091" y="4158262"/>
                  <a:ext cx="340660" cy="395087"/>
                </a:xfrm>
                <a:custGeom>
                  <a:avLst/>
                  <a:gdLst>
                    <a:gd name="connsiteX0" fmla="*/ 0 w 347982"/>
                    <a:gd name="connsiteY0" fmla="*/ 194072 h 388144"/>
                    <a:gd name="connsiteX1" fmla="*/ 173991 w 347982"/>
                    <a:gd name="connsiteY1" fmla="*/ 0 h 388144"/>
                    <a:gd name="connsiteX2" fmla="*/ 347982 w 347982"/>
                    <a:gd name="connsiteY2" fmla="*/ 194072 h 388144"/>
                    <a:gd name="connsiteX3" fmla="*/ 173991 w 347982"/>
                    <a:gd name="connsiteY3" fmla="*/ 388144 h 388144"/>
                    <a:gd name="connsiteX4" fmla="*/ 0 w 347982"/>
                    <a:gd name="connsiteY4" fmla="*/ 194072 h 388144"/>
                    <a:gd name="connsiteX0" fmla="*/ 0 w 352838"/>
                    <a:gd name="connsiteY0" fmla="*/ 194072 h 405374"/>
                    <a:gd name="connsiteX1" fmla="*/ 173991 w 352838"/>
                    <a:gd name="connsiteY1" fmla="*/ 0 h 405374"/>
                    <a:gd name="connsiteX2" fmla="*/ 347982 w 352838"/>
                    <a:gd name="connsiteY2" fmla="*/ 194072 h 405374"/>
                    <a:gd name="connsiteX3" fmla="*/ 295253 w 352838"/>
                    <a:gd name="connsiteY3" fmla="*/ 373856 h 405374"/>
                    <a:gd name="connsiteX4" fmla="*/ 173991 w 352838"/>
                    <a:gd name="connsiteY4" fmla="*/ 388144 h 405374"/>
                    <a:gd name="connsiteX5" fmla="*/ 0 w 352838"/>
                    <a:gd name="connsiteY5" fmla="*/ 194072 h 405374"/>
                    <a:gd name="connsiteX0" fmla="*/ 11420 w 364258"/>
                    <a:gd name="connsiteY0" fmla="*/ 194072 h 394917"/>
                    <a:gd name="connsiteX1" fmla="*/ 185411 w 364258"/>
                    <a:gd name="connsiteY1" fmla="*/ 0 h 394917"/>
                    <a:gd name="connsiteX2" fmla="*/ 359402 w 364258"/>
                    <a:gd name="connsiteY2" fmla="*/ 194072 h 394917"/>
                    <a:gd name="connsiteX3" fmla="*/ 306673 w 364258"/>
                    <a:gd name="connsiteY3" fmla="*/ 373856 h 394917"/>
                    <a:gd name="connsiteX4" fmla="*/ 185411 w 364258"/>
                    <a:gd name="connsiteY4" fmla="*/ 388144 h 394917"/>
                    <a:gd name="connsiteX5" fmla="*/ 35210 w 364258"/>
                    <a:gd name="connsiteY5" fmla="*/ 345281 h 394917"/>
                    <a:gd name="connsiteX6" fmla="*/ 11420 w 364258"/>
                    <a:gd name="connsiteY6" fmla="*/ 194072 h 394917"/>
                    <a:gd name="connsiteX0" fmla="*/ 2094 w 354932"/>
                    <a:gd name="connsiteY0" fmla="*/ 196295 h 397140"/>
                    <a:gd name="connsiteX1" fmla="*/ 49697 w 354932"/>
                    <a:gd name="connsiteY1" fmla="*/ 97474 h 397140"/>
                    <a:gd name="connsiteX2" fmla="*/ 176085 w 354932"/>
                    <a:gd name="connsiteY2" fmla="*/ 2223 h 397140"/>
                    <a:gd name="connsiteX3" fmla="*/ 350076 w 354932"/>
                    <a:gd name="connsiteY3" fmla="*/ 196295 h 397140"/>
                    <a:gd name="connsiteX4" fmla="*/ 297347 w 354932"/>
                    <a:gd name="connsiteY4" fmla="*/ 376079 h 397140"/>
                    <a:gd name="connsiteX5" fmla="*/ 176085 w 354932"/>
                    <a:gd name="connsiteY5" fmla="*/ 390367 h 397140"/>
                    <a:gd name="connsiteX6" fmla="*/ 25884 w 354932"/>
                    <a:gd name="connsiteY6" fmla="*/ 347504 h 397140"/>
                    <a:gd name="connsiteX7" fmla="*/ 2094 w 354932"/>
                    <a:gd name="connsiteY7" fmla="*/ 196295 h 397140"/>
                    <a:gd name="connsiteX0" fmla="*/ 2094 w 350146"/>
                    <a:gd name="connsiteY0" fmla="*/ 194242 h 395087"/>
                    <a:gd name="connsiteX1" fmla="*/ 49697 w 350146"/>
                    <a:gd name="connsiteY1" fmla="*/ 95421 h 395087"/>
                    <a:gd name="connsiteX2" fmla="*/ 176085 w 350146"/>
                    <a:gd name="connsiteY2" fmla="*/ 170 h 395087"/>
                    <a:gd name="connsiteX3" fmla="*/ 304490 w 350146"/>
                    <a:gd name="connsiteY3" fmla="*/ 119234 h 395087"/>
                    <a:gd name="connsiteX4" fmla="*/ 350076 w 350146"/>
                    <a:gd name="connsiteY4" fmla="*/ 194242 h 395087"/>
                    <a:gd name="connsiteX5" fmla="*/ 297347 w 350146"/>
                    <a:gd name="connsiteY5" fmla="*/ 374026 h 395087"/>
                    <a:gd name="connsiteX6" fmla="*/ 176085 w 350146"/>
                    <a:gd name="connsiteY6" fmla="*/ 388314 h 395087"/>
                    <a:gd name="connsiteX7" fmla="*/ 25884 w 350146"/>
                    <a:gd name="connsiteY7" fmla="*/ 345451 h 395087"/>
                    <a:gd name="connsiteX8" fmla="*/ 2094 w 350146"/>
                    <a:gd name="connsiteY8" fmla="*/ 194242 h 395087"/>
                    <a:gd name="connsiteX0" fmla="*/ 2094 w 340660"/>
                    <a:gd name="connsiteY0" fmla="*/ 194242 h 395087"/>
                    <a:gd name="connsiteX1" fmla="*/ 49697 w 340660"/>
                    <a:gd name="connsiteY1" fmla="*/ 95421 h 395087"/>
                    <a:gd name="connsiteX2" fmla="*/ 176085 w 340660"/>
                    <a:gd name="connsiteY2" fmla="*/ 170 h 395087"/>
                    <a:gd name="connsiteX3" fmla="*/ 304490 w 340660"/>
                    <a:gd name="connsiteY3" fmla="*/ 119234 h 395087"/>
                    <a:gd name="connsiteX4" fmla="*/ 340551 w 340660"/>
                    <a:gd name="connsiteY4" fmla="*/ 251392 h 395087"/>
                    <a:gd name="connsiteX5" fmla="*/ 297347 w 340660"/>
                    <a:gd name="connsiteY5" fmla="*/ 374026 h 395087"/>
                    <a:gd name="connsiteX6" fmla="*/ 176085 w 340660"/>
                    <a:gd name="connsiteY6" fmla="*/ 388314 h 395087"/>
                    <a:gd name="connsiteX7" fmla="*/ 25884 w 340660"/>
                    <a:gd name="connsiteY7" fmla="*/ 345451 h 395087"/>
                    <a:gd name="connsiteX8" fmla="*/ 2094 w 340660"/>
                    <a:gd name="connsiteY8" fmla="*/ 194242 h 3950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40660" h="395087">
                      <a:moveTo>
                        <a:pt x="2094" y="194242"/>
                      </a:moveTo>
                      <a:cubicBezTo>
                        <a:pt x="6063" y="152570"/>
                        <a:pt x="20699" y="127766"/>
                        <a:pt x="49697" y="95421"/>
                      </a:cubicBezTo>
                      <a:cubicBezTo>
                        <a:pt x="78695" y="63076"/>
                        <a:pt x="133620" y="-3799"/>
                        <a:pt x="176085" y="170"/>
                      </a:cubicBezTo>
                      <a:cubicBezTo>
                        <a:pt x="218551" y="4139"/>
                        <a:pt x="275492" y="86889"/>
                        <a:pt x="304490" y="119234"/>
                      </a:cubicBezTo>
                      <a:cubicBezTo>
                        <a:pt x="333488" y="151579"/>
                        <a:pt x="338964" y="205355"/>
                        <a:pt x="340551" y="251392"/>
                      </a:cubicBezTo>
                      <a:cubicBezTo>
                        <a:pt x="342139" y="297429"/>
                        <a:pt x="326345" y="341681"/>
                        <a:pt x="297347" y="374026"/>
                      </a:cubicBezTo>
                      <a:cubicBezTo>
                        <a:pt x="268349" y="406371"/>
                        <a:pt x="221329" y="393076"/>
                        <a:pt x="176085" y="388314"/>
                      </a:cubicBezTo>
                      <a:cubicBezTo>
                        <a:pt x="130841" y="383552"/>
                        <a:pt x="54882" y="377796"/>
                        <a:pt x="25884" y="345451"/>
                      </a:cubicBezTo>
                      <a:cubicBezTo>
                        <a:pt x="-3114" y="313106"/>
                        <a:pt x="-1875" y="235914"/>
                        <a:pt x="2094" y="194242"/>
                      </a:cubicBezTo>
                      <a:close/>
                    </a:path>
                  </a:pathLst>
                </a:custGeom>
                <a:solidFill>
                  <a:srgbClr val="FFCC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3" name="円/楕円 24"/>
                <p:cNvSpPr/>
                <p:nvPr/>
              </p:nvSpPr>
              <p:spPr>
                <a:xfrm flipH="1">
                  <a:off x="6106907" y="2482393"/>
                  <a:ext cx="442467" cy="1865746"/>
                </a:xfrm>
                <a:custGeom>
                  <a:avLst/>
                  <a:gdLst>
                    <a:gd name="connsiteX0" fmla="*/ 0 w 240506"/>
                    <a:gd name="connsiteY0" fmla="*/ 218140 h 436279"/>
                    <a:gd name="connsiteX1" fmla="*/ 120253 w 240506"/>
                    <a:gd name="connsiteY1" fmla="*/ 0 h 436279"/>
                    <a:gd name="connsiteX2" fmla="*/ 240506 w 240506"/>
                    <a:gd name="connsiteY2" fmla="*/ 218140 h 436279"/>
                    <a:gd name="connsiteX3" fmla="*/ 120253 w 240506"/>
                    <a:gd name="connsiteY3" fmla="*/ 436280 h 436279"/>
                    <a:gd name="connsiteX4" fmla="*/ 0 w 240506"/>
                    <a:gd name="connsiteY4" fmla="*/ 218140 h 436279"/>
                    <a:gd name="connsiteX0" fmla="*/ 0 w 240506"/>
                    <a:gd name="connsiteY0" fmla="*/ 172896 h 391036"/>
                    <a:gd name="connsiteX1" fmla="*/ 120253 w 240506"/>
                    <a:gd name="connsiteY1" fmla="*/ 0 h 391036"/>
                    <a:gd name="connsiteX2" fmla="*/ 240506 w 240506"/>
                    <a:gd name="connsiteY2" fmla="*/ 172896 h 391036"/>
                    <a:gd name="connsiteX3" fmla="*/ 120253 w 240506"/>
                    <a:gd name="connsiteY3" fmla="*/ 391036 h 391036"/>
                    <a:gd name="connsiteX4" fmla="*/ 0 w 240506"/>
                    <a:gd name="connsiteY4" fmla="*/ 172896 h 391036"/>
                    <a:gd name="connsiteX0" fmla="*/ 0 w 190500"/>
                    <a:gd name="connsiteY0" fmla="*/ 72184 h 399313"/>
                    <a:gd name="connsiteX1" fmla="*/ 70247 w 190500"/>
                    <a:gd name="connsiteY1" fmla="*/ 6444 h 399313"/>
                    <a:gd name="connsiteX2" fmla="*/ 190500 w 190500"/>
                    <a:gd name="connsiteY2" fmla="*/ 179340 h 399313"/>
                    <a:gd name="connsiteX3" fmla="*/ 70247 w 190500"/>
                    <a:gd name="connsiteY3" fmla="*/ 397480 h 399313"/>
                    <a:gd name="connsiteX4" fmla="*/ 0 w 190500"/>
                    <a:gd name="connsiteY4" fmla="*/ 72184 h 399313"/>
                    <a:gd name="connsiteX0" fmla="*/ 0 w 178594"/>
                    <a:gd name="connsiteY0" fmla="*/ 73385 h 398690"/>
                    <a:gd name="connsiteX1" fmla="*/ 70247 w 178594"/>
                    <a:gd name="connsiteY1" fmla="*/ 7645 h 398690"/>
                    <a:gd name="connsiteX2" fmla="*/ 178594 w 178594"/>
                    <a:gd name="connsiteY2" fmla="*/ 82910 h 398690"/>
                    <a:gd name="connsiteX3" fmla="*/ 70247 w 178594"/>
                    <a:gd name="connsiteY3" fmla="*/ 398681 h 398690"/>
                    <a:gd name="connsiteX4" fmla="*/ 0 w 178594"/>
                    <a:gd name="connsiteY4" fmla="*/ 73385 h 398690"/>
                    <a:gd name="connsiteX0" fmla="*/ 0 w 178594"/>
                    <a:gd name="connsiteY0" fmla="*/ 68000 h 393305"/>
                    <a:gd name="connsiteX1" fmla="*/ 70247 w 178594"/>
                    <a:gd name="connsiteY1" fmla="*/ 11785 h 393305"/>
                    <a:gd name="connsiteX2" fmla="*/ 178594 w 178594"/>
                    <a:gd name="connsiteY2" fmla="*/ 77525 h 393305"/>
                    <a:gd name="connsiteX3" fmla="*/ 70247 w 178594"/>
                    <a:gd name="connsiteY3" fmla="*/ 393296 h 393305"/>
                    <a:gd name="connsiteX4" fmla="*/ 0 w 178594"/>
                    <a:gd name="connsiteY4" fmla="*/ 68000 h 393305"/>
                    <a:gd name="connsiteX0" fmla="*/ 0 w 207169"/>
                    <a:gd name="connsiteY0" fmla="*/ 86846 h 412177"/>
                    <a:gd name="connsiteX1" fmla="*/ 70247 w 207169"/>
                    <a:gd name="connsiteY1" fmla="*/ 30631 h 412177"/>
                    <a:gd name="connsiteX2" fmla="*/ 207169 w 207169"/>
                    <a:gd name="connsiteY2" fmla="*/ 65414 h 412177"/>
                    <a:gd name="connsiteX3" fmla="*/ 70247 w 207169"/>
                    <a:gd name="connsiteY3" fmla="*/ 412142 h 412177"/>
                    <a:gd name="connsiteX4" fmla="*/ 0 w 207169"/>
                    <a:gd name="connsiteY4" fmla="*/ 86846 h 412177"/>
                    <a:gd name="connsiteX0" fmla="*/ 0 w 207169"/>
                    <a:gd name="connsiteY0" fmla="*/ 67482 h 392813"/>
                    <a:gd name="connsiteX1" fmla="*/ 70247 w 207169"/>
                    <a:gd name="connsiteY1" fmla="*/ 11267 h 392813"/>
                    <a:gd name="connsiteX2" fmla="*/ 207169 w 207169"/>
                    <a:gd name="connsiteY2" fmla="*/ 46050 h 392813"/>
                    <a:gd name="connsiteX3" fmla="*/ 70247 w 207169"/>
                    <a:gd name="connsiteY3" fmla="*/ 392778 h 392813"/>
                    <a:gd name="connsiteX4" fmla="*/ 0 w 207169"/>
                    <a:gd name="connsiteY4" fmla="*/ 67482 h 392813"/>
                    <a:gd name="connsiteX0" fmla="*/ 3919 w 211088"/>
                    <a:gd name="connsiteY0" fmla="*/ 67482 h 392811"/>
                    <a:gd name="connsiteX1" fmla="*/ 74166 w 211088"/>
                    <a:gd name="connsiteY1" fmla="*/ 11267 h 392811"/>
                    <a:gd name="connsiteX2" fmla="*/ 211088 w 211088"/>
                    <a:gd name="connsiteY2" fmla="*/ 46050 h 392811"/>
                    <a:gd name="connsiteX3" fmla="*/ 74166 w 211088"/>
                    <a:gd name="connsiteY3" fmla="*/ 392778 h 392811"/>
                    <a:gd name="connsiteX4" fmla="*/ 3919 w 211088"/>
                    <a:gd name="connsiteY4" fmla="*/ 67482 h 392811"/>
                    <a:gd name="connsiteX0" fmla="*/ 3919 w 211088"/>
                    <a:gd name="connsiteY0" fmla="*/ 73522 h 398851"/>
                    <a:gd name="connsiteX1" fmla="*/ 74166 w 211088"/>
                    <a:gd name="connsiteY1" fmla="*/ 17307 h 398851"/>
                    <a:gd name="connsiteX2" fmla="*/ 211088 w 211088"/>
                    <a:gd name="connsiteY2" fmla="*/ 52090 h 398851"/>
                    <a:gd name="connsiteX3" fmla="*/ 74166 w 211088"/>
                    <a:gd name="connsiteY3" fmla="*/ 398818 h 398851"/>
                    <a:gd name="connsiteX4" fmla="*/ 3919 w 211088"/>
                    <a:gd name="connsiteY4" fmla="*/ 73522 h 398851"/>
                    <a:gd name="connsiteX0" fmla="*/ 3919 w 224114"/>
                    <a:gd name="connsiteY0" fmla="*/ 60032 h 385361"/>
                    <a:gd name="connsiteX1" fmla="*/ 74166 w 224114"/>
                    <a:gd name="connsiteY1" fmla="*/ 3817 h 385361"/>
                    <a:gd name="connsiteX2" fmla="*/ 211088 w 224114"/>
                    <a:gd name="connsiteY2" fmla="*/ 38600 h 385361"/>
                    <a:gd name="connsiteX3" fmla="*/ 74166 w 224114"/>
                    <a:gd name="connsiteY3" fmla="*/ 385328 h 385361"/>
                    <a:gd name="connsiteX4" fmla="*/ 3919 w 224114"/>
                    <a:gd name="connsiteY4" fmla="*/ 60032 h 385361"/>
                    <a:gd name="connsiteX0" fmla="*/ 3960 w 228670"/>
                    <a:gd name="connsiteY0" fmla="*/ 85078 h 410639"/>
                    <a:gd name="connsiteX1" fmla="*/ 74207 w 228670"/>
                    <a:gd name="connsiteY1" fmla="*/ 28863 h 410639"/>
                    <a:gd name="connsiteX2" fmla="*/ 215892 w 228670"/>
                    <a:gd name="connsiteY2" fmla="*/ 23165 h 410639"/>
                    <a:gd name="connsiteX3" fmla="*/ 74207 w 228670"/>
                    <a:gd name="connsiteY3" fmla="*/ 410374 h 410639"/>
                    <a:gd name="connsiteX4" fmla="*/ 3960 w 228670"/>
                    <a:gd name="connsiteY4" fmla="*/ 85078 h 410639"/>
                    <a:gd name="connsiteX0" fmla="*/ 3650 w 235571"/>
                    <a:gd name="connsiteY0" fmla="*/ 48042 h 409100"/>
                    <a:gd name="connsiteX1" fmla="*/ 81040 w 235571"/>
                    <a:gd name="connsiteY1" fmla="*/ 27546 h 409100"/>
                    <a:gd name="connsiteX2" fmla="*/ 222725 w 235571"/>
                    <a:gd name="connsiteY2" fmla="*/ 21848 h 409100"/>
                    <a:gd name="connsiteX3" fmla="*/ 81040 w 235571"/>
                    <a:gd name="connsiteY3" fmla="*/ 409057 h 409100"/>
                    <a:gd name="connsiteX4" fmla="*/ 3650 w 235571"/>
                    <a:gd name="connsiteY4" fmla="*/ 48042 h 409100"/>
                    <a:gd name="connsiteX0" fmla="*/ 456 w 219814"/>
                    <a:gd name="connsiteY0" fmla="*/ 53204 h 414265"/>
                    <a:gd name="connsiteX1" fmla="*/ 111184 w 219814"/>
                    <a:gd name="connsiteY1" fmla="*/ 35089 h 414265"/>
                    <a:gd name="connsiteX2" fmla="*/ 219531 w 219814"/>
                    <a:gd name="connsiteY2" fmla="*/ 27010 h 414265"/>
                    <a:gd name="connsiteX3" fmla="*/ 77846 w 219814"/>
                    <a:gd name="connsiteY3" fmla="*/ 414219 h 414265"/>
                    <a:gd name="connsiteX4" fmla="*/ 456 w 219814"/>
                    <a:gd name="connsiteY4" fmla="*/ 53204 h 414265"/>
                    <a:gd name="connsiteX0" fmla="*/ 456 w 228341"/>
                    <a:gd name="connsiteY0" fmla="*/ 39490 h 400551"/>
                    <a:gd name="connsiteX1" fmla="*/ 111184 w 228341"/>
                    <a:gd name="connsiteY1" fmla="*/ 21375 h 400551"/>
                    <a:gd name="connsiteX2" fmla="*/ 219531 w 228341"/>
                    <a:gd name="connsiteY2" fmla="*/ 13296 h 400551"/>
                    <a:gd name="connsiteX3" fmla="*/ 77846 w 228341"/>
                    <a:gd name="connsiteY3" fmla="*/ 400505 h 400551"/>
                    <a:gd name="connsiteX4" fmla="*/ 456 w 228341"/>
                    <a:gd name="connsiteY4" fmla="*/ 39490 h 400551"/>
                    <a:gd name="connsiteX0" fmla="*/ 1906 w 229791"/>
                    <a:gd name="connsiteY0" fmla="*/ 39490 h 400547"/>
                    <a:gd name="connsiteX1" fmla="*/ 112634 w 229791"/>
                    <a:gd name="connsiteY1" fmla="*/ 21375 h 400547"/>
                    <a:gd name="connsiteX2" fmla="*/ 220981 w 229791"/>
                    <a:gd name="connsiteY2" fmla="*/ 13296 h 400547"/>
                    <a:gd name="connsiteX3" fmla="*/ 79296 w 229791"/>
                    <a:gd name="connsiteY3" fmla="*/ 400505 h 400547"/>
                    <a:gd name="connsiteX4" fmla="*/ 1906 w 229791"/>
                    <a:gd name="connsiteY4" fmla="*/ 39490 h 400547"/>
                    <a:gd name="connsiteX0" fmla="*/ 1906 w 223211"/>
                    <a:gd name="connsiteY0" fmla="*/ 39634 h 400691"/>
                    <a:gd name="connsiteX1" fmla="*/ 112634 w 223211"/>
                    <a:gd name="connsiteY1" fmla="*/ 21519 h 400691"/>
                    <a:gd name="connsiteX2" fmla="*/ 220981 w 223211"/>
                    <a:gd name="connsiteY2" fmla="*/ 13440 h 400691"/>
                    <a:gd name="connsiteX3" fmla="*/ 79296 w 223211"/>
                    <a:gd name="connsiteY3" fmla="*/ 400649 h 400691"/>
                    <a:gd name="connsiteX4" fmla="*/ 1906 w 223211"/>
                    <a:gd name="connsiteY4" fmla="*/ 39634 h 400691"/>
                    <a:gd name="connsiteX0" fmla="*/ 1906 w 223449"/>
                    <a:gd name="connsiteY0" fmla="*/ 34390 h 395447"/>
                    <a:gd name="connsiteX1" fmla="*/ 112634 w 223449"/>
                    <a:gd name="connsiteY1" fmla="*/ 16275 h 395447"/>
                    <a:gd name="connsiteX2" fmla="*/ 220981 w 223449"/>
                    <a:gd name="connsiteY2" fmla="*/ 8196 h 395447"/>
                    <a:gd name="connsiteX3" fmla="*/ 79296 w 223449"/>
                    <a:gd name="connsiteY3" fmla="*/ 395405 h 395447"/>
                    <a:gd name="connsiteX4" fmla="*/ 1906 w 223449"/>
                    <a:gd name="connsiteY4" fmla="*/ 34390 h 395447"/>
                    <a:gd name="connsiteX0" fmla="*/ 1940 w 230529"/>
                    <a:gd name="connsiteY0" fmla="*/ 28707 h 389744"/>
                    <a:gd name="connsiteX1" fmla="*/ 112668 w 230529"/>
                    <a:gd name="connsiteY1" fmla="*/ 10592 h 389744"/>
                    <a:gd name="connsiteX2" fmla="*/ 228159 w 230529"/>
                    <a:gd name="connsiteY2" fmla="*/ 9657 h 389744"/>
                    <a:gd name="connsiteX3" fmla="*/ 79330 w 230529"/>
                    <a:gd name="connsiteY3" fmla="*/ 389722 h 389744"/>
                    <a:gd name="connsiteX4" fmla="*/ 1940 w 230529"/>
                    <a:gd name="connsiteY4" fmla="*/ 28707 h 389744"/>
                    <a:gd name="connsiteX0" fmla="*/ 408 w 226850"/>
                    <a:gd name="connsiteY0" fmla="*/ 49277 h 410316"/>
                    <a:gd name="connsiteX1" fmla="*/ 108755 w 226850"/>
                    <a:gd name="connsiteY1" fmla="*/ 26400 h 410316"/>
                    <a:gd name="connsiteX2" fmla="*/ 226627 w 226850"/>
                    <a:gd name="connsiteY2" fmla="*/ 30227 h 410316"/>
                    <a:gd name="connsiteX3" fmla="*/ 77798 w 226850"/>
                    <a:gd name="connsiteY3" fmla="*/ 410292 h 410316"/>
                    <a:gd name="connsiteX4" fmla="*/ 408 w 226850"/>
                    <a:gd name="connsiteY4" fmla="*/ 49277 h 410316"/>
                    <a:gd name="connsiteX0" fmla="*/ 408 w 238463"/>
                    <a:gd name="connsiteY0" fmla="*/ 34867 h 395906"/>
                    <a:gd name="connsiteX1" fmla="*/ 108755 w 238463"/>
                    <a:gd name="connsiteY1" fmla="*/ 11990 h 395906"/>
                    <a:gd name="connsiteX2" fmla="*/ 226627 w 238463"/>
                    <a:gd name="connsiteY2" fmla="*/ 15817 h 395906"/>
                    <a:gd name="connsiteX3" fmla="*/ 77798 w 238463"/>
                    <a:gd name="connsiteY3" fmla="*/ 395882 h 395906"/>
                    <a:gd name="connsiteX4" fmla="*/ 408 w 238463"/>
                    <a:gd name="connsiteY4" fmla="*/ 34867 h 395906"/>
                    <a:gd name="connsiteX0" fmla="*/ 2456 w 240511"/>
                    <a:gd name="connsiteY0" fmla="*/ 28425 h 389462"/>
                    <a:gd name="connsiteX1" fmla="*/ 110803 w 240511"/>
                    <a:gd name="connsiteY1" fmla="*/ 5548 h 389462"/>
                    <a:gd name="connsiteX2" fmla="*/ 228675 w 240511"/>
                    <a:gd name="connsiteY2" fmla="*/ 9375 h 389462"/>
                    <a:gd name="connsiteX3" fmla="*/ 79846 w 240511"/>
                    <a:gd name="connsiteY3" fmla="*/ 389440 h 389462"/>
                    <a:gd name="connsiteX4" fmla="*/ 2456 w 240511"/>
                    <a:gd name="connsiteY4" fmla="*/ 28425 h 389462"/>
                    <a:gd name="connsiteX0" fmla="*/ 1085 w 227761"/>
                    <a:gd name="connsiteY0" fmla="*/ 63708 h 620001"/>
                    <a:gd name="connsiteX1" fmla="*/ 109432 w 227761"/>
                    <a:gd name="connsiteY1" fmla="*/ 40831 h 620001"/>
                    <a:gd name="connsiteX2" fmla="*/ 227304 w 227761"/>
                    <a:gd name="connsiteY2" fmla="*/ 44658 h 620001"/>
                    <a:gd name="connsiteX3" fmla="*/ 64188 w 227761"/>
                    <a:gd name="connsiteY3" fmla="*/ 619985 h 620001"/>
                    <a:gd name="connsiteX4" fmla="*/ 1085 w 227761"/>
                    <a:gd name="connsiteY4" fmla="*/ 63708 h 620001"/>
                    <a:gd name="connsiteX0" fmla="*/ 1085 w 233238"/>
                    <a:gd name="connsiteY0" fmla="*/ 48865 h 605158"/>
                    <a:gd name="connsiteX1" fmla="*/ 109432 w 233238"/>
                    <a:gd name="connsiteY1" fmla="*/ 25988 h 605158"/>
                    <a:gd name="connsiteX2" fmla="*/ 227304 w 233238"/>
                    <a:gd name="connsiteY2" fmla="*/ 29815 h 605158"/>
                    <a:gd name="connsiteX3" fmla="*/ 64188 w 233238"/>
                    <a:gd name="connsiteY3" fmla="*/ 605142 h 605158"/>
                    <a:gd name="connsiteX4" fmla="*/ 1085 w 233238"/>
                    <a:gd name="connsiteY4" fmla="*/ 48865 h 605158"/>
                    <a:gd name="connsiteX0" fmla="*/ 5536 w 237689"/>
                    <a:gd name="connsiteY0" fmla="*/ 37356 h 593647"/>
                    <a:gd name="connsiteX1" fmla="*/ 113883 w 237689"/>
                    <a:gd name="connsiteY1" fmla="*/ 14479 h 593647"/>
                    <a:gd name="connsiteX2" fmla="*/ 231755 w 237689"/>
                    <a:gd name="connsiteY2" fmla="*/ 18306 h 593647"/>
                    <a:gd name="connsiteX3" fmla="*/ 68639 w 237689"/>
                    <a:gd name="connsiteY3" fmla="*/ 593633 h 593647"/>
                    <a:gd name="connsiteX4" fmla="*/ 5536 w 237689"/>
                    <a:gd name="connsiteY4" fmla="*/ 37356 h 593647"/>
                    <a:gd name="connsiteX0" fmla="*/ 3108 w 235261"/>
                    <a:gd name="connsiteY0" fmla="*/ 37356 h 593646"/>
                    <a:gd name="connsiteX1" fmla="*/ 111455 w 235261"/>
                    <a:gd name="connsiteY1" fmla="*/ 14479 h 593646"/>
                    <a:gd name="connsiteX2" fmla="*/ 229327 w 235261"/>
                    <a:gd name="connsiteY2" fmla="*/ 18306 h 593646"/>
                    <a:gd name="connsiteX3" fmla="*/ 66211 w 235261"/>
                    <a:gd name="connsiteY3" fmla="*/ 593633 h 593646"/>
                    <a:gd name="connsiteX4" fmla="*/ 3108 w 235261"/>
                    <a:gd name="connsiteY4" fmla="*/ 37356 h 593646"/>
                    <a:gd name="connsiteX0" fmla="*/ 3108 w 240500"/>
                    <a:gd name="connsiteY0" fmla="*/ 32151 h 588441"/>
                    <a:gd name="connsiteX1" fmla="*/ 111455 w 240500"/>
                    <a:gd name="connsiteY1" fmla="*/ 9274 h 588441"/>
                    <a:gd name="connsiteX2" fmla="*/ 229327 w 240500"/>
                    <a:gd name="connsiteY2" fmla="*/ 13101 h 588441"/>
                    <a:gd name="connsiteX3" fmla="*/ 66211 w 240500"/>
                    <a:gd name="connsiteY3" fmla="*/ 588428 h 588441"/>
                    <a:gd name="connsiteX4" fmla="*/ 3108 w 240500"/>
                    <a:gd name="connsiteY4" fmla="*/ 32151 h 588441"/>
                    <a:gd name="connsiteX0" fmla="*/ 9324 w 246716"/>
                    <a:gd name="connsiteY0" fmla="*/ 32151 h 593496"/>
                    <a:gd name="connsiteX1" fmla="*/ 117671 w 246716"/>
                    <a:gd name="connsiteY1" fmla="*/ 9274 h 593496"/>
                    <a:gd name="connsiteX2" fmla="*/ 235543 w 246716"/>
                    <a:gd name="connsiteY2" fmla="*/ 13101 h 593496"/>
                    <a:gd name="connsiteX3" fmla="*/ 72427 w 246716"/>
                    <a:gd name="connsiteY3" fmla="*/ 588428 h 593496"/>
                    <a:gd name="connsiteX4" fmla="*/ 12896 w 246716"/>
                    <a:gd name="connsiteY4" fmla="*/ 279928 h 593496"/>
                    <a:gd name="connsiteX5" fmla="*/ 9324 w 246716"/>
                    <a:gd name="connsiteY5" fmla="*/ 32151 h 593496"/>
                    <a:gd name="connsiteX0" fmla="*/ 9324 w 239922"/>
                    <a:gd name="connsiteY0" fmla="*/ 40930 h 602275"/>
                    <a:gd name="connsiteX1" fmla="*/ 117671 w 239922"/>
                    <a:gd name="connsiteY1" fmla="*/ 18053 h 602275"/>
                    <a:gd name="connsiteX2" fmla="*/ 235543 w 239922"/>
                    <a:gd name="connsiteY2" fmla="*/ 21880 h 602275"/>
                    <a:gd name="connsiteX3" fmla="*/ 201015 w 239922"/>
                    <a:gd name="connsiteY3" fmla="*/ 288706 h 602275"/>
                    <a:gd name="connsiteX4" fmla="*/ 72427 w 239922"/>
                    <a:gd name="connsiteY4" fmla="*/ 597207 h 602275"/>
                    <a:gd name="connsiteX5" fmla="*/ 12896 w 239922"/>
                    <a:gd name="connsiteY5" fmla="*/ 288707 h 602275"/>
                    <a:gd name="connsiteX6" fmla="*/ 9324 w 239922"/>
                    <a:gd name="connsiteY6" fmla="*/ 40930 h 602275"/>
                    <a:gd name="connsiteX0" fmla="*/ 9324 w 240612"/>
                    <a:gd name="connsiteY0" fmla="*/ 32572 h 593917"/>
                    <a:gd name="connsiteX1" fmla="*/ 117671 w 240612"/>
                    <a:gd name="connsiteY1" fmla="*/ 9695 h 593917"/>
                    <a:gd name="connsiteX2" fmla="*/ 235543 w 240612"/>
                    <a:gd name="connsiteY2" fmla="*/ 13522 h 593917"/>
                    <a:gd name="connsiteX3" fmla="*/ 201015 w 240612"/>
                    <a:gd name="connsiteY3" fmla="*/ 280348 h 593917"/>
                    <a:gd name="connsiteX4" fmla="*/ 72427 w 240612"/>
                    <a:gd name="connsiteY4" fmla="*/ 588849 h 593917"/>
                    <a:gd name="connsiteX5" fmla="*/ 12896 w 240612"/>
                    <a:gd name="connsiteY5" fmla="*/ 280349 h 593917"/>
                    <a:gd name="connsiteX6" fmla="*/ 9324 w 240612"/>
                    <a:gd name="connsiteY6" fmla="*/ 32572 h 593917"/>
                    <a:gd name="connsiteX0" fmla="*/ 9324 w 240612"/>
                    <a:gd name="connsiteY0" fmla="*/ 32572 h 1021909"/>
                    <a:gd name="connsiteX1" fmla="*/ 117671 w 240612"/>
                    <a:gd name="connsiteY1" fmla="*/ 9695 h 1021909"/>
                    <a:gd name="connsiteX2" fmla="*/ 235543 w 240612"/>
                    <a:gd name="connsiteY2" fmla="*/ 13522 h 1021909"/>
                    <a:gd name="connsiteX3" fmla="*/ 201015 w 240612"/>
                    <a:gd name="connsiteY3" fmla="*/ 280348 h 1021909"/>
                    <a:gd name="connsiteX4" fmla="*/ 31946 w 240612"/>
                    <a:gd name="connsiteY4" fmla="*/ 1019855 h 1021909"/>
                    <a:gd name="connsiteX5" fmla="*/ 12896 w 240612"/>
                    <a:gd name="connsiteY5" fmla="*/ 280349 h 1021909"/>
                    <a:gd name="connsiteX6" fmla="*/ 9324 w 240612"/>
                    <a:gd name="connsiteY6" fmla="*/ 32572 h 1021909"/>
                    <a:gd name="connsiteX0" fmla="*/ 9324 w 242112"/>
                    <a:gd name="connsiteY0" fmla="*/ 41280 h 1028563"/>
                    <a:gd name="connsiteX1" fmla="*/ 117671 w 242112"/>
                    <a:gd name="connsiteY1" fmla="*/ 18403 h 1028563"/>
                    <a:gd name="connsiteX2" fmla="*/ 235543 w 242112"/>
                    <a:gd name="connsiteY2" fmla="*/ 22230 h 1028563"/>
                    <a:gd name="connsiteX3" fmla="*/ 210540 w 242112"/>
                    <a:gd name="connsiteY3" fmla="*/ 293819 h 1028563"/>
                    <a:gd name="connsiteX4" fmla="*/ 31946 w 242112"/>
                    <a:gd name="connsiteY4" fmla="*/ 1028563 h 1028563"/>
                    <a:gd name="connsiteX5" fmla="*/ 12896 w 242112"/>
                    <a:gd name="connsiteY5" fmla="*/ 289057 h 1028563"/>
                    <a:gd name="connsiteX6" fmla="*/ 9324 w 242112"/>
                    <a:gd name="connsiteY6" fmla="*/ 41280 h 1028563"/>
                    <a:gd name="connsiteX0" fmla="*/ 22617 w 255405"/>
                    <a:gd name="connsiteY0" fmla="*/ 41280 h 1028564"/>
                    <a:gd name="connsiteX1" fmla="*/ 130964 w 255405"/>
                    <a:gd name="connsiteY1" fmla="*/ 18403 h 1028564"/>
                    <a:gd name="connsiteX2" fmla="*/ 248836 w 255405"/>
                    <a:gd name="connsiteY2" fmla="*/ 22230 h 1028564"/>
                    <a:gd name="connsiteX3" fmla="*/ 223833 w 255405"/>
                    <a:gd name="connsiteY3" fmla="*/ 293819 h 1028564"/>
                    <a:gd name="connsiteX4" fmla="*/ 45239 w 255405"/>
                    <a:gd name="connsiteY4" fmla="*/ 1028563 h 1028564"/>
                    <a:gd name="connsiteX5" fmla="*/ 4757 w 255405"/>
                    <a:gd name="connsiteY5" fmla="*/ 300963 h 1028564"/>
                    <a:gd name="connsiteX6" fmla="*/ 22617 w 255405"/>
                    <a:gd name="connsiteY6" fmla="*/ 41280 h 1028564"/>
                    <a:gd name="connsiteX0" fmla="*/ 22617 w 255405"/>
                    <a:gd name="connsiteY0" fmla="*/ 41280 h 1028564"/>
                    <a:gd name="connsiteX1" fmla="*/ 130964 w 255405"/>
                    <a:gd name="connsiteY1" fmla="*/ 18403 h 1028564"/>
                    <a:gd name="connsiteX2" fmla="*/ 248836 w 255405"/>
                    <a:gd name="connsiteY2" fmla="*/ 22230 h 1028564"/>
                    <a:gd name="connsiteX3" fmla="*/ 223833 w 255405"/>
                    <a:gd name="connsiteY3" fmla="*/ 293819 h 1028564"/>
                    <a:gd name="connsiteX4" fmla="*/ 45239 w 255405"/>
                    <a:gd name="connsiteY4" fmla="*/ 1028563 h 1028564"/>
                    <a:gd name="connsiteX5" fmla="*/ 4757 w 255405"/>
                    <a:gd name="connsiteY5" fmla="*/ 300963 h 1028564"/>
                    <a:gd name="connsiteX6" fmla="*/ 22617 w 255405"/>
                    <a:gd name="connsiteY6" fmla="*/ 41280 h 1028564"/>
                    <a:gd name="connsiteX0" fmla="*/ 19475 w 252263"/>
                    <a:gd name="connsiteY0" fmla="*/ 41280 h 1028564"/>
                    <a:gd name="connsiteX1" fmla="*/ 127822 w 252263"/>
                    <a:gd name="connsiteY1" fmla="*/ 18403 h 1028564"/>
                    <a:gd name="connsiteX2" fmla="*/ 245694 w 252263"/>
                    <a:gd name="connsiteY2" fmla="*/ 22230 h 1028564"/>
                    <a:gd name="connsiteX3" fmla="*/ 220691 w 252263"/>
                    <a:gd name="connsiteY3" fmla="*/ 293819 h 1028564"/>
                    <a:gd name="connsiteX4" fmla="*/ 42097 w 252263"/>
                    <a:gd name="connsiteY4" fmla="*/ 1028563 h 1028564"/>
                    <a:gd name="connsiteX5" fmla="*/ 1615 w 252263"/>
                    <a:gd name="connsiteY5" fmla="*/ 300963 h 1028564"/>
                    <a:gd name="connsiteX6" fmla="*/ 19475 w 252263"/>
                    <a:gd name="connsiteY6" fmla="*/ 41280 h 1028564"/>
                    <a:gd name="connsiteX0" fmla="*/ 18674 w 251462"/>
                    <a:gd name="connsiteY0" fmla="*/ 41280 h 1028564"/>
                    <a:gd name="connsiteX1" fmla="*/ 127021 w 251462"/>
                    <a:gd name="connsiteY1" fmla="*/ 18403 h 1028564"/>
                    <a:gd name="connsiteX2" fmla="*/ 244893 w 251462"/>
                    <a:gd name="connsiteY2" fmla="*/ 22230 h 1028564"/>
                    <a:gd name="connsiteX3" fmla="*/ 219890 w 251462"/>
                    <a:gd name="connsiteY3" fmla="*/ 293819 h 1028564"/>
                    <a:gd name="connsiteX4" fmla="*/ 41296 w 251462"/>
                    <a:gd name="connsiteY4" fmla="*/ 1028563 h 1028564"/>
                    <a:gd name="connsiteX5" fmla="*/ 814 w 251462"/>
                    <a:gd name="connsiteY5" fmla="*/ 300963 h 1028564"/>
                    <a:gd name="connsiteX6" fmla="*/ 18674 w 251462"/>
                    <a:gd name="connsiteY6" fmla="*/ 41280 h 1028564"/>
                    <a:gd name="connsiteX0" fmla="*/ 18674 w 256892"/>
                    <a:gd name="connsiteY0" fmla="*/ 30857 h 1018141"/>
                    <a:gd name="connsiteX1" fmla="*/ 127021 w 256892"/>
                    <a:gd name="connsiteY1" fmla="*/ 7980 h 1018141"/>
                    <a:gd name="connsiteX2" fmla="*/ 244893 w 256892"/>
                    <a:gd name="connsiteY2" fmla="*/ 11807 h 1018141"/>
                    <a:gd name="connsiteX3" fmla="*/ 219890 w 256892"/>
                    <a:gd name="connsiteY3" fmla="*/ 283396 h 1018141"/>
                    <a:gd name="connsiteX4" fmla="*/ 41296 w 256892"/>
                    <a:gd name="connsiteY4" fmla="*/ 1018140 h 1018141"/>
                    <a:gd name="connsiteX5" fmla="*/ 814 w 256892"/>
                    <a:gd name="connsiteY5" fmla="*/ 290540 h 1018141"/>
                    <a:gd name="connsiteX6" fmla="*/ 18674 w 256892"/>
                    <a:gd name="connsiteY6" fmla="*/ 30857 h 1018141"/>
                    <a:gd name="connsiteX0" fmla="*/ 18674 w 256892"/>
                    <a:gd name="connsiteY0" fmla="*/ 30857 h 1182447"/>
                    <a:gd name="connsiteX1" fmla="*/ 127021 w 256892"/>
                    <a:gd name="connsiteY1" fmla="*/ 7980 h 1182447"/>
                    <a:gd name="connsiteX2" fmla="*/ 244893 w 256892"/>
                    <a:gd name="connsiteY2" fmla="*/ 11807 h 1182447"/>
                    <a:gd name="connsiteX3" fmla="*/ 219890 w 256892"/>
                    <a:gd name="connsiteY3" fmla="*/ 283396 h 1182447"/>
                    <a:gd name="connsiteX4" fmla="*/ 43678 w 256892"/>
                    <a:gd name="connsiteY4" fmla="*/ 1182446 h 1182447"/>
                    <a:gd name="connsiteX5" fmla="*/ 814 w 256892"/>
                    <a:gd name="connsiteY5" fmla="*/ 290540 h 1182447"/>
                    <a:gd name="connsiteX6" fmla="*/ 18674 w 256892"/>
                    <a:gd name="connsiteY6" fmla="*/ 30857 h 1182447"/>
                    <a:gd name="connsiteX0" fmla="*/ 18674 w 256892"/>
                    <a:gd name="connsiteY0" fmla="*/ 30857 h 1254296"/>
                    <a:gd name="connsiteX1" fmla="*/ 127021 w 256892"/>
                    <a:gd name="connsiteY1" fmla="*/ 7980 h 1254296"/>
                    <a:gd name="connsiteX2" fmla="*/ 244893 w 256892"/>
                    <a:gd name="connsiteY2" fmla="*/ 11807 h 1254296"/>
                    <a:gd name="connsiteX3" fmla="*/ 219890 w 256892"/>
                    <a:gd name="connsiteY3" fmla="*/ 283396 h 1254296"/>
                    <a:gd name="connsiteX4" fmla="*/ 136546 w 256892"/>
                    <a:gd name="connsiteY4" fmla="*/ 1097783 h 1254296"/>
                    <a:gd name="connsiteX5" fmla="*/ 43678 w 256892"/>
                    <a:gd name="connsiteY5" fmla="*/ 1182446 h 1254296"/>
                    <a:gd name="connsiteX6" fmla="*/ 814 w 256892"/>
                    <a:gd name="connsiteY6" fmla="*/ 290540 h 1254296"/>
                    <a:gd name="connsiteX7" fmla="*/ 18674 w 256892"/>
                    <a:gd name="connsiteY7" fmla="*/ 30857 h 1254296"/>
                    <a:gd name="connsiteX0" fmla="*/ 18674 w 256892"/>
                    <a:gd name="connsiteY0" fmla="*/ 30857 h 1238309"/>
                    <a:gd name="connsiteX1" fmla="*/ 127021 w 256892"/>
                    <a:gd name="connsiteY1" fmla="*/ 7980 h 1238309"/>
                    <a:gd name="connsiteX2" fmla="*/ 244893 w 256892"/>
                    <a:gd name="connsiteY2" fmla="*/ 11807 h 1238309"/>
                    <a:gd name="connsiteX3" fmla="*/ 219890 w 256892"/>
                    <a:gd name="connsiteY3" fmla="*/ 283396 h 1238309"/>
                    <a:gd name="connsiteX4" fmla="*/ 136546 w 256892"/>
                    <a:gd name="connsiteY4" fmla="*/ 1097783 h 1238309"/>
                    <a:gd name="connsiteX5" fmla="*/ 43678 w 256892"/>
                    <a:gd name="connsiteY5" fmla="*/ 1182446 h 1238309"/>
                    <a:gd name="connsiteX6" fmla="*/ 814 w 256892"/>
                    <a:gd name="connsiteY6" fmla="*/ 290540 h 1238309"/>
                    <a:gd name="connsiteX7" fmla="*/ 18674 w 256892"/>
                    <a:gd name="connsiteY7" fmla="*/ 30857 h 1238309"/>
                    <a:gd name="connsiteX0" fmla="*/ 18674 w 256892"/>
                    <a:gd name="connsiteY0" fmla="*/ 30857 h 1209642"/>
                    <a:gd name="connsiteX1" fmla="*/ 127021 w 256892"/>
                    <a:gd name="connsiteY1" fmla="*/ 7980 h 1209642"/>
                    <a:gd name="connsiteX2" fmla="*/ 244893 w 256892"/>
                    <a:gd name="connsiteY2" fmla="*/ 11807 h 1209642"/>
                    <a:gd name="connsiteX3" fmla="*/ 219890 w 256892"/>
                    <a:gd name="connsiteY3" fmla="*/ 283396 h 1209642"/>
                    <a:gd name="connsiteX4" fmla="*/ 136546 w 256892"/>
                    <a:gd name="connsiteY4" fmla="*/ 1097783 h 1209642"/>
                    <a:gd name="connsiteX5" fmla="*/ 19866 w 256892"/>
                    <a:gd name="connsiteY5" fmla="*/ 1144346 h 1209642"/>
                    <a:gd name="connsiteX6" fmla="*/ 814 w 256892"/>
                    <a:gd name="connsiteY6" fmla="*/ 290540 h 1209642"/>
                    <a:gd name="connsiteX7" fmla="*/ 18674 w 256892"/>
                    <a:gd name="connsiteY7" fmla="*/ 30857 h 1209642"/>
                    <a:gd name="connsiteX0" fmla="*/ 18674 w 256892"/>
                    <a:gd name="connsiteY0" fmla="*/ 30857 h 1154205"/>
                    <a:gd name="connsiteX1" fmla="*/ 127021 w 256892"/>
                    <a:gd name="connsiteY1" fmla="*/ 7980 h 1154205"/>
                    <a:gd name="connsiteX2" fmla="*/ 244893 w 256892"/>
                    <a:gd name="connsiteY2" fmla="*/ 11807 h 1154205"/>
                    <a:gd name="connsiteX3" fmla="*/ 219890 w 256892"/>
                    <a:gd name="connsiteY3" fmla="*/ 283396 h 1154205"/>
                    <a:gd name="connsiteX4" fmla="*/ 136546 w 256892"/>
                    <a:gd name="connsiteY4" fmla="*/ 1097783 h 1154205"/>
                    <a:gd name="connsiteX5" fmla="*/ 19866 w 256892"/>
                    <a:gd name="connsiteY5" fmla="*/ 1144346 h 1154205"/>
                    <a:gd name="connsiteX6" fmla="*/ 814 w 256892"/>
                    <a:gd name="connsiteY6" fmla="*/ 290540 h 1154205"/>
                    <a:gd name="connsiteX7" fmla="*/ 18674 w 256892"/>
                    <a:gd name="connsiteY7" fmla="*/ 30857 h 1154205"/>
                    <a:gd name="connsiteX0" fmla="*/ 18674 w 256892"/>
                    <a:gd name="connsiteY0" fmla="*/ 30857 h 1243818"/>
                    <a:gd name="connsiteX1" fmla="*/ 127021 w 256892"/>
                    <a:gd name="connsiteY1" fmla="*/ 7980 h 1243818"/>
                    <a:gd name="connsiteX2" fmla="*/ 244893 w 256892"/>
                    <a:gd name="connsiteY2" fmla="*/ 11807 h 1243818"/>
                    <a:gd name="connsiteX3" fmla="*/ 219890 w 256892"/>
                    <a:gd name="connsiteY3" fmla="*/ 283396 h 1243818"/>
                    <a:gd name="connsiteX4" fmla="*/ 100828 w 256892"/>
                    <a:gd name="connsiteY4" fmla="*/ 1173983 h 1243818"/>
                    <a:gd name="connsiteX5" fmla="*/ 19866 w 256892"/>
                    <a:gd name="connsiteY5" fmla="*/ 1144346 h 1243818"/>
                    <a:gd name="connsiteX6" fmla="*/ 814 w 256892"/>
                    <a:gd name="connsiteY6" fmla="*/ 290540 h 1243818"/>
                    <a:gd name="connsiteX7" fmla="*/ 18674 w 256892"/>
                    <a:gd name="connsiteY7" fmla="*/ 30857 h 1243818"/>
                    <a:gd name="connsiteX0" fmla="*/ 18674 w 256892"/>
                    <a:gd name="connsiteY0" fmla="*/ 30857 h 1226772"/>
                    <a:gd name="connsiteX1" fmla="*/ 127021 w 256892"/>
                    <a:gd name="connsiteY1" fmla="*/ 7980 h 1226772"/>
                    <a:gd name="connsiteX2" fmla="*/ 244893 w 256892"/>
                    <a:gd name="connsiteY2" fmla="*/ 11807 h 1226772"/>
                    <a:gd name="connsiteX3" fmla="*/ 219890 w 256892"/>
                    <a:gd name="connsiteY3" fmla="*/ 283396 h 1226772"/>
                    <a:gd name="connsiteX4" fmla="*/ 100828 w 256892"/>
                    <a:gd name="connsiteY4" fmla="*/ 1173983 h 1226772"/>
                    <a:gd name="connsiteX5" fmla="*/ 19866 w 256892"/>
                    <a:gd name="connsiteY5" fmla="*/ 1144346 h 1226772"/>
                    <a:gd name="connsiteX6" fmla="*/ 814 w 256892"/>
                    <a:gd name="connsiteY6" fmla="*/ 290540 h 1226772"/>
                    <a:gd name="connsiteX7" fmla="*/ 18674 w 256892"/>
                    <a:gd name="connsiteY7" fmla="*/ 30857 h 1226772"/>
                    <a:gd name="connsiteX0" fmla="*/ 18674 w 256892"/>
                    <a:gd name="connsiteY0" fmla="*/ 30857 h 1226772"/>
                    <a:gd name="connsiteX1" fmla="*/ 127021 w 256892"/>
                    <a:gd name="connsiteY1" fmla="*/ 7980 h 1226772"/>
                    <a:gd name="connsiteX2" fmla="*/ 244893 w 256892"/>
                    <a:gd name="connsiteY2" fmla="*/ 11807 h 1226772"/>
                    <a:gd name="connsiteX3" fmla="*/ 219890 w 256892"/>
                    <a:gd name="connsiteY3" fmla="*/ 283396 h 1226772"/>
                    <a:gd name="connsiteX4" fmla="*/ 100828 w 256892"/>
                    <a:gd name="connsiteY4" fmla="*/ 1173983 h 1226772"/>
                    <a:gd name="connsiteX5" fmla="*/ 19866 w 256892"/>
                    <a:gd name="connsiteY5" fmla="*/ 1144346 h 1226772"/>
                    <a:gd name="connsiteX6" fmla="*/ 814 w 256892"/>
                    <a:gd name="connsiteY6" fmla="*/ 290540 h 1226772"/>
                    <a:gd name="connsiteX7" fmla="*/ 18674 w 256892"/>
                    <a:gd name="connsiteY7" fmla="*/ 30857 h 1226772"/>
                    <a:gd name="connsiteX0" fmla="*/ 123590 w 361808"/>
                    <a:gd name="connsiteY0" fmla="*/ 61450 h 1226646"/>
                    <a:gd name="connsiteX1" fmla="*/ 231937 w 361808"/>
                    <a:gd name="connsiteY1" fmla="*/ 38573 h 1226646"/>
                    <a:gd name="connsiteX2" fmla="*/ 349809 w 361808"/>
                    <a:gd name="connsiteY2" fmla="*/ 42400 h 1226646"/>
                    <a:gd name="connsiteX3" fmla="*/ 324806 w 361808"/>
                    <a:gd name="connsiteY3" fmla="*/ 313989 h 1226646"/>
                    <a:gd name="connsiteX4" fmla="*/ 205744 w 361808"/>
                    <a:gd name="connsiteY4" fmla="*/ 1204576 h 1226646"/>
                    <a:gd name="connsiteX5" fmla="*/ 124782 w 361808"/>
                    <a:gd name="connsiteY5" fmla="*/ 1174939 h 1226646"/>
                    <a:gd name="connsiteX6" fmla="*/ 94 w 361808"/>
                    <a:gd name="connsiteY6" fmla="*/ 790175 h 1226646"/>
                    <a:gd name="connsiteX7" fmla="*/ 123590 w 361808"/>
                    <a:gd name="connsiteY7" fmla="*/ 61450 h 1226646"/>
                    <a:gd name="connsiteX0" fmla="*/ 123590 w 351475"/>
                    <a:gd name="connsiteY0" fmla="*/ 64204 h 1229400"/>
                    <a:gd name="connsiteX1" fmla="*/ 231937 w 351475"/>
                    <a:gd name="connsiteY1" fmla="*/ 41327 h 1229400"/>
                    <a:gd name="connsiteX2" fmla="*/ 349809 w 351475"/>
                    <a:gd name="connsiteY2" fmla="*/ 45154 h 1229400"/>
                    <a:gd name="connsiteX3" fmla="*/ 293507 w 351475"/>
                    <a:gd name="connsiteY3" fmla="*/ 627188 h 1229400"/>
                    <a:gd name="connsiteX4" fmla="*/ 205744 w 351475"/>
                    <a:gd name="connsiteY4" fmla="*/ 1207330 h 1229400"/>
                    <a:gd name="connsiteX5" fmla="*/ 124782 w 351475"/>
                    <a:gd name="connsiteY5" fmla="*/ 1177693 h 1229400"/>
                    <a:gd name="connsiteX6" fmla="*/ 94 w 351475"/>
                    <a:gd name="connsiteY6" fmla="*/ 792929 h 1229400"/>
                    <a:gd name="connsiteX7" fmla="*/ 123590 w 351475"/>
                    <a:gd name="connsiteY7" fmla="*/ 64204 h 1229400"/>
                    <a:gd name="connsiteX0" fmla="*/ 123590 w 350045"/>
                    <a:gd name="connsiteY0" fmla="*/ 73817 h 1239013"/>
                    <a:gd name="connsiteX1" fmla="*/ 231937 w 350045"/>
                    <a:gd name="connsiteY1" fmla="*/ 50940 h 1239013"/>
                    <a:gd name="connsiteX2" fmla="*/ 349809 w 350045"/>
                    <a:gd name="connsiteY2" fmla="*/ 54767 h 1239013"/>
                    <a:gd name="connsiteX3" fmla="*/ 260251 w 350045"/>
                    <a:gd name="connsiteY3" fmla="*/ 766716 h 1239013"/>
                    <a:gd name="connsiteX4" fmla="*/ 205744 w 350045"/>
                    <a:gd name="connsiteY4" fmla="*/ 1216943 h 1239013"/>
                    <a:gd name="connsiteX5" fmla="*/ 124782 w 350045"/>
                    <a:gd name="connsiteY5" fmla="*/ 1187306 h 1239013"/>
                    <a:gd name="connsiteX6" fmla="*/ 94 w 350045"/>
                    <a:gd name="connsiteY6" fmla="*/ 802542 h 1239013"/>
                    <a:gd name="connsiteX7" fmla="*/ 123590 w 350045"/>
                    <a:gd name="connsiteY7" fmla="*/ 73817 h 1239013"/>
                    <a:gd name="connsiteX0" fmla="*/ 123590 w 350019"/>
                    <a:gd name="connsiteY0" fmla="*/ 73817 h 1239013"/>
                    <a:gd name="connsiteX1" fmla="*/ 231937 w 350019"/>
                    <a:gd name="connsiteY1" fmla="*/ 50940 h 1239013"/>
                    <a:gd name="connsiteX2" fmla="*/ 349809 w 350019"/>
                    <a:gd name="connsiteY2" fmla="*/ 54767 h 1239013"/>
                    <a:gd name="connsiteX3" fmla="*/ 260251 w 350019"/>
                    <a:gd name="connsiteY3" fmla="*/ 766716 h 1239013"/>
                    <a:gd name="connsiteX4" fmla="*/ 294034 w 350019"/>
                    <a:gd name="connsiteY4" fmla="*/ 1166009 h 1239013"/>
                    <a:gd name="connsiteX5" fmla="*/ 205744 w 350019"/>
                    <a:gd name="connsiteY5" fmla="*/ 1216943 h 1239013"/>
                    <a:gd name="connsiteX6" fmla="*/ 124782 w 350019"/>
                    <a:gd name="connsiteY6" fmla="*/ 1187306 h 1239013"/>
                    <a:gd name="connsiteX7" fmla="*/ 94 w 350019"/>
                    <a:gd name="connsiteY7" fmla="*/ 802542 h 1239013"/>
                    <a:gd name="connsiteX8" fmla="*/ 123590 w 350019"/>
                    <a:gd name="connsiteY8" fmla="*/ 73817 h 1239013"/>
                    <a:gd name="connsiteX0" fmla="*/ 123590 w 350019"/>
                    <a:gd name="connsiteY0" fmla="*/ 73817 h 1259563"/>
                    <a:gd name="connsiteX1" fmla="*/ 231937 w 350019"/>
                    <a:gd name="connsiteY1" fmla="*/ 50940 h 1259563"/>
                    <a:gd name="connsiteX2" fmla="*/ 349809 w 350019"/>
                    <a:gd name="connsiteY2" fmla="*/ 54767 h 1259563"/>
                    <a:gd name="connsiteX3" fmla="*/ 260251 w 350019"/>
                    <a:gd name="connsiteY3" fmla="*/ 766716 h 1259563"/>
                    <a:gd name="connsiteX4" fmla="*/ 294034 w 350019"/>
                    <a:gd name="connsiteY4" fmla="*/ 1166009 h 1259563"/>
                    <a:gd name="connsiteX5" fmla="*/ 217482 w 350019"/>
                    <a:gd name="connsiteY5" fmla="*/ 1245625 h 1259563"/>
                    <a:gd name="connsiteX6" fmla="*/ 124782 w 350019"/>
                    <a:gd name="connsiteY6" fmla="*/ 1187306 h 1259563"/>
                    <a:gd name="connsiteX7" fmla="*/ 94 w 350019"/>
                    <a:gd name="connsiteY7" fmla="*/ 802542 h 1259563"/>
                    <a:gd name="connsiteX8" fmla="*/ 123590 w 350019"/>
                    <a:gd name="connsiteY8" fmla="*/ 73817 h 1259563"/>
                    <a:gd name="connsiteX0" fmla="*/ 123590 w 350019"/>
                    <a:gd name="connsiteY0" fmla="*/ 73817 h 1302813"/>
                    <a:gd name="connsiteX1" fmla="*/ 231937 w 350019"/>
                    <a:gd name="connsiteY1" fmla="*/ 50940 h 1302813"/>
                    <a:gd name="connsiteX2" fmla="*/ 349809 w 350019"/>
                    <a:gd name="connsiteY2" fmla="*/ 54767 h 1302813"/>
                    <a:gd name="connsiteX3" fmla="*/ 260251 w 350019"/>
                    <a:gd name="connsiteY3" fmla="*/ 766716 h 1302813"/>
                    <a:gd name="connsiteX4" fmla="*/ 294034 w 350019"/>
                    <a:gd name="connsiteY4" fmla="*/ 1166009 h 1302813"/>
                    <a:gd name="connsiteX5" fmla="*/ 217482 w 350019"/>
                    <a:gd name="connsiteY5" fmla="*/ 1245625 h 1302813"/>
                    <a:gd name="connsiteX6" fmla="*/ 134564 w 350019"/>
                    <a:gd name="connsiteY6" fmla="*/ 1269979 h 1302813"/>
                    <a:gd name="connsiteX7" fmla="*/ 94 w 350019"/>
                    <a:gd name="connsiteY7" fmla="*/ 802542 h 1302813"/>
                    <a:gd name="connsiteX8" fmla="*/ 123590 w 350019"/>
                    <a:gd name="connsiteY8" fmla="*/ 73817 h 1302813"/>
                    <a:gd name="connsiteX0" fmla="*/ 123590 w 350019"/>
                    <a:gd name="connsiteY0" fmla="*/ 73817 h 1302813"/>
                    <a:gd name="connsiteX1" fmla="*/ 231937 w 350019"/>
                    <a:gd name="connsiteY1" fmla="*/ 50940 h 1302813"/>
                    <a:gd name="connsiteX2" fmla="*/ 349809 w 350019"/>
                    <a:gd name="connsiteY2" fmla="*/ 54767 h 1302813"/>
                    <a:gd name="connsiteX3" fmla="*/ 260251 w 350019"/>
                    <a:gd name="connsiteY3" fmla="*/ 766716 h 1302813"/>
                    <a:gd name="connsiteX4" fmla="*/ 305772 w 350019"/>
                    <a:gd name="connsiteY4" fmla="*/ 1194692 h 1302813"/>
                    <a:gd name="connsiteX5" fmla="*/ 217482 w 350019"/>
                    <a:gd name="connsiteY5" fmla="*/ 1245625 h 1302813"/>
                    <a:gd name="connsiteX6" fmla="*/ 134564 w 350019"/>
                    <a:gd name="connsiteY6" fmla="*/ 1269979 h 1302813"/>
                    <a:gd name="connsiteX7" fmla="*/ 94 w 350019"/>
                    <a:gd name="connsiteY7" fmla="*/ 802542 h 1302813"/>
                    <a:gd name="connsiteX8" fmla="*/ 123590 w 350019"/>
                    <a:gd name="connsiteY8" fmla="*/ 73817 h 1302813"/>
                    <a:gd name="connsiteX0" fmla="*/ 123590 w 350019"/>
                    <a:gd name="connsiteY0" fmla="*/ 73817 h 1302813"/>
                    <a:gd name="connsiteX1" fmla="*/ 231937 w 350019"/>
                    <a:gd name="connsiteY1" fmla="*/ 50940 h 1302813"/>
                    <a:gd name="connsiteX2" fmla="*/ 349809 w 350019"/>
                    <a:gd name="connsiteY2" fmla="*/ 54767 h 1302813"/>
                    <a:gd name="connsiteX3" fmla="*/ 260251 w 350019"/>
                    <a:gd name="connsiteY3" fmla="*/ 766716 h 1302813"/>
                    <a:gd name="connsiteX4" fmla="*/ 305772 w 350019"/>
                    <a:gd name="connsiteY4" fmla="*/ 1194692 h 1302813"/>
                    <a:gd name="connsiteX5" fmla="*/ 339810 w 350019"/>
                    <a:gd name="connsiteY5" fmla="*/ 1220735 h 1302813"/>
                    <a:gd name="connsiteX6" fmla="*/ 217482 w 350019"/>
                    <a:gd name="connsiteY6" fmla="*/ 1245625 h 1302813"/>
                    <a:gd name="connsiteX7" fmla="*/ 134564 w 350019"/>
                    <a:gd name="connsiteY7" fmla="*/ 1269979 h 1302813"/>
                    <a:gd name="connsiteX8" fmla="*/ 94 w 350019"/>
                    <a:gd name="connsiteY8" fmla="*/ 802542 h 1302813"/>
                    <a:gd name="connsiteX9" fmla="*/ 123590 w 350019"/>
                    <a:gd name="connsiteY9" fmla="*/ 73817 h 1302813"/>
                    <a:gd name="connsiteX0" fmla="*/ 123590 w 350019"/>
                    <a:gd name="connsiteY0" fmla="*/ 73817 h 1302813"/>
                    <a:gd name="connsiteX1" fmla="*/ 231937 w 350019"/>
                    <a:gd name="connsiteY1" fmla="*/ 50940 h 1302813"/>
                    <a:gd name="connsiteX2" fmla="*/ 349809 w 350019"/>
                    <a:gd name="connsiteY2" fmla="*/ 54767 h 1302813"/>
                    <a:gd name="connsiteX3" fmla="*/ 260251 w 350019"/>
                    <a:gd name="connsiteY3" fmla="*/ 766716 h 1302813"/>
                    <a:gd name="connsiteX4" fmla="*/ 305772 w 350019"/>
                    <a:gd name="connsiteY4" fmla="*/ 1194692 h 1302813"/>
                    <a:gd name="connsiteX5" fmla="*/ 339810 w 350019"/>
                    <a:gd name="connsiteY5" fmla="*/ 1220735 h 1302813"/>
                    <a:gd name="connsiteX6" fmla="*/ 217482 w 350019"/>
                    <a:gd name="connsiteY6" fmla="*/ 1245625 h 1302813"/>
                    <a:gd name="connsiteX7" fmla="*/ 134564 w 350019"/>
                    <a:gd name="connsiteY7" fmla="*/ 1269979 h 1302813"/>
                    <a:gd name="connsiteX8" fmla="*/ 94 w 350019"/>
                    <a:gd name="connsiteY8" fmla="*/ 802542 h 1302813"/>
                    <a:gd name="connsiteX9" fmla="*/ 123590 w 350019"/>
                    <a:gd name="connsiteY9" fmla="*/ 73817 h 1302813"/>
                    <a:gd name="connsiteX0" fmla="*/ 123590 w 350019"/>
                    <a:gd name="connsiteY0" fmla="*/ 73817 h 1302813"/>
                    <a:gd name="connsiteX1" fmla="*/ 231937 w 350019"/>
                    <a:gd name="connsiteY1" fmla="*/ 50940 h 1302813"/>
                    <a:gd name="connsiteX2" fmla="*/ 349809 w 350019"/>
                    <a:gd name="connsiteY2" fmla="*/ 54767 h 1302813"/>
                    <a:gd name="connsiteX3" fmla="*/ 260251 w 350019"/>
                    <a:gd name="connsiteY3" fmla="*/ 766716 h 1302813"/>
                    <a:gd name="connsiteX4" fmla="*/ 305772 w 350019"/>
                    <a:gd name="connsiteY4" fmla="*/ 1194692 h 1302813"/>
                    <a:gd name="connsiteX5" fmla="*/ 339810 w 350019"/>
                    <a:gd name="connsiteY5" fmla="*/ 1220735 h 1302813"/>
                    <a:gd name="connsiteX6" fmla="*/ 217482 w 350019"/>
                    <a:gd name="connsiteY6" fmla="*/ 1245625 h 1302813"/>
                    <a:gd name="connsiteX7" fmla="*/ 134564 w 350019"/>
                    <a:gd name="connsiteY7" fmla="*/ 1269979 h 1302813"/>
                    <a:gd name="connsiteX8" fmla="*/ 94 w 350019"/>
                    <a:gd name="connsiteY8" fmla="*/ 802542 h 1302813"/>
                    <a:gd name="connsiteX9" fmla="*/ 123590 w 350019"/>
                    <a:gd name="connsiteY9" fmla="*/ 73817 h 1302813"/>
                    <a:gd name="connsiteX0" fmla="*/ 123590 w 350019"/>
                    <a:gd name="connsiteY0" fmla="*/ 73817 h 1302813"/>
                    <a:gd name="connsiteX1" fmla="*/ 231937 w 350019"/>
                    <a:gd name="connsiteY1" fmla="*/ 50940 h 1302813"/>
                    <a:gd name="connsiteX2" fmla="*/ 349809 w 350019"/>
                    <a:gd name="connsiteY2" fmla="*/ 54767 h 1302813"/>
                    <a:gd name="connsiteX3" fmla="*/ 260251 w 350019"/>
                    <a:gd name="connsiteY3" fmla="*/ 766716 h 1302813"/>
                    <a:gd name="connsiteX4" fmla="*/ 305772 w 350019"/>
                    <a:gd name="connsiteY4" fmla="*/ 1194692 h 1302813"/>
                    <a:gd name="connsiteX5" fmla="*/ 339810 w 350019"/>
                    <a:gd name="connsiteY5" fmla="*/ 1220735 h 1302813"/>
                    <a:gd name="connsiteX6" fmla="*/ 217482 w 350019"/>
                    <a:gd name="connsiteY6" fmla="*/ 1245625 h 1302813"/>
                    <a:gd name="connsiteX7" fmla="*/ 134564 w 350019"/>
                    <a:gd name="connsiteY7" fmla="*/ 1269979 h 1302813"/>
                    <a:gd name="connsiteX8" fmla="*/ 94 w 350019"/>
                    <a:gd name="connsiteY8" fmla="*/ 802542 h 1302813"/>
                    <a:gd name="connsiteX9" fmla="*/ 123590 w 350019"/>
                    <a:gd name="connsiteY9" fmla="*/ 73817 h 1302813"/>
                    <a:gd name="connsiteX0" fmla="*/ 123590 w 350019"/>
                    <a:gd name="connsiteY0" fmla="*/ 73817 h 1302813"/>
                    <a:gd name="connsiteX1" fmla="*/ 231937 w 350019"/>
                    <a:gd name="connsiteY1" fmla="*/ 50940 h 1302813"/>
                    <a:gd name="connsiteX2" fmla="*/ 349809 w 350019"/>
                    <a:gd name="connsiteY2" fmla="*/ 54767 h 1302813"/>
                    <a:gd name="connsiteX3" fmla="*/ 260251 w 350019"/>
                    <a:gd name="connsiteY3" fmla="*/ 766716 h 1302813"/>
                    <a:gd name="connsiteX4" fmla="*/ 305772 w 350019"/>
                    <a:gd name="connsiteY4" fmla="*/ 1194692 h 1302813"/>
                    <a:gd name="connsiteX5" fmla="*/ 339810 w 350019"/>
                    <a:gd name="connsiteY5" fmla="*/ 1220735 h 1302813"/>
                    <a:gd name="connsiteX6" fmla="*/ 217482 w 350019"/>
                    <a:gd name="connsiteY6" fmla="*/ 1245625 h 1302813"/>
                    <a:gd name="connsiteX7" fmla="*/ 134564 w 350019"/>
                    <a:gd name="connsiteY7" fmla="*/ 1269979 h 1302813"/>
                    <a:gd name="connsiteX8" fmla="*/ 94 w 350019"/>
                    <a:gd name="connsiteY8" fmla="*/ 802542 h 1302813"/>
                    <a:gd name="connsiteX9" fmla="*/ 123590 w 350019"/>
                    <a:gd name="connsiteY9" fmla="*/ 73817 h 1302813"/>
                    <a:gd name="connsiteX0" fmla="*/ 123590 w 350019"/>
                    <a:gd name="connsiteY0" fmla="*/ 73817 h 1297566"/>
                    <a:gd name="connsiteX1" fmla="*/ 231937 w 350019"/>
                    <a:gd name="connsiteY1" fmla="*/ 50940 h 1297566"/>
                    <a:gd name="connsiteX2" fmla="*/ 349809 w 350019"/>
                    <a:gd name="connsiteY2" fmla="*/ 54767 h 1297566"/>
                    <a:gd name="connsiteX3" fmla="*/ 260251 w 350019"/>
                    <a:gd name="connsiteY3" fmla="*/ 766716 h 1297566"/>
                    <a:gd name="connsiteX4" fmla="*/ 305772 w 350019"/>
                    <a:gd name="connsiteY4" fmla="*/ 1194692 h 1297566"/>
                    <a:gd name="connsiteX5" fmla="*/ 339810 w 350019"/>
                    <a:gd name="connsiteY5" fmla="*/ 1220735 h 1297566"/>
                    <a:gd name="connsiteX6" fmla="*/ 217482 w 350019"/>
                    <a:gd name="connsiteY6" fmla="*/ 1245625 h 1297566"/>
                    <a:gd name="connsiteX7" fmla="*/ 134564 w 350019"/>
                    <a:gd name="connsiteY7" fmla="*/ 1269979 h 1297566"/>
                    <a:gd name="connsiteX8" fmla="*/ 94 w 350019"/>
                    <a:gd name="connsiteY8" fmla="*/ 802542 h 1297566"/>
                    <a:gd name="connsiteX9" fmla="*/ 123590 w 350019"/>
                    <a:gd name="connsiteY9" fmla="*/ 73817 h 1297566"/>
                    <a:gd name="connsiteX0" fmla="*/ 123590 w 350019"/>
                    <a:gd name="connsiteY0" fmla="*/ 73817 h 1297566"/>
                    <a:gd name="connsiteX1" fmla="*/ 231937 w 350019"/>
                    <a:gd name="connsiteY1" fmla="*/ 50940 h 1297566"/>
                    <a:gd name="connsiteX2" fmla="*/ 349809 w 350019"/>
                    <a:gd name="connsiteY2" fmla="*/ 54767 h 1297566"/>
                    <a:gd name="connsiteX3" fmla="*/ 260251 w 350019"/>
                    <a:gd name="connsiteY3" fmla="*/ 766716 h 1297566"/>
                    <a:gd name="connsiteX4" fmla="*/ 305772 w 350019"/>
                    <a:gd name="connsiteY4" fmla="*/ 1194692 h 1297566"/>
                    <a:gd name="connsiteX5" fmla="*/ 339810 w 350019"/>
                    <a:gd name="connsiteY5" fmla="*/ 1220735 h 1297566"/>
                    <a:gd name="connsiteX6" fmla="*/ 217482 w 350019"/>
                    <a:gd name="connsiteY6" fmla="*/ 1245625 h 1297566"/>
                    <a:gd name="connsiteX7" fmla="*/ 134564 w 350019"/>
                    <a:gd name="connsiteY7" fmla="*/ 1269979 h 1297566"/>
                    <a:gd name="connsiteX8" fmla="*/ 94 w 350019"/>
                    <a:gd name="connsiteY8" fmla="*/ 802542 h 1297566"/>
                    <a:gd name="connsiteX9" fmla="*/ 123590 w 350019"/>
                    <a:gd name="connsiteY9" fmla="*/ 73817 h 1297566"/>
                    <a:gd name="connsiteX0" fmla="*/ 123590 w 350019"/>
                    <a:gd name="connsiteY0" fmla="*/ 73817 h 1304312"/>
                    <a:gd name="connsiteX1" fmla="*/ 231937 w 350019"/>
                    <a:gd name="connsiteY1" fmla="*/ 50940 h 1304312"/>
                    <a:gd name="connsiteX2" fmla="*/ 349809 w 350019"/>
                    <a:gd name="connsiteY2" fmla="*/ 54767 h 1304312"/>
                    <a:gd name="connsiteX3" fmla="*/ 260251 w 350019"/>
                    <a:gd name="connsiteY3" fmla="*/ 766716 h 1304312"/>
                    <a:gd name="connsiteX4" fmla="*/ 305772 w 350019"/>
                    <a:gd name="connsiteY4" fmla="*/ 1194692 h 1304312"/>
                    <a:gd name="connsiteX5" fmla="*/ 339810 w 350019"/>
                    <a:gd name="connsiteY5" fmla="*/ 1220735 h 1304312"/>
                    <a:gd name="connsiteX6" fmla="*/ 217482 w 350019"/>
                    <a:gd name="connsiteY6" fmla="*/ 1245625 h 1304312"/>
                    <a:gd name="connsiteX7" fmla="*/ 134564 w 350019"/>
                    <a:gd name="connsiteY7" fmla="*/ 1269979 h 1304312"/>
                    <a:gd name="connsiteX8" fmla="*/ 94 w 350019"/>
                    <a:gd name="connsiteY8" fmla="*/ 802542 h 1304312"/>
                    <a:gd name="connsiteX9" fmla="*/ 123590 w 350019"/>
                    <a:gd name="connsiteY9" fmla="*/ 73817 h 1304312"/>
                    <a:gd name="connsiteX0" fmla="*/ 123590 w 350019"/>
                    <a:gd name="connsiteY0" fmla="*/ 73817 h 1321950"/>
                    <a:gd name="connsiteX1" fmla="*/ 231937 w 350019"/>
                    <a:gd name="connsiteY1" fmla="*/ 50940 h 1321950"/>
                    <a:gd name="connsiteX2" fmla="*/ 349809 w 350019"/>
                    <a:gd name="connsiteY2" fmla="*/ 54767 h 1321950"/>
                    <a:gd name="connsiteX3" fmla="*/ 260251 w 350019"/>
                    <a:gd name="connsiteY3" fmla="*/ 766716 h 1321950"/>
                    <a:gd name="connsiteX4" fmla="*/ 305772 w 350019"/>
                    <a:gd name="connsiteY4" fmla="*/ 1194692 h 1321950"/>
                    <a:gd name="connsiteX5" fmla="*/ 339810 w 350019"/>
                    <a:gd name="connsiteY5" fmla="*/ 1220735 h 1321950"/>
                    <a:gd name="connsiteX6" fmla="*/ 217482 w 350019"/>
                    <a:gd name="connsiteY6" fmla="*/ 1245625 h 1321950"/>
                    <a:gd name="connsiteX7" fmla="*/ 149554 w 350019"/>
                    <a:gd name="connsiteY7" fmla="*/ 1308470 h 1321950"/>
                    <a:gd name="connsiteX8" fmla="*/ 134564 w 350019"/>
                    <a:gd name="connsiteY8" fmla="*/ 1269979 h 1321950"/>
                    <a:gd name="connsiteX9" fmla="*/ 94 w 350019"/>
                    <a:gd name="connsiteY9" fmla="*/ 802542 h 1321950"/>
                    <a:gd name="connsiteX10" fmla="*/ 123590 w 350019"/>
                    <a:gd name="connsiteY10" fmla="*/ 73817 h 1321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50019" h="1321950">
                      <a:moveTo>
                        <a:pt x="123590" y="73817"/>
                      </a:moveTo>
                      <a:cubicBezTo>
                        <a:pt x="162231" y="-51450"/>
                        <a:pt x="194234" y="54115"/>
                        <a:pt x="231937" y="50940"/>
                      </a:cubicBezTo>
                      <a:cubicBezTo>
                        <a:pt x="269640" y="47765"/>
                        <a:pt x="345090" y="-64529"/>
                        <a:pt x="349809" y="54767"/>
                      </a:cubicBezTo>
                      <a:cubicBezTo>
                        <a:pt x="354528" y="174063"/>
                        <a:pt x="278350" y="607942"/>
                        <a:pt x="260251" y="766716"/>
                      </a:cubicBezTo>
                      <a:cubicBezTo>
                        <a:pt x="242152" y="925490"/>
                        <a:pt x="298477" y="1121272"/>
                        <a:pt x="305772" y="1194692"/>
                      </a:cubicBezTo>
                      <a:cubicBezTo>
                        <a:pt x="322485" y="1214122"/>
                        <a:pt x="333804" y="1207185"/>
                        <a:pt x="339810" y="1220735"/>
                      </a:cubicBezTo>
                      <a:cubicBezTo>
                        <a:pt x="315677" y="1225850"/>
                        <a:pt x="245725" y="1235168"/>
                        <a:pt x="217482" y="1245625"/>
                      </a:cubicBezTo>
                      <a:cubicBezTo>
                        <a:pt x="185773" y="1259123"/>
                        <a:pt x="163374" y="1304411"/>
                        <a:pt x="149554" y="1308470"/>
                      </a:cubicBezTo>
                      <a:cubicBezTo>
                        <a:pt x="135734" y="1312529"/>
                        <a:pt x="159474" y="1353175"/>
                        <a:pt x="134564" y="1269979"/>
                      </a:cubicBezTo>
                      <a:cubicBezTo>
                        <a:pt x="100216" y="1207943"/>
                        <a:pt x="1086" y="900017"/>
                        <a:pt x="94" y="802542"/>
                      </a:cubicBezTo>
                      <a:cubicBezTo>
                        <a:pt x="-3279" y="709829"/>
                        <a:pt x="84949" y="199084"/>
                        <a:pt x="123590" y="73817"/>
                      </a:cubicBezTo>
                      <a:close/>
                    </a:path>
                  </a:pathLst>
                </a:custGeom>
                <a:ln/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21" name="二等辺三角形 22"/>
              <p:cNvSpPr/>
              <p:nvPr/>
            </p:nvSpPr>
            <p:spPr>
              <a:xfrm>
                <a:off x="4796171" y="2131520"/>
                <a:ext cx="1662121" cy="552214"/>
              </a:xfrm>
              <a:custGeom>
                <a:avLst/>
                <a:gdLst>
                  <a:gd name="connsiteX0" fmla="*/ 0 w 3276600"/>
                  <a:gd name="connsiteY0" fmla="*/ 4240422 h 4240422"/>
                  <a:gd name="connsiteX1" fmla="*/ 1638300 w 3276600"/>
                  <a:gd name="connsiteY1" fmla="*/ 0 h 4240422"/>
                  <a:gd name="connsiteX2" fmla="*/ 3276600 w 3276600"/>
                  <a:gd name="connsiteY2" fmla="*/ 4240422 h 4240422"/>
                  <a:gd name="connsiteX3" fmla="*/ 0 w 3276600"/>
                  <a:gd name="connsiteY3" fmla="*/ 4240422 h 4240422"/>
                  <a:gd name="connsiteX0" fmla="*/ 0 w 3276600"/>
                  <a:gd name="connsiteY0" fmla="*/ 4240422 h 4240422"/>
                  <a:gd name="connsiteX1" fmla="*/ 1638300 w 3276600"/>
                  <a:gd name="connsiteY1" fmla="*/ 0 h 4240422"/>
                  <a:gd name="connsiteX2" fmla="*/ 3276600 w 3276600"/>
                  <a:gd name="connsiteY2" fmla="*/ 4240422 h 4240422"/>
                  <a:gd name="connsiteX3" fmla="*/ 0 w 3276600"/>
                  <a:gd name="connsiteY3" fmla="*/ 4240422 h 4240422"/>
                  <a:gd name="connsiteX0" fmla="*/ 0 w 3276600"/>
                  <a:gd name="connsiteY0" fmla="*/ 4240422 h 4240422"/>
                  <a:gd name="connsiteX1" fmla="*/ 1638300 w 3276600"/>
                  <a:gd name="connsiteY1" fmla="*/ 0 h 4240422"/>
                  <a:gd name="connsiteX2" fmla="*/ 3276600 w 3276600"/>
                  <a:gd name="connsiteY2" fmla="*/ 4240422 h 4240422"/>
                  <a:gd name="connsiteX3" fmla="*/ 0 w 3276600"/>
                  <a:gd name="connsiteY3" fmla="*/ 4240422 h 4240422"/>
                  <a:gd name="connsiteX0" fmla="*/ 0 w 3276600"/>
                  <a:gd name="connsiteY0" fmla="*/ 4240422 h 4240422"/>
                  <a:gd name="connsiteX1" fmla="*/ 1638300 w 3276600"/>
                  <a:gd name="connsiteY1" fmla="*/ 0 h 4240422"/>
                  <a:gd name="connsiteX2" fmla="*/ 3276600 w 3276600"/>
                  <a:gd name="connsiteY2" fmla="*/ 4240422 h 4240422"/>
                  <a:gd name="connsiteX3" fmla="*/ 1570045 w 3276600"/>
                  <a:gd name="connsiteY3" fmla="*/ 4201989 h 4240422"/>
                  <a:gd name="connsiteX4" fmla="*/ 0 w 3276600"/>
                  <a:gd name="connsiteY4" fmla="*/ 4240422 h 4240422"/>
                  <a:gd name="connsiteX0" fmla="*/ 0 w 3276600"/>
                  <a:gd name="connsiteY0" fmla="*/ 4240422 h 5100547"/>
                  <a:gd name="connsiteX1" fmla="*/ 1638300 w 3276600"/>
                  <a:gd name="connsiteY1" fmla="*/ 0 h 5100547"/>
                  <a:gd name="connsiteX2" fmla="*/ 3276600 w 3276600"/>
                  <a:gd name="connsiteY2" fmla="*/ 4240422 h 5100547"/>
                  <a:gd name="connsiteX3" fmla="*/ 1570045 w 3276600"/>
                  <a:gd name="connsiteY3" fmla="*/ 5100547 h 5100547"/>
                  <a:gd name="connsiteX4" fmla="*/ 0 w 3276600"/>
                  <a:gd name="connsiteY4" fmla="*/ 4240422 h 5100547"/>
                  <a:gd name="connsiteX0" fmla="*/ 95 w 3276695"/>
                  <a:gd name="connsiteY0" fmla="*/ 4240422 h 5206662"/>
                  <a:gd name="connsiteX1" fmla="*/ 1638395 w 3276695"/>
                  <a:gd name="connsiteY1" fmla="*/ 0 h 5206662"/>
                  <a:gd name="connsiteX2" fmla="*/ 3276695 w 3276695"/>
                  <a:gd name="connsiteY2" fmla="*/ 4240422 h 5206662"/>
                  <a:gd name="connsiteX3" fmla="*/ 1570140 w 3276695"/>
                  <a:gd name="connsiteY3" fmla="*/ 5100547 h 5206662"/>
                  <a:gd name="connsiteX4" fmla="*/ 95 w 3276695"/>
                  <a:gd name="connsiteY4" fmla="*/ 4240422 h 5206662"/>
                  <a:gd name="connsiteX0" fmla="*/ 105 w 3276705"/>
                  <a:gd name="connsiteY0" fmla="*/ 4240422 h 5135174"/>
                  <a:gd name="connsiteX1" fmla="*/ 1638405 w 3276705"/>
                  <a:gd name="connsiteY1" fmla="*/ 0 h 5135174"/>
                  <a:gd name="connsiteX2" fmla="*/ 3276705 w 3276705"/>
                  <a:gd name="connsiteY2" fmla="*/ 4240422 h 5135174"/>
                  <a:gd name="connsiteX3" fmla="*/ 1570150 w 3276705"/>
                  <a:gd name="connsiteY3" fmla="*/ 5100547 h 5135174"/>
                  <a:gd name="connsiteX4" fmla="*/ 105 w 3276705"/>
                  <a:gd name="connsiteY4" fmla="*/ 4240422 h 5135174"/>
                  <a:gd name="connsiteX0" fmla="*/ 108 w 3276708"/>
                  <a:gd name="connsiteY0" fmla="*/ 4240422 h 5106208"/>
                  <a:gd name="connsiteX1" fmla="*/ 1638408 w 3276708"/>
                  <a:gd name="connsiteY1" fmla="*/ 0 h 5106208"/>
                  <a:gd name="connsiteX2" fmla="*/ 3276708 w 3276708"/>
                  <a:gd name="connsiteY2" fmla="*/ 4240422 h 5106208"/>
                  <a:gd name="connsiteX3" fmla="*/ 1570153 w 3276708"/>
                  <a:gd name="connsiteY3" fmla="*/ 5100547 h 5106208"/>
                  <a:gd name="connsiteX4" fmla="*/ 108 w 3276708"/>
                  <a:gd name="connsiteY4" fmla="*/ 4240422 h 5106208"/>
                  <a:gd name="connsiteX0" fmla="*/ 166 w 3276766"/>
                  <a:gd name="connsiteY0" fmla="*/ 4240422 h 5101475"/>
                  <a:gd name="connsiteX1" fmla="*/ 1638466 w 3276766"/>
                  <a:gd name="connsiteY1" fmla="*/ 0 h 5101475"/>
                  <a:gd name="connsiteX2" fmla="*/ 3276766 w 3276766"/>
                  <a:gd name="connsiteY2" fmla="*/ 4240422 h 5101475"/>
                  <a:gd name="connsiteX3" fmla="*/ 1570211 w 3276766"/>
                  <a:gd name="connsiteY3" fmla="*/ 5100547 h 5101475"/>
                  <a:gd name="connsiteX4" fmla="*/ 166 w 3276766"/>
                  <a:gd name="connsiteY4" fmla="*/ 4240422 h 5101475"/>
                  <a:gd name="connsiteX0" fmla="*/ 166 w 3276766"/>
                  <a:gd name="connsiteY0" fmla="*/ 4240422 h 5102168"/>
                  <a:gd name="connsiteX1" fmla="*/ 1638466 w 3276766"/>
                  <a:gd name="connsiteY1" fmla="*/ 0 h 5102168"/>
                  <a:gd name="connsiteX2" fmla="*/ 3276766 w 3276766"/>
                  <a:gd name="connsiteY2" fmla="*/ 4240422 h 5102168"/>
                  <a:gd name="connsiteX3" fmla="*/ 1570211 w 3276766"/>
                  <a:gd name="connsiteY3" fmla="*/ 5100547 h 5102168"/>
                  <a:gd name="connsiteX4" fmla="*/ 166 w 3276766"/>
                  <a:gd name="connsiteY4" fmla="*/ 4240422 h 5102168"/>
                  <a:gd name="connsiteX0" fmla="*/ 163 w 3276763"/>
                  <a:gd name="connsiteY0" fmla="*/ 4240422 h 5954659"/>
                  <a:gd name="connsiteX1" fmla="*/ 1638463 w 3276763"/>
                  <a:gd name="connsiteY1" fmla="*/ 0 h 5954659"/>
                  <a:gd name="connsiteX2" fmla="*/ 3276763 w 3276763"/>
                  <a:gd name="connsiteY2" fmla="*/ 4240422 h 5954659"/>
                  <a:gd name="connsiteX3" fmla="*/ 1590736 w 3276763"/>
                  <a:gd name="connsiteY3" fmla="*/ 5954178 h 5954659"/>
                  <a:gd name="connsiteX4" fmla="*/ 163 w 3276763"/>
                  <a:gd name="connsiteY4" fmla="*/ 4240422 h 5954659"/>
                  <a:gd name="connsiteX0" fmla="*/ 179 w 3276779"/>
                  <a:gd name="connsiteY0" fmla="*/ 4240422 h 5957263"/>
                  <a:gd name="connsiteX1" fmla="*/ 1638479 w 3276779"/>
                  <a:gd name="connsiteY1" fmla="*/ 0 h 5957263"/>
                  <a:gd name="connsiteX2" fmla="*/ 3276779 w 3276779"/>
                  <a:gd name="connsiteY2" fmla="*/ 4240422 h 5957263"/>
                  <a:gd name="connsiteX3" fmla="*/ 1590752 w 3276779"/>
                  <a:gd name="connsiteY3" fmla="*/ 5954178 h 5957263"/>
                  <a:gd name="connsiteX4" fmla="*/ 179 w 3276779"/>
                  <a:gd name="connsiteY4" fmla="*/ 4240422 h 5957263"/>
                  <a:gd name="connsiteX0" fmla="*/ 67 w 3276667"/>
                  <a:gd name="connsiteY0" fmla="*/ 4240422 h 5954426"/>
                  <a:gd name="connsiteX1" fmla="*/ 1638367 w 3276667"/>
                  <a:gd name="connsiteY1" fmla="*/ 0 h 5954426"/>
                  <a:gd name="connsiteX2" fmla="*/ 3276667 w 3276667"/>
                  <a:gd name="connsiteY2" fmla="*/ 4240422 h 5954426"/>
                  <a:gd name="connsiteX3" fmla="*/ 1590640 w 3276667"/>
                  <a:gd name="connsiteY3" fmla="*/ 5954178 h 5954426"/>
                  <a:gd name="connsiteX4" fmla="*/ 67 w 3276667"/>
                  <a:gd name="connsiteY4" fmla="*/ 4240422 h 5954426"/>
                  <a:gd name="connsiteX0" fmla="*/ 67 w 3276667"/>
                  <a:gd name="connsiteY0" fmla="*/ 4240422 h 6313778"/>
                  <a:gd name="connsiteX1" fmla="*/ 1638367 w 3276667"/>
                  <a:gd name="connsiteY1" fmla="*/ 0 h 6313778"/>
                  <a:gd name="connsiteX2" fmla="*/ 3276667 w 3276667"/>
                  <a:gd name="connsiteY2" fmla="*/ 4240422 h 6313778"/>
                  <a:gd name="connsiteX3" fmla="*/ 1590640 w 3276667"/>
                  <a:gd name="connsiteY3" fmla="*/ 6313602 h 6313778"/>
                  <a:gd name="connsiteX4" fmla="*/ 67 w 3276667"/>
                  <a:gd name="connsiteY4" fmla="*/ 4240422 h 6313778"/>
                  <a:gd name="connsiteX0" fmla="*/ 88 w 3309879"/>
                  <a:gd name="connsiteY0" fmla="*/ 3995360 h 6314395"/>
                  <a:gd name="connsiteX1" fmla="*/ 1671579 w 3309879"/>
                  <a:gd name="connsiteY1" fmla="*/ 0 h 6314395"/>
                  <a:gd name="connsiteX2" fmla="*/ 3309879 w 3309879"/>
                  <a:gd name="connsiteY2" fmla="*/ 4240422 h 6314395"/>
                  <a:gd name="connsiteX3" fmla="*/ 1623852 w 3309879"/>
                  <a:gd name="connsiteY3" fmla="*/ 6313602 h 6314395"/>
                  <a:gd name="connsiteX4" fmla="*/ 88 w 3309879"/>
                  <a:gd name="connsiteY4" fmla="*/ 3995360 h 63143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09879" h="6314395">
                    <a:moveTo>
                      <a:pt x="88" y="3995360"/>
                    </a:moveTo>
                    <a:cubicBezTo>
                      <a:pt x="546188" y="2581886"/>
                      <a:pt x="-163571" y="321274"/>
                      <a:pt x="1671579" y="0"/>
                    </a:cubicBezTo>
                    <a:cubicBezTo>
                      <a:pt x="3595629" y="435574"/>
                      <a:pt x="2763779" y="2826948"/>
                      <a:pt x="3309879" y="4240422"/>
                    </a:cubicBezTo>
                    <a:cubicBezTo>
                      <a:pt x="3213163" y="4796701"/>
                      <a:pt x="2175484" y="6354446"/>
                      <a:pt x="1623852" y="6313602"/>
                    </a:cubicBezTo>
                    <a:cubicBezTo>
                      <a:pt x="1072220" y="6272758"/>
                      <a:pt x="-11288" y="4845451"/>
                      <a:pt x="88" y="3995360"/>
                    </a:cubicBezTo>
                    <a:close/>
                  </a:path>
                </a:pathLst>
              </a:cu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7" name="グループ化 6"/>
            <p:cNvGrpSpPr/>
            <p:nvPr/>
          </p:nvGrpSpPr>
          <p:grpSpPr>
            <a:xfrm>
              <a:off x="4412226" y="252025"/>
              <a:ext cx="2408906" cy="2026008"/>
              <a:chOff x="4217658" y="0"/>
              <a:chExt cx="2762262" cy="2359046"/>
            </a:xfrm>
          </p:grpSpPr>
          <p:grpSp>
            <p:nvGrpSpPr>
              <p:cNvPr id="8" name="グループ化 7"/>
              <p:cNvGrpSpPr/>
              <p:nvPr/>
            </p:nvGrpSpPr>
            <p:grpSpPr>
              <a:xfrm>
                <a:off x="4943053" y="671538"/>
                <a:ext cx="1430488" cy="1687508"/>
                <a:chOff x="9321479" y="1965506"/>
                <a:chExt cx="468139" cy="552251"/>
              </a:xfrm>
            </p:grpSpPr>
            <p:sp>
              <p:nvSpPr>
                <p:cNvPr id="16" name="円/楕円 7"/>
                <p:cNvSpPr/>
                <p:nvPr/>
              </p:nvSpPr>
              <p:spPr>
                <a:xfrm>
                  <a:off x="9321479" y="1965506"/>
                  <a:ext cx="468139" cy="552251"/>
                </a:xfrm>
                <a:custGeom>
                  <a:avLst/>
                  <a:gdLst>
                    <a:gd name="connsiteX0" fmla="*/ 0 w 494270"/>
                    <a:gd name="connsiteY0" fmla="*/ 272535 h 545070"/>
                    <a:gd name="connsiteX1" fmla="*/ 247135 w 494270"/>
                    <a:gd name="connsiteY1" fmla="*/ 0 h 545070"/>
                    <a:gd name="connsiteX2" fmla="*/ 494270 w 494270"/>
                    <a:gd name="connsiteY2" fmla="*/ 272535 h 545070"/>
                    <a:gd name="connsiteX3" fmla="*/ 247135 w 494270"/>
                    <a:gd name="connsiteY3" fmla="*/ 545070 h 545070"/>
                    <a:gd name="connsiteX4" fmla="*/ 0 w 494270"/>
                    <a:gd name="connsiteY4" fmla="*/ 272535 h 545070"/>
                    <a:gd name="connsiteX0" fmla="*/ 0 w 494270"/>
                    <a:gd name="connsiteY0" fmla="*/ 272535 h 564309"/>
                    <a:gd name="connsiteX1" fmla="*/ 247135 w 494270"/>
                    <a:gd name="connsiteY1" fmla="*/ 0 h 564309"/>
                    <a:gd name="connsiteX2" fmla="*/ 494270 w 494270"/>
                    <a:gd name="connsiteY2" fmla="*/ 272535 h 564309"/>
                    <a:gd name="connsiteX3" fmla="*/ 247135 w 494270"/>
                    <a:gd name="connsiteY3" fmla="*/ 545070 h 564309"/>
                    <a:gd name="connsiteX4" fmla="*/ 0 w 494270"/>
                    <a:gd name="connsiteY4" fmla="*/ 272535 h 564309"/>
                    <a:gd name="connsiteX0" fmla="*/ 0 w 494270"/>
                    <a:gd name="connsiteY0" fmla="*/ 272535 h 545103"/>
                    <a:gd name="connsiteX1" fmla="*/ 247135 w 494270"/>
                    <a:gd name="connsiteY1" fmla="*/ 0 h 545103"/>
                    <a:gd name="connsiteX2" fmla="*/ 494270 w 494270"/>
                    <a:gd name="connsiteY2" fmla="*/ 272535 h 545103"/>
                    <a:gd name="connsiteX3" fmla="*/ 247135 w 494270"/>
                    <a:gd name="connsiteY3" fmla="*/ 545070 h 545103"/>
                    <a:gd name="connsiteX4" fmla="*/ 0 w 494270"/>
                    <a:gd name="connsiteY4" fmla="*/ 272535 h 545103"/>
                    <a:gd name="connsiteX0" fmla="*/ 0 w 494270"/>
                    <a:gd name="connsiteY0" fmla="*/ 272535 h 566521"/>
                    <a:gd name="connsiteX1" fmla="*/ 247135 w 494270"/>
                    <a:gd name="connsiteY1" fmla="*/ 0 h 566521"/>
                    <a:gd name="connsiteX2" fmla="*/ 494270 w 494270"/>
                    <a:gd name="connsiteY2" fmla="*/ 272535 h 566521"/>
                    <a:gd name="connsiteX3" fmla="*/ 247135 w 494270"/>
                    <a:gd name="connsiteY3" fmla="*/ 566501 h 566521"/>
                    <a:gd name="connsiteX4" fmla="*/ 0 w 494270"/>
                    <a:gd name="connsiteY4" fmla="*/ 272535 h 566521"/>
                    <a:gd name="connsiteX0" fmla="*/ 0 w 494270"/>
                    <a:gd name="connsiteY0" fmla="*/ 272535 h 566745"/>
                    <a:gd name="connsiteX1" fmla="*/ 247135 w 494270"/>
                    <a:gd name="connsiteY1" fmla="*/ 0 h 566745"/>
                    <a:gd name="connsiteX2" fmla="*/ 494270 w 494270"/>
                    <a:gd name="connsiteY2" fmla="*/ 272535 h 566745"/>
                    <a:gd name="connsiteX3" fmla="*/ 247135 w 494270"/>
                    <a:gd name="connsiteY3" fmla="*/ 566501 h 566745"/>
                    <a:gd name="connsiteX4" fmla="*/ 0 w 494270"/>
                    <a:gd name="connsiteY4" fmla="*/ 272535 h 566745"/>
                    <a:gd name="connsiteX0" fmla="*/ 0 w 494270"/>
                    <a:gd name="connsiteY0" fmla="*/ 272884 h 567094"/>
                    <a:gd name="connsiteX1" fmla="*/ 247135 w 494270"/>
                    <a:gd name="connsiteY1" fmla="*/ 349 h 567094"/>
                    <a:gd name="connsiteX2" fmla="*/ 494270 w 494270"/>
                    <a:gd name="connsiteY2" fmla="*/ 272884 h 567094"/>
                    <a:gd name="connsiteX3" fmla="*/ 247135 w 494270"/>
                    <a:gd name="connsiteY3" fmla="*/ 566850 h 567094"/>
                    <a:gd name="connsiteX4" fmla="*/ 0 w 494270"/>
                    <a:gd name="connsiteY4" fmla="*/ 272884 h 567094"/>
                    <a:gd name="connsiteX0" fmla="*/ 154 w 494424"/>
                    <a:gd name="connsiteY0" fmla="*/ 272884 h 567094"/>
                    <a:gd name="connsiteX1" fmla="*/ 247289 w 494424"/>
                    <a:gd name="connsiteY1" fmla="*/ 349 h 567094"/>
                    <a:gd name="connsiteX2" fmla="*/ 494424 w 494424"/>
                    <a:gd name="connsiteY2" fmla="*/ 272884 h 567094"/>
                    <a:gd name="connsiteX3" fmla="*/ 218714 w 494424"/>
                    <a:gd name="connsiteY3" fmla="*/ 566850 h 567094"/>
                    <a:gd name="connsiteX4" fmla="*/ 154 w 494424"/>
                    <a:gd name="connsiteY4" fmla="*/ 272884 h 567094"/>
                    <a:gd name="connsiteX0" fmla="*/ 8 w 494278"/>
                    <a:gd name="connsiteY0" fmla="*/ 272885 h 571851"/>
                    <a:gd name="connsiteX1" fmla="*/ 247143 w 494278"/>
                    <a:gd name="connsiteY1" fmla="*/ 350 h 571851"/>
                    <a:gd name="connsiteX2" fmla="*/ 494278 w 494278"/>
                    <a:gd name="connsiteY2" fmla="*/ 272885 h 571851"/>
                    <a:gd name="connsiteX3" fmla="*/ 251906 w 494278"/>
                    <a:gd name="connsiteY3" fmla="*/ 571614 h 571851"/>
                    <a:gd name="connsiteX4" fmla="*/ 8 w 494278"/>
                    <a:gd name="connsiteY4" fmla="*/ 272885 h 571851"/>
                    <a:gd name="connsiteX0" fmla="*/ 8 w 494278"/>
                    <a:gd name="connsiteY0" fmla="*/ 272887 h 576608"/>
                    <a:gd name="connsiteX1" fmla="*/ 247143 w 494278"/>
                    <a:gd name="connsiteY1" fmla="*/ 352 h 576608"/>
                    <a:gd name="connsiteX2" fmla="*/ 494278 w 494278"/>
                    <a:gd name="connsiteY2" fmla="*/ 272887 h 576608"/>
                    <a:gd name="connsiteX3" fmla="*/ 240000 w 494278"/>
                    <a:gd name="connsiteY3" fmla="*/ 576378 h 576608"/>
                    <a:gd name="connsiteX4" fmla="*/ 8 w 494278"/>
                    <a:gd name="connsiteY4" fmla="*/ 272887 h 576608"/>
                    <a:gd name="connsiteX0" fmla="*/ 35 w 494305"/>
                    <a:gd name="connsiteY0" fmla="*/ 272885 h 567095"/>
                    <a:gd name="connsiteX1" fmla="*/ 247170 w 494305"/>
                    <a:gd name="connsiteY1" fmla="*/ 350 h 567095"/>
                    <a:gd name="connsiteX2" fmla="*/ 494305 w 494305"/>
                    <a:gd name="connsiteY2" fmla="*/ 272885 h 567095"/>
                    <a:gd name="connsiteX3" fmla="*/ 232883 w 494305"/>
                    <a:gd name="connsiteY3" fmla="*/ 566851 h 567095"/>
                    <a:gd name="connsiteX4" fmla="*/ 35 w 494305"/>
                    <a:gd name="connsiteY4" fmla="*/ 272885 h 567095"/>
                    <a:gd name="connsiteX0" fmla="*/ 30 w 482393"/>
                    <a:gd name="connsiteY0" fmla="*/ 272535 h 566501"/>
                    <a:gd name="connsiteX1" fmla="*/ 235258 w 482393"/>
                    <a:gd name="connsiteY1" fmla="*/ 0 h 566501"/>
                    <a:gd name="connsiteX2" fmla="*/ 482393 w 482393"/>
                    <a:gd name="connsiteY2" fmla="*/ 272535 h 566501"/>
                    <a:gd name="connsiteX3" fmla="*/ 220971 w 482393"/>
                    <a:gd name="connsiteY3" fmla="*/ 566501 h 566501"/>
                    <a:gd name="connsiteX4" fmla="*/ 30 w 482393"/>
                    <a:gd name="connsiteY4" fmla="*/ 272535 h 566501"/>
                    <a:gd name="connsiteX0" fmla="*/ 33 w 468109"/>
                    <a:gd name="connsiteY0" fmla="*/ 274916 h 566501"/>
                    <a:gd name="connsiteX1" fmla="*/ 220974 w 468109"/>
                    <a:gd name="connsiteY1" fmla="*/ 0 h 566501"/>
                    <a:gd name="connsiteX2" fmla="*/ 468109 w 468109"/>
                    <a:gd name="connsiteY2" fmla="*/ 272535 h 566501"/>
                    <a:gd name="connsiteX3" fmla="*/ 206687 w 468109"/>
                    <a:gd name="connsiteY3" fmla="*/ 566501 h 566501"/>
                    <a:gd name="connsiteX4" fmla="*/ 33 w 468109"/>
                    <a:gd name="connsiteY4" fmla="*/ 274916 h 566501"/>
                    <a:gd name="connsiteX0" fmla="*/ 33 w 468109"/>
                    <a:gd name="connsiteY0" fmla="*/ 274932 h 566517"/>
                    <a:gd name="connsiteX1" fmla="*/ 220974 w 468109"/>
                    <a:gd name="connsiteY1" fmla="*/ 16 h 566517"/>
                    <a:gd name="connsiteX2" fmla="*/ 468109 w 468109"/>
                    <a:gd name="connsiteY2" fmla="*/ 272551 h 566517"/>
                    <a:gd name="connsiteX3" fmla="*/ 206687 w 468109"/>
                    <a:gd name="connsiteY3" fmla="*/ 566517 h 566517"/>
                    <a:gd name="connsiteX4" fmla="*/ 33 w 468109"/>
                    <a:gd name="connsiteY4" fmla="*/ 274932 h 566517"/>
                    <a:gd name="connsiteX0" fmla="*/ 389 w 468465"/>
                    <a:gd name="connsiteY0" fmla="*/ 274932 h 554610"/>
                    <a:gd name="connsiteX1" fmla="*/ 221330 w 468465"/>
                    <a:gd name="connsiteY1" fmla="*/ 16 h 554610"/>
                    <a:gd name="connsiteX2" fmla="*/ 468465 w 468465"/>
                    <a:gd name="connsiteY2" fmla="*/ 272551 h 554610"/>
                    <a:gd name="connsiteX3" fmla="*/ 233237 w 468465"/>
                    <a:gd name="connsiteY3" fmla="*/ 554610 h 554610"/>
                    <a:gd name="connsiteX4" fmla="*/ 389 w 468465"/>
                    <a:gd name="connsiteY4" fmla="*/ 274932 h 554610"/>
                    <a:gd name="connsiteX0" fmla="*/ 8 w 468084"/>
                    <a:gd name="connsiteY0" fmla="*/ 274932 h 518891"/>
                    <a:gd name="connsiteX1" fmla="*/ 220949 w 468084"/>
                    <a:gd name="connsiteY1" fmla="*/ 16 h 518891"/>
                    <a:gd name="connsiteX2" fmla="*/ 468084 w 468084"/>
                    <a:gd name="connsiteY2" fmla="*/ 272551 h 518891"/>
                    <a:gd name="connsiteX3" fmla="*/ 220949 w 468084"/>
                    <a:gd name="connsiteY3" fmla="*/ 518891 h 518891"/>
                    <a:gd name="connsiteX4" fmla="*/ 8 w 468084"/>
                    <a:gd name="connsiteY4" fmla="*/ 274932 h 518891"/>
                    <a:gd name="connsiteX0" fmla="*/ 8 w 468084"/>
                    <a:gd name="connsiteY0" fmla="*/ 274932 h 518920"/>
                    <a:gd name="connsiteX1" fmla="*/ 220949 w 468084"/>
                    <a:gd name="connsiteY1" fmla="*/ 16 h 518920"/>
                    <a:gd name="connsiteX2" fmla="*/ 468084 w 468084"/>
                    <a:gd name="connsiteY2" fmla="*/ 272551 h 518920"/>
                    <a:gd name="connsiteX3" fmla="*/ 220949 w 468084"/>
                    <a:gd name="connsiteY3" fmla="*/ 518891 h 518920"/>
                    <a:gd name="connsiteX4" fmla="*/ 8 w 468084"/>
                    <a:gd name="connsiteY4" fmla="*/ 274932 h 518920"/>
                    <a:gd name="connsiteX0" fmla="*/ 63 w 468139"/>
                    <a:gd name="connsiteY0" fmla="*/ 274932 h 537965"/>
                    <a:gd name="connsiteX1" fmla="*/ 221004 w 468139"/>
                    <a:gd name="connsiteY1" fmla="*/ 16 h 537965"/>
                    <a:gd name="connsiteX2" fmla="*/ 468139 w 468139"/>
                    <a:gd name="connsiteY2" fmla="*/ 272551 h 537965"/>
                    <a:gd name="connsiteX3" fmla="*/ 223385 w 468139"/>
                    <a:gd name="connsiteY3" fmla="*/ 537941 h 537965"/>
                    <a:gd name="connsiteX4" fmla="*/ 63 w 468139"/>
                    <a:gd name="connsiteY4" fmla="*/ 274932 h 537965"/>
                    <a:gd name="connsiteX0" fmla="*/ 63 w 468139"/>
                    <a:gd name="connsiteY0" fmla="*/ 274932 h 552251"/>
                    <a:gd name="connsiteX1" fmla="*/ 221004 w 468139"/>
                    <a:gd name="connsiteY1" fmla="*/ 16 h 552251"/>
                    <a:gd name="connsiteX2" fmla="*/ 468139 w 468139"/>
                    <a:gd name="connsiteY2" fmla="*/ 272551 h 552251"/>
                    <a:gd name="connsiteX3" fmla="*/ 223385 w 468139"/>
                    <a:gd name="connsiteY3" fmla="*/ 552229 h 552251"/>
                    <a:gd name="connsiteX4" fmla="*/ 63 w 468139"/>
                    <a:gd name="connsiteY4" fmla="*/ 274932 h 5522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68139" h="552251">
                      <a:moveTo>
                        <a:pt x="63" y="274932"/>
                      </a:moveTo>
                      <a:cubicBezTo>
                        <a:pt x="-334" y="182897"/>
                        <a:pt x="-4646" y="-1968"/>
                        <a:pt x="221004" y="16"/>
                      </a:cubicBezTo>
                      <a:cubicBezTo>
                        <a:pt x="446654" y="2000"/>
                        <a:pt x="468139" y="122034"/>
                        <a:pt x="468139" y="272551"/>
                      </a:cubicBezTo>
                      <a:cubicBezTo>
                        <a:pt x="468139" y="423068"/>
                        <a:pt x="341879" y="554214"/>
                        <a:pt x="223385" y="552229"/>
                      </a:cubicBezTo>
                      <a:cubicBezTo>
                        <a:pt x="104891" y="550244"/>
                        <a:pt x="460" y="366967"/>
                        <a:pt x="63" y="274932"/>
                      </a:cubicBezTo>
                      <a:close/>
                    </a:path>
                  </a:pathLst>
                </a:custGeom>
                <a:solidFill>
                  <a:srgbClr val="FFCC99"/>
                </a:solidFill>
                <a:ln>
                  <a:solidFill>
                    <a:srgbClr val="FFCC9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7" name="円/楕円 16"/>
                <p:cNvSpPr/>
                <p:nvPr/>
              </p:nvSpPr>
              <p:spPr>
                <a:xfrm>
                  <a:off x="9454868" y="2224733"/>
                  <a:ext cx="45719" cy="60187"/>
                </a:xfrm>
                <a:prstGeom prst="ellipse">
                  <a:avLst/>
                </a:prstGeom>
                <a:ln w="6350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9" name="グループ化 8"/>
              <p:cNvGrpSpPr/>
              <p:nvPr/>
            </p:nvGrpSpPr>
            <p:grpSpPr>
              <a:xfrm>
                <a:off x="4818043" y="625647"/>
                <a:ext cx="1700574" cy="1284014"/>
                <a:chOff x="9280568" y="1940891"/>
                <a:chExt cx="556527" cy="420204"/>
              </a:xfrm>
            </p:grpSpPr>
            <p:sp>
              <p:nvSpPr>
                <p:cNvPr id="13" name="円/楕円 8"/>
                <p:cNvSpPr/>
                <p:nvPr/>
              </p:nvSpPr>
              <p:spPr>
                <a:xfrm>
                  <a:off x="9280568" y="1989962"/>
                  <a:ext cx="215695" cy="371133"/>
                </a:xfrm>
                <a:custGeom>
                  <a:avLst/>
                  <a:gdLst>
                    <a:gd name="connsiteX0" fmla="*/ 0 w 111919"/>
                    <a:gd name="connsiteY0" fmla="*/ 57150 h 114300"/>
                    <a:gd name="connsiteX1" fmla="*/ 55960 w 111919"/>
                    <a:gd name="connsiteY1" fmla="*/ 0 h 114300"/>
                    <a:gd name="connsiteX2" fmla="*/ 111920 w 111919"/>
                    <a:gd name="connsiteY2" fmla="*/ 57150 h 114300"/>
                    <a:gd name="connsiteX3" fmla="*/ 55960 w 111919"/>
                    <a:gd name="connsiteY3" fmla="*/ 114300 h 114300"/>
                    <a:gd name="connsiteX4" fmla="*/ 0 w 111919"/>
                    <a:gd name="connsiteY4" fmla="*/ 57150 h 114300"/>
                    <a:gd name="connsiteX0" fmla="*/ 50783 w 162703"/>
                    <a:gd name="connsiteY0" fmla="*/ 57150 h 266700"/>
                    <a:gd name="connsiteX1" fmla="*/ 106743 w 162703"/>
                    <a:gd name="connsiteY1" fmla="*/ 0 h 266700"/>
                    <a:gd name="connsiteX2" fmla="*/ 162703 w 162703"/>
                    <a:gd name="connsiteY2" fmla="*/ 57150 h 266700"/>
                    <a:gd name="connsiteX3" fmla="*/ 9111 w 162703"/>
                    <a:gd name="connsiteY3" fmla="*/ 266700 h 266700"/>
                    <a:gd name="connsiteX4" fmla="*/ 50783 w 162703"/>
                    <a:gd name="connsiteY4" fmla="*/ 57150 h 266700"/>
                    <a:gd name="connsiteX0" fmla="*/ 47769 w 185883"/>
                    <a:gd name="connsiteY0" fmla="*/ 59196 h 269196"/>
                    <a:gd name="connsiteX1" fmla="*/ 103729 w 185883"/>
                    <a:gd name="connsiteY1" fmla="*/ 2046 h 269196"/>
                    <a:gd name="connsiteX2" fmla="*/ 185883 w 185883"/>
                    <a:gd name="connsiteY2" fmla="*/ 113965 h 269196"/>
                    <a:gd name="connsiteX3" fmla="*/ 6097 w 185883"/>
                    <a:gd name="connsiteY3" fmla="*/ 268746 h 269196"/>
                    <a:gd name="connsiteX4" fmla="*/ 47769 w 185883"/>
                    <a:gd name="connsiteY4" fmla="*/ 59196 h 269196"/>
                    <a:gd name="connsiteX0" fmla="*/ 48765 w 186984"/>
                    <a:gd name="connsiteY0" fmla="*/ 32278 h 242278"/>
                    <a:gd name="connsiteX1" fmla="*/ 166638 w 186984"/>
                    <a:gd name="connsiteY1" fmla="*/ 6084 h 242278"/>
                    <a:gd name="connsiteX2" fmla="*/ 186879 w 186984"/>
                    <a:gd name="connsiteY2" fmla="*/ 87047 h 242278"/>
                    <a:gd name="connsiteX3" fmla="*/ 7093 w 186984"/>
                    <a:gd name="connsiteY3" fmla="*/ 241828 h 242278"/>
                    <a:gd name="connsiteX4" fmla="*/ 48765 w 186984"/>
                    <a:gd name="connsiteY4" fmla="*/ 32278 h 242278"/>
                    <a:gd name="connsiteX0" fmla="*/ 37715 w 190546"/>
                    <a:gd name="connsiteY0" fmla="*/ 28291 h 245552"/>
                    <a:gd name="connsiteX1" fmla="*/ 169875 w 190546"/>
                    <a:gd name="connsiteY1" fmla="*/ 9241 h 245552"/>
                    <a:gd name="connsiteX2" fmla="*/ 190116 w 190546"/>
                    <a:gd name="connsiteY2" fmla="*/ 90204 h 245552"/>
                    <a:gd name="connsiteX3" fmla="*/ 10330 w 190546"/>
                    <a:gd name="connsiteY3" fmla="*/ 244985 h 245552"/>
                    <a:gd name="connsiteX4" fmla="*/ 37715 w 190546"/>
                    <a:gd name="connsiteY4" fmla="*/ 28291 h 245552"/>
                    <a:gd name="connsiteX0" fmla="*/ 37715 w 190546"/>
                    <a:gd name="connsiteY0" fmla="*/ 28291 h 245552"/>
                    <a:gd name="connsiteX1" fmla="*/ 169875 w 190546"/>
                    <a:gd name="connsiteY1" fmla="*/ 9241 h 245552"/>
                    <a:gd name="connsiteX2" fmla="*/ 190116 w 190546"/>
                    <a:gd name="connsiteY2" fmla="*/ 90204 h 245552"/>
                    <a:gd name="connsiteX3" fmla="*/ 10330 w 190546"/>
                    <a:gd name="connsiteY3" fmla="*/ 244985 h 245552"/>
                    <a:gd name="connsiteX4" fmla="*/ 37715 w 190546"/>
                    <a:gd name="connsiteY4" fmla="*/ 28291 h 245552"/>
                    <a:gd name="connsiteX0" fmla="*/ 37715 w 190546"/>
                    <a:gd name="connsiteY0" fmla="*/ 28291 h 244985"/>
                    <a:gd name="connsiteX1" fmla="*/ 169875 w 190546"/>
                    <a:gd name="connsiteY1" fmla="*/ 9241 h 244985"/>
                    <a:gd name="connsiteX2" fmla="*/ 190116 w 190546"/>
                    <a:gd name="connsiteY2" fmla="*/ 90204 h 244985"/>
                    <a:gd name="connsiteX3" fmla="*/ 10330 w 190546"/>
                    <a:gd name="connsiteY3" fmla="*/ 244985 h 244985"/>
                    <a:gd name="connsiteX4" fmla="*/ 37715 w 190546"/>
                    <a:gd name="connsiteY4" fmla="*/ 28291 h 244985"/>
                    <a:gd name="connsiteX0" fmla="*/ 31535 w 184366"/>
                    <a:gd name="connsiteY0" fmla="*/ 28291 h 244985"/>
                    <a:gd name="connsiteX1" fmla="*/ 163695 w 184366"/>
                    <a:gd name="connsiteY1" fmla="*/ 9241 h 244985"/>
                    <a:gd name="connsiteX2" fmla="*/ 183936 w 184366"/>
                    <a:gd name="connsiteY2" fmla="*/ 90204 h 244985"/>
                    <a:gd name="connsiteX3" fmla="*/ 4150 w 184366"/>
                    <a:gd name="connsiteY3" fmla="*/ 244985 h 244985"/>
                    <a:gd name="connsiteX4" fmla="*/ 31535 w 184366"/>
                    <a:gd name="connsiteY4" fmla="*/ 28291 h 244985"/>
                    <a:gd name="connsiteX0" fmla="*/ 55744 w 208575"/>
                    <a:gd name="connsiteY0" fmla="*/ 34457 h 351164"/>
                    <a:gd name="connsiteX1" fmla="*/ 187904 w 208575"/>
                    <a:gd name="connsiteY1" fmla="*/ 15407 h 351164"/>
                    <a:gd name="connsiteX2" fmla="*/ 208145 w 208575"/>
                    <a:gd name="connsiteY2" fmla="*/ 96370 h 351164"/>
                    <a:gd name="connsiteX3" fmla="*/ 2166 w 208575"/>
                    <a:gd name="connsiteY3" fmla="*/ 351164 h 351164"/>
                    <a:gd name="connsiteX4" fmla="*/ 55744 w 208575"/>
                    <a:gd name="connsiteY4" fmla="*/ 34457 h 351164"/>
                    <a:gd name="connsiteX0" fmla="*/ 62864 w 215695"/>
                    <a:gd name="connsiteY0" fmla="*/ 54426 h 371133"/>
                    <a:gd name="connsiteX1" fmla="*/ 195024 w 215695"/>
                    <a:gd name="connsiteY1" fmla="*/ 35376 h 371133"/>
                    <a:gd name="connsiteX2" fmla="*/ 215265 w 215695"/>
                    <a:gd name="connsiteY2" fmla="*/ 116339 h 371133"/>
                    <a:gd name="connsiteX3" fmla="*/ 9286 w 215695"/>
                    <a:gd name="connsiteY3" fmla="*/ 371133 h 371133"/>
                    <a:gd name="connsiteX4" fmla="*/ 62864 w 215695"/>
                    <a:gd name="connsiteY4" fmla="*/ 54426 h 3711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5695" h="371133">
                      <a:moveTo>
                        <a:pt x="62864" y="54426"/>
                      </a:moveTo>
                      <a:cubicBezTo>
                        <a:pt x="143826" y="-49159"/>
                        <a:pt x="169624" y="25057"/>
                        <a:pt x="195024" y="35376"/>
                      </a:cubicBezTo>
                      <a:cubicBezTo>
                        <a:pt x="220424" y="45695"/>
                        <a:pt x="215265" y="84776"/>
                        <a:pt x="215265" y="116339"/>
                      </a:cubicBezTo>
                      <a:cubicBezTo>
                        <a:pt x="215265" y="147902"/>
                        <a:pt x="84692" y="333827"/>
                        <a:pt x="9286" y="371133"/>
                      </a:cubicBezTo>
                      <a:cubicBezTo>
                        <a:pt x="-1827" y="301283"/>
                        <a:pt x="-18098" y="158011"/>
                        <a:pt x="62864" y="54426"/>
                      </a:cubicBezTo>
                      <a:close/>
                    </a:path>
                  </a:pathLst>
                </a:custGeom>
                <a:solidFill>
                  <a:schemeClr val="tx2">
                    <a:lumMod val="50000"/>
                  </a:schemeClr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4" name="円/楕円 8"/>
                <p:cNvSpPr/>
                <p:nvPr/>
              </p:nvSpPr>
              <p:spPr>
                <a:xfrm>
                  <a:off x="9435892" y="1940891"/>
                  <a:ext cx="215695" cy="371133"/>
                </a:xfrm>
                <a:custGeom>
                  <a:avLst/>
                  <a:gdLst>
                    <a:gd name="connsiteX0" fmla="*/ 0 w 111919"/>
                    <a:gd name="connsiteY0" fmla="*/ 57150 h 114300"/>
                    <a:gd name="connsiteX1" fmla="*/ 55960 w 111919"/>
                    <a:gd name="connsiteY1" fmla="*/ 0 h 114300"/>
                    <a:gd name="connsiteX2" fmla="*/ 111920 w 111919"/>
                    <a:gd name="connsiteY2" fmla="*/ 57150 h 114300"/>
                    <a:gd name="connsiteX3" fmla="*/ 55960 w 111919"/>
                    <a:gd name="connsiteY3" fmla="*/ 114300 h 114300"/>
                    <a:gd name="connsiteX4" fmla="*/ 0 w 111919"/>
                    <a:gd name="connsiteY4" fmla="*/ 57150 h 114300"/>
                    <a:gd name="connsiteX0" fmla="*/ 50783 w 162703"/>
                    <a:gd name="connsiteY0" fmla="*/ 57150 h 266700"/>
                    <a:gd name="connsiteX1" fmla="*/ 106743 w 162703"/>
                    <a:gd name="connsiteY1" fmla="*/ 0 h 266700"/>
                    <a:gd name="connsiteX2" fmla="*/ 162703 w 162703"/>
                    <a:gd name="connsiteY2" fmla="*/ 57150 h 266700"/>
                    <a:gd name="connsiteX3" fmla="*/ 9111 w 162703"/>
                    <a:gd name="connsiteY3" fmla="*/ 266700 h 266700"/>
                    <a:gd name="connsiteX4" fmla="*/ 50783 w 162703"/>
                    <a:gd name="connsiteY4" fmla="*/ 57150 h 266700"/>
                    <a:gd name="connsiteX0" fmla="*/ 47769 w 185883"/>
                    <a:gd name="connsiteY0" fmla="*/ 59196 h 269196"/>
                    <a:gd name="connsiteX1" fmla="*/ 103729 w 185883"/>
                    <a:gd name="connsiteY1" fmla="*/ 2046 h 269196"/>
                    <a:gd name="connsiteX2" fmla="*/ 185883 w 185883"/>
                    <a:gd name="connsiteY2" fmla="*/ 113965 h 269196"/>
                    <a:gd name="connsiteX3" fmla="*/ 6097 w 185883"/>
                    <a:gd name="connsiteY3" fmla="*/ 268746 h 269196"/>
                    <a:gd name="connsiteX4" fmla="*/ 47769 w 185883"/>
                    <a:gd name="connsiteY4" fmla="*/ 59196 h 269196"/>
                    <a:gd name="connsiteX0" fmla="*/ 48765 w 186984"/>
                    <a:gd name="connsiteY0" fmla="*/ 32278 h 242278"/>
                    <a:gd name="connsiteX1" fmla="*/ 166638 w 186984"/>
                    <a:gd name="connsiteY1" fmla="*/ 6084 h 242278"/>
                    <a:gd name="connsiteX2" fmla="*/ 186879 w 186984"/>
                    <a:gd name="connsiteY2" fmla="*/ 87047 h 242278"/>
                    <a:gd name="connsiteX3" fmla="*/ 7093 w 186984"/>
                    <a:gd name="connsiteY3" fmla="*/ 241828 h 242278"/>
                    <a:gd name="connsiteX4" fmla="*/ 48765 w 186984"/>
                    <a:gd name="connsiteY4" fmla="*/ 32278 h 242278"/>
                    <a:gd name="connsiteX0" fmla="*/ 37715 w 190546"/>
                    <a:gd name="connsiteY0" fmla="*/ 28291 h 245552"/>
                    <a:gd name="connsiteX1" fmla="*/ 169875 w 190546"/>
                    <a:gd name="connsiteY1" fmla="*/ 9241 h 245552"/>
                    <a:gd name="connsiteX2" fmla="*/ 190116 w 190546"/>
                    <a:gd name="connsiteY2" fmla="*/ 90204 h 245552"/>
                    <a:gd name="connsiteX3" fmla="*/ 10330 w 190546"/>
                    <a:gd name="connsiteY3" fmla="*/ 244985 h 245552"/>
                    <a:gd name="connsiteX4" fmla="*/ 37715 w 190546"/>
                    <a:gd name="connsiteY4" fmla="*/ 28291 h 245552"/>
                    <a:gd name="connsiteX0" fmla="*/ 37715 w 190546"/>
                    <a:gd name="connsiteY0" fmla="*/ 28291 h 245552"/>
                    <a:gd name="connsiteX1" fmla="*/ 169875 w 190546"/>
                    <a:gd name="connsiteY1" fmla="*/ 9241 h 245552"/>
                    <a:gd name="connsiteX2" fmla="*/ 190116 w 190546"/>
                    <a:gd name="connsiteY2" fmla="*/ 90204 h 245552"/>
                    <a:gd name="connsiteX3" fmla="*/ 10330 w 190546"/>
                    <a:gd name="connsiteY3" fmla="*/ 244985 h 245552"/>
                    <a:gd name="connsiteX4" fmla="*/ 37715 w 190546"/>
                    <a:gd name="connsiteY4" fmla="*/ 28291 h 245552"/>
                    <a:gd name="connsiteX0" fmla="*/ 37715 w 190546"/>
                    <a:gd name="connsiteY0" fmla="*/ 28291 h 244985"/>
                    <a:gd name="connsiteX1" fmla="*/ 169875 w 190546"/>
                    <a:gd name="connsiteY1" fmla="*/ 9241 h 244985"/>
                    <a:gd name="connsiteX2" fmla="*/ 190116 w 190546"/>
                    <a:gd name="connsiteY2" fmla="*/ 90204 h 244985"/>
                    <a:gd name="connsiteX3" fmla="*/ 10330 w 190546"/>
                    <a:gd name="connsiteY3" fmla="*/ 244985 h 244985"/>
                    <a:gd name="connsiteX4" fmla="*/ 37715 w 190546"/>
                    <a:gd name="connsiteY4" fmla="*/ 28291 h 244985"/>
                    <a:gd name="connsiteX0" fmla="*/ 31535 w 184366"/>
                    <a:gd name="connsiteY0" fmla="*/ 28291 h 244985"/>
                    <a:gd name="connsiteX1" fmla="*/ 163695 w 184366"/>
                    <a:gd name="connsiteY1" fmla="*/ 9241 h 244985"/>
                    <a:gd name="connsiteX2" fmla="*/ 183936 w 184366"/>
                    <a:gd name="connsiteY2" fmla="*/ 90204 h 244985"/>
                    <a:gd name="connsiteX3" fmla="*/ 4150 w 184366"/>
                    <a:gd name="connsiteY3" fmla="*/ 244985 h 244985"/>
                    <a:gd name="connsiteX4" fmla="*/ 31535 w 184366"/>
                    <a:gd name="connsiteY4" fmla="*/ 28291 h 244985"/>
                    <a:gd name="connsiteX0" fmla="*/ 55744 w 208575"/>
                    <a:gd name="connsiteY0" fmla="*/ 34457 h 351164"/>
                    <a:gd name="connsiteX1" fmla="*/ 187904 w 208575"/>
                    <a:gd name="connsiteY1" fmla="*/ 15407 h 351164"/>
                    <a:gd name="connsiteX2" fmla="*/ 208145 w 208575"/>
                    <a:gd name="connsiteY2" fmla="*/ 96370 h 351164"/>
                    <a:gd name="connsiteX3" fmla="*/ 2166 w 208575"/>
                    <a:gd name="connsiteY3" fmla="*/ 351164 h 351164"/>
                    <a:gd name="connsiteX4" fmla="*/ 55744 w 208575"/>
                    <a:gd name="connsiteY4" fmla="*/ 34457 h 351164"/>
                    <a:gd name="connsiteX0" fmla="*/ 62864 w 215695"/>
                    <a:gd name="connsiteY0" fmla="*/ 54426 h 371133"/>
                    <a:gd name="connsiteX1" fmla="*/ 195024 w 215695"/>
                    <a:gd name="connsiteY1" fmla="*/ 35376 h 371133"/>
                    <a:gd name="connsiteX2" fmla="*/ 215265 w 215695"/>
                    <a:gd name="connsiteY2" fmla="*/ 116339 h 371133"/>
                    <a:gd name="connsiteX3" fmla="*/ 9286 w 215695"/>
                    <a:gd name="connsiteY3" fmla="*/ 371133 h 371133"/>
                    <a:gd name="connsiteX4" fmla="*/ 62864 w 215695"/>
                    <a:gd name="connsiteY4" fmla="*/ 54426 h 3711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5695" h="371133">
                      <a:moveTo>
                        <a:pt x="62864" y="54426"/>
                      </a:moveTo>
                      <a:cubicBezTo>
                        <a:pt x="143826" y="-49159"/>
                        <a:pt x="169624" y="25057"/>
                        <a:pt x="195024" y="35376"/>
                      </a:cubicBezTo>
                      <a:cubicBezTo>
                        <a:pt x="220424" y="45695"/>
                        <a:pt x="215265" y="84776"/>
                        <a:pt x="215265" y="116339"/>
                      </a:cubicBezTo>
                      <a:cubicBezTo>
                        <a:pt x="215265" y="147902"/>
                        <a:pt x="84692" y="333827"/>
                        <a:pt x="9286" y="371133"/>
                      </a:cubicBezTo>
                      <a:cubicBezTo>
                        <a:pt x="-1827" y="301283"/>
                        <a:pt x="-18098" y="158011"/>
                        <a:pt x="62864" y="54426"/>
                      </a:cubicBezTo>
                      <a:close/>
                    </a:path>
                  </a:pathLst>
                </a:custGeom>
                <a:solidFill>
                  <a:schemeClr val="tx2">
                    <a:lumMod val="50000"/>
                  </a:schemeClr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5" name="円/楕円 8"/>
                <p:cNvSpPr/>
                <p:nvPr/>
              </p:nvSpPr>
              <p:spPr>
                <a:xfrm flipH="1">
                  <a:off x="9621400" y="1983332"/>
                  <a:ext cx="215695" cy="371133"/>
                </a:xfrm>
                <a:custGeom>
                  <a:avLst/>
                  <a:gdLst>
                    <a:gd name="connsiteX0" fmla="*/ 0 w 111919"/>
                    <a:gd name="connsiteY0" fmla="*/ 57150 h 114300"/>
                    <a:gd name="connsiteX1" fmla="*/ 55960 w 111919"/>
                    <a:gd name="connsiteY1" fmla="*/ 0 h 114300"/>
                    <a:gd name="connsiteX2" fmla="*/ 111920 w 111919"/>
                    <a:gd name="connsiteY2" fmla="*/ 57150 h 114300"/>
                    <a:gd name="connsiteX3" fmla="*/ 55960 w 111919"/>
                    <a:gd name="connsiteY3" fmla="*/ 114300 h 114300"/>
                    <a:gd name="connsiteX4" fmla="*/ 0 w 111919"/>
                    <a:gd name="connsiteY4" fmla="*/ 57150 h 114300"/>
                    <a:gd name="connsiteX0" fmla="*/ 50783 w 162703"/>
                    <a:gd name="connsiteY0" fmla="*/ 57150 h 266700"/>
                    <a:gd name="connsiteX1" fmla="*/ 106743 w 162703"/>
                    <a:gd name="connsiteY1" fmla="*/ 0 h 266700"/>
                    <a:gd name="connsiteX2" fmla="*/ 162703 w 162703"/>
                    <a:gd name="connsiteY2" fmla="*/ 57150 h 266700"/>
                    <a:gd name="connsiteX3" fmla="*/ 9111 w 162703"/>
                    <a:gd name="connsiteY3" fmla="*/ 266700 h 266700"/>
                    <a:gd name="connsiteX4" fmla="*/ 50783 w 162703"/>
                    <a:gd name="connsiteY4" fmla="*/ 57150 h 266700"/>
                    <a:gd name="connsiteX0" fmla="*/ 47769 w 185883"/>
                    <a:gd name="connsiteY0" fmla="*/ 59196 h 269196"/>
                    <a:gd name="connsiteX1" fmla="*/ 103729 w 185883"/>
                    <a:gd name="connsiteY1" fmla="*/ 2046 h 269196"/>
                    <a:gd name="connsiteX2" fmla="*/ 185883 w 185883"/>
                    <a:gd name="connsiteY2" fmla="*/ 113965 h 269196"/>
                    <a:gd name="connsiteX3" fmla="*/ 6097 w 185883"/>
                    <a:gd name="connsiteY3" fmla="*/ 268746 h 269196"/>
                    <a:gd name="connsiteX4" fmla="*/ 47769 w 185883"/>
                    <a:gd name="connsiteY4" fmla="*/ 59196 h 269196"/>
                    <a:gd name="connsiteX0" fmla="*/ 48765 w 186984"/>
                    <a:gd name="connsiteY0" fmla="*/ 32278 h 242278"/>
                    <a:gd name="connsiteX1" fmla="*/ 166638 w 186984"/>
                    <a:gd name="connsiteY1" fmla="*/ 6084 h 242278"/>
                    <a:gd name="connsiteX2" fmla="*/ 186879 w 186984"/>
                    <a:gd name="connsiteY2" fmla="*/ 87047 h 242278"/>
                    <a:gd name="connsiteX3" fmla="*/ 7093 w 186984"/>
                    <a:gd name="connsiteY3" fmla="*/ 241828 h 242278"/>
                    <a:gd name="connsiteX4" fmla="*/ 48765 w 186984"/>
                    <a:gd name="connsiteY4" fmla="*/ 32278 h 242278"/>
                    <a:gd name="connsiteX0" fmla="*/ 37715 w 190546"/>
                    <a:gd name="connsiteY0" fmla="*/ 28291 h 245552"/>
                    <a:gd name="connsiteX1" fmla="*/ 169875 w 190546"/>
                    <a:gd name="connsiteY1" fmla="*/ 9241 h 245552"/>
                    <a:gd name="connsiteX2" fmla="*/ 190116 w 190546"/>
                    <a:gd name="connsiteY2" fmla="*/ 90204 h 245552"/>
                    <a:gd name="connsiteX3" fmla="*/ 10330 w 190546"/>
                    <a:gd name="connsiteY3" fmla="*/ 244985 h 245552"/>
                    <a:gd name="connsiteX4" fmla="*/ 37715 w 190546"/>
                    <a:gd name="connsiteY4" fmla="*/ 28291 h 245552"/>
                    <a:gd name="connsiteX0" fmla="*/ 37715 w 190546"/>
                    <a:gd name="connsiteY0" fmla="*/ 28291 h 245552"/>
                    <a:gd name="connsiteX1" fmla="*/ 169875 w 190546"/>
                    <a:gd name="connsiteY1" fmla="*/ 9241 h 245552"/>
                    <a:gd name="connsiteX2" fmla="*/ 190116 w 190546"/>
                    <a:gd name="connsiteY2" fmla="*/ 90204 h 245552"/>
                    <a:gd name="connsiteX3" fmla="*/ 10330 w 190546"/>
                    <a:gd name="connsiteY3" fmla="*/ 244985 h 245552"/>
                    <a:gd name="connsiteX4" fmla="*/ 37715 w 190546"/>
                    <a:gd name="connsiteY4" fmla="*/ 28291 h 245552"/>
                    <a:gd name="connsiteX0" fmla="*/ 37715 w 190546"/>
                    <a:gd name="connsiteY0" fmla="*/ 28291 h 244985"/>
                    <a:gd name="connsiteX1" fmla="*/ 169875 w 190546"/>
                    <a:gd name="connsiteY1" fmla="*/ 9241 h 244985"/>
                    <a:gd name="connsiteX2" fmla="*/ 190116 w 190546"/>
                    <a:gd name="connsiteY2" fmla="*/ 90204 h 244985"/>
                    <a:gd name="connsiteX3" fmla="*/ 10330 w 190546"/>
                    <a:gd name="connsiteY3" fmla="*/ 244985 h 244985"/>
                    <a:gd name="connsiteX4" fmla="*/ 37715 w 190546"/>
                    <a:gd name="connsiteY4" fmla="*/ 28291 h 244985"/>
                    <a:gd name="connsiteX0" fmla="*/ 31535 w 184366"/>
                    <a:gd name="connsiteY0" fmla="*/ 28291 h 244985"/>
                    <a:gd name="connsiteX1" fmla="*/ 163695 w 184366"/>
                    <a:gd name="connsiteY1" fmla="*/ 9241 h 244985"/>
                    <a:gd name="connsiteX2" fmla="*/ 183936 w 184366"/>
                    <a:gd name="connsiteY2" fmla="*/ 90204 h 244985"/>
                    <a:gd name="connsiteX3" fmla="*/ 4150 w 184366"/>
                    <a:gd name="connsiteY3" fmla="*/ 244985 h 244985"/>
                    <a:gd name="connsiteX4" fmla="*/ 31535 w 184366"/>
                    <a:gd name="connsiteY4" fmla="*/ 28291 h 244985"/>
                    <a:gd name="connsiteX0" fmla="*/ 55744 w 208575"/>
                    <a:gd name="connsiteY0" fmla="*/ 34457 h 351164"/>
                    <a:gd name="connsiteX1" fmla="*/ 187904 w 208575"/>
                    <a:gd name="connsiteY1" fmla="*/ 15407 h 351164"/>
                    <a:gd name="connsiteX2" fmla="*/ 208145 w 208575"/>
                    <a:gd name="connsiteY2" fmla="*/ 96370 h 351164"/>
                    <a:gd name="connsiteX3" fmla="*/ 2166 w 208575"/>
                    <a:gd name="connsiteY3" fmla="*/ 351164 h 351164"/>
                    <a:gd name="connsiteX4" fmla="*/ 55744 w 208575"/>
                    <a:gd name="connsiteY4" fmla="*/ 34457 h 351164"/>
                    <a:gd name="connsiteX0" fmla="*/ 62864 w 215695"/>
                    <a:gd name="connsiteY0" fmla="*/ 54426 h 371133"/>
                    <a:gd name="connsiteX1" fmla="*/ 195024 w 215695"/>
                    <a:gd name="connsiteY1" fmla="*/ 35376 h 371133"/>
                    <a:gd name="connsiteX2" fmla="*/ 215265 w 215695"/>
                    <a:gd name="connsiteY2" fmla="*/ 116339 h 371133"/>
                    <a:gd name="connsiteX3" fmla="*/ 9286 w 215695"/>
                    <a:gd name="connsiteY3" fmla="*/ 371133 h 371133"/>
                    <a:gd name="connsiteX4" fmla="*/ 62864 w 215695"/>
                    <a:gd name="connsiteY4" fmla="*/ 54426 h 3711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5695" h="371133">
                      <a:moveTo>
                        <a:pt x="62864" y="54426"/>
                      </a:moveTo>
                      <a:cubicBezTo>
                        <a:pt x="143826" y="-49159"/>
                        <a:pt x="169624" y="25057"/>
                        <a:pt x="195024" y="35376"/>
                      </a:cubicBezTo>
                      <a:cubicBezTo>
                        <a:pt x="220424" y="45695"/>
                        <a:pt x="215265" y="84776"/>
                        <a:pt x="215265" y="116339"/>
                      </a:cubicBezTo>
                      <a:cubicBezTo>
                        <a:pt x="215265" y="147902"/>
                        <a:pt x="84692" y="333827"/>
                        <a:pt x="9286" y="371133"/>
                      </a:cubicBezTo>
                      <a:cubicBezTo>
                        <a:pt x="-1827" y="301283"/>
                        <a:pt x="-18098" y="158011"/>
                        <a:pt x="62864" y="54426"/>
                      </a:cubicBezTo>
                      <a:close/>
                    </a:path>
                  </a:pathLst>
                </a:custGeom>
                <a:solidFill>
                  <a:schemeClr val="tx2">
                    <a:lumMod val="50000"/>
                  </a:schemeClr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b="1" dirty="0"/>
                </a:p>
              </p:txBody>
            </p:sp>
          </p:grpSp>
          <p:grpSp>
            <p:nvGrpSpPr>
              <p:cNvPr id="10" name="グループ化 9"/>
              <p:cNvGrpSpPr/>
              <p:nvPr/>
            </p:nvGrpSpPr>
            <p:grpSpPr>
              <a:xfrm>
                <a:off x="4217658" y="0"/>
                <a:ext cx="2762262" cy="1275723"/>
                <a:chOff x="7894680" y="1021220"/>
                <a:chExt cx="903973" cy="417491"/>
              </a:xfrm>
            </p:grpSpPr>
            <p:sp>
              <p:nvSpPr>
                <p:cNvPr id="11" name="円/楕円 4"/>
                <p:cNvSpPr/>
                <p:nvPr/>
              </p:nvSpPr>
              <p:spPr>
                <a:xfrm>
                  <a:off x="7894680" y="1200620"/>
                  <a:ext cx="903973" cy="238091"/>
                </a:xfrm>
                <a:custGeom>
                  <a:avLst/>
                  <a:gdLst>
                    <a:gd name="connsiteX0" fmla="*/ 0 w 889686"/>
                    <a:gd name="connsiteY0" fmla="*/ 118762 h 237524"/>
                    <a:gd name="connsiteX1" fmla="*/ 444843 w 889686"/>
                    <a:gd name="connsiteY1" fmla="*/ 0 h 237524"/>
                    <a:gd name="connsiteX2" fmla="*/ 889686 w 889686"/>
                    <a:gd name="connsiteY2" fmla="*/ 118762 h 237524"/>
                    <a:gd name="connsiteX3" fmla="*/ 444843 w 889686"/>
                    <a:gd name="connsiteY3" fmla="*/ 237524 h 237524"/>
                    <a:gd name="connsiteX4" fmla="*/ 0 w 889686"/>
                    <a:gd name="connsiteY4" fmla="*/ 118762 h 237524"/>
                    <a:gd name="connsiteX0" fmla="*/ 0 w 894448"/>
                    <a:gd name="connsiteY0" fmla="*/ 119587 h 241095"/>
                    <a:gd name="connsiteX1" fmla="*/ 444843 w 894448"/>
                    <a:gd name="connsiteY1" fmla="*/ 825 h 241095"/>
                    <a:gd name="connsiteX2" fmla="*/ 894448 w 894448"/>
                    <a:gd name="connsiteY2" fmla="*/ 171975 h 241095"/>
                    <a:gd name="connsiteX3" fmla="*/ 444843 w 894448"/>
                    <a:gd name="connsiteY3" fmla="*/ 238349 h 241095"/>
                    <a:gd name="connsiteX4" fmla="*/ 0 w 894448"/>
                    <a:gd name="connsiteY4" fmla="*/ 119587 h 241095"/>
                    <a:gd name="connsiteX0" fmla="*/ 0 w 903973"/>
                    <a:gd name="connsiteY0" fmla="*/ 156907 h 238091"/>
                    <a:gd name="connsiteX1" fmla="*/ 454368 w 903973"/>
                    <a:gd name="connsiteY1" fmla="*/ 45 h 238091"/>
                    <a:gd name="connsiteX2" fmla="*/ 903973 w 903973"/>
                    <a:gd name="connsiteY2" fmla="*/ 171195 h 238091"/>
                    <a:gd name="connsiteX3" fmla="*/ 454368 w 903973"/>
                    <a:gd name="connsiteY3" fmla="*/ 237569 h 238091"/>
                    <a:gd name="connsiteX4" fmla="*/ 0 w 903973"/>
                    <a:gd name="connsiteY4" fmla="*/ 156907 h 2380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03973" h="238091">
                      <a:moveTo>
                        <a:pt x="0" y="156907"/>
                      </a:moveTo>
                      <a:cubicBezTo>
                        <a:pt x="0" y="91317"/>
                        <a:pt x="303706" y="-2336"/>
                        <a:pt x="454368" y="45"/>
                      </a:cubicBezTo>
                      <a:cubicBezTo>
                        <a:pt x="605030" y="2426"/>
                        <a:pt x="903973" y="105605"/>
                        <a:pt x="903973" y="171195"/>
                      </a:cubicBezTo>
                      <a:cubicBezTo>
                        <a:pt x="903973" y="236785"/>
                        <a:pt x="605030" y="239950"/>
                        <a:pt x="454368" y="237569"/>
                      </a:cubicBezTo>
                      <a:cubicBezTo>
                        <a:pt x="303706" y="235188"/>
                        <a:pt x="0" y="222497"/>
                        <a:pt x="0" y="156907"/>
                      </a:cubicBezTo>
                      <a:close/>
                    </a:path>
                  </a:pathLst>
                </a:cu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2" name="パイ 5"/>
                <p:cNvSpPr/>
                <p:nvPr/>
              </p:nvSpPr>
              <p:spPr>
                <a:xfrm>
                  <a:off x="8111711" y="1021220"/>
                  <a:ext cx="582232" cy="367026"/>
                </a:xfrm>
                <a:custGeom>
                  <a:avLst/>
                  <a:gdLst>
                    <a:gd name="connsiteX0" fmla="*/ 683602 w 922638"/>
                    <a:gd name="connsiteY0" fmla="*/ 1249385 h 1331784"/>
                    <a:gd name="connsiteX1" fmla="*/ 243633 w 922638"/>
                    <a:gd name="connsiteY1" fmla="*/ 1252985 h 1331784"/>
                    <a:gd name="connsiteX2" fmla="*/ 461319 w 922638"/>
                    <a:gd name="connsiteY2" fmla="*/ 665892 h 1331784"/>
                    <a:gd name="connsiteX3" fmla="*/ 683602 w 922638"/>
                    <a:gd name="connsiteY3" fmla="*/ 1249385 h 1331784"/>
                    <a:gd name="connsiteX0" fmla="*/ 439969 w 439969"/>
                    <a:gd name="connsiteY0" fmla="*/ 528724 h 611122"/>
                    <a:gd name="connsiteX1" fmla="*/ 0 w 439969"/>
                    <a:gd name="connsiteY1" fmla="*/ 532324 h 611122"/>
                    <a:gd name="connsiteX2" fmla="*/ 343892 w 439969"/>
                    <a:gd name="connsiteY2" fmla="*/ 0 h 611122"/>
                    <a:gd name="connsiteX3" fmla="*/ 439969 w 439969"/>
                    <a:gd name="connsiteY3" fmla="*/ 528724 h 611122"/>
                    <a:gd name="connsiteX0" fmla="*/ 439969 w 439969"/>
                    <a:gd name="connsiteY0" fmla="*/ 528724 h 611122"/>
                    <a:gd name="connsiteX1" fmla="*/ 0 w 439969"/>
                    <a:gd name="connsiteY1" fmla="*/ 532324 h 611122"/>
                    <a:gd name="connsiteX2" fmla="*/ 343892 w 439969"/>
                    <a:gd name="connsiteY2" fmla="*/ 0 h 611122"/>
                    <a:gd name="connsiteX3" fmla="*/ 439969 w 439969"/>
                    <a:gd name="connsiteY3" fmla="*/ 528724 h 611122"/>
                    <a:gd name="connsiteX0" fmla="*/ 439969 w 439969"/>
                    <a:gd name="connsiteY0" fmla="*/ 528724 h 611122"/>
                    <a:gd name="connsiteX1" fmla="*/ 0 w 439969"/>
                    <a:gd name="connsiteY1" fmla="*/ 532324 h 611122"/>
                    <a:gd name="connsiteX2" fmla="*/ 343892 w 439969"/>
                    <a:gd name="connsiteY2" fmla="*/ 0 h 611122"/>
                    <a:gd name="connsiteX3" fmla="*/ 439969 w 439969"/>
                    <a:gd name="connsiteY3" fmla="*/ 528724 h 611122"/>
                    <a:gd name="connsiteX0" fmla="*/ 439969 w 512001"/>
                    <a:gd name="connsiteY0" fmla="*/ 242974 h 325372"/>
                    <a:gd name="connsiteX1" fmla="*/ 0 w 512001"/>
                    <a:gd name="connsiteY1" fmla="*/ 246574 h 325372"/>
                    <a:gd name="connsiteX2" fmla="*/ 508198 w 512001"/>
                    <a:gd name="connsiteY2" fmla="*/ 0 h 325372"/>
                    <a:gd name="connsiteX3" fmla="*/ 439969 w 512001"/>
                    <a:gd name="connsiteY3" fmla="*/ 242974 h 325372"/>
                    <a:gd name="connsiteX0" fmla="*/ 439969 w 508198"/>
                    <a:gd name="connsiteY0" fmla="*/ 242974 h 325372"/>
                    <a:gd name="connsiteX1" fmla="*/ 0 w 508198"/>
                    <a:gd name="connsiteY1" fmla="*/ 246574 h 325372"/>
                    <a:gd name="connsiteX2" fmla="*/ 508198 w 508198"/>
                    <a:gd name="connsiteY2" fmla="*/ 0 h 325372"/>
                    <a:gd name="connsiteX3" fmla="*/ 439969 w 508198"/>
                    <a:gd name="connsiteY3" fmla="*/ 242974 h 325372"/>
                    <a:gd name="connsiteX0" fmla="*/ 439969 w 508198"/>
                    <a:gd name="connsiteY0" fmla="*/ 284628 h 367026"/>
                    <a:gd name="connsiteX1" fmla="*/ 0 w 508198"/>
                    <a:gd name="connsiteY1" fmla="*/ 288228 h 367026"/>
                    <a:gd name="connsiteX2" fmla="*/ 508198 w 508198"/>
                    <a:gd name="connsiteY2" fmla="*/ 41654 h 367026"/>
                    <a:gd name="connsiteX3" fmla="*/ 439969 w 508198"/>
                    <a:gd name="connsiteY3" fmla="*/ 284628 h 367026"/>
                    <a:gd name="connsiteX0" fmla="*/ 439969 w 508198"/>
                    <a:gd name="connsiteY0" fmla="*/ 284628 h 367026"/>
                    <a:gd name="connsiteX1" fmla="*/ 0 w 508198"/>
                    <a:gd name="connsiteY1" fmla="*/ 288228 h 367026"/>
                    <a:gd name="connsiteX2" fmla="*/ 508198 w 508198"/>
                    <a:gd name="connsiteY2" fmla="*/ 41654 h 367026"/>
                    <a:gd name="connsiteX3" fmla="*/ 439969 w 508198"/>
                    <a:gd name="connsiteY3" fmla="*/ 284628 h 367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08198" h="367026">
                      <a:moveTo>
                        <a:pt x="439969" y="284628"/>
                      </a:moveTo>
                      <a:cubicBezTo>
                        <a:pt x="303181" y="393202"/>
                        <a:pt x="137632" y="394556"/>
                        <a:pt x="0" y="288228"/>
                      </a:cubicBezTo>
                      <a:cubicBezTo>
                        <a:pt x="114631" y="110787"/>
                        <a:pt x="100673" y="-88086"/>
                        <a:pt x="508198" y="41654"/>
                      </a:cubicBezTo>
                      <a:cubicBezTo>
                        <a:pt x="413224" y="138521"/>
                        <a:pt x="365875" y="90130"/>
                        <a:pt x="439969" y="284628"/>
                      </a:cubicBezTo>
                      <a:close/>
                    </a:path>
                  </a:pathLst>
                </a:cu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  <p:sp>
        <p:nvSpPr>
          <p:cNvPr id="175" name="正方形/長方形 174"/>
          <p:cNvSpPr/>
          <p:nvPr/>
        </p:nvSpPr>
        <p:spPr>
          <a:xfrm>
            <a:off x="5244042" y="2262997"/>
            <a:ext cx="1967614" cy="4510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chemeClr val="tx1"/>
                </a:solidFill>
              </a:rPr>
              <a:t>炎の矢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34" name="円/楕円 133"/>
          <p:cNvSpPr/>
          <p:nvPr/>
        </p:nvSpPr>
        <p:spPr>
          <a:xfrm>
            <a:off x="3227871" y="4444444"/>
            <a:ext cx="332312" cy="33231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１</a:t>
            </a:r>
            <a:endParaRPr kumimoji="1" lang="ja-JP" altLang="en-US" dirty="0"/>
          </a:p>
        </p:txBody>
      </p:sp>
      <p:sp>
        <p:nvSpPr>
          <p:cNvPr id="135" name="円/楕円 134"/>
          <p:cNvSpPr/>
          <p:nvPr/>
        </p:nvSpPr>
        <p:spPr>
          <a:xfrm>
            <a:off x="2641694" y="5010736"/>
            <a:ext cx="332312" cy="33231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２</a:t>
            </a:r>
            <a:endParaRPr kumimoji="1" lang="ja-JP" altLang="en-US" dirty="0"/>
          </a:p>
        </p:txBody>
      </p:sp>
      <p:sp>
        <p:nvSpPr>
          <p:cNvPr id="136" name="円/楕円 135"/>
          <p:cNvSpPr/>
          <p:nvPr/>
        </p:nvSpPr>
        <p:spPr>
          <a:xfrm>
            <a:off x="3816740" y="5029461"/>
            <a:ext cx="332312" cy="33231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３</a:t>
            </a:r>
            <a:endParaRPr kumimoji="1" lang="ja-JP" altLang="en-US" dirty="0"/>
          </a:p>
        </p:txBody>
      </p:sp>
      <p:sp>
        <p:nvSpPr>
          <p:cNvPr id="137" name="円/楕円 136"/>
          <p:cNvSpPr/>
          <p:nvPr/>
        </p:nvSpPr>
        <p:spPr>
          <a:xfrm>
            <a:off x="3227871" y="5577918"/>
            <a:ext cx="332312" cy="33231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４</a:t>
            </a:r>
            <a:endParaRPr kumimoji="1" lang="ja-JP" altLang="en-US" dirty="0"/>
          </a:p>
        </p:txBody>
      </p:sp>
      <p:sp>
        <p:nvSpPr>
          <p:cNvPr id="97" name="角丸四角形 96"/>
          <p:cNvSpPr/>
          <p:nvPr/>
        </p:nvSpPr>
        <p:spPr>
          <a:xfrm rot="19729196">
            <a:off x="4075388" y="4878764"/>
            <a:ext cx="651590" cy="301959"/>
          </a:xfrm>
          <a:custGeom>
            <a:avLst/>
            <a:gdLst>
              <a:gd name="connsiteX0" fmla="*/ 0 w 759476"/>
              <a:gd name="connsiteY0" fmla="*/ 97418 h 584494"/>
              <a:gd name="connsiteX1" fmla="*/ 97418 w 759476"/>
              <a:gd name="connsiteY1" fmla="*/ 0 h 584494"/>
              <a:gd name="connsiteX2" fmla="*/ 662058 w 759476"/>
              <a:gd name="connsiteY2" fmla="*/ 0 h 584494"/>
              <a:gd name="connsiteX3" fmla="*/ 759476 w 759476"/>
              <a:gd name="connsiteY3" fmla="*/ 97418 h 584494"/>
              <a:gd name="connsiteX4" fmla="*/ 759476 w 759476"/>
              <a:gd name="connsiteY4" fmla="*/ 487076 h 584494"/>
              <a:gd name="connsiteX5" fmla="*/ 662058 w 759476"/>
              <a:gd name="connsiteY5" fmla="*/ 584494 h 584494"/>
              <a:gd name="connsiteX6" fmla="*/ 97418 w 759476"/>
              <a:gd name="connsiteY6" fmla="*/ 584494 h 584494"/>
              <a:gd name="connsiteX7" fmla="*/ 0 w 759476"/>
              <a:gd name="connsiteY7" fmla="*/ 487076 h 584494"/>
              <a:gd name="connsiteX8" fmla="*/ 0 w 759476"/>
              <a:gd name="connsiteY8" fmla="*/ 97418 h 584494"/>
              <a:gd name="connsiteX0" fmla="*/ 0 w 759476"/>
              <a:gd name="connsiteY0" fmla="*/ 97418 h 584494"/>
              <a:gd name="connsiteX1" fmla="*/ 97418 w 759476"/>
              <a:gd name="connsiteY1" fmla="*/ 0 h 584494"/>
              <a:gd name="connsiteX2" fmla="*/ 662058 w 759476"/>
              <a:gd name="connsiteY2" fmla="*/ 0 h 584494"/>
              <a:gd name="connsiteX3" fmla="*/ 759476 w 759476"/>
              <a:gd name="connsiteY3" fmla="*/ 97418 h 584494"/>
              <a:gd name="connsiteX4" fmla="*/ 759476 w 759476"/>
              <a:gd name="connsiteY4" fmla="*/ 487076 h 584494"/>
              <a:gd name="connsiteX5" fmla="*/ 662058 w 759476"/>
              <a:gd name="connsiteY5" fmla="*/ 584494 h 584494"/>
              <a:gd name="connsiteX6" fmla="*/ 97418 w 759476"/>
              <a:gd name="connsiteY6" fmla="*/ 584494 h 584494"/>
              <a:gd name="connsiteX7" fmla="*/ 171450 w 759476"/>
              <a:gd name="connsiteY7" fmla="*/ 308482 h 584494"/>
              <a:gd name="connsiteX8" fmla="*/ 0 w 759476"/>
              <a:gd name="connsiteY8" fmla="*/ 97418 h 584494"/>
              <a:gd name="connsiteX0" fmla="*/ 0 w 759476"/>
              <a:gd name="connsiteY0" fmla="*/ 97418 h 584494"/>
              <a:gd name="connsiteX1" fmla="*/ 97418 w 759476"/>
              <a:gd name="connsiteY1" fmla="*/ 0 h 584494"/>
              <a:gd name="connsiteX2" fmla="*/ 662058 w 759476"/>
              <a:gd name="connsiteY2" fmla="*/ 0 h 584494"/>
              <a:gd name="connsiteX3" fmla="*/ 759476 w 759476"/>
              <a:gd name="connsiteY3" fmla="*/ 97418 h 584494"/>
              <a:gd name="connsiteX4" fmla="*/ 759476 w 759476"/>
              <a:gd name="connsiteY4" fmla="*/ 487076 h 584494"/>
              <a:gd name="connsiteX5" fmla="*/ 662058 w 759476"/>
              <a:gd name="connsiteY5" fmla="*/ 584494 h 584494"/>
              <a:gd name="connsiteX6" fmla="*/ 273630 w 759476"/>
              <a:gd name="connsiteY6" fmla="*/ 546394 h 584494"/>
              <a:gd name="connsiteX7" fmla="*/ 171450 w 759476"/>
              <a:gd name="connsiteY7" fmla="*/ 308482 h 584494"/>
              <a:gd name="connsiteX8" fmla="*/ 0 w 759476"/>
              <a:gd name="connsiteY8" fmla="*/ 97418 h 584494"/>
              <a:gd name="connsiteX0" fmla="*/ 0 w 1040464"/>
              <a:gd name="connsiteY0" fmla="*/ 106943 h 584494"/>
              <a:gd name="connsiteX1" fmla="*/ 378406 w 1040464"/>
              <a:gd name="connsiteY1" fmla="*/ 0 h 584494"/>
              <a:gd name="connsiteX2" fmla="*/ 943046 w 1040464"/>
              <a:gd name="connsiteY2" fmla="*/ 0 h 584494"/>
              <a:gd name="connsiteX3" fmla="*/ 1040464 w 1040464"/>
              <a:gd name="connsiteY3" fmla="*/ 97418 h 584494"/>
              <a:gd name="connsiteX4" fmla="*/ 1040464 w 1040464"/>
              <a:gd name="connsiteY4" fmla="*/ 487076 h 584494"/>
              <a:gd name="connsiteX5" fmla="*/ 943046 w 1040464"/>
              <a:gd name="connsiteY5" fmla="*/ 584494 h 584494"/>
              <a:gd name="connsiteX6" fmla="*/ 554618 w 1040464"/>
              <a:gd name="connsiteY6" fmla="*/ 546394 h 584494"/>
              <a:gd name="connsiteX7" fmla="*/ 452438 w 1040464"/>
              <a:gd name="connsiteY7" fmla="*/ 308482 h 584494"/>
              <a:gd name="connsiteX8" fmla="*/ 0 w 1040464"/>
              <a:gd name="connsiteY8" fmla="*/ 106943 h 584494"/>
              <a:gd name="connsiteX0" fmla="*/ 0 w 1040464"/>
              <a:gd name="connsiteY0" fmla="*/ 106943 h 584494"/>
              <a:gd name="connsiteX1" fmla="*/ 295062 w 1040464"/>
              <a:gd name="connsiteY1" fmla="*/ 45244 h 584494"/>
              <a:gd name="connsiteX2" fmla="*/ 943046 w 1040464"/>
              <a:gd name="connsiteY2" fmla="*/ 0 h 584494"/>
              <a:gd name="connsiteX3" fmla="*/ 1040464 w 1040464"/>
              <a:gd name="connsiteY3" fmla="*/ 97418 h 584494"/>
              <a:gd name="connsiteX4" fmla="*/ 1040464 w 1040464"/>
              <a:gd name="connsiteY4" fmla="*/ 487076 h 584494"/>
              <a:gd name="connsiteX5" fmla="*/ 943046 w 1040464"/>
              <a:gd name="connsiteY5" fmla="*/ 584494 h 584494"/>
              <a:gd name="connsiteX6" fmla="*/ 554618 w 1040464"/>
              <a:gd name="connsiteY6" fmla="*/ 546394 h 584494"/>
              <a:gd name="connsiteX7" fmla="*/ 452438 w 1040464"/>
              <a:gd name="connsiteY7" fmla="*/ 308482 h 584494"/>
              <a:gd name="connsiteX8" fmla="*/ 0 w 1040464"/>
              <a:gd name="connsiteY8" fmla="*/ 106943 h 584494"/>
              <a:gd name="connsiteX0" fmla="*/ 0 w 1040464"/>
              <a:gd name="connsiteY0" fmla="*/ 106943 h 584494"/>
              <a:gd name="connsiteX1" fmla="*/ 295062 w 1040464"/>
              <a:gd name="connsiteY1" fmla="*/ 45244 h 584494"/>
              <a:gd name="connsiteX2" fmla="*/ 943046 w 1040464"/>
              <a:gd name="connsiteY2" fmla="*/ 0 h 584494"/>
              <a:gd name="connsiteX3" fmla="*/ 1040464 w 1040464"/>
              <a:gd name="connsiteY3" fmla="*/ 97418 h 584494"/>
              <a:gd name="connsiteX4" fmla="*/ 1040464 w 1040464"/>
              <a:gd name="connsiteY4" fmla="*/ 487076 h 584494"/>
              <a:gd name="connsiteX5" fmla="*/ 943046 w 1040464"/>
              <a:gd name="connsiteY5" fmla="*/ 584494 h 584494"/>
              <a:gd name="connsiteX6" fmla="*/ 554618 w 1040464"/>
              <a:gd name="connsiteY6" fmla="*/ 546394 h 584494"/>
              <a:gd name="connsiteX7" fmla="*/ 452438 w 1040464"/>
              <a:gd name="connsiteY7" fmla="*/ 308482 h 584494"/>
              <a:gd name="connsiteX8" fmla="*/ 0 w 1040464"/>
              <a:gd name="connsiteY8" fmla="*/ 106943 h 584494"/>
              <a:gd name="connsiteX0" fmla="*/ 0 w 1040464"/>
              <a:gd name="connsiteY0" fmla="*/ 62250 h 539801"/>
              <a:gd name="connsiteX1" fmla="*/ 295062 w 1040464"/>
              <a:gd name="connsiteY1" fmla="*/ 551 h 539801"/>
              <a:gd name="connsiteX2" fmla="*/ 947809 w 1040464"/>
              <a:gd name="connsiteY2" fmla="*/ 33888 h 539801"/>
              <a:gd name="connsiteX3" fmla="*/ 1040464 w 1040464"/>
              <a:gd name="connsiteY3" fmla="*/ 52725 h 539801"/>
              <a:gd name="connsiteX4" fmla="*/ 1040464 w 1040464"/>
              <a:gd name="connsiteY4" fmla="*/ 442383 h 539801"/>
              <a:gd name="connsiteX5" fmla="*/ 943046 w 1040464"/>
              <a:gd name="connsiteY5" fmla="*/ 539801 h 539801"/>
              <a:gd name="connsiteX6" fmla="*/ 554618 w 1040464"/>
              <a:gd name="connsiteY6" fmla="*/ 501701 h 539801"/>
              <a:gd name="connsiteX7" fmla="*/ 452438 w 1040464"/>
              <a:gd name="connsiteY7" fmla="*/ 263789 h 539801"/>
              <a:gd name="connsiteX8" fmla="*/ 0 w 1040464"/>
              <a:gd name="connsiteY8" fmla="*/ 62250 h 539801"/>
              <a:gd name="connsiteX0" fmla="*/ 0 w 1045226"/>
              <a:gd name="connsiteY0" fmla="*/ 62250 h 539801"/>
              <a:gd name="connsiteX1" fmla="*/ 295062 w 1045226"/>
              <a:gd name="connsiteY1" fmla="*/ 551 h 539801"/>
              <a:gd name="connsiteX2" fmla="*/ 947809 w 1045226"/>
              <a:gd name="connsiteY2" fmla="*/ 33888 h 539801"/>
              <a:gd name="connsiteX3" fmla="*/ 1045226 w 1045226"/>
              <a:gd name="connsiteY3" fmla="*/ 226556 h 539801"/>
              <a:gd name="connsiteX4" fmla="*/ 1040464 w 1045226"/>
              <a:gd name="connsiteY4" fmla="*/ 442383 h 539801"/>
              <a:gd name="connsiteX5" fmla="*/ 943046 w 1045226"/>
              <a:gd name="connsiteY5" fmla="*/ 539801 h 539801"/>
              <a:gd name="connsiteX6" fmla="*/ 554618 w 1045226"/>
              <a:gd name="connsiteY6" fmla="*/ 501701 h 539801"/>
              <a:gd name="connsiteX7" fmla="*/ 452438 w 1045226"/>
              <a:gd name="connsiteY7" fmla="*/ 263789 h 539801"/>
              <a:gd name="connsiteX8" fmla="*/ 0 w 1045226"/>
              <a:gd name="connsiteY8" fmla="*/ 62250 h 539801"/>
              <a:gd name="connsiteX0" fmla="*/ 0 w 1045226"/>
              <a:gd name="connsiteY0" fmla="*/ 62250 h 501701"/>
              <a:gd name="connsiteX1" fmla="*/ 295062 w 1045226"/>
              <a:gd name="connsiteY1" fmla="*/ 551 h 501701"/>
              <a:gd name="connsiteX2" fmla="*/ 947809 w 1045226"/>
              <a:gd name="connsiteY2" fmla="*/ 33888 h 501701"/>
              <a:gd name="connsiteX3" fmla="*/ 1045226 w 1045226"/>
              <a:gd name="connsiteY3" fmla="*/ 226556 h 501701"/>
              <a:gd name="connsiteX4" fmla="*/ 1040464 w 1045226"/>
              <a:gd name="connsiteY4" fmla="*/ 442383 h 501701"/>
              <a:gd name="connsiteX5" fmla="*/ 945428 w 1045226"/>
              <a:gd name="connsiteY5" fmla="*/ 430263 h 501701"/>
              <a:gd name="connsiteX6" fmla="*/ 554618 w 1045226"/>
              <a:gd name="connsiteY6" fmla="*/ 501701 h 501701"/>
              <a:gd name="connsiteX7" fmla="*/ 452438 w 1045226"/>
              <a:gd name="connsiteY7" fmla="*/ 263789 h 501701"/>
              <a:gd name="connsiteX8" fmla="*/ 0 w 1045226"/>
              <a:gd name="connsiteY8" fmla="*/ 62250 h 501701"/>
              <a:gd name="connsiteX0" fmla="*/ 0 w 1047607"/>
              <a:gd name="connsiteY0" fmla="*/ 62250 h 501701"/>
              <a:gd name="connsiteX1" fmla="*/ 295062 w 1047607"/>
              <a:gd name="connsiteY1" fmla="*/ 551 h 501701"/>
              <a:gd name="connsiteX2" fmla="*/ 947809 w 1047607"/>
              <a:gd name="connsiteY2" fmla="*/ 33888 h 501701"/>
              <a:gd name="connsiteX3" fmla="*/ 1045226 w 1047607"/>
              <a:gd name="connsiteY3" fmla="*/ 226556 h 501701"/>
              <a:gd name="connsiteX4" fmla="*/ 1047607 w 1047607"/>
              <a:gd name="connsiteY4" fmla="*/ 318558 h 501701"/>
              <a:gd name="connsiteX5" fmla="*/ 945428 w 1047607"/>
              <a:gd name="connsiteY5" fmla="*/ 430263 h 501701"/>
              <a:gd name="connsiteX6" fmla="*/ 554618 w 1047607"/>
              <a:gd name="connsiteY6" fmla="*/ 501701 h 501701"/>
              <a:gd name="connsiteX7" fmla="*/ 452438 w 1047607"/>
              <a:gd name="connsiteY7" fmla="*/ 263789 h 501701"/>
              <a:gd name="connsiteX8" fmla="*/ 0 w 1047607"/>
              <a:gd name="connsiteY8" fmla="*/ 62250 h 501701"/>
              <a:gd name="connsiteX0" fmla="*/ 0 w 1047607"/>
              <a:gd name="connsiteY0" fmla="*/ 62250 h 430263"/>
              <a:gd name="connsiteX1" fmla="*/ 295062 w 1047607"/>
              <a:gd name="connsiteY1" fmla="*/ 551 h 430263"/>
              <a:gd name="connsiteX2" fmla="*/ 947809 w 1047607"/>
              <a:gd name="connsiteY2" fmla="*/ 33888 h 430263"/>
              <a:gd name="connsiteX3" fmla="*/ 1045226 w 1047607"/>
              <a:gd name="connsiteY3" fmla="*/ 226556 h 430263"/>
              <a:gd name="connsiteX4" fmla="*/ 1047607 w 1047607"/>
              <a:gd name="connsiteY4" fmla="*/ 318558 h 430263"/>
              <a:gd name="connsiteX5" fmla="*/ 945428 w 1047607"/>
              <a:gd name="connsiteY5" fmla="*/ 430263 h 430263"/>
              <a:gd name="connsiteX6" fmla="*/ 609386 w 1047607"/>
              <a:gd name="connsiteY6" fmla="*/ 415976 h 430263"/>
              <a:gd name="connsiteX7" fmla="*/ 452438 w 1047607"/>
              <a:gd name="connsiteY7" fmla="*/ 263789 h 430263"/>
              <a:gd name="connsiteX8" fmla="*/ 0 w 1047607"/>
              <a:gd name="connsiteY8" fmla="*/ 62250 h 430263"/>
              <a:gd name="connsiteX0" fmla="*/ 0 w 1047607"/>
              <a:gd name="connsiteY0" fmla="*/ 62250 h 442169"/>
              <a:gd name="connsiteX1" fmla="*/ 295062 w 1047607"/>
              <a:gd name="connsiteY1" fmla="*/ 551 h 442169"/>
              <a:gd name="connsiteX2" fmla="*/ 947809 w 1047607"/>
              <a:gd name="connsiteY2" fmla="*/ 33888 h 442169"/>
              <a:gd name="connsiteX3" fmla="*/ 1045226 w 1047607"/>
              <a:gd name="connsiteY3" fmla="*/ 226556 h 442169"/>
              <a:gd name="connsiteX4" fmla="*/ 1047607 w 1047607"/>
              <a:gd name="connsiteY4" fmla="*/ 318558 h 442169"/>
              <a:gd name="connsiteX5" fmla="*/ 945428 w 1047607"/>
              <a:gd name="connsiteY5" fmla="*/ 430263 h 442169"/>
              <a:gd name="connsiteX6" fmla="*/ 554617 w 1047607"/>
              <a:gd name="connsiteY6" fmla="*/ 442169 h 442169"/>
              <a:gd name="connsiteX7" fmla="*/ 452438 w 1047607"/>
              <a:gd name="connsiteY7" fmla="*/ 263789 h 442169"/>
              <a:gd name="connsiteX8" fmla="*/ 0 w 1047607"/>
              <a:gd name="connsiteY8" fmla="*/ 62250 h 442169"/>
              <a:gd name="connsiteX0" fmla="*/ 0 w 1047607"/>
              <a:gd name="connsiteY0" fmla="*/ 62250 h 442169"/>
              <a:gd name="connsiteX1" fmla="*/ 295062 w 1047607"/>
              <a:gd name="connsiteY1" fmla="*/ 551 h 442169"/>
              <a:gd name="connsiteX2" fmla="*/ 947809 w 1047607"/>
              <a:gd name="connsiteY2" fmla="*/ 33888 h 442169"/>
              <a:gd name="connsiteX3" fmla="*/ 1045226 w 1047607"/>
              <a:gd name="connsiteY3" fmla="*/ 226556 h 442169"/>
              <a:gd name="connsiteX4" fmla="*/ 1047607 w 1047607"/>
              <a:gd name="connsiteY4" fmla="*/ 318558 h 442169"/>
              <a:gd name="connsiteX5" fmla="*/ 945428 w 1047607"/>
              <a:gd name="connsiteY5" fmla="*/ 430263 h 442169"/>
              <a:gd name="connsiteX6" fmla="*/ 554617 w 1047607"/>
              <a:gd name="connsiteY6" fmla="*/ 442169 h 442169"/>
              <a:gd name="connsiteX7" fmla="*/ 404813 w 1047607"/>
              <a:gd name="connsiteY7" fmla="*/ 197114 h 442169"/>
              <a:gd name="connsiteX8" fmla="*/ 0 w 1047607"/>
              <a:gd name="connsiteY8" fmla="*/ 62250 h 442169"/>
              <a:gd name="connsiteX0" fmla="*/ 0 w 1047607"/>
              <a:gd name="connsiteY0" fmla="*/ 62250 h 442169"/>
              <a:gd name="connsiteX1" fmla="*/ 295062 w 1047607"/>
              <a:gd name="connsiteY1" fmla="*/ 551 h 442169"/>
              <a:gd name="connsiteX2" fmla="*/ 947809 w 1047607"/>
              <a:gd name="connsiteY2" fmla="*/ 33888 h 442169"/>
              <a:gd name="connsiteX3" fmla="*/ 1045226 w 1047607"/>
              <a:gd name="connsiteY3" fmla="*/ 226556 h 442169"/>
              <a:gd name="connsiteX4" fmla="*/ 1047607 w 1047607"/>
              <a:gd name="connsiteY4" fmla="*/ 318558 h 442169"/>
              <a:gd name="connsiteX5" fmla="*/ 945428 w 1047607"/>
              <a:gd name="connsiteY5" fmla="*/ 430263 h 442169"/>
              <a:gd name="connsiteX6" fmla="*/ 554617 w 1047607"/>
              <a:gd name="connsiteY6" fmla="*/ 442169 h 442169"/>
              <a:gd name="connsiteX7" fmla="*/ 414338 w 1047607"/>
              <a:gd name="connsiteY7" fmla="*/ 197114 h 442169"/>
              <a:gd name="connsiteX8" fmla="*/ 0 w 1047607"/>
              <a:gd name="connsiteY8" fmla="*/ 62250 h 442169"/>
              <a:gd name="connsiteX0" fmla="*/ 0 w 1047607"/>
              <a:gd name="connsiteY0" fmla="*/ 62250 h 442169"/>
              <a:gd name="connsiteX1" fmla="*/ 295062 w 1047607"/>
              <a:gd name="connsiteY1" fmla="*/ 551 h 442169"/>
              <a:gd name="connsiteX2" fmla="*/ 947809 w 1047607"/>
              <a:gd name="connsiteY2" fmla="*/ 33888 h 442169"/>
              <a:gd name="connsiteX3" fmla="*/ 1045226 w 1047607"/>
              <a:gd name="connsiteY3" fmla="*/ 226556 h 442169"/>
              <a:gd name="connsiteX4" fmla="*/ 1047607 w 1047607"/>
              <a:gd name="connsiteY4" fmla="*/ 318558 h 442169"/>
              <a:gd name="connsiteX5" fmla="*/ 945428 w 1047607"/>
              <a:gd name="connsiteY5" fmla="*/ 430263 h 442169"/>
              <a:gd name="connsiteX6" fmla="*/ 554617 w 1047607"/>
              <a:gd name="connsiteY6" fmla="*/ 442169 h 442169"/>
              <a:gd name="connsiteX7" fmla="*/ 414338 w 1047607"/>
              <a:gd name="connsiteY7" fmla="*/ 197114 h 442169"/>
              <a:gd name="connsiteX8" fmla="*/ 0 w 1047607"/>
              <a:gd name="connsiteY8" fmla="*/ 62250 h 442169"/>
              <a:gd name="connsiteX0" fmla="*/ 0 w 1047607"/>
              <a:gd name="connsiteY0" fmla="*/ 62250 h 442169"/>
              <a:gd name="connsiteX1" fmla="*/ 295062 w 1047607"/>
              <a:gd name="connsiteY1" fmla="*/ 551 h 442169"/>
              <a:gd name="connsiteX2" fmla="*/ 950191 w 1047607"/>
              <a:gd name="connsiteY2" fmla="*/ 33888 h 442169"/>
              <a:gd name="connsiteX3" fmla="*/ 1045226 w 1047607"/>
              <a:gd name="connsiteY3" fmla="*/ 226556 h 442169"/>
              <a:gd name="connsiteX4" fmla="*/ 1047607 w 1047607"/>
              <a:gd name="connsiteY4" fmla="*/ 318558 h 442169"/>
              <a:gd name="connsiteX5" fmla="*/ 945428 w 1047607"/>
              <a:gd name="connsiteY5" fmla="*/ 430263 h 442169"/>
              <a:gd name="connsiteX6" fmla="*/ 554617 w 1047607"/>
              <a:gd name="connsiteY6" fmla="*/ 442169 h 442169"/>
              <a:gd name="connsiteX7" fmla="*/ 414338 w 1047607"/>
              <a:gd name="connsiteY7" fmla="*/ 197114 h 442169"/>
              <a:gd name="connsiteX8" fmla="*/ 0 w 1047607"/>
              <a:gd name="connsiteY8" fmla="*/ 62250 h 442169"/>
              <a:gd name="connsiteX0" fmla="*/ 0 w 1145242"/>
              <a:gd name="connsiteY0" fmla="*/ 62250 h 442169"/>
              <a:gd name="connsiteX1" fmla="*/ 295062 w 1145242"/>
              <a:gd name="connsiteY1" fmla="*/ 551 h 442169"/>
              <a:gd name="connsiteX2" fmla="*/ 950191 w 1145242"/>
              <a:gd name="connsiteY2" fmla="*/ 33888 h 442169"/>
              <a:gd name="connsiteX3" fmla="*/ 1145238 w 1145242"/>
              <a:gd name="connsiteY3" fmla="*/ 228937 h 442169"/>
              <a:gd name="connsiteX4" fmla="*/ 1047607 w 1145242"/>
              <a:gd name="connsiteY4" fmla="*/ 318558 h 442169"/>
              <a:gd name="connsiteX5" fmla="*/ 945428 w 1145242"/>
              <a:gd name="connsiteY5" fmla="*/ 430263 h 442169"/>
              <a:gd name="connsiteX6" fmla="*/ 554617 w 1145242"/>
              <a:gd name="connsiteY6" fmla="*/ 442169 h 442169"/>
              <a:gd name="connsiteX7" fmla="*/ 414338 w 1145242"/>
              <a:gd name="connsiteY7" fmla="*/ 197114 h 442169"/>
              <a:gd name="connsiteX8" fmla="*/ 0 w 1145242"/>
              <a:gd name="connsiteY8" fmla="*/ 62250 h 442169"/>
              <a:gd name="connsiteX0" fmla="*/ 0 w 1145242"/>
              <a:gd name="connsiteY0" fmla="*/ 62250 h 442169"/>
              <a:gd name="connsiteX1" fmla="*/ 295062 w 1145242"/>
              <a:gd name="connsiteY1" fmla="*/ 551 h 442169"/>
              <a:gd name="connsiteX2" fmla="*/ 950191 w 1145242"/>
              <a:gd name="connsiteY2" fmla="*/ 33888 h 442169"/>
              <a:gd name="connsiteX3" fmla="*/ 1145238 w 1145242"/>
              <a:gd name="connsiteY3" fmla="*/ 228937 h 442169"/>
              <a:gd name="connsiteX4" fmla="*/ 1047607 w 1145242"/>
              <a:gd name="connsiteY4" fmla="*/ 318558 h 442169"/>
              <a:gd name="connsiteX5" fmla="*/ 862085 w 1145242"/>
              <a:gd name="connsiteY5" fmla="*/ 425501 h 442169"/>
              <a:gd name="connsiteX6" fmla="*/ 554617 w 1145242"/>
              <a:gd name="connsiteY6" fmla="*/ 442169 h 442169"/>
              <a:gd name="connsiteX7" fmla="*/ 414338 w 1145242"/>
              <a:gd name="connsiteY7" fmla="*/ 197114 h 442169"/>
              <a:gd name="connsiteX8" fmla="*/ 0 w 1145242"/>
              <a:gd name="connsiteY8" fmla="*/ 62250 h 442169"/>
              <a:gd name="connsiteX0" fmla="*/ 0 w 1182748"/>
              <a:gd name="connsiteY0" fmla="*/ 62304 h 442223"/>
              <a:gd name="connsiteX1" fmla="*/ 295062 w 1182748"/>
              <a:gd name="connsiteY1" fmla="*/ 605 h 442223"/>
              <a:gd name="connsiteX2" fmla="*/ 950191 w 1182748"/>
              <a:gd name="connsiteY2" fmla="*/ 33942 h 442223"/>
              <a:gd name="connsiteX3" fmla="*/ 1173337 w 1182748"/>
              <a:gd name="connsiteY3" fmla="*/ 79931 h 442223"/>
              <a:gd name="connsiteX4" fmla="*/ 1145238 w 1182748"/>
              <a:gd name="connsiteY4" fmla="*/ 228991 h 442223"/>
              <a:gd name="connsiteX5" fmla="*/ 1047607 w 1182748"/>
              <a:gd name="connsiteY5" fmla="*/ 318612 h 442223"/>
              <a:gd name="connsiteX6" fmla="*/ 862085 w 1182748"/>
              <a:gd name="connsiteY6" fmla="*/ 425555 h 442223"/>
              <a:gd name="connsiteX7" fmla="*/ 554617 w 1182748"/>
              <a:gd name="connsiteY7" fmla="*/ 442223 h 442223"/>
              <a:gd name="connsiteX8" fmla="*/ 414338 w 1182748"/>
              <a:gd name="connsiteY8" fmla="*/ 197168 h 442223"/>
              <a:gd name="connsiteX9" fmla="*/ 0 w 1182748"/>
              <a:gd name="connsiteY9" fmla="*/ 62304 h 442223"/>
              <a:gd name="connsiteX0" fmla="*/ 0 w 1173656"/>
              <a:gd name="connsiteY0" fmla="*/ 62304 h 442223"/>
              <a:gd name="connsiteX1" fmla="*/ 295062 w 1173656"/>
              <a:gd name="connsiteY1" fmla="*/ 605 h 442223"/>
              <a:gd name="connsiteX2" fmla="*/ 950191 w 1173656"/>
              <a:gd name="connsiteY2" fmla="*/ 33942 h 442223"/>
              <a:gd name="connsiteX3" fmla="*/ 1173337 w 1173656"/>
              <a:gd name="connsiteY3" fmla="*/ 79931 h 442223"/>
              <a:gd name="connsiteX4" fmla="*/ 1145238 w 1173656"/>
              <a:gd name="connsiteY4" fmla="*/ 228991 h 442223"/>
              <a:gd name="connsiteX5" fmla="*/ 1047607 w 1173656"/>
              <a:gd name="connsiteY5" fmla="*/ 318612 h 442223"/>
              <a:gd name="connsiteX6" fmla="*/ 862085 w 1173656"/>
              <a:gd name="connsiteY6" fmla="*/ 425555 h 442223"/>
              <a:gd name="connsiteX7" fmla="*/ 554617 w 1173656"/>
              <a:gd name="connsiteY7" fmla="*/ 442223 h 442223"/>
              <a:gd name="connsiteX8" fmla="*/ 414338 w 1173656"/>
              <a:gd name="connsiteY8" fmla="*/ 197168 h 442223"/>
              <a:gd name="connsiteX9" fmla="*/ 0 w 1173656"/>
              <a:gd name="connsiteY9" fmla="*/ 62304 h 442223"/>
              <a:gd name="connsiteX0" fmla="*/ 0 w 1173337"/>
              <a:gd name="connsiteY0" fmla="*/ 62304 h 442223"/>
              <a:gd name="connsiteX1" fmla="*/ 295062 w 1173337"/>
              <a:gd name="connsiteY1" fmla="*/ 605 h 442223"/>
              <a:gd name="connsiteX2" fmla="*/ 950191 w 1173337"/>
              <a:gd name="connsiteY2" fmla="*/ 33942 h 442223"/>
              <a:gd name="connsiteX3" fmla="*/ 1173337 w 1173337"/>
              <a:gd name="connsiteY3" fmla="*/ 79931 h 442223"/>
              <a:gd name="connsiteX4" fmla="*/ 1145238 w 1173337"/>
              <a:gd name="connsiteY4" fmla="*/ 228991 h 442223"/>
              <a:gd name="connsiteX5" fmla="*/ 1047607 w 1173337"/>
              <a:gd name="connsiteY5" fmla="*/ 318612 h 442223"/>
              <a:gd name="connsiteX6" fmla="*/ 862085 w 1173337"/>
              <a:gd name="connsiteY6" fmla="*/ 425555 h 442223"/>
              <a:gd name="connsiteX7" fmla="*/ 554617 w 1173337"/>
              <a:gd name="connsiteY7" fmla="*/ 442223 h 442223"/>
              <a:gd name="connsiteX8" fmla="*/ 414338 w 1173337"/>
              <a:gd name="connsiteY8" fmla="*/ 197168 h 442223"/>
              <a:gd name="connsiteX9" fmla="*/ 0 w 1173337"/>
              <a:gd name="connsiteY9" fmla="*/ 62304 h 442223"/>
              <a:gd name="connsiteX0" fmla="*/ 0 w 1190485"/>
              <a:gd name="connsiteY0" fmla="*/ 62304 h 442223"/>
              <a:gd name="connsiteX1" fmla="*/ 295062 w 1190485"/>
              <a:gd name="connsiteY1" fmla="*/ 605 h 442223"/>
              <a:gd name="connsiteX2" fmla="*/ 950191 w 1190485"/>
              <a:gd name="connsiteY2" fmla="*/ 33942 h 442223"/>
              <a:gd name="connsiteX3" fmla="*/ 1173337 w 1190485"/>
              <a:gd name="connsiteY3" fmla="*/ 79931 h 442223"/>
              <a:gd name="connsiteX4" fmla="*/ 1190482 w 1190485"/>
              <a:gd name="connsiteY4" fmla="*/ 267091 h 442223"/>
              <a:gd name="connsiteX5" fmla="*/ 1047607 w 1190485"/>
              <a:gd name="connsiteY5" fmla="*/ 318612 h 442223"/>
              <a:gd name="connsiteX6" fmla="*/ 862085 w 1190485"/>
              <a:gd name="connsiteY6" fmla="*/ 425555 h 442223"/>
              <a:gd name="connsiteX7" fmla="*/ 554617 w 1190485"/>
              <a:gd name="connsiteY7" fmla="*/ 442223 h 442223"/>
              <a:gd name="connsiteX8" fmla="*/ 414338 w 1190485"/>
              <a:gd name="connsiteY8" fmla="*/ 197168 h 442223"/>
              <a:gd name="connsiteX9" fmla="*/ 0 w 1190485"/>
              <a:gd name="connsiteY9" fmla="*/ 62304 h 442223"/>
              <a:gd name="connsiteX0" fmla="*/ 0 w 1190482"/>
              <a:gd name="connsiteY0" fmla="*/ 62304 h 442223"/>
              <a:gd name="connsiteX1" fmla="*/ 295062 w 1190482"/>
              <a:gd name="connsiteY1" fmla="*/ 605 h 442223"/>
              <a:gd name="connsiteX2" fmla="*/ 950191 w 1190482"/>
              <a:gd name="connsiteY2" fmla="*/ 33942 h 442223"/>
              <a:gd name="connsiteX3" fmla="*/ 1173337 w 1190482"/>
              <a:gd name="connsiteY3" fmla="*/ 79931 h 442223"/>
              <a:gd name="connsiteX4" fmla="*/ 1190482 w 1190482"/>
              <a:gd name="connsiteY4" fmla="*/ 267091 h 442223"/>
              <a:gd name="connsiteX5" fmla="*/ 1047607 w 1190482"/>
              <a:gd name="connsiteY5" fmla="*/ 318612 h 442223"/>
              <a:gd name="connsiteX6" fmla="*/ 862085 w 1190482"/>
              <a:gd name="connsiteY6" fmla="*/ 425555 h 442223"/>
              <a:gd name="connsiteX7" fmla="*/ 554617 w 1190482"/>
              <a:gd name="connsiteY7" fmla="*/ 442223 h 442223"/>
              <a:gd name="connsiteX8" fmla="*/ 414338 w 1190482"/>
              <a:gd name="connsiteY8" fmla="*/ 197168 h 442223"/>
              <a:gd name="connsiteX9" fmla="*/ 0 w 1190482"/>
              <a:gd name="connsiteY9" fmla="*/ 62304 h 4422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90482" h="442223">
                <a:moveTo>
                  <a:pt x="0" y="62304"/>
                </a:moveTo>
                <a:cubicBezTo>
                  <a:pt x="0" y="8502"/>
                  <a:pt x="136697" y="5332"/>
                  <a:pt x="295062" y="605"/>
                </a:cubicBezTo>
                <a:cubicBezTo>
                  <a:pt x="453427" y="-4122"/>
                  <a:pt x="826434" y="19927"/>
                  <a:pt x="950191" y="33942"/>
                </a:cubicBezTo>
                <a:cubicBezTo>
                  <a:pt x="1073948" y="47957"/>
                  <a:pt x="1140829" y="47423"/>
                  <a:pt x="1173337" y="79931"/>
                </a:cubicBezTo>
                <a:cubicBezTo>
                  <a:pt x="1170126" y="143395"/>
                  <a:pt x="1188815" y="228105"/>
                  <a:pt x="1190482" y="267091"/>
                </a:cubicBezTo>
                <a:cubicBezTo>
                  <a:pt x="1141269" y="271564"/>
                  <a:pt x="1046813" y="287945"/>
                  <a:pt x="1047607" y="318612"/>
                </a:cubicBezTo>
                <a:cubicBezTo>
                  <a:pt x="1047607" y="372414"/>
                  <a:pt x="915887" y="425555"/>
                  <a:pt x="862085" y="425555"/>
                </a:cubicBezTo>
                <a:lnTo>
                  <a:pt x="554617" y="442223"/>
                </a:lnTo>
                <a:cubicBezTo>
                  <a:pt x="500815" y="442223"/>
                  <a:pt x="366713" y="320026"/>
                  <a:pt x="414338" y="197168"/>
                </a:cubicBezTo>
                <a:cubicBezTo>
                  <a:pt x="414338" y="67282"/>
                  <a:pt x="0" y="192190"/>
                  <a:pt x="0" y="62304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8" name="正方形/長方形 137"/>
          <p:cNvSpPr/>
          <p:nvPr/>
        </p:nvSpPr>
        <p:spPr>
          <a:xfrm>
            <a:off x="3199425" y="230581"/>
            <a:ext cx="617348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MagicSelectScene</a:t>
            </a:r>
            <a:r>
              <a:rPr lang="ja-JP" alt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　２</a:t>
            </a:r>
            <a:endParaRPr lang="en-US" altLang="ja-JP" sz="54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角丸四角形 2"/>
          <p:cNvSpPr/>
          <p:nvPr/>
        </p:nvSpPr>
        <p:spPr>
          <a:xfrm>
            <a:off x="4257010" y="3004953"/>
            <a:ext cx="3650801" cy="203640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正方形/長方形 37"/>
          <p:cNvSpPr/>
          <p:nvPr/>
        </p:nvSpPr>
        <p:spPr>
          <a:xfrm>
            <a:off x="4800892" y="3210532"/>
            <a:ext cx="2606803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b="0" cap="none" spc="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この設定で戦いますか？</a:t>
            </a:r>
            <a:endParaRPr lang="ja-JP" altLang="en-US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4" name="正方形/長方形 193"/>
          <p:cNvSpPr/>
          <p:nvPr/>
        </p:nvSpPr>
        <p:spPr>
          <a:xfrm>
            <a:off x="4836209" y="4027038"/>
            <a:ext cx="633508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b="0" cap="none" spc="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はい</a:t>
            </a:r>
            <a:endParaRPr lang="ja-JP" altLang="en-US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5" name="正方形/長方形 194"/>
          <p:cNvSpPr/>
          <p:nvPr/>
        </p:nvSpPr>
        <p:spPr>
          <a:xfrm>
            <a:off x="6492825" y="4022898"/>
            <a:ext cx="829074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いい</a:t>
            </a:r>
            <a:r>
              <a:rPr lang="ja-JP" altLang="en-US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え</a:t>
            </a:r>
            <a:endParaRPr lang="ja-JP" altLang="en-US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円形吹き出し 38"/>
          <p:cNvSpPr/>
          <p:nvPr/>
        </p:nvSpPr>
        <p:spPr>
          <a:xfrm>
            <a:off x="8784909" y="750418"/>
            <a:ext cx="3588823" cy="2088400"/>
          </a:xfrm>
          <a:prstGeom prst="wedgeEllipseCallout">
            <a:avLst>
              <a:gd name="adj1" fmla="val -79556"/>
              <a:gd name="adj2" fmla="val 549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これがあると良いかも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48524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4787196" y="230581"/>
            <a:ext cx="299793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54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PlayScen</a:t>
            </a:r>
            <a:r>
              <a:rPr lang="en-US" altLang="ja-JP" sz="5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</a:t>
            </a:r>
            <a:endParaRPr lang="en-US" altLang="ja-JP" sz="54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47" y="1434010"/>
            <a:ext cx="8503795" cy="4791821"/>
          </a:xfrm>
          <a:prstGeom prst="rect">
            <a:avLst/>
          </a:prstGeom>
        </p:spPr>
      </p:pic>
      <p:sp>
        <p:nvSpPr>
          <p:cNvPr id="4" name="正方形/長方形 34"/>
          <p:cNvSpPr/>
          <p:nvPr/>
        </p:nvSpPr>
        <p:spPr>
          <a:xfrm rot="786543" flipH="1">
            <a:off x="7211037" y="4581034"/>
            <a:ext cx="49418" cy="488912"/>
          </a:xfrm>
          <a:custGeom>
            <a:avLst/>
            <a:gdLst>
              <a:gd name="connsiteX0" fmla="*/ 0 w 58829"/>
              <a:gd name="connsiteY0" fmla="*/ 0 h 1104584"/>
              <a:gd name="connsiteX1" fmla="*/ 58829 w 58829"/>
              <a:gd name="connsiteY1" fmla="*/ 0 h 1104584"/>
              <a:gd name="connsiteX2" fmla="*/ 58829 w 58829"/>
              <a:gd name="connsiteY2" fmla="*/ 1104584 h 1104584"/>
              <a:gd name="connsiteX3" fmla="*/ 0 w 58829"/>
              <a:gd name="connsiteY3" fmla="*/ 1104584 h 1104584"/>
              <a:gd name="connsiteX4" fmla="*/ 0 w 58829"/>
              <a:gd name="connsiteY4" fmla="*/ 0 h 1104584"/>
              <a:gd name="connsiteX0" fmla="*/ 56085 w 114914"/>
              <a:gd name="connsiteY0" fmla="*/ 0 h 1104584"/>
              <a:gd name="connsiteX1" fmla="*/ 114914 w 114914"/>
              <a:gd name="connsiteY1" fmla="*/ 0 h 1104584"/>
              <a:gd name="connsiteX2" fmla="*/ 114914 w 114914"/>
              <a:gd name="connsiteY2" fmla="*/ 1104584 h 1104584"/>
              <a:gd name="connsiteX3" fmla="*/ 56085 w 114914"/>
              <a:gd name="connsiteY3" fmla="*/ 1104584 h 1104584"/>
              <a:gd name="connsiteX4" fmla="*/ 0 w 114914"/>
              <a:gd name="connsiteY4" fmla="*/ 921189 h 1104584"/>
              <a:gd name="connsiteX5" fmla="*/ 56085 w 114914"/>
              <a:gd name="connsiteY5" fmla="*/ 0 h 1104584"/>
              <a:gd name="connsiteX0" fmla="*/ 56085 w 114914"/>
              <a:gd name="connsiteY0" fmla="*/ 0 h 1104584"/>
              <a:gd name="connsiteX1" fmla="*/ 114914 w 114914"/>
              <a:gd name="connsiteY1" fmla="*/ 0 h 1104584"/>
              <a:gd name="connsiteX2" fmla="*/ 114914 w 114914"/>
              <a:gd name="connsiteY2" fmla="*/ 1104584 h 1104584"/>
              <a:gd name="connsiteX3" fmla="*/ 56085 w 114914"/>
              <a:gd name="connsiteY3" fmla="*/ 1104584 h 1104584"/>
              <a:gd name="connsiteX4" fmla="*/ 0 w 114914"/>
              <a:gd name="connsiteY4" fmla="*/ 921189 h 1104584"/>
              <a:gd name="connsiteX5" fmla="*/ 48257 w 114914"/>
              <a:gd name="connsiteY5" fmla="*/ 665880 h 1104584"/>
              <a:gd name="connsiteX6" fmla="*/ 56085 w 114914"/>
              <a:gd name="connsiteY6" fmla="*/ 0 h 1104584"/>
              <a:gd name="connsiteX0" fmla="*/ 56085 w 114938"/>
              <a:gd name="connsiteY0" fmla="*/ 0 h 1104584"/>
              <a:gd name="connsiteX1" fmla="*/ 114914 w 114938"/>
              <a:gd name="connsiteY1" fmla="*/ 0 h 1104584"/>
              <a:gd name="connsiteX2" fmla="*/ 90448 w 114938"/>
              <a:gd name="connsiteY2" fmla="*/ 715032 h 1104584"/>
              <a:gd name="connsiteX3" fmla="*/ 114914 w 114938"/>
              <a:gd name="connsiteY3" fmla="*/ 1104584 h 1104584"/>
              <a:gd name="connsiteX4" fmla="*/ 56085 w 114938"/>
              <a:gd name="connsiteY4" fmla="*/ 1104584 h 1104584"/>
              <a:gd name="connsiteX5" fmla="*/ 0 w 114938"/>
              <a:gd name="connsiteY5" fmla="*/ 921189 h 1104584"/>
              <a:gd name="connsiteX6" fmla="*/ 48257 w 114938"/>
              <a:gd name="connsiteY6" fmla="*/ 665880 h 1104584"/>
              <a:gd name="connsiteX7" fmla="*/ 56085 w 114938"/>
              <a:gd name="connsiteY7" fmla="*/ 0 h 1104584"/>
              <a:gd name="connsiteX0" fmla="*/ 56085 w 118598"/>
              <a:gd name="connsiteY0" fmla="*/ 0 h 1104584"/>
              <a:gd name="connsiteX1" fmla="*/ 114914 w 118598"/>
              <a:gd name="connsiteY1" fmla="*/ 0 h 1104584"/>
              <a:gd name="connsiteX2" fmla="*/ 90448 w 118598"/>
              <a:gd name="connsiteY2" fmla="*/ 715032 h 1104584"/>
              <a:gd name="connsiteX3" fmla="*/ 118598 w 118598"/>
              <a:gd name="connsiteY3" fmla="*/ 937054 h 1104584"/>
              <a:gd name="connsiteX4" fmla="*/ 114914 w 118598"/>
              <a:gd name="connsiteY4" fmla="*/ 1104584 h 1104584"/>
              <a:gd name="connsiteX5" fmla="*/ 56085 w 118598"/>
              <a:gd name="connsiteY5" fmla="*/ 1104584 h 1104584"/>
              <a:gd name="connsiteX6" fmla="*/ 0 w 118598"/>
              <a:gd name="connsiteY6" fmla="*/ 921189 h 1104584"/>
              <a:gd name="connsiteX7" fmla="*/ 48257 w 118598"/>
              <a:gd name="connsiteY7" fmla="*/ 665880 h 1104584"/>
              <a:gd name="connsiteX8" fmla="*/ 56085 w 118598"/>
              <a:gd name="connsiteY8" fmla="*/ 0 h 1104584"/>
              <a:gd name="connsiteX0" fmla="*/ 56085 w 118598"/>
              <a:gd name="connsiteY0" fmla="*/ 0 h 1104584"/>
              <a:gd name="connsiteX1" fmla="*/ 114914 w 118598"/>
              <a:gd name="connsiteY1" fmla="*/ 0 h 1104584"/>
              <a:gd name="connsiteX2" fmla="*/ 90448 w 118598"/>
              <a:gd name="connsiteY2" fmla="*/ 715032 h 1104584"/>
              <a:gd name="connsiteX3" fmla="*/ 118598 w 118598"/>
              <a:gd name="connsiteY3" fmla="*/ 937054 h 1104584"/>
              <a:gd name="connsiteX4" fmla="*/ 114914 w 118598"/>
              <a:gd name="connsiteY4" fmla="*/ 1104584 h 1104584"/>
              <a:gd name="connsiteX5" fmla="*/ 56085 w 118598"/>
              <a:gd name="connsiteY5" fmla="*/ 1104584 h 1104584"/>
              <a:gd name="connsiteX6" fmla="*/ 0 w 118598"/>
              <a:gd name="connsiteY6" fmla="*/ 921189 h 1104584"/>
              <a:gd name="connsiteX7" fmla="*/ 22843 w 118598"/>
              <a:gd name="connsiteY7" fmla="*/ 525263 h 1104584"/>
              <a:gd name="connsiteX8" fmla="*/ 56085 w 118598"/>
              <a:gd name="connsiteY8" fmla="*/ 0 h 1104584"/>
              <a:gd name="connsiteX0" fmla="*/ 56085 w 118598"/>
              <a:gd name="connsiteY0" fmla="*/ 0 h 1104584"/>
              <a:gd name="connsiteX1" fmla="*/ 114914 w 118598"/>
              <a:gd name="connsiteY1" fmla="*/ 0 h 1104584"/>
              <a:gd name="connsiteX2" fmla="*/ 78639 w 118598"/>
              <a:gd name="connsiteY2" fmla="*/ 506670 h 1104584"/>
              <a:gd name="connsiteX3" fmla="*/ 118598 w 118598"/>
              <a:gd name="connsiteY3" fmla="*/ 937054 h 1104584"/>
              <a:gd name="connsiteX4" fmla="*/ 114914 w 118598"/>
              <a:gd name="connsiteY4" fmla="*/ 1104584 h 1104584"/>
              <a:gd name="connsiteX5" fmla="*/ 56085 w 118598"/>
              <a:gd name="connsiteY5" fmla="*/ 1104584 h 1104584"/>
              <a:gd name="connsiteX6" fmla="*/ 0 w 118598"/>
              <a:gd name="connsiteY6" fmla="*/ 921189 h 1104584"/>
              <a:gd name="connsiteX7" fmla="*/ 22843 w 118598"/>
              <a:gd name="connsiteY7" fmla="*/ 525263 h 1104584"/>
              <a:gd name="connsiteX8" fmla="*/ 56085 w 118598"/>
              <a:gd name="connsiteY8" fmla="*/ 0 h 1104584"/>
              <a:gd name="connsiteX0" fmla="*/ 56085 w 118598"/>
              <a:gd name="connsiteY0" fmla="*/ 43541 h 1148125"/>
              <a:gd name="connsiteX1" fmla="*/ 86076 w 118598"/>
              <a:gd name="connsiteY1" fmla="*/ 0 h 1148125"/>
              <a:gd name="connsiteX2" fmla="*/ 78639 w 118598"/>
              <a:gd name="connsiteY2" fmla="*/ 550211 h 1148125"/>
              <a:gd name="connsiteX3" fmla="*/ 118598 w 118598"/>
              <a:gd name="connsiteY3" fmla="*/ 980595 h 1148125"/>
              <a:gd name="connsiteX4" fmla="*/ 114914 w 118598"/>
              <a:gd name="connsiteY4" fmla="*/ 1148125 h 1148125"/>
              <a:gd name="connsiteX5" fmla="*/ 56085 w 118598"/>
              <a:gd name="connsiteY5" fmla="*/ 1148125 h 1148125"/>
              <a:gd name="connsiteX6" fmla="*/ 0 w 118598"/>
              <a:gd name="connsiteY6" fmla="*/ 964730 h 1148125"/>
              <a:gd name="connsiteX7" fmla="*/ 22843 w 118598"/>
              <a:gd name="connsiteY7" fmla="*/ 568804 h 1148125"/>
              <a:gd name="connsiteX8" fmla="*/ 56085 w 118598"/>
              <a:gd name="connsiteY8" fmla="*/ 43541 h 1148125"/>
              <a:gd name="connsiteX0" fmla="*/ 42852 w 118598"/>
              <a:gd name="connsiteY0" fmla="*/ 47747 h 1148125"/>
              <a:gd name="connsiteX1" fmla="*/ 86076 w 118598"/>
              <a:gd name="connsiteY1" fmla="*/ 0 h 1148125"/>
              <a:gd name="connsiteX2" fmla="*/ 78639 w 118598"/>
              <a:gd name="connsiteY2" fmla="*/ 550211 h 1148125"/>
              <a:gd name="connsiteX3" fmla="*/ 118598 w 118598"/>
              <a:gd name="connsiteY3" fmla="*/ 980595 h 1148125"/>
              <a:gd name="connsiteX4" fmla="*/ 114914 w 118598"/>
              <a:gd name="connsiteY4" fmla="*/ 1148125 h 1148125"/>
              <a:gd name="connsiteX5" fmla="*/ 56085 w 118598"/>
              <a:gd name="connsiteY5" fmla="*/ 1148125 h 1148125"/>
              <a:gd name="connsiteX6" fmla="*/ 0 w 118598"/>
              <a:gd name="connsiteY6" fmla="*/ 964730 h 1148125"/>
              <a:gd name="connsiteX7" fmla="*/ 22843 w 118598"/>
              <a:gd name="connsiteY7" fmla="*/ 568804 h 1148125"/>
              <a:gd name="connsiteX8" fmla="*/ 42852 w 118598"/>
              <a:gd name="connsiteY8" fmla="*/ 47747 h 1148125"/>
              <a:gd name="connsiteX0" fmla="*/ 46881 w 118598"/>
              <a:gd name="connsiteY0" fmla="*/ 0 h 1148367"/>
              <a:gd name="connsiteX1" fmla="*/ 86076 w 118598"/>
              <a:gd name="connsiteY1" fmla="*/ 242 h 1148367"/>
              <a:gd name="connsiteX2" fmla="*/ 78639 w 118598"/>
              <a:gd name="connsiteY2" fmla="*/ 550453 h 1148367"/>
              <a:gd name="connsiteX3" fmla="*/ 118598 w 118598"/>
              <a:gd name="connsiteY3" fmla="*/ 980837 h 1148367"/>
              <a:gd name="connsiteX4" fmla="*/ 114914 w 118598"/>
              <a:gd name="connsiteY4" fmla="*/ 1148367 h 1148367"/>
              <a:gd name="connsiteX5" fmla="*/ 56085 w 118598"/>
              <a:gd name="connsiteY5" fmla="*/ 1148367 h 1148367"/>
              <a:gd name="connsiteX6" fmla="*/ 0 w 118598"/>
              <a:gd name="connsiteY6" fmla="*/ 964972 h 1148367"/>
              <a:gd name="connsiteX7" fmla="*/ 22843 w 118598"/>
              <a:gd name="connsiteY7" fmla="*/ 569046 h 1148367"/>
              <a:gd name="connsiteX8" fmla="*/ 46881 w 118598"/>
              <a:gd name="connsiteY8" fmla="*/ 0 h 1148367"/>
              <a:gd name="connsiteX0" fmla="*/ 46881 w 118598"/>
              <a:gd name="connsiteY0" fmla="*/ 734 h 1149101"/>
              <a:gd name="connsiteX1" fmla="*/ 71624 w 118598"/>
              <a:gd name="connsiteY1" fmla="*/ 0 h 1149101"/>
              <a:gd name="connsiteX2" fmla="*/ 78639 w 118598"/>
              <a:gd name="connsiteY2" fmla="*/ 551187 h 1149101"/>
              <a:gd name="connsiteX3" fmla="*/ 118598 w 118598"/>
              <a:gd name="connsiteY3" fmla="*/ 981571 h 1149101"/>
              <a:gd name="connsiteX4" fmla="*/ 114914 w 118598"/>
              <a:gd name="connsiteY4" fmla="*/ 1149101 h 1149101"/>
              <a:gd name="connsiteX5" fmla="*/ 56085 w 118598"/>
              <a:gd name="connsiteY5" fmla="*/ 1149101 h 1149101"/>
              <a:gd name="connsiteX6" fmla="*/ 0 w 118598"/>
              <a:gd name="connsiteY6" fmla="*/ 965706 h 1149101"/>
              <a:gd name="connsiteX7" fmla="*/ 22843 w 118598"/>
              <a:gd name="connsiteY7" fmla="*/ 569780 h 1149101"/>
              <a:gd name="connsiteX8" fmla="*/ 46881 w 118598"/>
              <a:gd name="connsiteY8" fmla="*/ 734 h 1149101"/>
              <a:gd name="connsiteX0" fmla="*/ 26027 w 118598"/>
              <a:gd name="connsiteY0" fmla="*/ 0 h 1153309"/>
              <a:gd name="connsiteX1" fmla="*/ 71624 w 118598"/>
              <a:gd name="connsiteY1" fmla="*/ 4208 h 1153309"/>
              <a:gd name="connsiteX2" fmla="*/ 78639 w 118598"/>
              <a:gd name="connsiteY2" fmla="*/ 555395 h 1153309"/>
              <a:gd name="connsiteX3" fmla="*/ 118598 w 118598"/>
              <a:gd name="connsiteY3" fmla="*/ 985779 h 1153309"/>
              <a:gd name="connsiteX4" fmla="*/ 114914 w 118598"/>
              <a:gd name="connsiteY4" fmla="*/ 1153309 h 1153309"/>
              <a:gd name="connsiteX5" fmla="*/ 56085 w 118598"/>
              <a:gd name="connsiteY5" fmla="*/ 1153309 h 1153309"/>
              <a:gd name="connsiteX6" fmla="*/ 0 w 118598"/>
              <a:gd name="connsiteY6" fmla="*/ 969914 h 1153309"/>
              <a:gd name="connsiteX7" fmla="*/ 22843 w 118598"/>
              <a:gd name="connsiteY7" fmla="*/ 573988 h 1153309"/>
              <a:gd name="connsiteX8" fmla="*/ 26027 w 118598"/>
              <a:gd name="connsiteY8" fmla="*/ 0 h 1153309"/>
              <a:gd name="connsiteX0" fmla="*/ 26027 w 118598"/>
              <a:gd name="connsiteY0" fmla="*/ 11735 h 1165044"/>
              <a:gd name="connsiteX1" fmla="*/ 71624 w 118598"/>
              <a:gd name="connsiteY1" fmla="*/ 15943 h 1165044"/>
              <a:gd name="connsiteX2" fmla="*/ 78639 w 118598"/>
              <a:gd name="connsiteY2" fmla="*/ 567130 h 1165044"/>
              <a:gd name="connsiteX3" fmla="*/ 118598 w 118598"/>
              <a:gd name="connsiteY3" fmla="*/ 997514 h 1165044"/>
              <a:gd name="connsiteX4" fmla="*/ 114914 w 118598"/>
              <a:gd name="connsiteY4" fmla="*/ 1165044 h 1165044"/>
              <a:gd name="connsiteX5" fmla="*/ 56085 w 118598"/>
              <a:gd name="connsiteY5" fmla="*/ 1165044 h 1165044"/>
              <a:gd name="connsiteX6" fmla="*/ 0 w 118598"/>
              <a:gd name="connsiteY6" fmla="*/ 981649 h 1165044"/>
              <a:gd name="connsiteX7" fmla="*/ 22843 w 118598"/>
              <a:gd name="connsiteY7" fmla="*/ 585723 h 1165044"/>
              <a:gd name="connsiteX8" fmla="*/ 26027 w 118598"/>
              <a:gd name="connsiteY8" fmla="*/ 11735 h 1165044"/>
              <a:gd name="connsiteX0" fmla="*/ 26027 w 118598"/>
              <a:gd name="connsiteY0" fmla="*/ 20035 h 1173344"/>
              <a:gd name="connsiteX1" fmla="*/ 71624 w 118598"/>
              <a:gd name="connsiteY1" fmla="*/ 24243 h 1173344"/>
              <a:gd name="connsiteX2" fmla="*/ 78639 w 118598"/>
              <a:gd name="connsiteY2" fmla="*/ 575430 h 1173344"/>
              <a:gd name="connsiteX3" fmla="*/ 118598 w 118598"/>
              <a:gd name="connsiteY3" fmla="*/ 1005814 h 1173344"/>
              <a:gd name="connsiteX4" fmla="*/ 114914 w 118598"/>
              <a:gd name="connsiteY4" fmla="*/ 1173344 h 1173344"/>
              <a:gd name="connsiteX5" fmla="*/ 56085 w 118598"/>
              <a:gd name="connsiteY5" fmla="*/ 1173344 h 1173344"/>
              <a:gd name="connsiteX6" fmla="*/ 0 w 118598"/>
              <a:gd name="connsiteY6" fmla="*/ 989949 h 1173344"/>
              <a:gd name="connsiteX7" fmla="*/ 22843 w 118598"/>
              <a:gd name="connsiteY7" fmla="*/ 594023 h 1173344"/>
              <a:gd name="connsiteX8" fmla="*/ 26027 w 118598"/>
              <a:gd name="connsiteY8" fmla="*/ 20035 h 1173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8598" h="1173344">
                <a:moveTo>
                  <a:pt x="26027" y="20035"/>
                </a:moveTo>
                <a:cubicBezTo>
                  <a:pt x="40862" y="-8014"/>
                  <a:pt x="56064" y="-6613"/>
                  <a:pt x="71624" y="24243"/>
                </a:cubicBezTo>
                <a:cubicBezTo>
                  <a:pt x="72554" y="265556"/>
                  <a:pt x="77709" y="334117"/>
                  <a:pt x="78639" y="575430"/>
                </a:cubicBezTo>
                <a:cubicBezTo>
                  <a:pt x="81884" y="651246"/>
                  <a:pt x="115353" y="929998"/>
                  <a:pt x="118598" y="1005814"/>
                </a:cubicBezTo>
                <a:lnTo>
                  <a:pt x="114914" y="1173344"/>
                </a:lnTo>
                <a:lnTo>
                  <a:pt x="56085" y="1173344"/>
                </a:lnTo>
                <a:cubicBezTo>
                  <a:pt x="54140" y="1096604"/>
                  <a:pt x="1945" y="1066689"/>
                  <a:pt x="0" y="989949"/>
                </a:cubicBezTo>
                <a:cubicBezTo>
                  <a:pt x="5378" y="863970"/>
                  <a:pt x="17465" y="720002"/>
                  <a:pt x="22843" y="594023"/>
                </a:cubicBezTo>
                <a:cubicBezTo>
                  <a:pt x="25452" y="372063"/>
                  <a:pt x="23418" y="241995"/>
                  <a:pt x="26027" y="20035"/>
                </a:cubicBezTo>
                <a:close/>
              </a:path>
            </a:pathLst>
          </a:custGeom>
          <a:solidFill>
            <a:srgbClr val="9E3C00"/>
          </a:solidFill>
          <a:ln>
            <a:solidFill>
              <a:srgbClr val="3E2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円/楕円 33"/>
          <p:cNvSpPr/>
          <p:nvPr/>
        </p:nvSpPr>
        <p:spPr>
          <a:xfrm rot="416804" flipH="1">
            <a:off x="7091053" y="5008183"/>
            <a:ext cx="127180" cy="121994"/>
          </a:xfrm>
          <a:custGeom>
            <a:avLst/>
            <a:gdLst>
              <a:gd name="connsiteX0" fmla="*/ 0 w 352425"/>
              <a:gd name="connsiteY0" fmla="*/ 232632 h 465263"/>
              <a:gd name="connsiteX1" fmla="*/ 176213 w 352425"/>
              <a:gd name="connsiteY1" fmla="*/ 0 h 465263"/>
              <a:gd name="connsiteX2" fmla="*/ 352426 w 352425"/>
              <a:gd name="connsiteY2" fmla="*/ 232632 h 465263"/>
              <a:gd name="connsiteX3" fmla="*/ 176213 w 352425"/>
              <a:gd name="connsiteY3" fmla="*/ 465264 h 465263"/>
              <a:gd name="connsiteX4" fmla="*/ 0 w 352425"/>
              <a:gd name="connsiteY4" fmla="*/ 232632 h 465263"/>
              <a:gd name="connsiteX0" fmla="*/ 1629 w 354055"/>
              <a:gd name="connsiteY0" fmla="*/ 142145 h 374777"/>
              <a:gd name="connsiteX1" fmla="*/ 120692 w 354055"/>
              <a:gd name="connsiteY1" fmla="*/ 0 h 374777"/>
              <a:gd name="connsiteX2" fmla="*/ 354055 w 354055"/>
              <a:gd name="connsiteY2" fmla="*/ 142145 h 374777"/>
              <a:gd name="connsiteX3" fmla="*/ 177842 w 354055"/>
              <a:gd name="connsiteY3" fmla="*/ 374777 h 374777"/>
              <a:gd name="connsiteX4" fmla="*/ 1629 w 354055"/>
              <a:gd name="connsiteY4" fmla="*/ 142145 h 374777"/>
              <a:gd name="connsiteX0" fmla="*/ 892 w 379804"/>
              <a:gd name="connsiteY0" fmla="*/ 219990 h 452622"/>
              <a:gd name="connsiteX1" fmla="*/ 119955 w 379804"/>
              <a:gd name="connsiteY1" fmla="*/ 77845 h 452622"/>
              <a:gd name="connsiteX2" fmla="*/ 360460 w 379804"/>
              <a:gd name="connsiteY2" fmla="*/ 5360 h 452622"/>
              <a:gd name="connsiteX3" fmla="*/ 353318 w 379804"/>
              <a:gd name="connsiteY3" fmla="*/ 219990 h 452622"/>
              <a:gd name="connsiteX4" fmla="*/ 177105 w 379804"/>
              <a:gd name="connsiteY4" fmla="*/ 452622 h 452622"/>
              <a:gd name="connsiteX5" fmla="*/ 892 w 379804"/>
              <a:gd name="connsiteY5" fmla="*/ 219990 h 452622"/>
              <a:gd name="connsiteX0" fmla="*/ 701 w 373499"/>
              <a:gd name="connsiteY0" fmla="*/ 219072 h 451704"/>
              <a:gd name="connsiteX1" fmla="*/ 119764 w 373499"/>
              <a:gd name="connsiteY1" fmla="*/ 76927 h 451704"/>
              <a:gd name="connsiteX2" fmla="*/ 231681 w 373499"/>
              <a:gd name="connsiteY2" fmla="*/ 116361 h 451704"/>
              <a:gd name="connsiteX3" fmla="*/ 360269 w 373499"/>
              <a:gd name="connsiteY3" fmla="*/ 4442 h 451704"/>
              <a:gd name="connsiteX4" fmla="*/ 353127 w 373499"/>
              <a:gd name="connsiteY4" fmla="*/ 219072 h 451704"/>
              <a:gd name="connsiteX5" fmla="*/ 176914 w 373499"/>
              <a:gd name="connsiteY5" fmla="*/ 451704 h 451704"/>
              <a:gd name="connsiteX6" fmla="*/ 701 w 373499"/>
              <a:gd name="connsiteY6" fmla="*/ 219072 h 451704"/>
              <a:gd name="connsiteX0" fmla="*/ 5393 w 378191"/>
              <a:gd name="connsiteY0" fmla="*/ 219072 h 451704"/>
              <a:gd name="connsiteX1" fmla="*/ 62544 w 378191"/>
              <a:gd name="connsiteY1" fmla="*/ 117408 h 451704"/>
              <a:gd name="connsiteX2" fmla="*/ 236373 w 378191"/>
              <a:gd name="connsiteY2" fmla="*/ 116361 h 451704"/>
              <a:gd name="connsiteX3" fmla="*/ 364961 w 378191"/>
              <a:gd name="connsiteY3" fmla="*/ 4442 h 451704"/>
              <a:gd name="connsiteX4" fmla="*/ 357819 w 378191"/>
              <a:gd name="connsiteY4" fmla="*/ 219072 h 451704"/>
              <a:gd name="connsiteX5" fmla="*/ 181606 w 378191"/>
              <a:gd name="connsiteY5" fmla="*/ 451704 h 451704"/>
              <a:gd name="connsiteX6" fmla="*/ 5393 w 378191"/>
              <a:gd name="connsiteY6" fmla="*/ 219072 h 451704"/>
              <a:gd name="connsiteX0" fmla="*/ 5213 w 380393"/>
              <a:gd name="connsiteY0" fmla="*/ 345279 h 455457"/>
              <a:gd name="connsiteX1" fmla="*/ 64746 w 380393"/>
              <a:gd name="connsiteY1" fmla="*/ 117408 h 455457"/>
              <a:gd name="connsiteX2" fmla="*/ 238575 w 380393"/>
              <a:gd name="connsiteY2" fmla="*/ 116361 h 455457"/>
              <a:gd name="connsiteX3" fmla="*/ 367163 w 380393"/>
              <a:gd name="connsiteY3" fmla="*/ 4442 h 455457"/>
              <a:gd name="connsiteX4" fmla="*/ 360021 w 380393"/>
              <a:gd name="connsiteY4" fmla="*/ 219072 h 455457"/>
              <a:gd name="connsiteX5" fmla="*/ 183808 w 380393"/>
              <a:gd name="connsiteY5" fmla="*/ 451704 h 455457"/>
              <a:gd name="connsiteX6" fmla="*/ 5213 w 380393"/>
              <a:gd name="connsiteY6" fmla="*/ 345279 h 455457"/>
              <a:gd name="connsiteX0" fmla="*/ 5213 w 445490"/>
              <a:gd name="connsiteY0" fmla="*/ 345279 h 451760"/>
              <a:gd name="connsiteX1" fmla="*/ 64746 w 445490"/>
              <a:gd name="connsiteY1" fmla="*/ 117408 h 451760"/>
              <a:gd name="connsiteX2" fmla="*/ 238575 w 445490"/>
              <a:gd name="connsiteY2" fmla="*/ 116361 h 451760"/>
              <a:gd name="connsiteX3" fmla="*/ 367163 w 445490"/>
              <a:gd name="connsiteY3" fmla="*/ 4442 h 451760"/>
              <a:gd name="connsiteX4" fmla="*/ 360021 w 445490"/>
              <a:gd name="connsiteY4" fmla="*/ 219072 h 451760"/>
              <a:gd name="connsiteX5" fmla="*/ 440804 w 445490"/>
              <a:gd name="connsiteY5" fmla="*/ 333130 h 451760"/>
              <a:gd name="connsiteX6" fmla="*/ 183808 w 445490"/>
              <a:gd name="connsiteY6" fmla="*/ 451704 h 451760"/>
              <a:gd name="connsiteX7" fmla="*/ 5213 w 445490"/>
              <a:gd name="connsiteY7" fmla="*/ 345279 h 451760"/>
              <a:gd name="connsiteX0" fmla="*/ 5213 w 445490"/>
              <a:gd name="connsiteY0" fmla="*/ 345279 h 452095"/>
              <a:gd name="connsiteX1" fmla="*/ 64746 w 445490"/>
              <a:gd name="connsiteY1" fmla="*/ 117408 h 452095"/>
              <a:gd name="connsiteX2" fmla="*/ 238575 w 445490"/>
              <a:gd name="connsiteY2" fmla="*/ 116361 h 452095"/>
              <a:gd name="connsiteX3" fmla="*/ 367163 w 445490"/>
              <a:gd name="connsiteY3" fmla="*/ 4442 h 452095"/>
              <a:gd name="connsiteX4" fmla="*/ 360021 w 445490"/>
              <a:gd name="connsiteY4" fmla="*/ 219072 h 452095"/>
              <a:gd name="connsiteX5" fmla="*/ 440804 w 445490"/>
              <a:gd name="connsiteY5" fmla="*/ 333130 h 452095"/>
              <a:gd name="connsiteX6" fmla="*/ 183808 w 445490"/>
              <a:gd name="connsiteY6" fmla="*/ 451704 h 452095"/>
              <a:gd name="connsiteX7" fmla="*/ 5213 w 445490"/>
              <a:gd name="connsiteY7" fmla="*/ 345279 h 452095"/>
              <a:gd name="connsiteX0" fmla="*/ 5213 w 445490"/>
              <a:gd name="connsiteY0" fmla="*/ 329985 h 436801"/>
              <a:gd name="connsiteX1" fmla="*/ 64746 w 445490"/>
              <a:gd name="connsiteY1" fmla="*/ 102114 h 436801"/>
              <a:gd name="connsiteX2" fmla="*/ 238575 w 445490"/>
              <a:gd name="connsiteY2" fmla="*/ 101067 h 436801"/>
              <a:gd name="connsiteX3" fmla="*/ 221305 w 445490"/>
              <a:gd name="connsiteY3" fmla="*/ 4961 h 436801"/>
              <a:gd name="connsiteX4" fmla="*/ 360021 w 445490"/>
              <a:gd name="connsiteY4" fmla="*/ 203778 h 436801"/>
              <a:gd name="connsiteX5" fmla="*/ 440804 w 445490"/>
              <a:gd name="connsiteY5" fmla="*/ 317836 h 436801"/>
              <a:gd name="connsiteX6" fmla="*/ 183808 w 445490"/>
              <a:gd name="connsiteY6" fmla="*/ 436410 h 436801"/>
              <a:gd name="connsiteX7" fmla="*/ 5213 w 445490"/>
              <a:gd name="connsiteY7" fmla="*/ 329985 h 436801"/>
              <a:gd name="connsiteX0" fmla="*/ 5213 w 446933"/>
              <a:gd name="connsiteY0" fmla="*/ 325896 h 432712"/>
              <a:gd name="connsiteX1" fmla="*/ 64746 w 446933"/>
              <a:gd name="connsiteY1" fmla="*/ 98025 h 432712"/>
              <a:gd name="connsiteX2" fmla="*/ 238575 w 446933"/>
              <a:gd name="connsiteY2" fmla="*/ 96978 h 432712"/>
              <a:gd name="connsiteX3" fmla="*/ 221305 w 446933"/>
              <a:gd name="connsiteY3" fmla="*/ 872 h 432712"/>
              <a:gd name="connsiteX4" fmla="*/ 325066 w 446933"/>
              <a:gd name="connsiteY4" fmla="*/ 42966 h 432712"/>
              <a:gd name="connsiteX5" fmla="*/ 360021 w 446933"/>
              <a:gd name="connsiteY5" fmla="*/ 199689 h 432712"/>
              <a:gd name="connsiteX6" fmla="*/ 440804 w 446933"/>
              <a:gd name="connsiteY6" fmla="*/ 313747 h 432712"/>
              <a:gd name="connsiteX7" fmla="*/ 183808 w 446933"/>
              <a:gd name="connsiteY7" fmla="*/ 432321 h 432712"/>
              <a:gd name="connsiteX8" fmla="*/ 5213 w 446933"/>
              <a:gd name="connsiteY8" fmla="*/ 325896 h 432712"/>
              <a:gd name="connsiteX0" fmla="*/ 5213 w 446933"/>
              <a:gd name="connsiteY0" fmla="*/ 311442 h 418258"/>
              <a:gd name="connsiteX1" fmla="*/ 64746 w 446933"/>
              <a:gd name="connsiteY1" fmla="*/ 83571 h 418258"/>
              <a:gd name="connsiteX2" fmla="*/ 238575 w 446933"/>
              <a:gd name="connsiteY2" fmla="*/ 82524 h 418258"/>
              <a:gd name="connsiteX3" fmla="*/ 197728 w 446933"/>
              <a:gd name="connsiteY3" fmla="*/ 2736 h 418258"/>
              <a:gd name="connsiteX4" fmla="*/ 325066 w 446933"/>
              <a:gd name="connsiteY4" fmla="*/ 28512 h 418258"/>
              <a:gd name="connsiteX5" fmla="*/ 360021 w 446933"/>
              <a:gd name="connsiteY5" fmla="*/ 185235 h 418258"/>
              <a:gd name="connsiteX6" fmla="*/ 440804 w 446933"/>
              <a:gd name="connsiteY6" fmla="*/ 299293 h 418258"/>
              <a:gd name="connsiteX7" fmla="*/ 183808 w 446933"/>
              <a:gd name="connsiteY7" fmla="*/ 417867 h 418258"/>
              <a:gd name="connsiteX8" fmla="*/ 5213 w 446933"/>
              <a:gd name="connsiteY8" fmla="*/ 311442 h 418258"/>
              <a:gd name="connsiteX0" fmla="*/ 5213 w 446933"/>
              <a:gd name="connsiteY0" fmla="*/ 324323 h 431139"/>
              <a:gd name="connsiteX1" fmla="*/ 64746 w 446933"/>
              <a:gd name="connsiteY1" fmla="*/ 96452 h 431139"/>
              <a:gd name="connsiteX2" fmla="*/ 238575 w 446933"/>
              <a:gd name="connsiteY2" fmla="*/ 95405 h 431139"/>
              <a:gd name="connsiteX3" fmla="*/ 197728 w 446933"/>
              <a:gd name="connsiteY3" fmla="*/ 15617 h 431139"/>
              <a:gd name="connsiteX4" fmla="*/ 325066 w 446933"/>
              <a:gd name="connsiteY4" fmla="*/ 41393 h 431139"/>
              <a:gd name="connsiteX5" fmla="*/ 360021 w 446933"/>
              <a:gd name="connsiteY5" fmla="*/ 198116 h 431139"/>
              <a:gd name="connsiteX6" fmla="*/ 440804 w 446933"/>
              <a:gd name="connsiteY6" fmla="*/ 312174 h 431139"/>
              <a:gd name="connsiteX7" fmla="*/ 183808 w 446933"/>
              <a:gd name="connsiteY7" fmla="*/ 430748 h 431139"/>
              <a:gd name="connsiteX8" fmla="*/ 5213 w 446933"/>
              <a:gd name="connsiteY8" fmla="*/ 324323 h 431139"/>
              <a:gd name="connsiteX0" fmla="*/ 5213 w 446933"/>
              <a:gd name="connsiteY0" fmla="*/ 324323 h 431139"/>
              <a:gd name="connsiteX1" fmla="*/ 64746 w 446933"/>
              <a:gd name="connsiteY1" fmla="*/ 96452 h 431139"/>
              <a:gd name="connsiteX2" fmla="*/ 238575 w 446933"/>
              <a:gd name="connsiteY2" fmla="*/ 95405 h 431139"/>
              <a:gd name="connsiteX3" fmla="*/ 197728 w 446933"/>
              <a:gd name="connsiteY3" fmla="*/ 15617 h 431139"/>
              <a:gd name="connsiteX4" fmla="*/ 325066 w 446933"/>
              <a:gd name="connsiteY4" fmla="*/ 41393 h 431139"/>
              <a:gd name="connsiteX5" fmla="*/ 360021 w 446933"/>
              <a:gd name="connsiteY5" fmla="*/ 198116 h 431139"/>
              <a:gd name="connsiteX6" fmla="*/ 440804 w 446933"/>
              <a:gd name="connsiteY6" fmla="*/ 312174 h 431139"/>
              <a:gd name="connsiteX7" fmla="*/ 183808 w 446933"/>
              <a:gd name="connsiteY7" fmla="*/ 430748 h 431139"/>
              <a:gd name="connsiteX8" fmla="*/ 5213 w 446933"/>
              <a:gd name="connsiteY8" fmla="*/ 324323 h 431139"/>
              <a:gd name="connsiteX0" fmla="*/ 5213 w 446933"/>
              <a:gd name="connsiteY0" fmla="*/ 313032 h 419848"/>
              <a:gd name="connsiteX1" fmla="*/ 64746 w 446933"/>
              <a:gd name="connsiteY1" fmla="*/ 85161 h 419848"/>
              <a:gd name="connsiteX2" fmla="*/ 238575 w 446933"/>
              <a:gd name="connsiteY2" fmla="*/ 84114 h 419848"/>
              <a:gd name="connsiteX3" fmla="*/ 176513 w 446933"/>
              <a:gd name="connsiteY3" fmla="*/ 20932 h 419848"/>
              <a:gd name="connsiteX4" fmla="*/ 325066 w 446933"/>
              <a:gd name="connsiteY4" fmla="*/ 30102 h 419848"/>
              <a:gd name="connsiteX5" fmla="*/ 360021 w 446933"/>
              <a:gd name="connsiteY5" fmla="*/ 186825 h 419848"/>
              <a:gd name="connsiteX6" fmla="*/ 440804 w 446933"/>
              <a:gd name="connsiteY6" fmla="*/ 300883 h 419848"/>
              <a:gd name="connsiteX7" fmla="*/ 183808 w 446933"/>
              <a:gd name="connsiteY7" fmla="*/ 419457 h 419848"/>
              <a:gd name="connsiteX8" fmla="*/ 5213 w 446933"/>
              <a:gd name="connsiteY8" fmla="*/ 313032 h 419848"/>
              <a:gd name="connsiteX0" fmla="*/ 5213 w 446933"/>
              <a:gd name="connsiteY0" fmla="*/ 316250 h 423066"/>
              <a:gd name="connsiteX1" fmla="*/ 64746 w 446933"/>
              <a:gd name="connsiteY1" fmla="*/ 88379 h 423066"/>
              <a:gd name="connsiteX2" fmla="*/ 238575 w 446933"/>
              <a:gd name="connsiteY2" fmla="*/ 87332 h 423066"/>
              <a:gd name="connsiteX3" fmla="*/ 176513 w 446933"/>
              <a:gd name="connsiteY3" fmla="*/ 24150 h 423066"/>
              <a:gd name="connsiteX4" fmla="*/ 325066 w 446933"/>
              <a:gd name="connsiteY4" fmla="*/ 33320 h 423066"/>
              <a:gd name="connsiteX5" fmla="*/ 360021 w 446933"/>
              <a:gd name="connsiteY5" fmla="*/ 190043 h 423066"/>
              <a:gd name="connsiteX6" fmla="*/ 440804 w 446933"/>
              <a:gd name="connsiteY6" fmla="*/ 304101 h 423066"/>
              <a:gd name="connsiteX7" fmla="*/ 183808 w 446933"/>
              <a:gd name="connsiteY7" fmla="*/ 422675 h 423066"/>
              <a:gd name="connsiteX8" fmla="*/ 5213 w 446933"/>
              <a:gd name="connsiteY8" fmla="*/ 316250 h 423066"/>
              <a:gd name="connsiteX0" fmla="*/ 5213 w 446933"/>
              <a:gd name="connsiteY0" fmla="*/ 337126 h 443942"/>
              <a:gd name="connsiteX1" fmla="*/ 64746 w 446933"/>
              <a:gd name="connsiteY1" fmla="*/ 109255 h 443942"/>
              <a:gd name="connsiteX2" fmla="*/ 238575 w 446933"/>
              <a:gd name="connsiteY2" fmla="*/ 108208 h 443942"/>
              <a:gd name="connsiteX3" fmla="*/ 196803 w 446933"/>
              <a:gd name="connsiteY3" fmla="*/ 16314 h 443942"/>
              <a:gd name="connsiteX4" fmla="*/ 325066 w 446933"/>
              <a:gd name="connsiteY4" fmla="*/ 54196 h 443942"/>
              <a:gd name="connsiteX5" fmla="*/ 360021 w 446933"/>
              <a:gd name="connsiteY5" fmla="*/ 210919 h 443942"/>
              <a:gd name="connsiteX6" fmla="*/ 440804 w 446933"/>
              <a:gd name="connsiteY6" fmla="*/ 324977 h 443942"/>
              <a:gd name="connsiteX7" fmla="*/ 183808 w 446933"/>
              <a:gd name="connsiteY7" fmla="*/ 443551 h 443942"/>
              <a:gd name="connsiteX8" fmla="*/ 5213 w 446933"/>
              <a:gd name="connsiteY8" fmla="*/ 337126 h 443942"/>
              <a:gd name="connsiteX0" fmla="*/ 5213 w 446933"/>
              <a:gd name="connsiteY0" fmla="*/ 334366 h 441182"/>
              <a:gd name="connsiteX1" fmla="*/ 64746 w 446933"/>
              <a:gd name="connsiteY1" fmla="*/ 106495 h 441182"/>
              <a:gd name="connsiteX2" fmla="*/ 238575 w 446933"/>
              <a:gd name="connsiteY2" fmla="*/ 105448 h 441182"/>
              <a:gd name="connsiteX3" fmla="*/ 225168 w 446933"/>
              <a:gd name="connsiteY3" fmla="*/ 17010 h 441182"/>
              <a:gd name="connsiteX4" fmla="*/ 325066 w 446933"/>
              <a:gd name="connsiteY4" fmla="*/ 51436 h 441182"/>
              <a:gd name="connsiteX5" fmla="*/ 360021 w 446933"/>
              <a:gd name="connsiteY5" fmla="*/ 208159 h 441182"/>
              <a:gd name="connsiteX6" fmla="*/ 440804 w 446933"/>
              <a:gd name="connsiteY6" fmla="*/ 322217 h 441182"/>
              <a:gd name="connsiteX7" fmla="*/ 183808 w 446933"/>
              <a:gd name="connsiteY7" fmla="*/ 440791 h 441182"/>
              <a:gd name="connsiteX8" fmla="*/ 5213 w 446933"/>
              <a:gd name="connsiteY8" fmla="*/ 334366 h 441182"/>
              <a:gd name="connsiteX0" fmla="*/ 5213 w 446933"/>
              <a:gd name="connsiteY0" fmla="*/ 334916 h 441732"/>
              <a:gd name="connsiteX1" fmla="*/ 64746 w 446933"/>
              <a:gd name="connsiteY1" fmla="*/ 107045 h 441732"/>
              <a:gd name="connsiteX2" fmla="*/ 238575 w 446933"/>
              <a:gd name="connsiteY2" fmla="*/ 105998 h 441732"/>
              <a:gd name="connsiteX3" fmla="*/ 258837 w 446933"/>
              <a:gd name="connsiteY3" fmla="*/ 16865 h 441732"/>
              <a:gd name="connsiteX4" fmla="*/ 325066 w 446933"/>
              <a:gd name="connsiteY4" fmla="*/ 51986 h 441732"/>
              <a:gd name="connsiteX5" fmla="*/ 360021 w 446933"/>
              <a:gd name="connsiteY5" fmla="*/ 208709 h 441732"/>
              <a:gd name="connsiteX6" fmla="*/ 440804 w 446933"/>
              <a:gd name="connsiteY6" fmla="*/ 322767 h 441732"/>
              <a:gd name="connsiteX7" fmla="*/ 183808 w 446933"/>
              <a:gd name="connsiteY7" fmla="*/ 441341 h 441732"/>
              <a:gd name="connsiteX8" fmla="*/ 5213 w 446933"/>
              <a:gd name="connsiteY8" fmla="*/ 334916 h 441732"/>
              <a:gd name="connsiteX0" fmla="*/ 5213 w 446933"/>
              <a:gd name="connsiteY0" fmla="*/ 337784 h 444600"/>
              <a:gd name="connsiteX1" fmla="*/ 64746 w 446933"/>
              <a:gd name="connsiteY1" fmla="*/ 109913 h 444600"/>
              <a:gd name="connsiteX2" fmla="*/ 238575 w 446933"/>
              <a:gd name="connsiteY2" fmla="*/ 108866 h 444600"/>
              <a:gd name="connsiteX3" fmla="*/ 268868 w 446933"/>
              <a:gd name="connsiteY3" fmla="*/ 16157 h 444600"/>
              <a:gd name="connsiteX4" fmla="*/ 325066 w 446933"/>
              <a:gd name="connsiteY4" fmla="*/ 54854 h 444600"/>
              <a:gd name="connsiteX5" fmla="*/ 360021 w 446933"/>
              <a:gd name="connsiteY5" fmla="*/ 211577 h 444600"/>
              <a:gd name="connsiteX6" fmla="*/ 440804 w 446933"/>
              <a:gd name="connsiteY6" fmla="*/ 325635 h 444600"/>
              <a:gd name="connsiteX7" fmla="*/ 183808 w 446933"/>
              <a:gd name="connsiteY7" fmla="*/ 444209 h 444600"/>
              <a:gd name="connsiteX8" fmla="*/ 5213 w 446933"/>
              <a:gd name="connsiteY8" fmla="*/ 337784 h 444600"/>
              <a:gd name="connsiteX0" fmla="*/ 5213 w 446933"/>
              <a:gd name="connsiteY0" fmla="*/ 337784 h 444600"/>
              <a:gd name="connsiteX1" fmla="*/ 64746 w 446933"/>
              <a:gd name="connsiteY1" fmla="*/ 109913 h 444600"/>
              <a:gd name="connsiteX2" fmla="*/ 238575 w 446933"/>
              <a:gd name="connsiteY2" fmla="*/ 108866 h 444600"/>
              <a:gd name="connsiteX3" fmla="*/ 268868 w 446933"/>
              <a:gd name="connsiteY3" fmla="*/ 16157 h 444600"/>
              <a:gd name="connsiteX4" fmla="*/ 325066 w 446933"/>
              <a:gd name="connsiteY4" fmla="*/ 54854 h 444600"/>
              <a:gd name="connsiteX5" fmla="*/ 360021 w 446933"/>
              <a:gd name="connsiteY5" fmla="*/ 211577 h 444600"/>
              <a:gd name="connsiteX6" fmla="*/ 440804 w 446933"/>
              <a:gd name="connsiteY6" fmla="*/ 325635 h 444600"/>
              <a:gd name="connsiteX7" fmla="*/ 183808 w 446933"/>
              <a:gd name="connsiteY7" fmla="*/ 444209 h 444600"/>
              <a:gd name="connsiteX8" fmla="*/ 5213 w 446933"/>
              <a:gd name="connsiteY8" fmla="*/ 337784 h 444600"/>
              <a:gd name="connsiteX0" fmla="*/ 5213 w 446933"/>
              <a:gd name="connsiteY0" fmla="*/ 321627 h 428443"/>
              <a:gd name="connsiteX1" fmla="*/ 64746 w 446933"/>
              <a:gd name="connsiteY1" fmla="*/ 93756 h 428443"/>
              <a:gd name="connsiteX2" fmla="*/ 238575 w 446933"/>
              <a:gd name="connsiteY2" fmla="*/ 92709 h 428443"/>
              <a:gd name="connsiteX3" fmla="*/ 268868 w 446933"/>
              <a:gd name="connsiteY3" fmla="*/ 0 h 428443"/>
              <a:gd name="connsiteX4" fmla="*/ 325066 w 446933"/>
              <a:gd name="connsiteY4" fmla="*/ 38697 h 428443"/>
              <a:gd name="connsiteX5" fmla="*/ 360021 w 446933"/>
              <a:gd name="connsiteY5" fmla="*/ 195420 h 428443"/>
              <a:gd name="connsiteX6" fmla="*/ 440804 w 446933"/>
              <a:gd name="connsiteY6" fmla="*/ 309478 h 428443"/>
              <a:gd name="connsiteX7" fmla="*/ 183808 w 446933"/>
              <a:gd name="connsiteY7" fmla="*/ 428052 h 428443"/>
              <a:gd name="connsiteX8" fmla="*/ 5213 w 446933"/>
              <a:gd name="connsiteY8" fmla="*/ 321627 h 428443"/>
              <a:gd name="connsiteX0" fmla="*/ 5706 w 447426"/>
              <a:gd name="connsiteY0" fmla="*/ 321627 h 428443"/>
              <a:gd name="connsiteX1" fmla="*/ 65239 w 447426"/>
              <a:gd name="connsiteY1" fmla="*/ 93756 h 428443"/>
              <a:gd name="connsiteX2" fmla="*/ 273024 w 447426"/>
              <a:gd name="connsiteY2" fmla="*/ 89650 h 428443"/>
              <a:gd name="connsiteX3" fmla="*/ 269361 w 447426"/>
              <a:gd name="connsiteY3" fmla="*/ 0 h 428443"/>
              <a:gd name="connsiteX4" fmla="*/ 325559 w 447426"/>
              <a:gd name="connsiteY4" fmla="*/ 38697 h 428443"/>
              <a:gd name="connsiteX5" fmla="*/ 360514 w 447426"/>
              <a:gd name="connsiteY5" fmla="*/ 195420 h 428443"/>
              <a:gd name="connsiteX6" fmla="*/ 441297 w 447426"/>
              <a:gd name="connsiteY6" fmla="*/ 309478 h 428443"/>
              <a:gd name="connsiteX7" fmla="*/ 184301 w 447426"/>
              <a:gd name="connsiteY7" fmla="*/ 428052 h 428443"/>
              <a:gd name="connsiteX8" fmla="*/ 5706 w 447426"/>
              <a:gd name="connsiteY8" fmla="*/ 321627 h 428443"/>
              <a:gd name="connsiteX0" fmla="*/ 5896 w 447616"/>
              <a:gd name="connsiteY0" fmla="*/ 321627 h 428443"/>
              <a:gd name="connsiteX1" fmla="*/ 65429 w 447616"/>
              <a:gd name="connsiteY1" fmla="*/ 93756 h 428443"/>
              <a:gd name="connsiteX2" fmla="*/ 285033 w 447616"/>
              <a:gd name="connsiteY2" fmla="*/ 91090 h 428443"/>
              <a:gd name="connsiteX3" fmla="*/ 269551 w 447616"/>
              <a:gd name="connsiteY3" fmla="*/ 0 h 428443"/>
              <a:gd name="connsiteX4" fmla="*/ 325749 w 447616"/>
              <a:gd name="connsiteY4" fmla="*/ 38697 h 428443"/>
              <a:gd name="connsiteX5" fmla="*/ 360704 w 447616"/>
              <a:gd name="connsiteY5" fmla="*/ 195420 h 428443"/>
              <a:gd name="connsiteX6" fmla="*/ 441487 w 447616"/>
              <a:gd name="connsiteY6" fmla="*/ 309478 h 428443"/>
              <a:gd name="connsiteX7" fmla="*/ 184491 w 447616"/>
              <a:gd name="connsiteY7" fmla="*/ 428052 h 428443"/>
              <a:gd name="connsiteX8" fmla="*/ 5896 w 447616"/>
              <a:gd name="connsiteY8" fmla="*/ 321627 h 428443"/>
              <a:gd name="connsiteX0" fmla="*/ 5896 w 447616"/>
              <a:gd name="connsiteY0" fmla="*/ 321627 h 428443"/>
              <a:gd name="connsiteX1" fmla="*/ 65429 w 447616"/>
              <a:gd name="connsiteY1" fmla="*/ 93756 h 428443"/>
              <a:gd name="connsiteX2" fmla="*/ 285033 w 447616"/>
              <a:gd name="connsiteY2" fmla="*/ 91090 h 428443"/>
              <a:gd name="connsiteX3" fmla="*/ 269551 w 447616"/>
              <a:gd name="connsiteY3" fmla="*/ 0 h 428443"/>
              <a:gd name="connsiteX4" fmla="*/ 325749 w 447616"/>
              <a:gd name="connsiteY4" fmla="*/ 38697 h 428443"/>
              <a:gd name="connsiteX5" fmla="*/ 360704 w 447616"/>
              <a:gd name="connsiteY5" fmla="*/ 195420 h 428443"/>
              <a:gd name="connsiteX6" fmla="*/ 441487 w 447616"/>
              <a:gd name="connsiteY6" fmla="*/ 309478 h 428443"/>
              <a:gd name="connsiteX7" fmla="*/ 184491 w 447616"/>
              <a:gd name="connsiteY7" fmla="*/ 428052 h 428443"/>
              <a:gd name="connsiteX8" fmla="*/ 5896 w 447616"/>
              <a:gd name="connsiteY8" fmla="*/ 321627 h 428443"/>
              <a:gd name="connsiteX0" fmla="*/ 5896 w 447616"/>
              <a:gd name="connsiteY0" fmla="*/ 321627 h 428443"/>
              <a:gd name="connsiteX1" fmla="*/ 65429 w 447616"/>
              <a:gd name="connsiteY1" fmla="*/ 93756 h 428443"/>
              <a:gd name="connsiteX2" fmla="*/ 285033 w 447616"/>
              <a:gd name="connsiteY2" fmla="*/ 91090 h 428443"/>
              <a:gd name="connsiteX3" fmla="*/ 269551 w 447616"/>
              <a:gd name="connsiteY3" fmla="*/ 0 h 428443"/>
              <a:gd name="connsiteX4" fmla="*/ 325749 w 447616"/>
              <a:gd name="connsiteY4" fmla="*/ 38697 h 428443"/>
              <a:gd name="connsiteX5" fmla="*/ 360704 w 447616"/>
              <a:gd name="connsiteY5" fmla="*/ 195420 h 428443"/>
              <a:gd name="connsiteX6" fmla="*/ 441487 w 447616"/>
              <a:gd name="connsiteY6" fmla="*/ 309478 h 428443"/>
              <a:gd name="connsiteX7" fmla="*/ 184491 w 447616"/>
              <a:gd name="connsiteY7" fmla="*/ 428052 h 428443"/>
              <a:gd name="connsiteX8" fmla="*/ 5896 w 447616"/>
              <a:gd name="connsiteY8" fmla="*/ 321627 h 428443"/>
              <a:gd name="connsiteX0" fmla="*/ 5896 w 447616"/>
              <a:gd name="connsiteY0" fmla="*/ 296495 h 403311"/>
              <a:gd name="connsiteX1" fmla="*/ 65429 w 447616"/>
              <a:gd name="connsiteY1" fmla="*/ 68624 h 403311"/>
              <a:gd name="connsiteX2" fmla="*/ 285033 w 447616"/>
              <a:gd name="connsiteY2" fmla="*/ 65958 h 403311"/>
              <a:gd name="connsiteX3" fmla="*/ 281201 w 447616"/>
              <a:gd name="connsiteY3" fmla="*/ 17067 h 403311"/>
              <a:gd name="connsiteX4" fmla="*/ 325749 w 447616"/>
              <a:gd name="connsiteY4" fmla="*/ 13565 h 403311"/>
              <a:gd name="connsiteX5" fmla="*/ 360704 w 447616"/>
              <a:gd name="connsiteY5" fmla="*/ 170288 h 403311"/>
              <a:gd name="connsiteX6" fmla="*/ 441487 w 447616"/>
              <a:gd name="connsiteY6" fmla="*/ 284346 h 403311"/>
              <a:gd name="connsiteX7" fmla="*/ 184491 w 447616"/>
              <a:gd name="connsiteY7" fmla="*/ 402920 h 403311"/>
              <a:gd name="connsiteX8" fmla="*/ 5896 w 447616"/>
              <a:gd name="connsiteY8" fmla="*/ 296495 h 403311"/>
              <a:gd name="connsiteX0" fmla="*/ 5896 w 447616"/>
              <a:gd name="connsiteY0" fmla="*/ 279428 h 386244"/>
              <a:gd name="connsiteX1" fmla="*/ 65429 w 447616"/>
              <a:gd name="connsiteY1" fmla="*/ 51557 h 386244"/>
              <a:gd name="connsiteX2" fmla="*/ 285033 w 447616"/>
              <a:gd name="connsiteY2" fmla="*/ 48891 h 386244"/>
              <a:gd name="connsiteX3" fmla="*/ 281201 w 447616"/>
              <a:gd name="connsiteY3" fmla="*/ 0 h 386244"/>
              <a:gd name="connsiteX4" fmla="*/ 332383 w 447616"/>
              <a:gd name="connsiteY4" fmla="*/ 40486 h 386244"/>
              <a:gd name="connsiteX5" fmla="*/ 360704 w 447616"/>
              <a:gd name="connsiteY5" fmla="*/ 153221 h 386244"/>
              <a:gd name="connsiteX6" fmla="*/ 441487 w 447616"/>
              <a:gd name="connsiteY6" fmla="*/ 267279 h 386244"/>
              <a:gd name="connsiteX7" fmla="*/ 184491 w 447616"/>
              <a:gd name="connsiteY7" fmla="*/ 385853 h 386244"/>
              <a:gd name="connsiteX8" fmla="*/ 5896 w 447616"/>
              <a:gd name="connsiteY8" fmla="*/ 279428 h 386244"/>
              <a:gd name="connsiteX0" fmla="*/ 1692 w 443412"/>
              <a:gd name="connsiteY0" fmla="*/ 279428 h 386244"/>
              <a:gd name="connsiteX1" fmla="*/ 101410 w 443412"/>
              <a:gd name="connsiteY1" fmla="*/ 56453 h 386244"/>
              <a:gd name="connsiteX2" fmla="*/ 280829 w 443412"/>
              <a:gd name="connsiteY2" fmla="*/ 48891 h 386244"/>
              <a:gd name="connsiteX3" fmla="*/ 276997 w 443412"/>
              <a:gd name="connsiteY3" fmla="*/ 0 h 386244"/>
              <a:gd name="connsiteX4" fmla="*/ 328179 w 443412"/>
              <a:gd name="connsiteY4" fmla="*/ 40486 h 386244"/>
              <a:gd name="connsiteX5" fmla="*/ 356500 w 443412"/>
              <a:gd name="connsiteY5" fmla="*/ 153221 h 386244"/>
              <a:gd name="connsiteX6" fmla="*/ 437283 w 443412"/>
              <a:gd name="connsiteY6" fmla="*/ 267279 h 386244"/>
              <a:gd name="connsiteX7" fmla="*/ 180287 w 443412"/>
              <a:gd name="connsiteY7" fmla="*/ 385853 h 386244"/>
              <a:gd name="connsiteX8" fmla="*/ 1692 w 443412"/>
              <a:gd name="connsiteY8" fmla="*/ 279428 h 386244"/>
              <a:gd name="connsiteX0" fmla="*/ 9206 w 368016"/>
              <a:gd name="connsiteY0" fmla="*/ 347102 h 393952"/>
              <a:gd name="connsiteX1" fmla="*/ 26014 w 368016"/>
              <a:gd name="connsiteY1" fmla="*/ 56453 h 393952"/>
              <a:gd name="connsiteX2" fmla="*/ 205433 w 368016"/>
              <a:gd name="connsiteY2" fmla="*/ 48891 h 393952"/>
              <a:gd name="connsiteX3" fmla="*/ 201601 w 368016"/>
              <a:gd name="connsiteY3" fmla="*/ 0 h 393952"/>
              <a:gd name="connsiteX4" fmla="*/ 252783 w 368016"/>
              <a:gd name="connsiteY4" fmla="*/ 40486 h 393952"/>
              <a:gd name="connsiteX5" fmla="*/ 281104 w 368016"/>
              <a:gd name="connsiteY5" fmla="*/ 153221 h 393952"/>
              <a:gd name="connsiteX6" fmla="*/ 361887 w 368016"/>
              <a:gd name="connsiteY6" fmla="*/ 267279 h 393952"/>
              <a:gd name="connsiteX7" fmla="*/ 104891 w 368016"/>
              <a:gd name="connsiteY7" fmla="*/ 385853 h 393952"/>
              <a:gd name="connsiteX8" fmla="*/ 9206 w 368016"/>
              <a:gd name="connsiteY8" fmla="*/ 347102 h 393952"/>
              <a:gd name="connsiteX0" fmla="*/ 13523 w 372333"/>
              <a:gd name="connsiteY0" fmla="*/ 347102 h 392275"/>
              <a:gd name="connsiteX1" fmla="*/ 30331 w 372333"/>
              <a:gd name="connsiteY1" fmla="*/ 56453 h 392275"/>
              <a:gd name="connsiteX2" fmla="*/ 209750 w 372333"/>
              <a:gd name="connsiteY2" fmla="*/ 48891 h 392275"/>
              <a:gd name="connsiteX3" fmla="*/ 205918 w 372333"/>
              <a:gd name="connsiteY3" fmla="*/ 0 h 392275"/>
              <a:gd name="connsiteX4" fmla="*/ 257100 w 372333"/>
              <a:gd name="connsiteY4" fmla="*/ 40486 h 392275"/>
              <a:gd name="connsiteX5" fmla="*/ 285421 w 372333"/>
              <a:gd name="connsiteY5" fmla="*/ 153221 h 392275"/>
              <a:gd name="connsiteX6" fmla="*/ 366204 w 372333"/>
              <a:gd name="connsiteY6" fmla="*/ 267279 h 392275"/>
              <a:gd name="connsiteX7" fmla="*/ 169454 w 372333"/>
              <a:gd name="connsiteY7" fmla="*/ 383598 h 392275"/>
              <a:gd name="connsiteX8" fmla="*/ 13523 w 372333"/>
              <a:gd name="connsiteY8" fmla="*/ 347102 h 392275"/>
              <a:gd name="connsiteX0" fmla="*/ 27124 w 356248"/>
              <a:gd name="connsiteY0" fmla="*/ 300343 h 384177"/>
              <a:gd name="connsiteX1" fmla="*/ 14246 w 356248"/>
              <a:gd name="connsiteY1" fmla="*/ 56453 h 384177"/>
              <a:gd name="connsiteX2" fmla="*/ 193665 w 356248"/>
              <a:gd name="connsiteY2" fmla="*/ 48891 h 384177"/>
              <a:gd name="connsiteX3" fmla="*/ 189833 w 356248"/>
              <a:gd name="connsiteY3" fmla="*/ 0 h 384177"/>
              <a:gd name="connsiteX4" fmla="*/ 241015 w 356248"/>
              <a:gd name="connsiteY4" fmla="*/ 40486 h 384177"/>
              <a:gd name="connsiteX5" fmla="*/ 269336 w 356248"/>
              <a:gd name="connsiteY5" fmla="*/ 153221 h 384177"/>
              <a:gd name="connsiteX6" fmla="*/ 350119 w 356248"/>
              <a:gd name="connsiteY6" fmla="*/ 267279 h 384177"/>
              <a:gd name="connsiteX7" fmla="*/ 153369 w 356248"/>
              <a:gd name="connsiteY7" fmla="*/ 383598 h 384177"/>
              <a:gd name="connsiteX8" fmla="*/ 27124 w 356248"/>
              <a:gd name="connsiteY8" fmla="*/ 300343 h 384177"/>
              <a:gd name="connsiteX0" fmla="*/ 15849 w 344973"/>
              <a:gd name="connsiteY0" fmla="*/ 300343 h 384104"/>
              <a:gd name="connsiteX1" fmla="*/ 20212 w 344973"/>
              <a:gd name="connsiteY1" fmla="*/ 92138 h 384104"/>
              <a:gd name="connsiteX2" fmla="*/ 182390 w 344973"/>
              <a:gd name="connsiteY2" fmla="*/ 48891 h 384104"/>
              <a:gd name="connsiteX3" fmla="*/ 178558 w 344973"/>
              <a:gd name="connsiteY3" fmla="*/ 0 h 384104"/>
              <a:gd name="connsiteX4" fmla="*/ 229740 w 344973"/>
              <a:gd name="connsiteY4" fmla="*/ 40486 h 384104"/>
              <a:gd name="connsiteX5" fmla="*/ 258061 w 344973"/>
              <a:gd name="connsiteY5" fmla="*/ 153221 h 384104"/>
              <a:gd name="connsiteX6" fmla="*/ 338844 w 344973"/>
              <a:gd name="connsiteY6" fmla="*/ 267279 h 384104"/>
              <a:gd name="connsiteX7" fmla="*/ 142094 w 344973"/>
              <a:gd name="connsiteY7" fmla="*/ 383598 h 384104"/>
              <a:gd name="connsiteX8" fmla="*/ 15849 w 344973"/>
              <a:gd name="connsiteY8" fmla="*/ 300343 h 384104"/>
              <a:gd name="connsiteX0" fmla="*/ 15849 w 344973"/>
              <a:gd name="connsiteY0" fmla="*/ 331529 h 415290"/>
              <a:gd name="connsiteX1" fmla="*/ 20212 w 344973"/>
              <a:gd name="connsiteY1" fmla="*/ 123324 h 415290"/>
              <a:gd name="connsiteX2" fmla="*/ 182390 w 344973"/>
              <a:gd name="connsiteY2" fmla="*/ 80077 h 415290"/>
              <a:gd name="connsiteX3" fmla="*/ 139178 w 344973"/>
              <a:gd name="connsiteY3" fmla="*/ 0 h 415290"/>
              <a:gd name="connsiteX4" fmla="*/ 229740 w 344973"/>
              <a:gd name="connsiteY4" fmla="*/ 71672 h 415290"/>
              <a:gd name="connsiteX5" fmla="*/ 258061 w 344973"/>
              <a:gd name="connsiteY5" fmla="*/ 184407 h 415290"/>
              <a:gd name="connsiteX6" fmla="*/ 338844 w 344973"/>
              <a:gd name="connsiteY6" fmla="*/ 298465 h 415290"/>
              <a:gd name="connsiteX7" fmla="*/ 142094 w 344973"/>
              <a:gd name="connsiteY7" fmla="*/ 414784 h 415290"/>
              <a:gd name="connsiteX8" fmla="*/ 15849 w 344973"/>
              <a:gd name="connsiteY8" fmla="*/ 331529 h 415290"/>
              <a:gd name="connsiteX0" fmla="*/ 14084 w 343208"/>
              <a:gd name="connsiteY0" fmla="*/ 331529 h 415290"/>
              <a:gd name="connsiteX1" fmla="*/ 18447 w 343208"/>
              <a:gd name="connsiteY1" fmla="*/ 123324 h 415290"/>
              <a:gd name="connsiteX2" fmla="*/ 151108 w 343208"/>
              <a:gd name="connsiteY2" fmla="*/ 86076 h 415290"/>
              <a:gd name="connsiteX3" fmla="*/ 137413 w 343208"/>
              <a:gd name="connsiteY3" fmla="*/ 0 h 415290"/>
              <a:gd name="connsiteX4" fmla="*/ 227975 w 343208"/>
              <a:gd name="connsiteY4" fmla="*/ 71672 h 415290"/>
              <a:gd name="connsiteX5" fmla="*/ 256296 w 343208"/>
              <a:gd name="connsiteY5" fmla="*/ 184407 h 415290"/>
              <a:gd name="connsiteX6" fmla="*/ 337079 w 343208"/>
              <a:gd name="connsiteY6" fmla="*/ 298465 h 415290"/>
              <a:gd name="connsiteX7" fmla="*/ 140329 w 343208"/>
              <a:gd name="connsiteY7" fmla="*/ 414784 h 415290"/>
              <a:gd name="connsiteX8" fmla="*/ 14084 w 343208"/>
              <a:gd name="connsiteY8" fmla="*/ 331529 h 415290"/>
              <a:gd name="connsiteX0" fmla="*/ 14084 w 343208"/>
              <a:gd name="connsiteY0" fmla="*/ 271841 h 355602"/>
              <a:gd name="connsiteX1" fmla="*/ 18447 w 343208"/>
              <a:gd name="connsiteY1" fmla="*/ 63636 h 355602"/>
              <a:gd name="connsiteX2" fmla="*/ 151108 w 343208"/>
              <a:gd name="connsiteY2" fmla="*/ 26388 h 355602"/>
              <a:gd name="connsiteX3" fmla="*/ 216829 w 343208"/>
              <a:gd name="connsiteY3" fmla="*/ 23553 h 355602"/>
              <a:gd name="connsiteX4" fmla="*/ 227975 w 343208"/>
              <a:gd name="connsiteY4" fmla="*/ 11984 h 355602"/>
              <a:gd name="connsiteX5" fmla="*/ 256296 w 343208"/>
              <a:gd name="connsiteY5" fmla="*/ 124719 h 355602"/>
              <a:gd name="connsiteX6" fmla="*/ 337079 w 343208"/>
              <a:gd name="connsiteY6" fmla="*/ 238777 h 355602"/>
              <a:gd name="connsiteX7" fmla="*/ 140329 w 343208"/>
              <a:gd name="connsiteY7" fmla="*/ 355096 h 355602"/>
              <a:gd name="connsiteX8" fmla="*/ 14084 w 343208"/>
              <a:gd name="connsiteY8" fmla="*/ 271841 h 355602"/>
              <a:gd name="connsiteX0" fmla="*/ 14084 w 343208"/>
              <a:gd name="connsiteY0" fmla="*/ 265735 h 349496"/>
              <a:gd name="connsiteX1" fmla="*/ 18447 w 343208"/>
              <a:gd name="connsiteY1" fmla="*/ 57530 h 349496"/>
              <a:gd name="connsiteX2" fmla="*/ 151108 w 343208"/>
              <a:gd name="connsiteY2" fmla="*/ 20282 h 349496"/>
              <a:gd name="connsiteX3" fmla="*/ 227975 w 343208"/>
              <a:gd name="connsiteY3" fmla="*/ 5878 h 349496"/>
              <a:gd name="connsiteX4" fmla="*/ 256296 w 343208"/>
              <a:gd name="connsiteY4" fmla="*/ 118613 h 349496"/>
              <a:gd name="connsiteX5" fmla="*/ 337079 w 343208"/>
              <a:gd name="connsiteY5" fmla="*/ 232671 h 349496"/>
              <a:gd name="connsiteX6" fmla="*/ 140329 w 343208"/>
              <a:gd name="connsiteY6" fmla="*/ 348990 h 349496"/>
              <a:gd name="connsiteX7" fmla="*/ 14084 w 343208"/>
              <a:gd name="connsiteY7" fmla="*/ 265735 h 349496"/>
              <a:gd name="connsiteX0" fmla="*/ 14084 w 343208"/>
              <a:gd name="connsiteY0" fmla="*/ 245453 h 329214"/>
              <a:gd name="connsiteX1" fmla="*/ 18447 w 343208"/>
              <a:gd name="connsiteY1" fmla="*/ 37248 h 329214"/>
              <a:gd name="connsiteX2" fmla="*/ 151108 w 343208"/>
              <a:gd name="connsiteY2" fmla="*/ 0 h 329214"/>
              <a:gd name="connsiteX3" fmla="*/ 256296 w 343208"/>
              <a:gd name="connsiteY3" fmla="*/ 98331 h 329214"/>
              <a:gd name="connsiteX4" fmla="*/ 337079 w 343208"/>
              <a:gd name="connsiteY4" fmla="*/ 212389 h 329214"/>
              <a:gd name="connsiteX5" fmla="*/ 140329 w 343208"/>
              <a:gd name="connsiteY5" fmla="*/ 328708 h 329214"/>
              <a:gd name="connsiteX6" fmla="*/ 14084 w 343208"/>
              <a:gd name="connsiteY6" fmla="*/ 245453 h 329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3208" h="329214">
                <a:moveTo>
                  <a:pt x="14084" y="245453"/>
                </a:moveTo>
                <a:cubicBezTo>
                  <a:pt x="-6230" y="196876"/>
                  <a:pt x="-4390" y="78157"/>
                  <a:pt x="18447" y="37248"/>
                </a:cubicBezTo>
                <a:cubicBezTo>
                  <a:pt x="41284" y="-3661"/>
                  <a:pt x="111024" y="12081"/>
                  <a:pt x="151108" y="0"/>
                </a:cubicBezTo>
                <a:cubicBezTo>
                  <a:pt x="190749" y="10180"/>
                  <a:pt x="225301" y="62933"/>
                  <a:pt x="256296" y="98331"/>
                </a:cubicBezTo>
                <a:cubicBezTo>
                  <a:pt x="282119" y="139060"/>
                  <a:pt x="366448" y="173617"/>
                  <a:pt x="337079" y="212389"/>
                </a:cubicBezTo>
                <a:cubicBezTo>
                  <a:pt x="314524" y="352743"/>
                  <a:pt x="194161" y="323197"/>
                  <a:pt x="140329" y="328708"/>
                </a:cubicBezTo>
                <a:cubicBezTo>
                  <a:pt x="86497" y="334219"/>
                  <a:pt x="34398" y="294030"/>
                  <a:pt x="14084" y="245453"/>
                </a:cubicBezTo>
                <a:close/>
              </a:path>
            </a:pathLst>
          </a:custGeom>
          <a:solidFill>
            <a:srgbClr val="FFC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33"/>
          <p:cNvSpPr/>
          <p:nvPr/>
        </p:nvSpPr>
        <p:spPr>
          <a:xfrm rot="416804" flipH="1">
            <a:off x="7139477" y="5017472"/>
            <a:ext cx="77911" cy="115447"/>
          </a:xfrm>
          <a:custGeom>
            <a:avLst/>
            <a:gdLst>
              <a:gd name="connsiteX0" fmla="*/ 0 w 352425"/>
              <a:gd name="connsiteY0" fmla="*/ 232632 h 465263"/>
              <a:gd name="connsiteX1" fmla="*/ 176213 w 352425"/>
              <a:gd name="connsiteY1" fmla="*/ 0 h 465263"/>
              <a:gd name="connsiteX2" fmla="*/ 352426 w 352425"/>
              <a:gd name="connsiteY2" fmla="*/ 232632 h 465263"/>
              <a:gd name="connsiteX3" fmla="*/ 176213 w 352425"/>
              <a:gd name="connsiteY3" fmla="*/ 465264 h 465263"/>
              <a:gd name="connsiteX4" fmla="*/ 0 w 352425"/>
              <a:gd name="connsiteY4" fmla="*/ 232632 h 465263"/>
              <a:gd name="connsiteX0" fmla="*/ 1629 w 354055"/>
              <a:gd name="connsiteY0" fmla="*/ 142145 h 374777"/>
              <a:gd name="connsiteX1" fmla="*/ 120692 w 354055"/>
              <a:gd name="connsiteY1" fmla="*/ 0 h 374777"/>
              <a:gd name="connsiteX2" fmla="*/ 354055 w 354055"/>
              <a:gd name="connsiteY2" fmla="*/ 142145 h 374777"/>
              <a:gd name="connsiteX3" fmla="*/ 177842 w 354055"/>
              <a:gd name="connsiteY3" fmla="*/ 374777 h 374777"/>
              <a:gd name="connsiteX4" fmla="*/ 1629 w 354055"/>
              <a:gd name="connsiteY4" fmla="*/ 142145 h 374777"/>
              <a:gd name="connsiteX0" fmla="*/ 892 w 379804"/>
              <a:gd name="connsiteY0" fmla="*/ 219990 h 452622"/>
              <a:gd name="connsiteX1" fmla="*/ 119955 w 379804"/>
              <a:gd name="connsiteY1" fmla="*/ 77845 h 452622"/>
              <a:gd name="connsiteX2" fmla="*/ 360460 w 379804"/>
              <a:gd name="connsiteY2" fmla="*/ 5360 h 452622"/>
              <a:gd name="connsiteX3" fmla="*/ 353318 w 379804"/>
              <a:gd name="connsiteY3" fmla="*/ 219990 h 452622"/>
              <a:gd name="connsiteX4" fmla="*/ 177105 w 379804"/>
              <a:gd name="connsiteY4" fmla="*/ 452622 h 452622"/>
              <a:gd name="connsiteX5" fmla="*/ 892 w 379804"/>
              <a:gd name="connsiteY5" fmla="*/ 219990 h 452622"/>
              <a:gd name="connsiteX0" fmla="*/ 701 w 373499"/>
              <a:gd name="connsiteY0" fmla="*/ 219072 h 451704"/>
              <a:gd name="connsiteX1" fmla="*/ 119764 w 373499"/>
              <a:gd name="connsiteY1" fmla="*/ 76927 h 451704"/>
              <a:gd name="connsiteX2" fmla="*/ 231681 w 373499"/>
              <a:gd name="connsiteY2" fmla="*/ 116361 h 451704"/>
              <a:gd name="connsiteX3" fmla="*/ 360269 w 373499"/>
              <a:gd name="connsiteY3" fmla="*/ 4442 h 451704"/>
              <a:gd name="connsiteX4" fmla="*/ 353127 w 373499"/>
              <a:gd name="connsiteY4" fmla="*/ 219072 h 451704"/>
              <a:gd name="connsiteX5" fmla="*/ 176914 w 373499"/>
              <a:gd name="connsiteY5" fmla="*/ 451704 h 451704"/>
              <a:gd name="connsiteX6" fmla="*/ 701 w 373499"/>
              <a:gd name="connsiteY6" fmla="*/ 219072 h 451704"/>
              <a:gd name="connsiteX0" fmla="*/ 5393 w 378191"/>
              <a:gd name="connsiteY0" fmla="*/ 219072 h 451704"/>
              <a:gd name="connsiteX1" fmla="*/ 62544 w 378191"/>
              <a:gd name="connsiteY1" fmla="*/ 117408 h 451704"/>
              <a:gd name="connsiteX2" fmla="*/ 236373 w 378191"/>
              <a:gd name="connsiteY2" fmla="*/ 116361 h 451704"/>
              <a:gd name="connsiteX3" fmla="*/ 364961 w 378191"/>
              <a:gd name="connsiteY3" fmla="*/ 4442 h 451704"/>
              <a:gd name="connsiteX4" fmla="*/ 357819 w 378191"/>
              <a:gd name="connsiteY4" fmla="*/ 219072 h 451704"/>
              <a:gd name="connsiteX5" fmla="*/ 181606 w 378191"/>
              <a:gd name="connsiteY5" fmla="*/ 451704 h 451704"/>
              <a:gd name="connsiteX6" fmla="*/ 5393 w 378191"/>
              <a:gd name="connsiteY6" fmla="*/ 219072 h 451704"/>
              <a:gd name="connsiteX0" fmla="*/ 5213 w 380393"/>
              <a:gd name="connsiteY0" fmla="*/ 345279 h 455457"/>
              <a:gd name="connsiteX1" fmla="*/ 64746 w 380393"/>
              <a:gd name="connsiteY1" fmla="*/ 117408 h 455457"/>
              <a:gd name="connsiteX2" fmla="*/ 238575 w 380393"/>
              <a:gd name="connsiteY2" fmla="*/ 116361 h 455457"/>
              <a:gd name="connsiteX3" fmla="*/ 367163 w 380393"/>
              <a:gd name="connsiteY3" fmla="*/ 4442 h 455457"/>
              <a:gd name="connsiteX4" fmla="*/ 360021 w 380393"/>
              <a:gd name="connsiteY4" fmla="*/ 219072 h 455457"/>
              <a:gd name="connsiteX5" fmla="*/ 183808 w 380393"/>
              <a:gd name="connsiteY5" fmla="*/ 451704 h 455457"/>
              <a:gd name="connsiteX6" fmla="*/ 5213 w 380393"/>
              <a:gd name="connsiteY6" fmla="*/ 345279 h 455457"/>
              <a:gd name="connsiteX0" fmla="*/ 5213 w 445490"/>
              <a:gd name="connsiteY0" fmla="*/ 345279 h 451760"/>
              <a:gd name="connsiteX1" fmla="*/ 64746 w 445490"/>
              <a:gd name="connsiteY1" fmla="*/ 117408 h 451760"/>
              <a:gd name="connsiteX2" fmla="*/ 238575 w 445490"/>
              <a:gd name="connsiteY2" fmla="*/ 116361 h 451760"/>
              <a:gd name="connsiteX3" fmla="*/ 367163 w 445490"/>
              <a:gd name="connsiteY3" fmla="*/ 4442 h 451760"/>
              <a:gd name="connsiteX4" fmla="*/ 360021 w 445490"/>
              <a:gd name="connsiteY4" fmla="*/ 219072 h 451760"/>
              <a:gd name="connsiteX5" fmla="*/ 440804 w 445490"/>
              <a:gd name="connsiteY5" fmla="*/ 333130 h 451760"/>
              <a:gd name="connsiteX6" fmla="*/ 183808 w 445490"/>
              <a:gd name="connsiteY6" fmla="*/ 451704 h 451760"/>
              <a:gd name="connsiteX7" fmla="*/ 5213 w 445490"/>
              <a:gd name="connsiteY7" fmla="*/ 345279 h 451760"/>
              <a:gd name="connsiteX0" fmla="*/ 5213 w 445490"/>
              <a:gd name="connsiteY0" fmla="*/ 345279 h 452095"/>
              <a:gd name="connsiteX1" fmla="*/ 64746 w 445490"/>
              <a:gd name="connsiteY1" fmla="*/ 117408 h 452095"/>
              <a:gd name="connsiteX2" fmla="*/ 238575 w 445490"/>
              <a:gd name="connsiteY2" fmla="*/ 116361 h 452095"/>
              <a:gd name="connsiteX3" fmla="*/ 367163 w 445490"/>
              <a:gd name="connsiteY3" fmla="*/ 4442 h 452095"/>
              <a:gd name="connsiteX4" fmla="*/ 360021 w 445490"/>
              <a:gd name="connsiteY4" fmla="*/ 219072 h 452095"/>
              <a:gd name="connsiteX5" fmla="*/ 440804 w 445490"/>
              <a:gd name="connsiteY5" fmla="*/ 333130 h 452095"/>
              <a:gd name="connsiteX6" fmla="*/ 183808 w 445490"/>
              <a:gd name="connsiteY6" fmla="*/ 451704 h 452095"/>
              <a:gd name="connsiteX7" fmla="*/ 5213 w 445490"/>
              <a:gd name="connsiteY7" fmla="*/ 345279 h 452095"/>
              <a:gd name="connsiteX0" fmla="*/ 5213 w 445490"/>
              <a:gd name="connsiteY0" fmla="*/ 329985 h 436801"/>
              <a:gd name="connsiteX1" fmla="*/ 64746 w 445490"/>
              <a:gd name="connsiteY1" fmla="*/ 102114 h 436801"/>
              <a:gd name="connsiteX2" fmla="*/ 238575 w 445490"/>
              <a:gd name="connsiteY2" fmla="*/ 101067 h 436801"/>
              <a:gd name="connsiteX3" fmla="*/ 221305 w 445490"/>
              <a:gd name="connsiteY3" fmla="*/ 4961 h 436801"/>
              <a:gd name="connsiteX4" fmla="*/ 360021 w 445490"/>
              <a:gd name="connsiteY4" fmla="*/ 203778 h 436801"/>
              <a:gd name="connsiteX5" fmla="*/ 440804 w 445490"/>
              <a:gd name="connsiteY5" fmla="*/ 317836 h 436801"/>
              <a:gd name="connsiteX6" fmla="*/ 183808 w 445490"/>
              <a:gd name="connsiteY6" fmla="*/ 436410 h 436801"/>
              <a:gd name="connsiteX7" fmla="*/ 5213 w 445490"/>
              <a:gd name="connsiteY7" fmla="*/ 329985 h 436801"/>
              <a:gd name="connsiteX0" fmla="*/ 5213 w 446933"/>
              <a:gd name="connsiteY0" fmla="*/ 325896 h 432712"/>
              <a:gd name="connsiteX1" fmla="*/ 64746 w 446933"/>
              <a:gd name="connsiteY1" fmla="*/ 98025 h 432712"/>
              <a:gd name="connsiteX2" fmla="*/ 238575 w 446933"/>
              <a:gd name="connsiteY2" fmla="*/ 96978 h 432712"/>
              <a:gd name="connsiteX3" fmla="*/ 221305 w 446933"/>
              <a:gd name="connsiteY3" fmla="*/ 872 h 432712"/>
              <a:gd name="connsiteX4" fmla="*/ 325066 w 446933"/>
              <a:gd name="connsiteY4" fmla="*/ 42966 h 432712"/>
              <a:gd name="connsiteX5" fmla="*/ 360021 w 446933"/>
              <a:gd name="connsiteY5" fmla="*/ 199689 h 432712"/>
              <a:gd name="connsiteX6" fmla="*/ 440804 w 446933"/>
              <a:gd name="connsiteY6" fmla="*/ 313747 h 432712"/>
              <a:gd name="connsiteX7" fmla="*/ 183808 w 446933"/>
              <a:gd name="connsiteY7" fmla="*/ 432321 h 432712"/>
              <a:gd name="connsiteX8" fmla="*/ 5213 w 446933"/>
              <a:gd name="connsiteY8" fmla="*/ 325896 h 432712"/>
              <a:gd name="connsiteX0" fmla="*/ 5213 w 446933"/>
              <a:gd name="connsiteY0" fmla="*/ 311442 h 418258"/>
              <a:gd name="connsiteX1" fmla="*/ 64746 w 446933"/>
              <a:gd name="connsiteY1" fmla="*/ 83571 h 418258"/>
              <a:gd name="connsiteX2" fmla="*/ 238575 w 446933"/>
              <a:gd name="connsiteY2" fmla="*/ 82524 h 418258"/>
              <a:gd name="connsiteX3" fmla="*/ 197728 w 446933"/>
              <a:gd name="connsiteY3" fmla="*/ 2736 h 418258"/>
              <a:gd name="connsiteX4" fmla="*/ 325066 w 446933"/>
              <a:gd name="connsiteY4" fmla="*/ 28512 h 418258"/>
              <a:gd name="connsiteX5" fmla="*/ 360021 w 446933"/>
              <a:gd name="connsiteY5" fmla="*/ 185235 h 418258"/>
              <a:gd name="connsiteX6" fmla="*/ 440804 w 446933"/>
              <a:gd name="connsiteY6" fmla="*/ 299293 h 418258"/>
              <a:gd name="connsiteX7" fmla="*/ 183808 w 446933"/>
              <a:gd name="connsiteY7" fmla="*/ 417867 h 418258"/>
              <a:gd name="connsiteX8" fmla="*/ 5213 w 446933"/>
              <a:gd name="connsiteY8" fmla="*/ 311442 h 418258"/>
              <a:gd name="connsiteX0" fmla="*/ 5213 w 446933"/>
              <a:gd name="connsiteY0" fmla="*/ 324323 h 431139"/>
              <a:gd name="connsiteX1" fmla="*/ 64746 w 446933"/>
              <a:gd name="connsiteY1" fmla="*/ 96452 h 431139"/>
              <a:gd name="connsiteX2" fmla="*/ 238575 w 446933"/>
              <a:gd name="connsiteY2" fmla="*/ 95405 h 431139"/>
              <a:gd name="connsiteX3" fmla="*/ 197728 w 446933"/>
              <a:gd name="connsiteY3" fmla="*/ 15617 h 431139"/>
              <a:gd name="connsiteX4" fmla="*/ 325066 w 446933"/>
              <a:gd name="connsiteY4" fmla="*/ 41393 h 431139"/>
              <a:gd name="connsiteX5" fmla="*/ 360021 w 446933"/>
              <a:gd name="connsiteY5" fmla="*/ 198116 h 431139"/>
              <a:gd name="connsiteX6" fmla="*/ 440804 w 446933"/>
              <a:gd name="connsiteY6" fmla="*/ 312174 h 431139"/>
              <a:gd name="connsiteX7" fmla="*/ 183808 w 446933"/>
              <a:gd name="connsiteY7" fmla="*/ 430748 h 431139"/>
              <a:gd name="connsiteX8" fmla="*/ 5213 w 446933"/>
              <a:gd name="connsiteY8" fmla="*/ 324323 h 431139"/>
              <a:gd name="connsiteX0" fmla="*/ 5213 w 446933"/>
              <a:gd name="connsiteY0" fmla="*/ 324323 h 431139"/>
              <a:gd name="connsiteX1" fmla="*/ 64746 w 446933"/>
              <a:gd name="connsiteY1" fmla="*/ 96452 h 431139"/>
              <a:gd name="connsiteX2" fmla="*/ 238575 w 446933"/>
              <a:gd name="connsiteY2" fmla="*/ 95405 h 431139"/>
              <a:gd name="connsiteX3" fmla="*/ 197728 w 446933"/>
              <a:gd name="connsiteY3" fmla="*/ 15617 h 431139"/>
              <a:gd name="connsiteX4" fmla="*/ 325066 w 446933"/>
              <a:gd name="connsiteY4" fmla="*/ 41393 h 431139"/>
              <a:gd name="connsiteX5" fmla="*/ 360021 w 446933"/>
              <a:gd name="connsiteY5" fmla="*/ 198116 h 431139"/>
              <a:gd name="connsiteX6" fmla="*/ 440804 w 446933"/>
              <a:gd name="connsiteY6" fmla="*/ 312174 h 431139"/>
              <a:gd name="connsiteX7" fmla="*/ 183808 w 446933"/>
              <a:gd name="connsiteY7" fmla="*/ 430748 h 431139"/>
              <a:gd name="connsiteX8" fmla="*/ 5213 w 446933"/>
              <a:gd name="connsiteY8" fmla="*/ 324323 h 431139"/>
              <a:gd name="connsiteX0" fmla="*/ 5213 w 446933"/>
              <a:gd name="connsiteY0" fmla="*/ 313032 h 419848"/>
              <a:gd name="connsiteX1" fmla="*/ 64746 w 446933"/>
              <a:gd name="connsiteY1" fmla="*/ 85161 h 419848"/>
              <a:gd name="connsiteX2" fmla="*/ 238575 w 446933"/>
              <a:gd name="connsiteY2" fmla="*/ 84114 h 419848"/>
              <a:gd name="connsiteX3" fmla="*/ 176513 w 446933"/>
              <a:gd name="connsiteY3" fmla="*/ 20932 h 419848"/>
              <a:gd name="connsiteX4" fmla="*/ 325066 w 446933"/>
              <a:gd name="connsiteY4" fmla="*/ 30102 h 419848"/>
              <a:gd name="connsiteX5" fmla="*/ 360021 w 446933"/>
              <a:gd name="connsiteY5" fmla="*/ 186825 h 419848"/>
              <a:gd name="connsiteX6" fmla="*/ 440804 w 446933"/>
              <a:gd name="connsiteY6" fmla="*/ 300883 h 419848"/>
              <a:gd name="connsiteX7" fmla="*/ 183808 w 446933"/>
              <a:gd name="connsiteY7" fmla="*/ 419457 h 419848"/>
              <a:gd name="connsiteX8" fmla="*/ 5213 w 446933"/>
              <a:gd name="connsiteY8" fmla="*/ 313032 h 419848"/>
              <a:gd name="connsiteX0" fmla="*/ 5213 w 446933"/>
              <a:gd name="connsiteY0" fmla="*/ 316250 h 423066"/>
              <a:gd name="connsiteX1" fmla="*/ 64746 w 446933"/>
              <a:gd name="connsiteY1" fmla="*/ 88379 h 423066"/>
              <a:gd name="connsiteX2" fmla="*/ 238575 w 446933"/>
              <a:gd name="connsiteY2" fmla="*/ 87332 h 423066"/>
              <a:gd name="connsiteX3" fmla="*/ 176513 w 446933"/>
              <a:gd name="connsiteY3" fmla="*/ 24150 h 423066"/>
              <a:gd name="connsiteX4" fmla="*/ 325066 w 446933"/>
              <a:gd name="connsiteY4" fmla="*/ 33320 h 423066"/>
              <a:gd name="connsiteX5" fmla="*/ 360021 w 446933"/>
              <a:gd name="connsiteY5" fmla="*/ 190043 h 423066"/>
              <a:gd name="connsiteX6" fmla="*/ 440804 w 446933"/>
              <a:gd name="connsiteY6" fmla="*/ 304101 h 423066"/>
              <a:gd name="connsiteX7" fmla="*/ 183808 w 446933"/>
              <a:gd name="connsiteY7" fmla="*/ 422675 h 423066"/>
              <a:gd name="connsiteX8" fmla="*/ 5213 w 446933"/>
              <a:gd name="connsiteY8" fmla="*/ 316250 h 423066"/>
              <a:gd name="connsiteX0" fmla="*/ 5213 w 446933"/>
              <a:gd name="connsiteY0" fmla="*/ 337126 h 443942"/>
              <a:gd name="connsiteX1" fmla="*/ 64746 w 446933"/>
              <a:gd name="connsiteY1" fmla="*/ 109255 h 443942"/>
              <a:gd name="connsiteX2" fmla="*/ 238575 w 446933"/>
              <a:gd name="connsiteY2" fmla="*/ 108208 h 443942"/>
              <a:gd name="connsiteX3" fmla="*/ 196803 w 446933"/>
              <a:gd name="connsiteY3" fmla="*/ 16314 h 443942"/>
              <a:gd name="connsiteX4" fmla="*/ 325066 w 446933"/>
              <a:gd name="connsiteY4" fmla="*/ 54196 h 443942"/>
              <a:gd name="connsiteX5" fmla="*/ 360021 w 446933"/>
              <a:gd name="connsiteY5" fmla="*/ 210919 h 443942"/>
              <a:gd name="connsiteX6" fmla="*/ 440804 w 446933"/>
              <a:gd name="connsiteY6" fmla="*/ 324977 h 443942"/>
              <a:gd name="connsiteX7" fmla="*/ 183808 w 446933"/>
              <a:gd name="connsiteY7" fmla="*/ 443551 h 443942"/>
              <a:gd name="connsiteX8" fmla="*/ 5213 w 446933"/>
              <a:gd name="connsiteY8" fmla="*/ 337126 h 443942"/>
              <a:gd name="connsiteX0" fmla="*/ 5213 w 446933"/>
              <a:gd name="connsiteY0" fmla="*/ 334366 h 441182"/>
              <a:gd name="connsiteX1" fmla="*/ 64746 w 446933"/>
              <a:gd name="connsiteY1" fmla="*/ 106495 h 441182"/>
              <a:gd name="connsiteX2" fmla="*/ 238575 w 446933"/>
              <a:gd name="connsiteY2" fmla="*/ 105448 h 441182"/>
              <a:gd name="connsiteX3" fmla="*/ 225168 w 446933"/>
              <a:gd name="connsiteY3" fmla="*/ 17010 h 441182"/>
              <a:gd name="connsiteX4" fmla="*/ 325066 w 446933"/>
              <a:gd name="connsiteY4" fmla="*/ 51436 h 441182"/>
              <a:gd name="connsiteX5" fmla="*/ 360021 w 446933"/>
              <a:gd name="connsiteY5" fmla="*/ 208159 h 441182"/>
              <a:gd name="connsiteX6" fmla="*/ 440804 w 446933"/>
              <a:gd name="connsiteY6" fmla="*/ 322217 h 441182"/>
              <a:gd name="connsiteX7" fmla="*/ 183808 w 446933"/>
              <a:gd name="connsiteY7" fmla="*/ 440791 h 441182"/>
              <a:gd name="connsiteX8" fmla="*/ 5213 w 446933"/>
              <a:gd name="connsiteY8" fmla="*/ 334366 h 441182"/>
              <a:gd name="connsiteX0" fmla="*/ 5213 w 446933"/>
              <a:gd name="connsiteY0" fmla="*/ 334916 h 441732"/>
              <a:gd name="connsiteX1" fmla="*/ 64746 w 446933"/>
              <a:gd name="connsiteY1" fmla="*/ 107045 h 441732"/>
              <a:gd name="connsiteX2" fmla="*/ 238575 w 446933"/>
              <a:gd name="connsiteY2" fmla="*/ 105998 h 441732"/>
              <a:gd name="connsiteX3" fmla="*/ 258837 w 446933"/>
              <a:gd name="connsiteY3" fmla="*/ 16865 h 441732"/>
              <a:gd name="connsiteX4" fmla="*/ 325066 w 446933"/>
              <a:gd name="connsiteY4" fmla="*/ 51986 h 441732"/>
              <a:gd name="connsiteX5" fmla="*/ 360021 w 446933"/>
              <a:gd name="connsiteY5" fmla="*/ 208709 h 441732"/>
              <a:gd name="connsiteX6" fmla="*/ 440804 w 446933"/>
              <a:gd name="connsiteY6" fmla="*/ 322767 h 441732"/>
              <a:gd name="connsiteX7" fmla="*/ 183808 w 446933"/>
              <a:gd name="connsiteY7" fmla="*/ 441341 h 441732"/>
              <a:gd name="connsiteX8" fmla="*/ 5213 w 446933"/>
              <a:gd name="connsiteY8" fmla="*/ 334916 h 441732"/>
              <a:gd name="connsiteX0" fmla="*/ 5213 w 446933"/>
              <a:gd name="connsiteY0" fmla="*/ 337784 h 444600"/>
              <a:gd name="connsiteX1" fmla="*/ 64746 w 446933"/>
              <a:gd name="connsiteY1" fmla="*/ 109913 h 444600"/>
              <a:gd name="connsiteX2" fmla="*/ 238575 w 446933"/>
              <a:gd name="connsiteY2" fmla="*/ 108866 h 444600"/>
              <a:gd name="connsiteX3" fmla="*/ 268868 w 446933"/>
              <a:gd name="connsiteY3" fmla="*/ 16157 h 444600"/>
              <a:gd name="connsiteX4" fmla="*/ 325066 w 446933"/>
              <a:gd name="connsiteY4" fmla="*/ 54854 h 444600"/>
              <a:gd name="connsiteX5" fmla="*/ 360021 w 446933"/>
              <a:gd name="connsiteY5" fmla="*/ 211577 h 444600"/>
              <a:gd name="connsiteX6" fmla="*/ 440804 w 446933"/>
              <a:gd name="connsiteY6" fmla="*/ 325635 h 444600"/>
              <a:gd name="connsiteX7" fmla="*/ 183808 w 446933"/>
              <a:gd name="connsiteY7" fmla="*/ 444209 h 444600"/>
              <a:gd name="connsiteX8" fmla="*/ 5213 w 446933"/>
              <a:gd name="connsiteY8" fmla="*/ 337784 h 444600"/>
              <a:gd name="connsiteX0" fmla="*/ 5213 w 446933"/>
              <a:gd name="connsiteY0" fmla="*/ 337784 h 444600"/>
              <a:gd name="connsiteX1" fmla="*/ 64746 w 446933"/>
              <a:gd name="connsiteY1" fmla="*/ 109913 h 444600"/>
              <a:gd name="connsiteX2" fmla="*/ 238575 w 446933"/>
              <a:gd name="connsiteY2" fmla="*/ 108866 h 444600"/>
              <a:gd name="connsiteX3" fmla="*/ 268868 w 446933"/>
              <a:gd name="connsiteY3" fmla="*/ 16157 h 444600"/>
              <a:gd name="connsiteX4" fmla="*/ 325066 w 446933"/>
              <a:gd name="connsiteY4" fmla="*/ 54854 h 444600"/>
              <a:gd name="connsiteX5" fmla="*/ 360021 w 446933"/>
              <a:gd name="connsiteY5" fmla="*/ 211577 h 444600"/>
              <a:gd name="connsiteX6" fmla="*/ 440804 w 446933"/>
              <a:gd name="connsiteY6" fmla="*/ 325635 h 444600"/>
              <a:gd name="connsiteX7" fmla="*/ 183808 w 446933"/>
              <a:gd name="connsiteY7" fmla="*/ 444209 h 444600"/>
              <a:gd name="connsiteX8" fmla="*/ 5213 w 446933"/>
              <a:gd name="connsiteY8" fmla="*/ 337784 h 444600"/>
              <a:gd name="connsiteX0" fmla="*/ 5213 w 446933"/>
              <a:gd name="connsiteY0" fmla="*/ 321627 h 428443"/>
              <a:gd name="connsiteX1" fmla="*/ 64746 w 446933"/>
              <a:gd name="connsiteY1" fmla="*/ 93756 h 428443"/>
              <a:gd name="connsiteX2" fmla="*/ 238575 w 446933"/>
              <a:gd name="connsiteY2" fmla="*/ 92709 h 428443"/>
              <a:gd name="connsiteX3" fmla="*/ 268868 w 446933"/>
              <a:gd name="connsiteY3" fmla="*/ 0 h 428443"/>
              <a:gd name="connsiteX4" fmla="*/ 325066 w 446933"/>
              <a:gd name="connsiteY4" fmla="*/ 38697 h 428443"/>
              <a:gd name="connsiteX5" fmla="*/ 360021 w 446933"/>
              <a:gd name="connsiteY5" fmla="*/ 195420 h 428443"/>
              <a:gd name="connsiteX6" fmla="*/ 440804 w 446933"/>
              <a:gd name="connsiteY6" fmla="*/ 309478 h 428443"/>
              <a:gd name="connsiteX7" fmla="*/ 183808 w 446933"/>
              <a:gd name="connsiteY7" fmla="*/ 428052 h 428443"/>
              <a:gd name="connsiteX8" fmla="*/ 5213 w 446933"/>
              <a:gd name="connsiteY8" fmla="*/ 321627 h 428443"/>
              <a:gd name="connsiteX0" fmla="*/ 5706 w 447426"/>
              <a:gd name="connsiteY0" fmla="*/ 321627 h 428443"/>
              <a:gd name="connsiteX1" fmla="*/ 65239 w 447426"/>
              <a:gd name="connsiteY1" fmla="*/ 93756 h 428443"/>
              <a:gd name="connsiteX2" fmla="*/ 273024 w 447426"/>
              <a:gd name="connsiteY2" fmla="*/ 89650 h 428443"/>
              <a:gd name="connsiteX3" fmla="*/ 269361 w 447426"/>
              <a:gd name="connsiteY3" fmla="*/ 0 h 428443"/>
              <a:gd name="connsiteX4" fmla="*/ 325559 w 447426"/>
              <a:gd name="connsiteY4" fmla="*/ 38697 h 428443"/>
              <a:gd name="connsiteX5" fmla="*/ 360514 w 447426"/>
              <a:gd name="connsiteY5" fmla="*/ 195420 h 428443"/>
              <a:gd name="connsiteX6" fmla="*/ 441297 w 447426"/>
              <a:gd name="connsiteY6" fmla="*/ 309478 h 428443"/>
              <a:gd name="connsiteX7" fmla="*/ 184301 w 447426"/>
              <a:gd name="connsiteY7" fmla="*/ 428052 h 428443"/>
              <a:gd name="connsiteX8" fmla="*/ 5706 w 447426"/>
              <a:gd name="connsiteY8" fmla="*/ 321627 h 428443"/>
              <a:gd name="connsiteX0" fmla="*/ 5896 w 447616"/>
              <a:gd name="connsiteY0" fmla="*/ 321627 h 428443"/>
              <a:gd name="connsiteX1" fmla="*/ 65429 w 447616"/>
              <a:gd name="connsiteY1" fmla="*/ 93756 h 428443"/>
              <a:gd name="connsiteX2" fmla="*/ 285033 w 447616"/>
              <a:gd name="connsiteY2" fmla="*/ 91090 h 428443"/>
              <a:gd name="connsiteX3" fmla="*/ 269551 w 447616"/>
              <a:gd name="connsiteY3" fmla="*/ 0 h 428443"/>
              <a:gd name="connsiteX4" fmla="*/ 325749 w 447616"/>
              <a:gd name="connsiteY4" fmla="*/ 38697 h 428443"/>
              <a:gd name="connsiteX5" fmla="*/ 360704 w 447616"/>
              <a:gd name="connsiteY5" fmla="*/ 195420 h 428443"/>
              <a:gd name="connsiteX6" fmla="*/ 441487 w 447616"/>
              <a:gd name="connsiteY6" fmla="*/ 309478 h 428443"/>
              <a:gd name="connsiteX7" fmla="*/ 184491 w 447616"/>
              <a:gd name="connsiteY7" fmla="*/ 428052 h 428443"/>
              <a:gd name="connsiteX8" fmla="*/ 5896 w 447616"/>
              <a:gd name="connsiteY8" fmla="*/ 321627 h 428443"/>
              <a:gd name="connsiteX0" fmla="*/ 5896 w 447616"/>
              <a:gd name="connsiteY0" fmla="*/ 321627 h 428443"/>
              <a:gd name="connsiteX1" fmla="*/ 65429 w 447616"/>
              <a:gd name="connsiteY1" fmla="*/ 93756 h 428443"/>
              <a:gd name="connsiteX2" fmla="*/ 285033 w 447616"/>
              <a:gd name="connsiteY2" fmla="*/ 91090 h 428443"/>
              <a:gd name="connsiteX3" fmla="*/ 269551 w 447616"/>
              <a:gd name="connsiteY3" fmla="*/ 0 h 428443"/>
              <a:gd name="connsiteX4" fmla="*/ 325749 w 447616"/>
              <a:gd name="connsiteY4" fmla="*/ 38697 h 428443"/>
              <a:gd name="connsiteX5" fmla="*/ 360704 w 447616"/>
              <a:gd name="connsiteY5" fmla="*/ 195420 h 428443"/>
              <a:gd name="connsiteX6" fmla="*/ 441487 w 447616"/>
              <a:gd name="connsiteY6" fmla="*/ 309478 h 428443"/>
              <a:gd name="connsiteX7" fmla="*/ 184491 w 447616"/>
              <a:gd name="connsiteY7" fmla="*/ 428052 h 428443"/>
              <a:gd name="connsiteX8" fmla="*/ 5896 w 447616"/>
              <a:gd name="connsiteY8" fmla="*/ 321627 h 428443"/>
              <a:gd name="connsiteX0" fmla="*/ 5896 w 447616"/>
              <a:gd name="connsiteY0" fmla="*/ 321627 h 428443"/>
              <a:gd name="connsiteX1" fmla="*/ 65429 w 447616"/>
              <a:gd name="connsiteY1" fmla="*/ 93756 h 428443"/>
              <a:gd name="connsiteX2" fmla="*/ 285033 w 447616"/>
              <a:gd name="connsiteY2" fmla="*/ 91090 h 428443"/>
              <a:gd name="connsiteX3" fmla="*/ 269551 w 447616"/>
              <a:gd name="connsiteY3" fmla="*/ 0 h 428443"/>
              <a:gd name="connsiteX4" fmla="*/ 325749 w 447616"/>
              <a:gd name="connsiteY4" fmla="*/ 38697 h 428443"/>
              <a:gd name="connsiteX5" fmla="*/ 360704 w 447616"/>
              <a:gd name="connsiteY5" fmla="*/ 195420 h 428443"/>
              <a:gd name="connsiteX6" fmla="*/ 441487 w 447616"/>
              <a:gd name="connsiteY6" fmla="*/ 309478 h 428443"/>
              <a:gd name="connsiteX7" fmla="*/ 184491 w 447616"/>
              <a:gd name="connsiteY7" fmla="*/ 428052 h 428443"/>
              <a:gd name="connsiteX8" fmla="*/ 5896 w 447616"/>
              <a:gd name="connsiteY8" fmla="*/ 321627 h 428443"/>
              <a:gd name="connsiteX0" fmla="*/ 5896 w 447616"/>
              <a:gd name="connsiteY0" fmla="*/ 296495 h 403311"/>
              <a:gd name="connsiteX1" fmla="*/ 65429 w 447616"/>
              <a:gd name="connsiteY1" fmla="*/ 68624 h 403311"/>
              <a:gd name="connsiteX2" fmla="*/ 285033 w 447616"/>
              <a:gd name="connsiteY2" fmla="*/ 65958 h 403311"/>
              <a:gd name="connsiteX3" fmla="*/ 281201 w 447616"/>
              <a:gd name="connsiteY3" fmla="*/ 17067 h 403311"/>
              <a:gd name="connsiteX4" fmla="*/ 325749 w 447616"/>
              <a:gd name="connsiteY4" fmla="*/ 13565 h 403311"/>
              <a:gd name="connsiteX5" fmla="*/ 360704 w 447616"/>
              <a:gd name="connsiteY5" fmla="*/ 170288 h 403311"/>
              <a:gd name="connsiteX6" fmla="*/ 441487 w 447616"/>
              <a:gd name="connsiteY6" fmla="*/ 284346 h 403311"/>
              <a:gd name="connsiteX7" fmla="*/ 184491 w 447616"/>
              <a:gd name="connsiteY7" fmla="*/ 402920 h 403311"/>
              <a:gd name="connsiteX8" fmla="*/ 5896 w 447616"/>
              <a:gd name="connsiteY8" fmla="*/ 296495 h 403311"/>
              <a:gd name="connsiteX0" fmla="*/ 5896 w 447616"/>
              <a:gd name="connsiteY0" fmla="*/ 279428 h 386244"/>
              <a:gd name="connsiteX1" fmla="*/ 65429 w 447616"/>
              <a:gd name="connsiteY1" fmla="*/ 51557 h 386244"/>
              <a:gd name="connsiteX2" fmla="*/ 285033 w 447616"/>
              <a:gd name="connsiteY2" fmla="*/ 48891 h 386244"/>
              <a:gd name="connsiteX3" fmla="*/ 281201 w 447616"/>
              <a:gd name="connsiteY3" fmla="*/ 0 h 386244"/>
              <a:gd name="connsiteX4" fmla="*/ 332383 w 447616"/>
              <a:gd name="connsiteY4" fmla="*/ 40486 h 386244"/>
              <a:gd name="connsiteX5" fmla="*/ 360704 w 447616"/>
              <a:gd name="connsiteY5" fmla="*/ 153221 h 386244"/>
              <a:gd name="connsiteX6" fmla="*/ 441487 w 447616"/>
              <a:gd name="connsiteY6" fmla="*/ 267279 h 386244"/>
              <a:gd name="connsiteX7" fmla="*/ 184491 w 447616"/>
              <a:gd name="connsiteY7" fmla="*/ 385853 h 386244"/>
              <a:gd name="connsiteX8" fmla="*/ 5896 w 447616"/>
              <a:gd name="connsiteY8" fmla="*/ 279428 h 386244"/>
              <a:gd name="connsiteX0" fmla="*/ 1692 w 443412"/>
              <a:gd name="connsiteY0" fmla="*/ 279428 h 386244"/>
              <a:gd name="connsiteX1" fmla="*/ 101410 w 443412"/>
              <a:gd name="connsiteY1" fmla="*/ 56453 h 386244"/>
              <a:gd name="connsiteX2" fmla="*/ 280829 w 443412"/>
              <a:gd name="connsiteY2" fmla="*/ 48891 h 386244"/>
              <a:gd name="connsiteX3" fmla="*/ 276997 w 443412"/>
              <a:gd name="connsiteY3" fmla="*/ 0 h 386244"/>
              <a:gd name="connsiteX4" fmla="*/ 328179 w 443412"/>
              <a:gd name="connsiteY4" fmla="*/ 40486 h 386244"/>
              <a:gd name="connsiteX5" fmla="*/ 356500 w 443412"/>
              <a:gd name="connsiteY5" fmla="*/ 153221 h 386244"/>
              <a:gd name="connsiteX6" fmla="*/ 437283 w 443412"/>
              <a:gd name="connsiteY6" fmla="*/ 267279 h 386244"/>
              <a:gd name="connsiteX7" fmla="*/ 180287 w 443412"/>
              <a:gd name="connsiteY7" fmla="*/ 385853 h 386244"/>
              <a:gd name="connsiteX8" fmla="*/ 1692 w 443412"/>
              <a:gd name="connsiteY8" fmla="*/ 279428 h 386244"/>
              <a:gd name="connsiteX0" fmla="*/ 9206 w 368016"/>
              <a:gd name="connsiteY0" fmla="*/ 347102 h 393952"/>
              <a:gd name="connsiteX1" fmla="*/ 26014 w 368016"/>
              <a:gd name="connsiteY1" fmla="*/ 56453 h 393952"/>
              <a:gd name="connsiteX2" fmla="*/ 205433 w 368016"/>
              <a:gd name="connsiteY2" fmla="*/ 48891 h 393952"/>
              <a:gd name="connsiteX3" fmla="*/ 201601 w 368016"/>
              <a:gd name="connsiteY3" fmla="*/ 0 h 393952"/>
              <a:gd name="connsiteX4" fmla="*/ 252783 w 368016"/>
              <a:gd name="connsiteY4" fmla="*/ 40486 h 393952"/>
              <a:gd name="connsiteX5" fmla="*/ 281104 w 368016"/>
              <a:gd name="connsiteY5" fmla="*/ 153221 h 393952"/>
              <a:gd name="connsiteX6" fmla="*/ 361887 w 368016"/>
              <a:gd name="connsiteY6" fmla="*/ 267279 h 393952"/>
              <a:gd name="connsiteX7" fmla="*/ 104891 w 368016"/>
              <a:gd name="connsiteY7" fmla="*/ 385853 h 393952"/>
              <a:gd name="connsiteX8" fmla="*/ 9206 w 368016"/>
              <a:gd name="connsiteY8" fmla="*/ 347102 h 393952"/>
              <a:gd name="connsiteX0" fmla="*/ 13523 w 372333"/>
              <a:gd name="connsiteY0" fmla="*/ 347102 h 392275"/>
              <a:gd name="connsiteX1" fmla="*/ 30331 w 372333"/>
              <a:gd name="connsiteY1" fmla="*/ 56453 h 392275"/>
              <a:gd name="connsiteX2" fmla="*/ 209750 w 372333"/>
              <a:gd name="connsiteY2" fmla="*/ 48891 h 392275"/>
              <a:gd name="connsiteX3" fmla="*/ 205918 w 372333"/>
              <a:gd name="connsiteY3" fmla="*/ 0 h 392275"/>
              <a:gd name="connsiteX4" fmla="*/ 257100 w 372333"/>
              <a:gd name="connsiteY4" fmla="*/ 40486 h 392275"/>
              <a:gd name="connsiteX5" fmla="*/ 285421 w 372333"/>
              <a:gd name="connsiteY5" fmla="*/ 153221 h 392275"/>
              <a:gd name="connsiteX6" fmla="*/ 366204 w 372333"/>
              <a:gd name="connsiteY6" fmla="*/ 267279 h 392275"/>
              <a:gd name="connsiteX7" fmla="*/ 169454 w 372333"/>
              <a:gd name="connsiteY7" fmla="*/ 383598 h 392275"/>
              <a:gd name="connsiteX8" fmla="*/ 13523 w 372333"/>
              <a:gd name="connsiteY8" fmla="*/ 347102 h 392275"/>
              <a:gd name="connsiteX0" fmla="*/ 27124 w 356248"/>
              <a:gd name="connsiteY0" fmla="*/ 300343 h 384177"/>
              <a:gd name="connsiteX1" fmla="*/ 14246 w 356248"/>
              <a:gd name="connsiteY1" fmla="*/ 56453 h 384177"/>
              <a:gd name="connsiteX2" fmla="*/ 193665 w 356248"/>
              <a:gd name="connsiteY2" fmla="*/ 48891 h 384177"/>
              <a:gd name="connsiteX3" fmla="*/ 189833 w 356248"/>
              <a:gd name="connsiteY3" fmla="*/ 0 h 384177"/>
              <a:gd name="connsiteX4" fmla="*/ 241015 w 356248"/>
              <a:gd name="connsiteY4" fmla="*/ 40486 h 384177"/>
              <a:gd name="connsiteX5" fmla="*/ 269336 w 356248"/>
              <a:gd name="connsiteY5" fmla="*/ 153221 h 384177"/>
              <a:gd name="connsiteX6" fmla="*/ 350119 w 356248"/>
              <a:gd name="connsiteY6" fmla="*/ 267279 h 384177"/>
              <a:gd name="connsiteX7" fmla="*/ 153369 w 356248"/>
              <a:gd name="connsiteY7" fmla="*/ 383598 h 384177"/>
              <a:gd name="connsiteX8" fmla="*/ 27124 w 356248"/>
              <a:gd name="connsiteY8" fmla="*/ 300343 h 384177"/>
              <a:gd name="connsiteX0" fmla="*/ 27124 w 356248"/>
              <a:gd name="connsiteY0" fmla="*/ 266281 h 350115"/>
              <a:gd name="connsiteX1" fmla="*/ 14246 w 356248"/>
              <a:gd name="connsiteY1" fmla="*/ 22391 h 350115"/>
              <a:gd name="connsiteX2" fmla="*/ 193665 w 356248"/>
              <a:gd name="connsiteY2" fmla="*/ 14829 h 350115"/>
              <a:gd name="connsiteX3" fmla="*/ 241015 w 356248"/>
              <a:gd name="connsiteY3" fmla="*/ 6424 h 350115"/>
              <a:gd name="connsiteX4" fmla="*/ 269336 w 356248"/>
              <a:gd name="connsiteY4" fmla="*/ 119159 h 350115"/>
              <a:gd name="connsiteX5" fmla="*/ 350119 w 356248"/>
              <a:gd name="connsiteY5" fmla="*/ 233217 h 350115"/>
              <a:gd name="connsiteX6" fmla="*/ 153369 w 356248"/>
              <a:gd name="connsiteY6" fmla="*/ 349536 h 350115"/>
              <a:gd name="connsiteX7" fmla="*/ 27124 w 356248"/>
              <a:gd name="connsiteY7" fmla="*/ 266281 h 350115"/>
              <a:gd name="connsiteX0" fmla="*/ 27124 w 356248"/>
              <a:gd name="connsiteY0" fmla="*/ 261801 h 345635"/>
              <a:gd name="connsiteX1" fmla="*/ 14246 w 356248"/>
              <a:gd name="connsiteY1" fmla="*/ 17911 h 345635"/>
              <a:gd name="connsiteX2" fmla="*/ 193665 w 356248"/>
              <a:gd name="connsiteY2" fmla="*/ 10349 h 345635"/>
              <a:gd name="connsiteX3" fmla="*/ 269336 w 356248"/>
              <a:gd name="connsiteY3" fmla="*/ 114679 h 345635"/>
              <a:gd name="connsiteX4" fmla="*/ 350119 w 356248"/>
              <a:gd name="connsiteY4" fmla="*/ 228737 h 345635"/>
              <a:gd name="connsiteX5" fmla="*/ 153369 w 356248"/>
              <a:gd name="connsiteY5" fmla="*/ 345056 h 345635"/>
              <a:gd name="connsiteX6" fmla="*/ 27124 w 356248"/>
              <a:gd name="connsiteY6" fmla="*/ 261801 h 345635"/>
              <a:gd name="connsiteX0" fmla="*/ 24303 w 353427"/>
              <a:gd name="connsiteY0" fmla="*/ 261763 h 345597"/>
              <a:gd name="connsiteX1" fmla="*/ 11425 w 353427"/>
              <a:gd name="connsiteY1" fmla="*/ 17873 h 345597"/>
              <a:gd name="connsiteX2" fmla="*/ 152447 w 353427"/>
              <a:gd name="connsiteY2" fmla="*/ 10430 h 345597"/>
              <a:gd name="connsiteX3" fmla="*/ 266515 w 353427"/>
              <a:gd name="connsiteY3" fmla="*/ 114641 h 345597"/>
              <a:gd name="connsiteX4" fmla="*/ 347298 w 353427"/>
              <a:gd name="connsiteY4" fmla="*/ 228699 h 345597"/>
              <a:gd name="connsiteX5" fmla="*/ 150548 w 353427"/>
              <a:gd name="connsiteY5" fmla="*/ 345018 h 345597"/>
              <a:gd name="connsiteX6" fmla="*/ 24303 w 353427"/>
              <a:gd name="connsiteY6" fmla="*/ 261763 h 345597"/>
              <a:gd name="connsiteX0" fmla="*/ 24303 w 350798"/>
              <a:gd name="connsiteY0" fmla="*/ 261763 h 345597"/>
              <a:gd name="connsiteX1" fmla="*/ 11425 w 350798"/>
              <a:gd name="connsiteY1" fmla="*/ 17873 h 345597"/>
              <a:gd name="connsiteX2" fmla="*/ 152447 w 350798"/>
              <a:gd name="connsiteY2" fmla="*/ 10430 h 345597"/>
              <a:gd name="connsiteX3" fmla="*/ 186495 w 350798"/>
              <a:gd name="connsiteY3" fmla="*/ 121684 h 345597"/>
              <a:gd name="connsiteX4" fmla="*/ 347298 w 350798"/>
              <a:gd name="connsiteY4" fmla="*/ 228699 h 345597"/>
              <a:gd name="connsiteX5" fmla="*/ 150548 w 350798"/>
              <a:gd name="connsiteY5" fmla="*/ 345018 h 345597"/>
              <a:gd name="connsiteX6" fmla="*/ 24303 w 350798"/>
              <a:gd name="connsiteY6" fmla="*/ 261763 h 345597"/>
              <a:gd name="connsiteX0" fmla="*/ 24303 w 207553"/>
              <a:gd name="connsiteY0" fmla="*/ 261763 h 346484"/>
              <a:gd name="connsiteX1" fmla="*/ 11425 w 207553"/>
              <a:gd name="connsiteY1" fmla="*/ 17873 h 346484"/>
              <a:gd name="connsiteX2" fmla="*/ 152447 w 207553"/>
              <a:gd name="connsiteY2" fmla="*/ 10430 h 346484"/>
              <a:gd name="connsiteX3" fmla="*/ 186495 w 207553"/>
              <a:gd name="connsiteY3" fmla="*/ 121684 h 346484"/>
              <a:gd name="connsiteX4" fmla="*/ 187138 w 207553"/>
              <a:gd name="connsiteY4" fmla="*/ 204388 h 346484"/>
              <a:gd name="connsiteX5" fmla="*/ 150548 w 207553"/>
              <a:gd name="connsiteY5" fmla="*/ 345018 h 346484"/>
              <a:gd name="connsiteX6" fmla="*/ 24303 w 207553"/>
              <a:gd name="connsiteY6" fmla="*/ 261763 h 346484"/>
              <a:gd name="connsiteX0" fmla="*/ 24303 w 199330"/>
              <a:gd name="connsiteY0" fmla="*/ 261763 h 346484"/>
              <a:gd name="connsiteX1" fmla="*/ 11425 w 199330"/>
              <a:gd name="connsiteY1" fmla="*/ 17873 h 346484"/>
              <a:gd name="connsiteX2" fmla="*/ 152447 w 199330"/>
              <a:gd name="connsiteY2" fmla="*/ 10430 h 346484"/>
              <a:gd name="connsiteX3" fmla="*/ 186495 w 199330"/>
              <a:gd name="connsiteY3" fmla="*/ 121684 h 346484"/>
              <a:gd name="connsiteX4" fmla="*/ 187138 w 199330"/>
              <a:gd name="connsiteY4" fmla="*/ 204388 h 346484"/>
              <a:gd name="connsiteX5" fmla="*/ 150548 w 199330"/>
              <a:gd name="connsiteY5" fmla="*/ 345018 h 346484"/>
              <a:gd name="connsiteX6" fmla="*/ 24303 w 199330"/>
              <a:gd name="connsiteY6" fmla="*/ 261763 h 346484"/>
              <a:gd name="connsiteX0" fmla="*/ 24303 w 199330"/>
              <a:gd name="connsiteY0" fmla="*/ 261763 h 345140"/>
              <a:gd name="connsiteX1" fmla="*/ 11425 w 199330"/>
              <a:gd name="connsiteY1" fmla="*/ 17873 h 345140"/>
              <a:gd name="connsiteX2" fmla="*/ 152447 w 199330"/>
              <a:gd name="connsiteY2" fmla="*/ 10430 h 345140"/>
              <a:gd name="connsiteX3" fmla="*/ 186495 w 199330"/>
              <a:gd name="connsiteY3" fmla="*/ 121684 h 345140"/>
              <a:gd name="connsiteX4" fmla="*/ 187138 w 199330"/>
              <a:gd name="connsiteY4" fmla="*/ 204388 h 345140"/>
              <a:gd name="connsiteX5" fmla="*/ 190205 w 199330"/>
              <a:gd name="connsiteY5" fmla="*/ 278569 h 345140"/>
              <a:gd name="connsiteX6" fmla="*/ 150548 w 199330"/>
              <a:gd name="connsiteY6" fmla="*/ 345018 h 345140"/>
              <a:gd name="connsiteX7" fmla="*/ 24303 w 199330"/>
              <a:gd name="connsiteY7" fmla="*/ 261763 h 345140"/>
              <a:gd name="connsiteX0" fmla="*/ 23244 w 198271"/>
              <a:gd name="connsiteY0" fmla="*/ 261560 h 344937"/>
              <a:gd name="connsiteX1" fmla="*/ 10366 w 198271"/>
              <a:gd name="connsiteY1" fmla="*/ 17670 h 344937"/>
              <a:gd name="connsiteX2" fmla="*/ 136918 w 198271"/>
              <a:gd name="connsiteY2" fmla="*/ 10862 h 344937"/>
              <a:gd name="connsiteX3" fmla="*/ 185436 w 198271"/>
              <a:gd name="connsiteY3" fmla="*/ 121481 h 344937"/>
              <a:gd name="connsiteX4" fmla="*/ 186079 w 198271"/>
              <a:gd name="connsiteY4" fmla="*/ 204185 h 344937"/>
              <a:gd name="connsiteX5" fmla="*/ 189146 w 198271"/>
              <a:gd name="connsiteY5" fmla="*/ 278366 h 344937"/>
              <a:gd name="connsiteX6" fmla="*/ 149489 w 198271"/>
              <a:gd name="connsiteY6" fmla="*/ 344815 h 344937"/>
              <a:gd name="connsiteX7" fmla="*/ 23244 w 198271"/>
              <a:gd name="connsiteY7" fmla="*/ 261560 h 344937"/>
              <a:gd name="connsiteX0" fmla="*/ 23244 w 196648"/>
              <a:gd name="connsiteY0" fmla="*/ 261560 h 344937"/>
              <a:gd name="connsiteX1" fmla="*/ 10366 w 196648"/>
              <a:gd name="connsiteY1" fmla="*/ 17670 h 344937"/>
              <a:gd name="connsiteX2" fmla="*/ 136918 w 196648"/>
              <a:gd name="connsiteY2" fmla="*/ 10862 h 344937"/>
              <a:gd name="connsiteX3" fmla="*/ 183012 w 196648"/>
              <a:gd name="connsiteY3" fmla="*/ 101995 h 344937"/>
              <a:gd name="connsiteX4" fmla="*/ 186079 w 196648"/>
              <a:gd name="connsiteY4" fmla="*/ 204185 h 344937"/>
              <a:gd name="connsiteX5" fmla="*/ 189146 w 196648"/>
              <a:gd name="connsiteY5" fmla="*/ 278366 h 344937"/>
              <a:gd name="connsiteX6" fmla="*/ 149489 w 196648"/>
              <a:gd name="connsiteY6" fmla="*/ 344815 h 344937"/>
              <a:gd name="connsiteX7" fmla="*/ 23244 w 196648"/>
              <a:gd name="connsiteY7" fmla="*/ 261560 h 344937"/>
              <a:gd name="connsiteX0" fmla="*/ 23244 w 202393"/>
              <a:gd name="connsiteY0" fmla="*/ 261560 h 344937"/>
              <a:gd name="connsiteX1" fmla="*/ 10366 w 202393"/>
              <a:gd name="connsiteY1" fmla="*/ 17670 h 344937"/>
              <a:gd name="connsiteX2" fmla="*/ 136918 w 202393"/>
              <a:gd name="connsiteY2" fmla="*/ 10862 h 344937"/>
              <a:gd name="connsiteX3" fmla="*/ 183012 w 202393"/>
              <a:gd name="connsiteY3" fmla="*/ 101995 h 344937"/>
              <a:gd name="connsiteX4" fmla="*/ 198185 w 202393"/>
              <a:gd name="connsiteY4" fmla="*/ 203261 h 344937"/>
              <a:gd name="connsiteX5" fmla="*/ 189146 w 202393"/>
              <a:gd name="connsiteY5" fmla="*/ 278366 h 344937"/>
              <a:gd name="connsiteX6" fmla="*/ 149489 w 202393"/>
              <a:gd name="connsiteY6" fmla="*/ 344815 h 344937"/>
              <a:gd name="connsiteX7" fmla="*/ 23244 w 202393"/>
              <a:gd name="connsiteY7" fmla="*/ 261560 h 344937"/>
              <a:gd name="connsiteX0" fmla="*/ 23244 w 219179"/>
              <a:gd name="connsiteY0" fmla="*/ 261560 h 344839"/>
              <a:gd name="connsiteX1" fmla="*/ 10366 w 219179"/>
              <a:gd name="connsiteY1" fmla="*/ 17670 h 344839"/>
              <a:gd name="connsiteX2" fmla="*/ 136918 w 219179"/>
              <a:gd name="connsiteY2" fmla="*/ 10862 h 344839"/>
              <a:gd name="connsiteX3" fmla="*/ 183012 w 219179"/>
              <a:gd name="connsiteY3" fmla="*/ 101995 h 344839"/>
              <a:gd name="connsiteX4" fmla="*/ 198185 w 219179"/>
              <a:gd name="connsiteY4" fmla="*/ 203261 h 344839"/>
              <a:gd name="connsiteX5" fmla="*/ 218315 w 219179"/>
              <a:gd name="connsiteY5" fmla="*/ 255532 h 344839"/>
              <a:gd name="connsiteX6" fmla="*/ 149489 w 219179"/>
              <a:gd name="connsiteY6" fmla="*/ 344815 h 344839"/>
              <a:gd name="connsiteX7" fmla="*/ 23244 w 219179"/>
              <a:gd name="connsiteY7" fmla="*/ 261560 h 344839"/>
              <a:gd name="connsiteX0" fmla="*/ 23244 w 220201"/>
              <a:gd name="connsiteY0" fmla="*/ 261560 h 344839"/>
              <a:gd name="connsiteX1" fmla="*/ 10366 w 220201"/>
              <a:gd name="connsiteY1" fmla="*/ 17670 h 344839"/>
              <a:gd name="connsiteX2" fmla="*/ 136918 w 220201"/>
              <a:gd name="connsiteY2" fmla="*/ 10862 h 344839"/>
              <a:gd name="connsiteX3" fmla="*/ 183012 w 220201"/>
              <a:gd name="connsiteY3" fmla="*/ 101995 h 344839"/>
              <a:gd name="connsiteX4" fmla="*/ 215595 w 220201"/>
              <a:gd name="connsiteY4" fmla="*/ 198185 h 344839"/>
              <a:gd name="connsiteX5" fmla="*/ 218315 w 220201"/>
              <a:gd name="connsiteY5" fmla="*/ 255532 h 344839"/>
              <a:gd name="connsiteX6" fmla="*/ 149489 w 220201"/>
              <a:gd name="connsiteY6" fmla="*/ 344815 h 344839"/>
              <a:gd name="connsiteX7" fmla="*/ 23244 w 220201"/>
              <a:gd name="connsiteY7" fmla="*/ 261560 h 344839"/>
              <a:gd name="connsiteX0" fmla="*/ 23244 w 220201"/>
              <a:gd name="connsiteY0" fmla="*/ 261560 h 344839"/>
              <a:gd name="connsiteX1" fmla="*/ 10366 w 220201"/>
              <a:gd name="connsiteY1" fmla="*/ 17670 h 344839"/>
              <a:gd name="connsiteX2" fmla="*/ 136918 w 220201"/>
              <a:gd name="connsiteY2" fmla="*/ 10862 h 344839"/>
              <a:gd name="connsiteX3" fmla="*/ 183012 w 220201"/>
              <a:gd name="connsiteY3" fmla="*/ 101995 h 344839"/>
              <a:gd name="connsiteX4" fmla="*/ 215595 w 220201"/>
              <a:gd name="connsiteY4" fmla="*/ 198185 h 344839"/>
              <a:gd name="connsiteX5" fmla="*/ 218315 w 220201"/>
              <a:gd name="connsiteY5" fmla="*/ 255532 h 344839"/>
              <a:gd name="connsiteX6" fmla="*/ 149489 w 220201"/>
              <a:gd name="connsiteY6" fmla="*/ 344815 h 344839"/>
              <a:gd name="connsiteX7" fmla="*/ 23244 w 220201"/>
              <a:gd name="connsiteY7" fmla="*/ 261560 h 344839"/>
              <a:gd name="connsiteX0" fmla="*/ 12918 w 209875"/>
              <a:gd name="connsiteY0" fmla="*/ 250698 h 333973"/>
              <a:gd name="connsiteX1" fmla="*/ 16995 w 209875"/>
              <a:gd name="connsiteY1" fmla="*/ 44856 h 333973"/>
              <a:gd name="connsiteX2" fmla="*/ 126592 w 209875"/>
              <a:gd name="connsiteY2" fmla="*/ 0 h 333973"/>
              <a:gd name="connsiteX3" fmla="*/ 172686 w 209875"/>
              <a:gd name="connsiteY3" fmla="*/ 91133 h 333973"/>
              <a:gd name="connsiteX4" fmla="*/ 205269 w 209875"/>
              <a:gd name="connsiteY4" fmla="*/ 187323 h 333973"/>
              <a:gd name="connsiteX5" fmla="*/ 207989 w 209875"/>
              <a:gd name="connsiteY5" fmla="*/ 244670 h 333973"/>
              <a:gd name="connsiteX6" fmla="*/ 139163 w 209875"/>
              <a:gd name="connsiteY6" fmla="*/ 333953 h 333973"/>
              <a:gd name="connsiteX7" fmla="*/ 12918 w 209875"/>
              <a:gd name="connsiteY7" fmla="*/ 250698 h 333973"/>
              <a:gd name="connsiteX0" fmla="*/ 13293 w 210250"/>
              <a:gd name="connsiteY0" fmla="*/ 228272 h 311547"/>
              <a:gd name="connsiteX1" fmla="*/ 17370 w 210250"/>
              <a:gd name="connsiteY1" fmla="*/ 22430 h 311547"/>
              <a:gd name="connsiteX2" fmla="*/ 133831 w 210250"/>
              <a:gd name="connsiteY2" fmla="*/ 0 h 311547"/>
              <a:gd name="connsiteX3" fmla="*/ 173061 w 210250"/>
              <a:gd name="connsiteY3" fmla="*/ 68707 h 311547"/>
              <a:gd name="connsiteX4" fmla="*/ 205644 w 210250"/>
              <a:gd name="connsiteY4" fmla="*/ 164897 h 311547"/>
              <a:gd name="connsiteX5" fmla="*/ 208364 w 210250"/>
              <a:gd name="connsiteY5" fmla="*/ 222244 h 311547"/>
              <a:gd name="connsiteX6" fmla="*/ 139538 w 210250"/>
              <a:gd name="connsiteY6" fmla="*/ 311527 h 311547"/>
              <a:gd name="connsiteX7" fmla="*/ 13293 w 210250"/>
              <a:gd name="connsiteY7" fmla="*/ 228272 h 311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0250" h="311547">
                <a:moveTo>
                  <a:pt x="13293" y="228272"/>
                </a:moveTo>
                <a:cubicBezTo>
                  <a:pt x="-7068" y="180089"/>
                  <a:pt x="-2720" y="60475"/>
                  <a:pt x="17370" y="22430"/>
                </a:cubicBezTo>
                <a:cubicBezTo>
                  <a:pt x="37460" y="-15615"/>
                  <a:pt x="93747" y="12081"/>
                  <a:pt x="133831" y="0"/>
                </a:cubicBezTo>
                <a:cubicBezTo>
                  <a:pt x="176346" y="16128"/>
                  <a:pt x="146985" y="32309"/>
                  <a:pt x="173061" y="68707"/>
                </a:cubicBezTo>
                <a:cubicBezTo>
                  <a:pt x="198884" y="109436"/>
                  <a:pt x="193101" y="135412"/>
                  <a:pt x="205644" y="164897"/>
                </a:cubicBezTo>
                <a:cubicBezTo>
                  <a:pt x="203649" y="189526"/>
                  <a:pt x="214462" y="198806"/>
                  <a:pt x="208364" y="222244"/>
                </a:cubicBezTo>
                <a:cubicBezTo>
                  <a:pt x="202266" y="245682"/>
                  <a:pt x="172050" y="310522"/>
                  <a:pt x="139538" y="311527"/>
                </a:cubicBezTo>
                <a:cubicBezTo>
                  <a:pt x="107026" y="312532"/>
                  <a:pt x="33654" y="276455"/>
                  <a:pt x="13293" y="228272"/>
                </a:cubicBezTo>
                <a:close/>
              </a:path>
            </a:pathLst>
          </a:custGeom>
          <a:solidFill>
            <a:srgbClr val="FFC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33"/>
          <p:cNvSpPr/>
          <p:nvPr/>
        </p:nvSpPr>
        <p:spPr>
          <a:xfrm rot="416804" flipH="1">
            <a:off x="7118293" y="4983951"/>
            <a:ext cx="62373" cy="89388"/>
          </a:xfrm>
          <a:custGeom>
            <a:avLst/>
            <a:gdLst>
              <a:gd name="connsiteX0" fmla="*/ 0 w 352425"/>
              <a:gd name="connsiteY0" fmla="*/ 232632 h 465263"/>
              <a:gd name="connsiteX1" fmla="*/ 176213 w 352425"/>
              <a:gd name="connsiteY1" fmla="*/ 0 h 465263"/>
              <a:gd name="connsiteX2" fmla="*/ 352426 w 352425"/>
              <a:gd name="connsiteY2" fmla="*/ 232632 h 465263"/>
              <a:gd name="connsiteX3" fmla="*/ 176213 w 352425"/>
              <a:gd name="connsiteY3" fmla="*/ 465264 h 465263"/>
              <a:gd name="connsiteX4" fmla="*/ 0 w 352425"/>
              <a:gd name="connsiteY4" fmla="*/ 232632 h 465263"/>
              <a:gd name="connsiteX0" fmla="*/ 1629 w 354055"/>
              <a:gd name="connsiteY0" fmla="*/ 142145 h 374777"/>
              <a:gd name="connsiteX1" fmla="*/ 120692 w 354055"/>
              <a:gd name="connsiteY1" fmla="*/ 0 h 374777"/>
              <a:gd name="connsiteX2" fmla="*/ 354055 w 354055"/>
              <a:gd name="connsiteY2" fmla="*/ 142145 h 374777"/>
              <a:gd name="connsiteX3" fmla="*/ 177842 w 354055"/>
              <a:gd name="connsiteY3" fmla="*/ 374777 h 374777"/>
              <a:gd name="connsiteX4" fmla="*/ 1629 w 354055"/>
              <a:gd name="connsiteY4" fmla="*/ 142145 h 374777"/>
              <a:gd name="connsiteX0" fmla="*/ 892 w 379804"/>
              <a:gd name="connsiteY0" fmla="*/ 219990 h 452622"/>
              <a:gd name="connsiteX1" fmla="*/ 119955 w 379804"/>
              <a:gd name="connsiteY1" fmla="*/ 77845 h 452622"/>
              <a:gd name="connsiteX2" fmla="*/ 360460 w 379804"/>
              <a:gd name="connsiteY2" fmla="*/ 5360 h 452622"/>
              <a:gd name="connsiteX3" fmla="*/ 353318 w 379804"/>
              <a:gd name="connsiteY3" fmla="*/ 219990 h 452622"/>
              <a:gd name="connsiteX4" fmla="*/ 177105 w 379804"/>
              <a:gd name="connsiteY4" fmla="*/ 452622 h 452622"/>
              <a:gd name="connsiteX5" fmla="*/ 892 w 379804"/>
              <a:gd name="connsiteY5" fmla="*/ 219990 h 452622"/>
              <a:gd name="connsiteX0" fmla="*/ 701 w 373499"/>
              <a:gd name="connsiteY0" fmla="*/ 219072 h 451704"/>
              <a:gd name="connsiteX1" fmla="*/ 119764 w 373499"/>
              <a:gd name="connsiteY1" fmla="*/ 76927 h 451704"/>
              <a:gd name="connsiteX2" fmla="*/ 231681 w 373499"/>
              <a:gd name="connsiteY2" fmla="*/ 116361 h 451704"/>
              <a:gd name="connsiteX3" fmla="*/ 360269 w 373499"/>
              <a:gd name="connsiteY3" fmla="*/ 4442 h 451704"/>
              <a:gd name="connsiteX4" fmla="*/ 353127 w 373499"/>
              <a:gd name="connsiteY4" fmla="*/ 219072 h 451704"/>
              <a:gd name="connsiteX5" fmla="*/ 176914 w 373499"/>
              <a:gd name="connsiteY5" fmla="*/ 451704 h 451704"/>
              <a:gd name="connsiteX6" fmla="*/ 701 w 373499"/>
              <a:gd name="connsiteY6" fmla="*/ 219072 h 451704"/>
              <a:gd name="connsiteX0" fmla="*/ 5393 w 378191"/>
              <a:gd name="connsiteY0" fmla="*/ 219072 h 451704"/>
              <a:gd name="connsiteX1" fmla="*/ 62544 w 378191"/>
              <a:gd name="connsiteY1" fmla="*/ 117408 h 451704"/>
              <a:gd name="connsiteX2" fmla="*/ 236373 w 378191"/>
              <a:gd name="connsiteY2" fmla="*/ 116361 h 451704"/>
              <a:gd name="connsiteX3" fmla="*/ 364961 w 378191"/>
              <a:gd name="connsiteY3" fmla="*/ 4442 h 451704"/>
              <a:gd name="connsiteX4" fmla="*/ 357819 w 378191"/>
              <a:gd name="connsiteY4" fmla="*/ 219072 h 451704"/>
              <a:gd name="connsiteX5" fmla="*/ 181606 w 378191"/>
              <a:gd name="connsiteY5" fmla="*/ 451704 h 451704"/>
              <a:gd name="connsiteX6" fmla="*/ 5393 w 378191"/>
              <a:gd name="connsiteY6" fmla="*/ 219072 h 451704"/>
              <a:gd name="connsiteX0" fmla="*/ 5213 w 380393"/>
              <a:gd name="connsiteY0" fmla="*/ 345279 h 455457"/>
              <a:gd name="connsiteX1" fmla="*/ 64746 w 380393"/>
              <a:gd name="connsiteY1" fmla="*/ 117408 h 455457"/>
              <a:gd name="connsiteX2" fmla="*/ 238575 w 380393"/>
              <a:gd name="connsiteY2" fmla="*/ 116361 h 455457"/>
              <a:gd name="connsiteX3" fmla="*/ 367163 w 380393"/>
              <a:gd name="connsiteY3" fmla="*/ 4442 h 455457"/>
              <a:gd name="connsiteX4" fmla="*/ 360021 w 380393"/>
              <a:gd name="connsiteY4" fmla="*/ 219072 h 455457"/>
              <a:gd name="connsiteX5" fmla="*/ 183808 w 380393"/>
              <a:gd name="connsiteY5" fmla="*/ 451704 h 455457"/>
              <a:gd name="connsiteX6" fmla="*/ 5213 w 380393"/>
              <a:gd name="connsiteY6" fmla="*/ 345279 h 455457"/>
              <a:gd name="connsiteX0" fmla="*/ 5213 w 445490"/>
              <a:gd name="connsiteY0" fmla="*/ 345279 h 451760"/>
              <a:gd name="connsiteX1" fmla="*/ 64746 w 445490"/>
              <a:gd name="connsiteY1" fmla="*/ 117408 h 451760"/>
              <a:gd name="connsiteX2" fmla="*/ 238575 w 445490"/>
              <a:gd name="connsiteY2" fmla="*/ 116361 h 451760"/>
              <a:gd name="connsiteX3" fmla="*/ 367163 w 445490"/>
              <a:gd name="connsiteY3" fmla="*/ 4442 h 451760"/>
              <a:gd name="connsiteX4" fmla="*/ 360021 w 445490"/>
              <a:gd name="connsiteY4" fmla="*/ 219072 h 451760"/>
              <a:gd name="connsiteX5" fmla="*/ 440804 w 445490"/>
              <a:gd name="connsiteY5" fmla="*/ 333130 h 451760"/>
              <a:gd name="connsiteX6" fmla="*/ 183808 w 445490"/>
              <a:gd name="connsiteY6" fmla="*/ 451704 h 451760"/>
              <a:gd name="connsiteX7" fmla="*/ 5213 w 445490"/>
              <a:gd name="connsiteY7" fmla="*/ 345279 h 451760"/>
              <a:gd name="connsiteX0" fmla="*/ 5213 w 445490"/>
              <a:gd name="connsiteY0" fmla="*/ 345279 h 452095"/>
              <a:gd name="connsiteX1" fmla="*/ 64746 w 445490"/>
              <a:gd name="connsiteY1" fmla="*/ 117408 h 452095"/>
              <a:gd name="connsiteX2" fmla="*/ 238575 w 445490"/>
              <a:gd name="connsiteY2" fmla="*/ 116361 h 452095"/>
              <a:gd name="connsiteX3" fmla="*/ 367163 w 445490"/>
              <a:gd name="connsiteY3" fmla="*/ 4442 h 452095"/>
              <a:gd name="connsiteX4" fmla="*/ 360021 w 445490"/>
              <a:gd name="connsiteY4" fmla="*/ 219072 h 452095"/>
              <a:gd name="connsiteX5" fmla="*/ 440804 w 445490"/>
              <a:gd name="connsiteY5" fmla="*/ 333130 h 452095"/>
              <a:gd name="connsiteX6" fmla="*/ 183808 w 445490"/>
              <a:gd name="connsiteY6" fmla="*/ 451704 h 452095"/>
              <a:gd name="connsiteX7" fmla="*/ 5213 w 445490"/>
              <a:gd name="connsiteY7" fmla="*/ 345279 h 452095"/>
              <a:gd name="connsiteX0" fmla="*/ 5213 w 445490"/>
              <a:gd name="connsiteY0" fmla="*/ 329985 h 436801"/>
              <a:gd name="connsiteX1" fmla="*/ 64746 w 445490"/>
              <a:gd name="connsiteY1" fmla="*/ 102114 h 436801"/>
              <a:gd name="connsiteX2" fmla="*/ 238575 w 445490"/>
              <a:gd name="connsiteY2" fmla="*/ 101067 h 436801"/>
              <a:gd name="connsiteX3" fmla="*/ 221305 w 445490"/>
              <a:gd name="connsiteY3" fmla="*/ 4961 h 436801"/>
              <a:gd name="connsiteX4" fmla="*/ 360021 w 445490"/>
              <a:gd name="connsiteY4" fmla="*/ 203778 h 436801"/>
              <a:gd name="connsiteX5" fmla="*/ 440804 w 445490"/>
              <a:gd name="connsiteY5" fmla="*/ 317836 h 436801"/>
              <a:gd name="connsiteX6" fmla="*/ 183808 w 445490"/>
              <a:gd name="connsiteY6" fmla="*/ 436410 h 436801"/>
              <a:gd name="connsiteX7" fmla="*/ 5213 w 445490"/>
              <a:gd name="connsiteY7" fmla="*/ 329985 h 436801"/>
              <a:gd name="connsiteX0" fmla="*/ 5213 w 446933"/>
              <a:gd name="connsiteY0" fmla="*/ 325896 h 432712"/>
              <a:gd name="connsiteX1" fmla="*/ 64746 w 446933"/>
              <a:gd name="connsiteY1" fmla="*/ 98025 h 432712"/>
              <a:gd name="connsiteX2" fmla="*/ 238575 w 446933"/>
              <a:gd name="connsiteY2" fmla="*/ 96978 h 432712"/>
              <a:gd name="connsiteX3" fmla="*/ 221305 w 446933"/>
              <a:gd name="connsiteY3" fmla="*/ 872 h 432712"/>
              <a:gd name="connsiteX4" fmla="*/ 325066 w 446933"/>
              <a:gd name="connsiteY4" fmla="*/ 42966 h 432712"/>
              <a:gd name="connsiteX5" fmla="*/ 360021 w 446933"/>
              <a:gd name="connsiteY5" fmla="*/ 199689 h 432712"/>
              <a:gd name="connsiteX6" fmla="*/ 440804 w 446933"/>
              <a:gd name="connsiteY6" fmla="*/ 313747 h 432712"/>
              <a:gd name="connsiteX7" fmla="*/ 183808 w 446933"/>
              <a:gd name="connsiteY7" fmla="*/ 432321 h 432712"/>
              <a:gd name="connsiteX8" fmla="*/ 5213 w 446933"/>
              <a:gd name="connsiteY8" fmla="*/ 325896 h 432712"/>
              <a:gd name="connsiteX0" fmla="*/ 5213 w 446933"/>
              <a:gd name="connsiteY0" fmla="*/ 311442 h 418258"/>
              <a:gd name="connsiteX1" fmla="*/ 64746 w 446933"/>
              <a:gd name="connsiteY1" fmla="*/ 83571 h 418258"/>
              <a:gd name="connsiteX2" fmla="*/ 238575 w 446933"/>
              <a:gd name="connsiteY2" fmla="*/ 82524 h 418258"/>
              <a:gd name="connsiteX3" fmla="*/ 197728 w 446933"/>
              <a:gd name="connsiteY3" fmla="*/ 2736 h 418258"/>
              <a:gd name="connsiteX4" fmla="*/ 325066 w 446933"/>
              <a:gd name="connsiteY4" fmla="*/ 28512 h 418258"/>
              <a:gd name="connsiteX5" fmla="*/ 360021 w 446933"/>
              <a:gd name="connsiteY5" fmla="*/ 185235 h 418258"/>
              <a:gd name="connsiteX6" fmla="*/ 440804 w 446933"/>
              <a:gd name="connsiteY6" fmla="*/ 299293 h 418258"/>
              <a:gd name="connsiteX7" fmla="*/ 183808 w 446933"/>
              <a:gd name="connsiteY7" fmla="*/ 417867 h 418258"/>
              <a:gd name="connsiteX8" fmla="*/ 5213 w 446933"/>
              <a:gd name="connsiteY8" fmla="*/ 311442 h 418258"/>
              <a:gd name="connsiteX0" fmla="*/ 5213 w 446933"/>
              <a:gd name="connsiteY0" fmla="*/ 324323 h 431139"/>
              <a:gd name="connsiteX1" fmla="*/ 64746 w 446933"/>
              <a:gd name="connsiteY1" fmla="*/ 96452 h 431139"/>
              <a:gd name="connsiteX2" fmla="*/ 238575 w 446933"/>
              <a:gd name="connsiteY2" fmla="*/ 95405 h 431139"/>
              <a:gd name="connsiteX3" fmla="*/ 197728 w 446933"/>
              <a:gd name="connsiteY3" fmla="*/ 15617 h 431139"/>
              <a:gd name="connsiteX4" fmla="*/ 325066 w 446933"/>
              <a:gd name="connsiteY4" fmla="*/ 41393 h 431139"/>
              <a:gd name="connsiteX5" fmla="*/ 360021 w 446933"/>
              <a:gd name="connsiteY5" fmla="*/ 198116 h 431139"/>
              <a:gd name="connsiteX6" fmla="*/ 440804 w 446933"/>
              <a:gd name="connsiteY6" fmla="*/ 312174 h 431139"/>
              <a:gd name="connsiteX7" fmla="*/ 183808 w 446933"/>
              <a:gd name="connsiteY7" fmla="*/ 430748 h 431139"/>
              <a:gd name="connsiteX8" fmla="*/ 5213 w 446933"/>
              <a:gd name="connsiteY8" fmla="*/ 324323 h 431139"/>
              <a:gd name="connsiteX0" fmla="*/ 5213 w 446933"/>
              <a:gd name="connsiteY0" fmla="*/ 324323 h 431139"/>
              <a:gd name="connsiteX1" fmla="*/ 64746 w 446933"/>
              <a:gd name="connsiteY1" fmla="*/ 96452 h 431139"/>
              <a:gd name="connsiteX2" fmla="*/ 238575 w 446933"/>
              <a:gd name="connsiteY2" fmla="*/ 95405 h 431139"/>
              <a:gd name="connsiteX3" fmla="*/ 197728 w 446933"/>
              <a:gd name="connsiteY3" fmla="*/ 15617 h 431139"/>
              <a:gd name="connsiteX4" fmla="*/ 325066 w 446933"/>
              <a:gd name="connsiteY4" fmla="*/ 41393 h 431139"/>
              <a:gd name="connsiteX5" fmla="*/ 360021 w 446933"/>
              <a:gd name="connsiteY5" fmla="*/ 198116 h 431139"/>
              <a:gd name="connsiteX6" fmla="*/ 440804 w 446933"/>
              <a:gd name="connsiteY6" fmla="*/ 312174 h 431139"/>
              <a:gd name="connsiteX7" fmla="*/ 183808 w 446933"/>
              <a:gd name="connsiteY7" fmla="*/ 430748 h 431139"/>
              <a:gd name="connsiteX8" fmla="*/ 5213 w 446933"/>
              <a:gd name="connsiteY8" fmla="*/ 324323 h 431139"/>
              <a:gd name="connsiteX0" fmla="*/ 5213 w 446933"/>
              <a:gd name="connsiteY0" fmla="*/ 313032 h 419848"/>
              <a:gd name="connsiteX1" fmla="*/ 64746 w 446933"/>
              <a:gd name="connsiteY1" fmla="*/ 85161 h 419848"/>
              <a:gd name="connsiteX2" fmla="*/ 238575 w 446933"/>
              <a:gd name="connsiteY2" fmla="*/ 84114 h 419848"/>
              <a:gd name="connsiteX3" fmla="*/ 176513 w 446933"/>
              <a:gd name="connsiteY3" fmla="*/ 20932 h 419848"/>
              <a:gd name="connsiteX4" fmla="*/ 325066 w 446933"/>
              <a:gd name="connsiteY4" fmla="*/ 30102 h 419848"/>
              <a:gd name="connsiteX5" fmla="*/ 360021 w 446933"/>
              <a:gd name="connsiteY5" fmla="*/ 186825 h 419848"/>
              <a:gd name="connsiteX6" fmla="*/ 440804 w 446933"/>
              <a:gd name="connsiteY6" fmla="*/ 300883 h 419848"/>
              <a:gd name="connsiteX7" fmla="*/ 183808 w 446933"/>
              <a:gd name="connsiteY7" fmla="*/ 419457 h 419848"/>
              <a:gd name="connsiteX8" fmla="*/ 5213 w 446933"/>
              <a:gd name="connsiteY8" fmla="*/ 313032 h 419848"/>
              <a:gd name="connsiteX0" fmla="*/ 5213 w 446933"/>
              <a:gd name="connsiteY0" fmla="*/ 316250 h 423066"/>
              <a:gd name="connsiteX1" fmla="*/ 64746 w 446933"/>
              <a:gd name="connsiteY1" fmla="*/ 88379 h 423066"/>
              <a:gd name="connsiteX2" fmla="*/ 238575 w 446933"/>
              <a:gd name="connsiteY2" fmla="*/ 87332 h 423066"/>
              <a:gd name="connsiteX3" fmla="*/ 176513 w 446933"/>
              <a:gd name="connsiteY3" fmla="*/ 24150 h 423066"/>
              <a:gd name="connsiteX4" fmla="*/ 325066 w 446933"/>
              <a:gd name="connsiteY4" fmla="*/ 33320 h 423066"/>
              <a:gd name="connsiteX5" fmla="*/ 360021 w 446933"/>
              <a:gd name="connsiteY5" fmla="*/ 190043 h 423066"/>
              <a:gd name="connsiteX6" fmla="*/ 440804 w 446933"/>
              <a:gd name="connsiteY6" fmla="*/ 304101 h 423066"/>
              <a:gd name="connsiteX7" fmla="*/ 183808 w 446933"/>
              <a:gd name="connsiteY7" fmla="*/ 422675 h 423066"/>
              <a:gd name="connsiteX8" fmla="*/ 5213 w 446933"/>
              <a:gd name="connsiteY8" fmla="*/ 316250 h 423066"/>
              <a:gd name="connsiteX0" fmla="*/ 5213 w 446933"/>
              <a:gd name="connsiteY0" fmla="*/ 337126 h 443942"/>
              <a:gd name="connsiteX1" fmla="*/ 64746 w 446933"/>
              <a:gd name="connsiteY1" fmla="*/ 109255 h 443942"/>
              <a:gd name="connsiteX2" fmla="*/ 238575 w 446933"/>
              <a:gd name="connsiteY2" fmla="*/ 108208 h 443942"/>
              <a:gd name="connsiteX3" fmla="*/ 196803 w 446933"/>
              <a:gd name="connsiteY3" fmla="*/ 16314 h 443942"/>
              <a:gd name="connsiteX4" fmla="*/ 325066 w 446933"/>
              <a:gd name="connsiteY4" fmla="*/ 54196 h 443942"/>
              <a:gd name="connsiteX5" fmla="*/ 360021 w 446933"/>
              <a:gd name="connsiteY5" fmla="*/ 210919 h 443942"/>
              <a:gd name="connsiteX6" fmla="*/ 440804 w 446933"/>
              <a:gd name="connsiteY6" fmla="*/ 324977 h 443942"/>
              <a:gd name="connsiteX7" fmla="*/ 183808 w 446933"/>
              <a:gd name="connsiteY7" fmla="*/ 443551 h 443942"/>
              <a:gd name="connsiteX8" fmla="*/ 5213 w 446933"/>
              <a:gd name="connsiteY8" fmla="*/ 337126 h 443942"/>
              <a:gd name="connsiteX0" fmla="*/ 5213 w 446933"/>
              <a:gd name="connsiteY0" fmla="*/ 334366 h 441182"/>
              <a:gd name="connsiteX1" fmla="*/ 64746 w 446933"/>
              <a:gd name="connsiteY1" fmla="*/ 106495 h 441182"/>
              <a:gd name="connsiteX2" fmla="*/ 238575 w 446933"/>
              <a:gd name="connsiteY2" fmla="*/ 105448 h 441182"/>
              <a:gd name="connsiteX3" fmla="*/ 225168 w 446933"/>
              <a:gd name="connsiteY3" fmla="*/ 17010 h 441182"/>
              <a:gd name="connsiteX4" fmla="*/ 325066 w 446933"/>
              <a:gd name="connsiteY4" fmla="*/ 51436 h 441182"/>
              <a:gd name="connsiteX5" fmla="*/ 360021 w 446933"/>
              <a:gd name="connsiteY5" fmla="*/ 208159 h 441182"/>
              <a:gd name="connsiteX6" fmla="*/ 440804 w 446933"/>
              <a:gd name="connsiteY6" fmla="*/ 322217 h 441182"/>
              <a:gd name="connsiteX7" fmla="*/ 183808 w 446933"/>
              <a:gd name="connsiteY7" fmla="*/ 440791 h 441182"/>
              <a:gd name="connsiteX8" fmla="*/ 5213 w 446933"/>
              <a:gd name="connsiteY8" fmla="*/ 334366 h 441182"/>
              <a:gd name="connsiteX0" fmla="*/ 5213 w 446933"/>
              <a:gd name="connsiteY0" fmla="*/ 334916 h 441732"/>
              <a:gd name="connsiteX1" fmla="*/ 64746 w 446933"/>
              <a:gd name="connsiteY1" fmla="*/ 107045 h 441732"/>
              <a:gd name="connsiteX2" fmla="*/ 238575 w 446933"/>
              <a:gd name="connsiteY2" fmla="*/ 105998 h 441732"/>
              <a:gd name="connsiteX3" fmla="*/ 258837 w 446933"/>
              <a:gd name="connsiteY3" fmla="*/ 16865 h 441732"/>
              <a:gd name="connsiteX4" fmla="*/ 325066 w 446933"/>
              <a:gd name="connsiteY4" fmla="*/ 51986 h 441732"/>
              <a:gd name="connsiteX5" fmla="*/ 360021 w 446933"/>
              <a:gd name="connsiteY5" fmla="*/ 208709 h 441732"/>
              <a:gd name="connsiteX6" fmla="*/ 440804 w 446933"/>
              <a:gd name="connsiteY6" fmla="*/ 322767 h 441732"/>
              <a:gd name="connsiteX7" fmla="*/ 183808 w 446933"/>
              <a:gd name="connsiteY7" fmla="*/ 441341 h 441732"/>
              <a:gd name="connsiteX8" fmla="*/ 5213 w 446933"/>
              <a:gd name="connsiteY8" fmla="*/ 334916 h 441732"/>
              <a:gd name="connsiteX0" fmla="*/ 5213 w 446933"/>
              <a:gd name="connsiteY0" fmla="*/ 337784 h 444600"/>
              <a:gd name="connsiteX1" fmla="*/ 64746 w 446933"/>
              <a:gd name="connsiteY1" fmla="*/ 109913 h 444600"/>
              <a:gd name="connsiteX2" fmla="*/ 238575 w 446933"/>
              <a:gd name="connsiteY2" fmla="*/ 108866 h 444600"/>
              <a:gd name="connsiteX3" fmla="*/ 268868 w 446933"/>
              <a:gd name="connsiteY3" fmla="*/ 16157 h 444600"/>
              <a:gd name="connsiteX4" fmla="*/ 325066 w 446933"/>
              <a:gd name="connsiteY4" fmla="*/ 54854 h 444600"/>
              <a:gd name="connsiteX5" fmla="*/ 360021 w 446933"/>
              <a:gd name="connsiteY5" fmla="*/ 211577 h 444600"/>
              <a:gd name="connsiteX6" fmla="*/ 440804 w 446933"/>
              <a:gd name="connsiteY6" fmla="*/ 325635 h 444600"/>
              <a:gd name="connsiteX7" fmla="*/ 183808 w 446933"/>
              <a:gd name="connsiteY7" fmla="*/ 444209 h 444600"/>
              <a:gd name="connsiteX8" fmla="*/ 5213 w 446933"/>
              <a:gd name="connsiteY8" fmla="*/ 337784 h 444600"/>
              <a:gd name="connsiteX0" fmla="*/ 5213 w 446933"/>
              <a:gd name="connsiteY0" fmla="*/ 337784 h 444600"/>
              <a:gd name="connsiteX1" fmla="*/ 64746 w 446933"/>
              <a:gd name="connsiteY1" fmla="*/ 109913 h 444600"/>
              <a:gd name="connsiteX2" fmla="*/ 238575 w 446933"/>
              <a:gd name="connsiteY2" fmla="*/ 108866 h 444600"/>
              <a:gd name="connsiteX3" fmla="*/ 268868 w 446933"/>
              <a:gd name="connsiteY3" fmla="*/ 16157 h 444600"/>
              <a:gd name="connsiteX4" fmla="*/ 325066 w 446933"/>
              <a:gd name="connsiteY4" fmla="*/ 54854 h 444600"/>
              <a:gd name="connsiteX5" fmla="*/ 360021 w 446933"/>
              <a:gd name="connsiteY5" fmla="*/ 211577 h 444600"/>
              <a:gd name="connsiteX6" fmla="*/ 440804 w 446933"/>
              <a:gd name="connsiteY6" fmla="*/ 325635 h 444600"/>
              <a:gd name="connsiteX7" fmla="*/ 183808 w 446933"/>
              <a:gd name="connsiteY7" fmla="*/ 444209 h 444600"/>
              <a:gd name="connsiteX8" fmla="*/ 5213 w 446933"/>
              <a:gd name="connsiteY8" fmla="*/ 337784 h 444600"/>
              <a:gd name="connsiteX0" fmla="*/ 5213 w 446933"/>
              <a:gd name="connsiteY0" fmla="*/ 321627 h 428443"/>
              <a:gd name="connsiteX1" fmla="*/ 64746 w 446933"/>
              <a:gd name="connsiteY1" fmla="*/ 93756 h 428443"/>
              <a:gd name="connsiteX2" fmla="*/ 238575 w 446933"/>
              <a:gd name="connsiteY2" fmla="*/ 92709 h 428443"/>
              <a:gd name="connsiteX3" fmla="*/ 268868 w 446933"/>
              <a:gd name="connsiteY3" fmla="*/ 0 h 428443"/>
              <a:gd name="connsiteX4" fmla="*/ 325066 w 446933"/>
              <a:gd name="connsiteY4" fmla="*/ 38697 h 428443"/>
              <a:gd name="connsiteX5" fmla="*/ 360021 w 446933"/>
              <a:gd name="connsiteY5" fmla="*/ 195420 h 428443"/>
              <a:gd name="connsiteX6" fmla="*/ 440804 w 446933"/>
              <a:gd name="connsiteY6" fmla="*/ 309478 h 428443"/>
              <a:gd name="connsiteX7" fmla="*/ 183808 w 446933"/>
              <a:gd name="connsiteY7" fmla="*/ 428052 h 428443"/>
              <a:gd name="connsiteX8" fmla="*/ 5213 w 446933"/>
              <a:gd name="connsiteY8" fmla="*/ 321627 h 428443"/>
              <a:gd name="connsiteX0" fmla="*/ 5706 w 447426"/>
              <a:gd name="connsiteY0" fmla="*/ 321627 h 428443"/>
              <a:gd name="connsiteX1" fmla="*/ 65239 w 447426"/>
              <a:gd name="connsiteY1" fmla="*/ 93756 h 428443"/>
              <a:gd name="connsiteX2" fmla="*/ 273024 w 447426"/>
              <a:gd name="connsiteY2" fmla="*/ 89650 h 428443"/>
              <a:gd name="connsiteX3" fmla="*/ 269361 w 447426"/>
              <a:gd name="connsiteY3" fmla="*/ 0 h 428443"/>
              <a:gd name="connsiteX4" fmla="*/ 325559 w 447426"/>
              <a:gd name="connsiteY4" fmla="*/ 38697 h 428443"/>
              <a:gd name="connsiteX5" fmla="*/ 360514 w 447426"/>
              <a:gd name="connsiteY5" fmla="*/ 195420 h 428443"/>
              <a:gd name="connsiteX6" fmla="*/ 441297 w 447426"/>
              <a:gd name="connsiteY6" fmla="*/ 309478 h 428443"/>
              <a:gd name="connsiteX7" fmla="*/ 184301 w 447426"/>
              <a:gd name="connsiteY7" fmla="*/ 428052 h 428443"/>
              <a:gd name="connsiteX8" fmla="*/ 5706 w 447426"/>
              <a:gd name="connsiteY8" fmla="*/ 321627 h 428443"/>
              <a:gd name="connsiteX0" fmla="*/ 5896 w 447616"/>
              <a:gd name="connsiteY0" fmla="*/ 321627 h 428443"/>
              <a:gd name="connsiteX1" fmla="*/ 65429 w 447616"/>
              <a:gd name="connsiteY1" fmla="*/ 93756 h 428443"/>
              <a:gd name="connsiteX2" fmla="*/ 285033 w 447616"/>
              <a:gd name="connsiteY2" fmla="*/ 91090 h 428443"/>
              <a:gd name="connsiteX3" fmla="*/ 269551 w 447616"/>
              <a:gd name="connsiteY3" fmla="*/ 0 h 428443"/>
              <a:gd name="connsiteX4" fmla="*/ 325749 w 447616"/>
              <a:gd name="connsiteY4" fmla="*/ 38697 h 428443"/>
              <a:gd name="connsiteX5" fmla="*/ 360704 w 447616"/>
              <a:gd name="connsiteY5" fmla="*/ 195420 h 428443"/>
              <a:gd name="connsiteX6" fmla="*/ 441487 w 447616"/>
              <a:gd name="connsiteY6" fmla="*/ 309478 h 428443"/>
              <a:gd name="connsiteX7" fmla="*/ 184491 w 447616"/>
              <a:gd name="connsiteY7" fmla="*/ 428052 h 428443"/>
              <a:gd name="connsiteX8" fmla="*/ 5896 w 447616"/>
              <a:gd name="connsiteY8" fmla="*/ 321627 h 428443"/>
              <a:gd name="connsiteX0" fmla="*/ 5896 w 447616"/>
              <a:gd name="connsiteY0" fmla="*/ 321627 h 428443"/>
              <a:gd name="connsiteX1" fmla="*/ 65429 w 447616"/>
              <a:gd name="connsiteY1" fmla="*/ 93756 h 428443"/>
              <a:gd name="connsiteX2" fmla="*/ 285033 w 447616"/>
              <a:gd name="connsiteY2" fmla="*/ 91090 h 428443"/>
              <a:gd name="connsiteX3" fmla="*/ 269551 w 447616"/>
              <a:gd name="connsiteY3" fmla="*/ 0 h 428443"/>
              <a:gd name="connsiteX4" fmla="*/ 325749 w 447616"/>
              <a:gd name="connsiteY4" fmla="*/ 38697 h 428443"/>
              <a:gd name="connsiteX5" fmla="*/ 360704 w 447616"/>
              <a:gd name="connsiteY5" fmla="*/ 195420 h 428443"/>
              <a:gd name="connsiteX6" fmla="*/ 441487 w 447616"/>
              <a:gd name="connsiteY6" fmla="*/ 309478 h 428443"/>
              <a:gd name="connsiteX7" fmla="*/ 184491 w 447616"/>
              <a:gd name="connsiteY7" fmla="*/ 428052 h 428443"/>
              <a:gd name="connsiteX8" fmla="*/ 5896 w 447616"/>
              <a:gd name="connsiteY8" fmla="*/ 321627 h 428443"/>
              <a:gd name="connsiteX0" fmla="*/ 5896 w 447616"/>
              <a:gd name="connsiteY0" fmla="*/ 321627 h 428443"/>
              <a:gd name="connsiteX1" fmla="*/ 65429 w 447616"/>
              <a:gd name="connsiteY1" fmla="*/ 93756 h 428443"/>
              <a:gd name="connsiteX2" fmla="*/ 285033 w 447616"/>
              <a:gd name="connsiteY2" fmla="*/ 91090 h 428443"/>
              <a:gd name="connsiteX3" fmla="*/ 269551 w 447616"/>
              <a:gd name="connsiteY3" fmla="*/ 0 h 428443"/>
              <a:gd name="connsiteX4" fmla="*/ 325749 w 447616"/>
              <a:gd name="connsiteY4" fmla="*/ 38697 h 428443"/>
              <a:gd name="connsiteX5" fmla="*/ 360704 w 447616"/>
              <a:gd name="connsiteY5" fmla="*/ 195420 h 428443"/>
              <a:gd name="connsiteX6" fmla="*/ 441487 w 447616"/>
              <a:gd name="connsiteY6" fmla="*/ 309478 h 428443"/>
              <a:gd name="connsiteX7" fmla="*/ 184491 w 447616"/>
              <a:gd name="connsiteY7" fmla="*/ 428052 h 428443"/>
              <a:gd name="connsiteX8" fmla="*/ 5896 w 447616"/>
              <a:gd name="connsiteY8" fmla="*/ 321627 h 428443"/>
              <a:gd name="connsiteX0" fmla="*/ 5896 w 447616"/>
              <a:gd name="connsiteY0" fmla="*/ 296495 h 403311"/>
              <a:gd name="connsiteX1" fmla="*/ 65429 w 447616"/>
              <a:gd name="connsiteY1" fmla="*/ 68624 h 403311"/>
              <a:gd name="connsiteX2" fmla="*/ 285033 w 447616"/>
              <a:gd name="connsiteY2" fmla="*/ 65958 h 403311"/>
              <a:gd name="connsiteX3" fmla="*/ 281201 w 447616"/>
              <a:gd name="connsiteY3" fmla="*/ 17067 h 403311"/>
              <a:gd name="connsiteX4" fmla="*/ 325749 w 447616"/>
              <a:gd name="connsiteY4" fmla="*/ 13565 h 403311"/>
              <a:gd name="connsiteX5" fmla="*/ 360704 w 447616"/>
              <a:gd name="connsiteY5" fmla="*/ 170288 h 403311"/>
              <a:gd name="connsiteX6" fmla="*/ 441487 w 447616"/>
              <a:gd name="connsiteY6" fmla="*/ 284346 h 403311"/>
              <a:gd name="connsiteX7" fmla="*/ 184491 w 447616"/>
              <a:gd name="connsiteY7" fmla="*/ 402920 h 403311"/>
              <a:gd name="connsiteX8" fmla="*/ 5896 w 447616"/>
              <a:gd name="connsiteY8" fmla="*/ 296495 h 403311"/>
              <a:gd name="connsiteX0" fmla="*/ 5896 w 447616"/>
              <a:gd name="connsiteY0" fmla="*/ 279428 h 386244"/>
              <a:gd name="connsiteX1" fmla="*/ 65429 w 447616"/>
              <a:gd name="connsiteY1" fmla="*/ 51557 h 386244"/>
              <a:gd name="connsiteX2" fmla="*/ 285033 w 447616"/>
              <a:gd name="connsiteY2" fmla="*/ 48891 h 386244"/>
              <a:gd name="connsiteX3" fmla="*/ 281201 w 447616"/>
              <a:gd name="connsiteY3" fmla="*/ 0 h 386244"/>
              <a:gd name="connsiteX4" fmla="*/ 332383 w 447616"/>
              <a:gd name="connsiteY4" fmla="*/ 40486 h 386244"/>
              <a:gd name="connsiteX5" fmla="*/ 360704 w 447616"/>
              <a:gd name="connsiteY5" fmla="*/ 153221 h 386244"/>
              <a:gd name="connsiteX6" fmla="*/ 441487 w 447616"/>
              <a:gd name="connsiteY6" fmla="*/ 267279 h 386244"/>
              <a:gd name="connsiteX7" fmla="*/ 184491 w 447616"/>
              <a:gd name="connsiteY7" fmla="*/ 385853 h 386244"/>
              <a:gd name="connsiteX8" fmla="*/ 5896 w 447616"/>
              <a:gd name="connsiteY8" fmla="*/ 279428 h 386244"/>
              <a:gd name="connsiteX0" fmla="*/ 1692 w 443412"/>
              <a:gd name="connsiteY0" fmla="*/ 279428 h 386244"/>
              <a:gd name="connsiteX1" fmla="*/ 101410 w 443412"/>
              <a:gd name="connsiteY1" fmla="*/ 56453 h 386244"/>
              <a:gd name="connsiteX2" fmla="*/ 280829 w 443412"/>
              <a:gd name="connsiteY2" fmla="*/ 48891 h 386244"/>
              <a:gd name="connsiteX3" fmla="*/ 276997 w 443412"/>
              <a:gd name="connsiteY3" fmla="*/ 0 h 386244"/>
              <a:gd name="connsiteX4" fmla="*/ 328179 w 443412"/>
              <a:gd name="connsiteY4" fmla="*/ 40486 h 386244"/>
              <a:gd name="connsiteX5" fmla="*/ 356500 w 443412"/>
              <a:gd name="connsiteY5" fmla="*/ 153221 h 386244"/>
              <a:gd name="connsiteX6" fmla="*/ 437283 w 443412"/>
              <a:gd name="connsiteY6" fmla="*/ 267279 h 386244"/>
              <a:gd name="connsiteX7" fmla="*/ 180287 w 443412"/>
              <a:gd name="connsiteY7" fmla="*/ 385853 h 386244"/>
              <a:gd name="connsiteX8" fmla="*/ 1692 w 443412"/>
              <a:gd name="connsiteY8" fmla="*/ 279428 h 386244"/>
              <a:gd name="connsiteX0" fmla="*/ 9206 w 368016"/>
              <a:gd name="connsiteY0" fmla="*/ 347102 h 393952"/>
              <a:gd name="connsiteX1" fmla="*/ 26014 w 368016"/>
              <a:gd name="connsiteY1" fmla="*/ 56453 h 393952"/>
              <a:gd name="connsiteX2" fmla="*/ 205433 w 368016"/>
              <a:gd name="connsiteY2" fmla="*/ 48891 h 393952"/>
              <a:gd name="connsiteX3" fmla="*/ 201601 w 368016"/>
              <a:gd name="connsiteY3" fmla="*/ 0 h 393952"/>
              <a:gd name="connsiteX4" fmla="*/ 252783 w 368016"/>
              <a:gd name="connsiteY4" fmla="*/ 40486 h 393952"/>
              <a:gd name="connsiteX5" fmla="*/ 281104 w 368016"/>
              <a:gd name="connsiteY5" fmla="*/ 153221 h 393952"/>
              <a:gd name="connsiteX6" fmla="*/ 361887 w 368016"/>
              <a:gd name="connsiteY6" fmla="*/ 267279 h 393952"/>
              <a:gd name="connsiteX7" fmla="*/ 104891 w 368016"/>
              <a:gd name="connsiteY7" fmla="*/ 385853 h 393952"/>
              <a:gd name="connsiteX8" fmla="*/ 9206 w 368016"/>
              <a:gd name="connsiteY8" fmla="*/ 347102 h 393952"/>
              <a:gd name="connsiteX0" fmla="*/ 13523 w 372333"/>
              <a:gd name="connsiteY0" fmla="*/ 347102 h 392275"/>
              <a:gd name="connsiteX1" fmla="*/ 30331 w 372333"/>
              <a:gd name="connsiteY1" fmla="*/ 56453 h 392275"/>
              <a:gd name="connsiteX2" fmla="*/ 209750 w 372333"/>
              <a:gd name="connsiteY2" fmla="*/ 48891 h 392275"/>
              <a:gd name="connsiteX3" fmla="*/ 205918 w 372333"/>
              <a:gd name="connsiteY3" fmla="*/ 0 h 392275"/>
              <a:gd name="connsiteX4" fmla="*/ 257100 w 372333"/>
              <a:gd name="connsiteY4" fmla="*/ 40486 h 392275"/>
              <a:gd name="connsiteX5" fmla="*/ 285421 w 372333"/>
              <a:gd name="connsiteY5" fmla="*/ 153221 h 392275"/>
              <a:gd name="connsiteX6" fmla="*/ 366204 w 372333"/>
              <a:gd name="connsiteY6" fmla="*/ 267279 h 392275"/>
              <a:gd name="connsiteX7" fmla="*/ 169454 w 372333"/>
              <a:gd name="connsiteY7" fmla="*/ 383598 h 392275"/>
              <a:gd name="connsiteX8" fmla="*/ 13523 w 372333"/>
              <a:gd name="connsiteY8" fmla="*/ 347102 h 392275"/>
              <a:gd name="connsiteX0" fmla="*/ 27124 w 356248"/>
              <a:gd name="connsiteY0" fmla="*/ 300343 h 384177"/>
              <a:gd name="connsiteX1" fmla="*/ 14246 w 356248"/>
              <a:gd name="connsiteY1" fmla="*/ 56453 h 384177"/>
              <a:gd name="connsiteX2" fmla="*/ 193665 w 356248"/>
              <a:gd name="connsiteY2" fmla="*/ 48891 h 384177"/>
              <a:gd name="connsiteX3" fmla="*/ 189833 w 356248"/>
              <a:gd name="connsiteY3" fmla="*/ 0 h 384177"/>
              <a:gd name="connsiteX4" fmla="*/ 241015 w 356248"/>
              <a:gd name="connsiteY4" fmla="*/ 40486 h 384177"/>
              <a:gd name="connsiteX5" fmla="*/ 269336 w 356248"/>
              <a:gd name="connsiteY5" fmla="*/ 153221 h 384177"/>
              <a:gd name="connsiteX6" fmla="*/ 350119 w 356248"/>
              <a:gd name="connsiteY6" fmla="*/ 267279 h 384177"/>
              <a:gd name="connsiteX7" fmla="*/ 153369 w 356248"/>
              <a:gd name="connsiteY7" fmla="*/ 383598 h 384177"/>
              <a:gd name="connsiteX8" fmla="*/ 27124 w 356248"/>
              <a:gd name="connsiteY8" fmla="*/ 300343 h 384177"/>
              <a:gd name="connsiteX0" fmla="*/ 27124 w 356248"/>
              <a:gd name="connsiteY0" fmla="*/ 266281 h 350115"/>
              <a:gd name="connsiteX1" fmla="*/ 14246 w 356248"/>
              <a:gd name="connsiteY1" fmla="*/ 22391 h 350115"/>
              <a:gd name="connsiteX2" fmla="*/ 193665 w 356248"/>
              <a:gd name="connsiteY2" fmla="*/ 14829 h 350115"/>
              <a:gd name="connsiteX3" fmla="*/ 241015 w 356248"/>
              <a:gd name="connsiteY3" fmla="*/ 6424 h 350115"/>
              <a:gd name="connsiteX4" fmla="*/ 269336 w 356248"/>
              <a:gd name="connsiteY4" fmla="*/ 119159 h 350115"/>
              <a:gd name="connsiteX5" fmla="*/ 350119 w 356248"/>
              <a:gd name="connsiteY5" fmla="*/ 233217 h 350115"/>
              <a:gd name="connsiteX6" fmla="*/ 153369 w 356248"/>
              <a:gd name="connsiteY6" fmla="*/ 349536 h 350115"/>
              <a:gd name="connsiteX7" fmla="*/ 27124 w 356248"/>
              <a:gd name="connsiteY7" fmla="*/ 266281 h 350115"/>
              <a:gd name="connsiteX0" fmla="*/ 27124 w 356248"/>
              <a:gd name="connsiteY0" fmla="*/ 261801 h 345635"/>
              <a:gd name="connsiteX1" fmla="*/ 14246 w 356248"/>
              <a:gd name="connsiteY1" fmla="*/ 17911 h 345635"/>
              <a:gd name="connsiteX2" fmla="*/ 193665 w 356248"/>
              <a:gd name="connsiteY2" fmla="*/ 10349 h 345635"/>
              <a:gd name="connsiteX3" fmla="*/ 269336 w 356248"/>
              <a:gd name="connsiteY3" fmla="*/ 114679 h 345635"/>
              <a:gd name="connsiteX4" fmla="*/ 350119 w 356248"/>
              <a:gd name="connsiteY4" fmla="*/ 228737 h 345635"/>
              <a:gd name="connsiteX5" fmla="*/ 153369 w 356248"/>
              <a:gd name="connsiteY5" fmla="*/ 345056 h 345635"/>
              <a:gd name="connsiteX6" fmla="*/ 27124 w 356248"/>
              <a:gd name="connsiteY6" fmla="*/ 261801 h 345635"/>
              <a:gd name="connsiteX0" fmla="*/ 24303 w 353427"/>
              <a:gd name="connsiteY0" fmla="*/ 261763 h 345597"/>
              <a:gd name="connsiteX1" fmla="*/ 11425 w 353427"/>
              <a:gd name="connsiteY1" fmla="*/ 17873 h 345597"/>
              <a:gd name="connsiteX2" fmla="*/ 152447 w 353427"/>
              <a:gd name="connsiteY2" fmla="*/ 10430 h 345597"/>
              <a:gd name="connsiteX3" fmla="*/ 266515 w 353427"/>
              <a:gd name="connsiteY3" fmla="*/ 114641 h 345597"/>
              <a:gd name="connsiteX4" fmla="*/ 347298 w 353427"/>
              <a:gd name="connsiteY4" fmla="*/ 228699 h 345597"/>
              <a:gd name="connsiteX5" fmla="*/ 150548 w 353427"/>
              <a:gd name="connsiteY5" fmla="*/ 345018 h 345597"/>
              <a:gd name="connsiteX6" fmla="*/ 24303 w 353427"/>
              <a:gd name="connsiteY6" fmla="*/ 261763 h 345597"/>
              <a:gd name="connsiteX0" fmla="*/ 24303 w 350798"/>
              <a:gd name="connsiteY0" fmla="*/ 261763 h 345597"/>
              <a:gd name="connsiteX1" fmla="*/ 11425 w 350798"/>
              <a:gd name="connsiteY1" fmla="*/ 17873 h 345597"/>
              <a:gd name="connsiteX2" fmla="*/ 152447 w 350798"/>
              <a:gd name="connsiteY2" fmla="*/ 10430 h 345597"/>
              <a:gd name="connsiteX3" fmla="*/ 186495 w 350798"/>
              <a:gd name="connsiteY3" fmla="*/ 121684 h 345597"/>
              <a:gd name="connsiteX4" fmla="*/ 347298 w 350798"/>
              <a:gd name="connsiteY4" fmla="*/ 228699 h 345597"/>
              <a:gd name="connsiteX5" fmla="*/ 150548 w 350798"/>
              <a:gd name="connsiteY5" fmla="*/ 345018 h 345597"/>
              <a:gd name="connsiteX6" fmla="*/ 24303 w 350798"/>
              <a:gd name="connsiteY6" fmla="*/ 261763 h 345597"/>
              <a:gd name="connsiteX0" fmla="*/ 24303 w 207553"/>
              <a:gd name="connsiteY0" fmla="*/ 261763 h 346484"/>
              <a:gd name="connsiteX1" fmla="*/ 11425 w 207553"/>
              <a:gd name="connsiteY1" fmla="*/ 17873 h 346484"/>
              <a:gd name="connsiteX2" fmla="*/ 152447 w 207553"/>
              <a:gd name="connsiteY2" fmla="*/ 10430 h 346484"/>
              <a:gd name="connsiteX3" fmla="*/ 186495 w 207553"/>
              <a:gd name="connsiteY3" fmla="*/ 121684 h 346484"/>
              <a:gd name="connsiteX4" fmla="*/ 187138 w 207553"/>
              <a:gd name="connsiteY4" fmla="*/ 204388 h 346484"/>
              <a:gd name="connsiteX5" fmla="*/ 150548 w 207553"/>
              <a:gd name="connsiteY5" fmla="*/ 345018 h 346484"/>
              <a:gd name="connsiteX6" fmla="*/ 24303 w 207553"/>
              <a:gd name="connsiteY6" fmla="*/ 261763 h 346484"/>
              <a:gd name="connsiteX0" fmla="*/ 24303 w 199330"/>
              <a:gd name="connsiteY0" fmla="*/ 261763 h 346484"/>
              <a:gd name="connsiteX1" fmla="*/ 11425 w 199330"/>
              <a:gd name="connsiteY1" fmla="*/ 17873 h 346484"/>
              <a:gd name="connsiteX2" fmla="*/ 152447 w 199330"/>
              <a:gd name="connsiteY2" fmla="*/ 10430 h 346484"/>
              <a:gd name="connsiteX3" fmla="*/ 186495 w 199330"/>
              <a:gd name="connsiteY3" fmla="*/ 121684 h 346484"/>
              <a:gd name="connsiteX4" fmla="*/ 187138 w 199330"/>
              <a:gd name="connsiteY4" fmla="*/ 204388 h 346484"/>
              <a:gd name="connsiteX5" fmla="*/ 150548 w 199330"/>
              <a:gd name="connsiteY5" fmla="*/ 345018 h 346484"/>
              <a:gd name="connsiteX6" fmla="*/ 24303 w 199330"/>
              <a:gd name="connsiteY6" fmla="*/ 261763 h 346484"/>
              <a:gd name="connsiteX0" fmla="*/ 24303 w 199330"/>
              <a:gd name="connsiteY0" fmla="*/ 261763 h 345140"/>
              <a:gd name="connsiteX1" fmla="*/ 11425 w 199330"/>
              <a:gd name="connsiteY1" fmla="*/ 17873 h 345140"/>
              <a:gd name="connsiteX2" fmla="*/ 152447 w 199330"/>
              <a:gd name="connsiteY2" fmla="*/ 10430 h 345140"/>
              <a:gd name="connsiteX3" fmla="*/ 186495 w 199330"/>
              <a:gd name="connsiteY3" fmla="*/ 121684 h 345140"/>
              <a:gd name="connsiteX4" fmla="*/ 187138 w 199330"/>
              <a:gd name="connsiteY4" fmla="*/ 204388 h 345140"/>
              <a:gd name="connsiteX5" fmla="*/ 190205 w 199330"/>
              <a:gd name="connsiteY5" fmla="*/ 278569 h 345140"/>
              <a:gd name="connsiteX6" fmla="*/ 150548 w 199330"/>
              <a:gd name="connsiteY6" fmla="*/ 345018 h 345140"/>
              <a:gd name="connsiteX7" fmla="*/ 24303 w 199330"/>
              <a:gd name="connsiteY7" fmla="*/ 261763 h 345140"/>
              <a:gd name="connsiteX0" fmla="*/ 23244 w 198271"/>
              <a:gd name="connsiteY0" fmla="*/ 261560 h 344937"/>
              <a:gd name="connsiteX1" fmla="*/ 10366 w 198271"/>
              <a:gd name="connsiteY1" fmla="*/ 17670 h 344937"/>
              <a:gd name="connsiteX2" fmla="*/ 136918 w 198271"/>
              <a:gd name="connsiteY2" fmla="*/ 10862 h 344937"/>
              <a:gd name="connsiteX3" fmla="*/ 185436 w 198271"/>
              <a:gd name="connsiteY3" fmla="*/ 121481 h 344937"/>
              <a:gd name="connsiteX4" fmla="*/ 186079 w 198271"/>
              <a:gd name="connsiteY4" fmla="*/ 204185 h 344937"/>
              <a:gd name="connsiteX5" fmla="*/ 189146 w 198271"/>
              <a:gd name="connsiteY5" fmla="*/ 278366 h 344937"/>
              <a:gd name="connsiteX6" fmla="*/ 149489 w 198271"/>
              <a:gd name="connsiteY6" fmla="*/ 344815 h 344937"/>
              <a:gd name="connsiteX7" fmla="*/ 23244 w 198271"/>
              <a:gd name="connsiteY7" fmla="*/ 261560 h 344937"/>
              <a:gd name="connsiteX0" fmla="*/ 23244 w 196648"/>
              <a:gd name="connsiteY0" fmla="*/ 261560 h 344937"/>
              <a:gd name="connsiteX1" fmla="*/ 10366 w 196648"/>
              <a:gd name="connsiteY1" fmla="*/ 17670 h 344937"/>
              <a:gd name="connsiteX2" fmla="*/ 136918 w 196648"/>
              <a:gd name="connsiteY2" fmla="*/ 10862 h 344937"/>
              <a:gd name="connsiteX3" fmla="*/ 183012 w 196648"/>
              <a:gd name="connsiteY3" fmla="*/ 101995 h 344937"/>
              <a:gd name="connsiteX4" fmla="*/ 186079 w 196648"/>
              <a:gd name="connsiteY4" fmla="*/ 204185 h 344937"/>
              <a:gd name="connsiteX5" fmla="*/ 189146 w 196648"/>
              <a:gd name="connsiteY5" fmla="*/ 278366 h 344937"/>
              <a:gd name="connsiteX6" fmla="*/ 149489 w 196648"/>
              <a:gd name="connsiteY6" fmla="*/ 344815 h 344937"/>
              <a:gd name="connsiteX7" fmla="*/ 23244 w 196648"/>
              <a:gd name="connsiteY7" fmla="*/ 261560 h 344937"/>
              <a:gd name="connsiteX0" fmla="*/ 23244 w 202393"/>
              <a:gd name="connsiteY0" fmla="*/ 261560 h 344937"/>
              <a:gd name="connsiteX1" fmla="*/ 10366 w 202393"/>
              <a:gd name="connsiteY1" fmla="*/ 17670 h 344937"/>
              <a:gd name="connsiteX2" fmla="*/ 136918 w 202393"/>
              <a:gd name="connsiteY2" fmla="*/ 10862 h 344937"/>
              <a:gd name="connsiteX3" fmla="*/ 183012 w 202393"/>
              <a:gd name="connsiteY3" fmla="*/ 101995 h 344937"/>
              <a:gd name="connsiteX4" fmla="*/ 198185 w 202393"/>
              <a:gd name="connsiteY4" fmla="*/ 203261 h 344937"/>
              <a:gd name="connsiteX5" fmla="*/ 189146 w 202393"/>
              <a:gd name="connsiteY5" fmla="*/ 278366 h 344937"/>
              <a:gd name="connsiteX6" fmla="*/ 149489 w 202393"/>
              <a:gd name="connsiteY6" fmla="*/ 344815 h 344937"/>
              <a:gd name="connsiteX7" fmla="*/ 23244 w 202393"/>
              <a:gd name="connsiteY7" fmla="*/ 261560 h 344937"/>
              <a:gd name="connsiteX0" fmla="*/ 23244 w 219179"/>
              <a:gd name="connsiteY0" fmla="*/ 261560 h 344839"/>
              <a:gd name="connsiteX1" fmla="*/ 10366 w 219179"/>
              <a:gd name="connsiteY1" fmla="*/ 17670 h 344839"/>
              <a:gd name="connsiteX2" fmla="*/ 136918 w 219179"/>
              <a:gd name="connsiteY2" fmla="*/ 10862 h 344839"/>
              <a:gd name="connsiteX3" fmla="*/ 183012 w 219179"/>
              <a:gd name="connsiteY3" fmla="*/ 101995 h 344839"/>
              <a:gd name="connsiteX4" fmla="*/ 198185 w 219179"/>
              <a:gd name="connsiteY4" fmla="*/ 203261 h 344839"/>
              <a:gd name="connsiteX5" fmla="*/ 218315 w 219179"/>
              <a:gd name="connsiteY5" fmla="*/ 255532 h 344839"/>
              <a:gd name="connsiteX6" fmla="*/ 149489 w 219179"/>
              <a:gd name="connsiteY6" fmla="*/ 344815 h 344839"/>
              <a:gd name="connsiteX7" fmla="*/ 23244 w 219179"/>
              <a:gd name="connsiteY7" fmla="*/ 261560 h 344839"/>
              <a:gd name="connsiteX0" fmla="*/ 23244 w 220201"/>
              <a:gd name="connsiteY0" fmla="*/ 261560 h 344839"/>
              <a:gd name="connsiteX1" fmla="*/ 10366 w 220201"/>
              <a:gd name="connsiteY1" fmla="*/ 17670 h 344839"/>
              <a:gd name="connsiteX2" fmla="*/ 136918 w 220201"/>
              <a:gd name="connsiteY2" fmla="*/ 10862 h 344839"/>
              <a:gd name="connsiteX3" fmla="*/ 183012 w 220201"/>
              <a:gd name="connsiteY3" fmla="*/ 101995 h 344839"/>
              <a:gd name="connsiteX4" fmla="*/ 215595 w 220201"/>
              <a:gd name="connsiteY4" fmla="*/ 198185 h 344839"/>
              <a:gd name="connsiteX5" fmla="*/ 218315 w 220201"/>
              <a:gd name="connsiteY5" fmla="*/ 255532 h 344839"/>
              <a:gd name="connsiteX6" fmla="*/ 149489 w 220201"/>
              <a:gd name="connsiteY6" fmla="*/ 344815 h 344839"/>
              <a:gd name="connsiteX7" fmla="*/ 23244 w 220201"/>
              <a:gd name="connsiteY7" fmla="*/ 261560 h 344839"/>
              <a:gd name="connsiteX0" fmla="*/ 23244 w 220201"/>
              <a:gd name="connsiteY0" fmla="*/ 261560 h 344839"/>
              <a:gd name="connsiteX1" fmla="*/ 10366 w 220201"/>
              <a:gd name="connsiteY1" fmla="*/ 17670 h 344839"/>
              <a:gd name="connsiteX2" fmla="*/ 136918 w 220201"/>
              <a:gd name="connsiteY2" fmla="*/ 10862 h 344839"/>
              <a:gd name="connsiteX3" fmla="*/ 183012 w 220201"/>
              <a:gd name="connsiteY3" fmla="*/ 101995 h 344839"/>
              <a:gd name="connsiteX4" fmla="*/ 215595 w 220201"/>
              <a:gd name="connsiteY4" fmla="*/ 198185 h 344839"/>
              <a:gd name="connsiteX5" fmla="*/ 218315 w 220201"/>
              <a:gd name="connsiteY5" fmla="*/ 255532 h 344839"/>
              <a:gd name="connsiteX6" fmla="*/ 149489 w 220201"/>
              <a:gd name="connsiteY6" fmla="*/ 344815 h 344839"/>
              <a:gd name="connsiteX7" fmla="*/ 23244 w 220201"/>
              <a:gd name="connsiteY7" fmla="*/ 261560 h 344839"/>
              <a:gd name="connsiteX0" fmla="*/ 12918 w 209875"/>
              <a:gd name="connsiteY0" fmla="*/ 250698 h 333973"/>
              <a:gd name="connsiteX1" fmla="*/ 16995 w 209875"/>
              <a:gd name="connsiteY1" fmla="*/ 44856 h 333973"/>
              <a:gd name="connsiteX2" fmla="*/ 126592 w 209875"/>
              <a:gd name="connsiteY2" fmla="*/ 0 h 333973"/>
              <a:gd name="connsiteX3" fmla="*/ 172686 w 209875"/>
              <a:gd name="connsiteY3" fmla="*/ 91133 h 333973"/>
              <a:gd name="connsiteX4" fmla="*/ 205269 w 209875"/>
              <a:gd name="connsiteY4" fmla="*/ 187323 h 333973"/>
              <a:gd name="connsiteX5" fmla="*/ 207989 w 209875"/>
              <a:gd name="connsiteY5" fmla="*/ 244670 h 333973"/>
              <a:gd name="connsiteX6" fmla="*/ 139163 w 209875"/>
              <a:gd name="connsiteY6" fmla="*/ 333953 h 333973"/>
              <a:gd name="connsiteX7" fmla="*/ 12918 w 209875"/>
              <a:gd name="connsiteY7" fmla="*/ 250698 h 333973"/>
              <a:gd name="connsiteX0" fmla="*/ 13293 w 210250"/>
              <a:gd name="connsiteY0" fmla="*/ 228272 h 311547"/>
              <a:gd name="connsiteX1" fmla="*/ 17370 w 210250"/>
              <a:gd name="connsiteY1" fmla="*/ 22430 h 311547"/>
              <a:gd name="connsiteX2" fmla="*/ 133831 w 210250"/>
              <a:gd name="connsiteY2" fmla="*/ 0 h 311547"/>
              <a:gd name="connsiteX3" fmla="*/ 173061 w 210250"/>
              <a:gd name="connsiteY3" fmla="*/ 68707 h 311547"/>
              <a:gd name="connsiteX4" fmla="*/ 205644 w 210250"/>
              <a:gd name="connsiteY4" fmla="*/ 164897 h 311547"/>
              <a:gd name="connsiteX5" fmla="*/ 208364 w 210250"/>
              <a:gd name="connsiteY5" fmla="*/ 222244 h 311547"/>
              <a:gd name="connsiteX6" fmla="*/ 139538 w 210250"/>
              <a:gd name="connsiteY6" fmla="*/ 311527 h 311547"/>
              <a:gd name="connsiteX7" fmla="*/ 13293 w 210250"/>
              <a:gd name="connsiteY7" fmla="*/ 228272 h 311547"/>
              <a:gd name="connsiteX0" fmla="*/ 15589 w 212546"/>
              <a:gd name="connsiteY0" fmla="*/ 213523 h 296798"/>
              <a:gd name="connsiteX1" fmla="*/ 19666 w 212546"/>
              <a:gd name="connsiteY1" fmla="*/ 7681 h 296798"/>
              <a:gd name="connsiteX2" fmla="*/ 175357 w 212546"/>
              <a:gd name="connsiteY2" fmla="*/ 53958 h 296798"/>
              <a:gd name="connsiteX3" fmla="*/ 207940 w 212546"/>
              <a:gd name="connsiteY3" fmla="*/ 150148 h 296798"/>
              <a:gd name="connsiteX4" fmla="*/ 210660 w 212546"/>
              <a:gd name="connsiteY4" fmla="*/ 207495 h 296798"/>
              <a:gd name="connsiteX5" fmla="*/ 141834 w 212546"/>
              <a:gd name="connsiteY5" fmla="*/ 296778 h 296798"/>
              <a:gd name="connsiteX6" fmla="*/ 15589 w 212546"/>
              <a:gd name="connsiteY6" fmla="*/ 213523 h 296798"/>
              <a:gd name="connsiteX0" fmla="*/ 17641 w 214598"/>
              <a:gd name="connsiteY0" fmla="*/ 206500 h 289775"/>
              <a:gd name="connsiteX1" fmla="*/ 21718 w 214598"/>
              <a:gd name="connsiteY1" fmla="*/ 658 h 289775"/>
              <a:gd name="connsiteX2" fmla="*/ 209992 w 214598"/>
              <a:gd name="connsiteY2" fmla="*/ 143125 h 289775"/>
              <a:gd name="connsiteX3" fmla="*/ 212712 w 214598"/>
              <a:gd name="connsiteY3" fmla="*/ 200472 h 289775"/>
              <a:gd name="connsiteX4" fmla="*/ 143886 w 214598"/>
              <a:gd name="connsiteY4" fmla="*/ 289755 h 289775"/>
              <a:gd name="connsiteX5" fmla="*/ 17641 w 214598"/>
              <a:gd name="connsiteY5" fmla="*/ 206500 h 289775"/>
              <a:gd name="connsiteX0" fmla="*/ 15435 w 211064"/>
              <a:gd name="connsiteY0" fmla="*/ 212708 h 295983"/>
              <a:gd name="connsiteX1" fmla="*/ 19512 w 211064"/>
              <a:gd name="connsiteY1" fmla="*/ 6866 h 295983"/>
              <a:gd name="connsiteX2" fmla="*/ 172667 w 211064"/>
              <a:gd name="connsiteY2" fmla="*/ 63493 h 295983"/>
              <a:gd name="connsiteX3" fmla="*/ 210506 w 211064"/>
              <a:gd name="connsiteY3" fmla="*/ 206680 h 295983"/>
              <a:gd name="connsiteX4" fmla="*/ 141680 w 211064"/>
              <a:gd name="connsiteY4" fmla="*/ 295963 h 295983"/>
              <a:gd name="connsiteX5" fmla="*/ 15435 w 211064"/>
              <a:gd name="connsiteY5" fmla="*/ 212708 h 295983"/>
              <a:gd name="connsiteX0" fmla="*/ 15435 w 211064"/>
              <a:gd name="connsiteY0" fmla="*/ 212001 h 295276"/>
              <a:gd name="connsiteX1" fmla="*/ 19512 w 211064"/>
              <a:gd name="connsiteY1" fmla="*/ 6159 h 295276"/>
              <a:gd name="connsiteX2" fmla="*/ 172667 w 211064"/>
              <a:gd name="connsiteY2" fmla="*/ 62786 h 295276"/>
              <a:gd name="connsiteX3" fmla="*/ 210506 w 211064"/>
              <a:gd name="connsiteY3" fmla="*/ 205973 h 295276"/>
              <a:gd name="connsiteX4" fmla="*/ 141680 w 211064"/>
              <a:gd name="connsiteY4" fmla="*/ 295256 h 295276"/>
              <a:gd name="connsiteX5" fmla="*/ 15435 w 211064"/>
              <a:gd name="connsiteY5" fmla="*/ 212001 h 295276"/>
              <a:gd name="connsiteX0" fmla="*/ 15435 w 211479"/>
              <a:gd name="connsiteY0" fmla="*/ 213288 h 296563"/>
              <a:gd name="connsiteX1" fmla="*/ 19512 w 211479"/>
              <a:gd name="connsiteY1" fmla="*/ 7446 h 296563"/>
              <a:gd name="connsiteX2" fmla="*/ 172667 w 211479"/>
              <a:gd name="connsiteY2" fmla="*/ 64073 h 296563"/>
              <a:gd name="connsiteX3" fmla="*/ 210506 w 211479"/>
              <a:gd name="connsiteY3" fmla="*/ 207260 h 296563"/>
              <a:gd name="connsiteX4" fmla="*/ 141680 w 211479"/>
              <a:gd name="connsiteY4" fmla="*/ 296543 h 296563"/>
              <a:gd name="connsiteX5" fmla="*/ 15435 w 211479"/>
              <a:gd name="connsiteY5" fmla="*/ 213288 h 296563"/>
              <a:gd name="connsiteX0" fmla="*/ 13418 w 208934"/>
              <a:gd name="connsiteY0" fmla="*/ 209719 h 292994"/>
              <a:gd name="connsiteX1" fmla="*/ 17495 w 208934"/>
              <a:gd name="connsiteY1" fmla="*/ 3877 h 292994"/>
              <a:gd name="connsiteX2" fmla="*/ 136178 w 208934"/>
              <a:gd name="connsiteY2" fmla="*/ 87489 h 292994"/>
              <a:gd name="connsiteX3" fmla="*/ 208489 w 208934"/>
              <a:gd name="connsiteY3" fmla="*/ 203691 h 292994"/>
              <a:gd name="connsiteX4" fmla="*/ 139663 w 208934"/>
              <a:gd name="connsiteY4" fmla="*/ 292974 h 292994"/>
              <a:gd name="connsiteX5" fmla="*/ 13418 w 208934"/>
              <a:gd name="connsiteY5" fmla="*/ 209719 h 292994"/>
              <a:gd name="connsiteX0" fmla="*/ 17517 w 213144"/>
              <a:gd name="connsiteY0" fmla="*/ 138892 h 222162"/>
              <a:gd name="connsiteX1" fmla="*/ 14165 w 213144"/>
              <a:gd name="connsiteY1" fmla="*/ 13705 h 222162"/>
              <a:gd name="connsiteX2" fmla="*/ 140277 w 213144"/>
              <a:gd name="connsiteY2" fmla="*/ 16662 h 222162"/>
              <a:gd name="connsiteX3" fmla="*/ 212588 w 213144"/>
              <a:gd name="connsiteY3" fmla="*/ 132864 h 222162"/>
              <a:gd name="connsiteX4" fmla="*/ 143762 w 213144"/>
              <a:gd name="connsiteY4" fmla="*/ 222147 h 222162"/>
              <a:gd name="connsiteX5" fmla="*/ 17517 w 213144"/>
              <a:gd name="connsiteY5" fmla="*/ 138892 h 222162"/>
              <a:gd name="connsiteX0" fmla="*/ 20975 w 216611"/>
              <a:gd name="connsiteY0" fmla="*/ 149598 h 232868"/>
              <a:gd name="connsiteX1" fmla="*/ 12259 w 216611"/>
              <a:gd name="connsiteY1" fmla="*/ 9365 h 232868"/>
              <a:gd name="connsiteX2" fmla="*/ 143735 w 216611"/>
              <a:gd name="connsiteY2" fmla="*/ 27368 h 232868"/>
              <a:gd name="connsiteX3" fmla="*/ 216046 w 216611"/>
              <a:gd name="connsiteY3" fmla="*/ 143570 h 232868"/>
              <a:gd name="connsiteX4" fmla="*/ 147220 w 216611"/>
              <a:gd name="connsiteY4" fmla="*/ 232853 h 232868"/>
              <a:gd name="connsiteX5" fmla="*/ 20975 w 216611"/>
              <a:gd name="connsiteY5" fmla="*/ 149598 h 232868"/>
              <a:gd name="connsiteX0" fmla="*/ 19309 w 214764"/>
              <a:gd name="connsiteY0" fmla="*/ 145608 h 228878"/>
              <a:gd name="connsiteX1" fmla="*/ 10593 w 214764"/>
              <a:gd name="connsiteY1" fmla="*/ 5375 h 228878"/>
              <a:gd name="connsiteX2" fmla="*/ 118491 w 214764"/>
              <a:gd name="connsiteY2" fmla="*/ 39696 h 228878"/>
              <a:gd name="connsiteX3" fmla="*/ 214380 w 214764"/>
              <a:gd name="connsiteY3" fmla="*/ 139580 h 228878"/>
              <a:gd name="connsiteX4" fmla="*/ 145554 w 214764"/>
              <a:gd name="connsiteY4" fmla="*/ 228863 h 228878"/>
              <a:gd name="connsiteX5" fmla="*/ 19309 w 214764"/>
              <a:gd name="connsiteY5" fmla="*/ 145608 h 228878"/>
              <a:gd name="connsiteX0" fmla="*/ 63692 w 204960"/>
              <a:gd name="connsiteY0" fmla="*/ 91455 h 226214"/>
              <a:gd name="connsiteX1" fmla="*/ 789 w 204960"/>
              <a:gd name="connsiteY1" fmla="*/ 2192 h 226214"/>
              <a:gd name="connsiteX2" fmla="*/ 108687 w 204960"/>
              <a:gd name="connsiteY2" fmla="*/ 36513 h 226214"/>
              <a:gd name="connsiteX3" fmla="*/ 204576 w 204960"/>
              <a:gd name="connsiteY3" fmla="*/ 136397 h 226214"/>
              <a:gd name="connsiteX4" fmla="*/ 135750 w 204960"/>
              <a:gd name="connsiteY4" fmla="*/ 225680 h 226214"/>
              <a:gd name="connsiteX5" fmla="*/ 63692 w 204960"/>
              <a:gd name="connsiteY5" fmla="*/ 91455 h 226214"/>
              <a:gd name="connsiteX0" fmla="*/ 70808 w 212076"/>
              <a:gd name="connsiteY0" fmla="*/ 89306 h 224065"/>
              <a:gd name="connsiteX1" fmla="*/ 15162 w 212076"/>
              <a:gd name="connsiteY1" fmla="*/ 39623 h 224065"/>
              <a:gd name="connsiteX2" fmla="*/ 7905 w 212076"/>
              <a:gd name="connsiteY2" fmla="*/ 43 h 224065"/>
              <a:gd name="connsiteX3" fmla="*/ 115803 w 212076"/>
              <a:gd name="connsiteY3" fmla="*/ 34364 h 224065"/>
              <a:gd name="connsiteX4" fmla="*/ 211692 w 212076"/>
              <a:gd name="connsiteY4" fmla="*/ 134248 h 224065"/>
              <a:gd name="connsiteX5" fmla="*/ 142866 w 212076"/>
              <a:gd name="connsiteY5" fmla="*/ 223531 h 224065"/>
              <a:gd name="connsiteX6" fmla="*/ 70808 w 212076"/>
              <a:gd name="connsiteY6" fmla="*/ 89306 h 224065"/>
              <a:gd name="connsiteX0" fmla="*/ 70808 w 177115"/>
              <a:gd name="connsiteY0" fmla="*/ 89452 h 233227"/>
              <a:gd name="connsiteX1" fmla="*/ 15162 w 177115"/>
              <a:gd name="connsiteY1" fmla="*/ 39769 h 233227"/>
              <a:gd name="connsiteX2" fmla="*/ 7905 w 177115"/>
              <a:gd name="connsiteY2" fmla="*/ 189 h 233227"/>
              <a:gd name="connsiteX3" fmla="*/ 115803 w 177115"/>
              <a:gd name="connsiteY3" fmla="*/ 34510 h 233227"/>
              <a:gd name="connsiteX4" fmla="*/ 176474 w 177115"/>
              <a:gd name="connsiteY4" fmla="*/ 206866 h 233227"/>
              <a:gd name="connsiteX5" fmla="*/ 142866 w 177115"/>
              <a:gd name="connsiteY5" fmla="*/ 223677 h 233227"/>
              <a:gd name="connsiteX6" fmla="*/ 70808 w 177115"/>
              <a:gd name="connsiteY6" fmla="*/ 89452 h 233227"/>
              <a:gd name="connsiteX0" fmla="*/ 70808 w 177115"/>
              <a:gd name="connsiteY0" fmla="*/ 89452 h 232808"/>
              <a:gd name="connsiteX1" fmla="*/ 15162 w 177115"/>
              <a:gd name="connsiteY1" fmla="*/ 39769 h 232808"/>
              <a:gd name="connsiteX2" fmla="*/ 7905 w 177115"/>
              <a:gd name="connsiteY2" fmla="*/ 189 h 232808"/>
              <a:gd name="connsiteX3" fmla="*/ 115803 w 177115"/>
              <a:gd name="connsiteY3" fmla="*/ 34510 h 232808"/>
              <a:gd name="connsiteX4" fmla="*/ 176474 w 177115"/>
              <a:gd name="connsiteY4" fmla="*/ 206866 h 232808"/>
              <a:gd name="connsiteX5" fmla="*/ 138139 w 177115"/>
              <a:gd name="connsiteY5" fmla="*/ 223101 h 232808"/>
              <a:gd name="connsiteX6" fmla="*/ 70808 w 177115"/>
              <a:gd name="connsiteY6" fmla="*/ 89452 h 232808"/>
              <a:gd name="connsiteX0" fmla="*/ 78647 w 184954"/>
              <a:gd name="connsiteY0" fmla="*/ 100516 h 243872"/>
              <a:gd name="connsiteX1" fmla="*/ 23001 w 184954"/>
              <a:gd name="connsiteY1" fmla="*/ 50833 h 243872"/>
              <a:gd name="connsiteX2" fmla="*/ 15744 w 184954"/>
              <a:gd name="connsiteY2" fmla="*/ 11253 h 243872"/>
              <a:gd name="connsiteX3" fmla="*/ 123642 w 184954"/>
              <a:gd name="connsiteY3" fmla="*/ 45574 h 243872"/>
              <a:gd name="connsiteX4" fmla="*/ 184313 w 184954"/>
              <a:gd name="connsiteY4" fmla="*/ 217930 h 243872"/>
              <a:gd name="connsiteX5" fmla="*/ 145978 w 184954"/>
              <a:gd name="connsiteY5" fmla="*/ 234165 h 243872"/>
              <a:gd name="connsiteX6" fmla="*/ 78647 w 184954"/>
              <a:gd name="connsiteY6" fmla="*/ 100516 h 243872"/>
              <a:gd name="connsiteX0" fmla="*/ 58627 w 164835"/>
              <a:gd name="connsiteY0" fmla="*/ 78552 h 221908"/>
              <a:gd name="connsiteX1" fmla="*/ 2981 w 164835"/>
              <a:gd name="connsiteY1" fmla="*/ 28869 h 221908"/>
              <a:gd name="connsiteX2" fmla="*/ 44848 w 164835"/>
              <a:gd name="connsiteY2" fmla="*/ 19263 h 221908"/>
              <a:gd name="connsiteX3" fmla="*/ 103622 w 164835"/>
              <a:gd name="connsiteY3" fmla="*/ 23610 h 221908"/>
              <a:gd name="connsiteX4" fmla="*/ 164293 w 164835"/>
              <a:gd name="connsiteY4" fmla="*/ 195966 h 221908"/>
              <a:gd name="connsiteX5" fmla="*/ 125958 w 164835"/>
              <a:gd name="connsiteY5" fmla="*/ 212201 h 221908"/>
              <a:gd name="connsiteX6" fmla="*/ 58627 w 164835"/>
              <a:gd name="connsiteY6" fmla="*/ 78552 h 221908"/>
              <a:gd name="connsiteX0" fmla="*/ 17713 w 123921"/>
              <a:gd name="connsiteY0" fmla="*/ 71138 h 214494"/>
              <a:gd name="connsiteX1" fmla="*/ 12189 w 123921"/>
              <a:gd name="connsiteY1" fmla="*/ 56348 h 214494"/>
              <a:gd name="connsiteX2" fmla="*/ 3934 w 123921"/>
              <a:gd name="connsiteY2" fmla="*/ 11849 h 214494"/>
              <a:gd name="connsiteX3" fmla="*/ 62708 w 123921"/>
              <a:gd name="connsiteY3" fmla="*/ 16196 h 214494"/>
              <a:gd name="connsiteX4" fmla="*/ 123379 w 123921"/>
              <a:gd name="connsiteY4" fmla="*/ 188552 h 214494"/>
              <a:gd name="connsiteX5" fmla="*/ 85044 w 123921"/>
              <a:gd name="connsiteY5" fmla="*/ 204787 h 214494"/>
              <a:gd name="connsiteX6" fmla="*/ 17713 w 123921"/>
              <a:gd name="connsiteY6" fmla="*/ 71138 h 214494"/>
              <a:gd name="connsiteX0" fmla="*/ 85763 w 124640"/>
              <a:gd name="connsiteY0" fmla="*/ 204787 h 215589"/>
              <a:gd name="connsiteX1" fmla="*/ 12908 w 124640"/>
              <a:gd name="connsiteY1" fmla="*/ 56348 h 215589"/>
              <a:gd name="connsiteX2" fmla="*/ 4653 w 124640"/>
              <a:gd name="connsiteY2" fmla="*/ 11849 h 215589"/>
              <a:gd name="connsiteX3" fmla="*/ 63427 w 124640"/>
              <a:gd name="connsiteY3" fmla="*/ 16196 h 215589"/>
              <a:gd name="connsiteX4" fmla="*/ 124098 w 124640"/>
              <a:gd name="connsiteY4" fmla="*/ 188552 h 215589"/>
              <a:gd name="connsiteX5" fmla="*/ 85763 w 124640"/>
              <a:gd name="connsiteY5" fmla="*/ 204787 h 215589"/>
              <a:gd name="connsiteX0" fmla="*/ 82637 w 121514"/>
              <a:gd name="connsiteY0" fmla="*/ 206042 h 215069"/>
              <a:gd name="connsiteX1" fmla="*/ 22852 w 121514"/>
              <a:gd name="connsiteY1" fmla="*/ 81584 h 215069"/>
              <a:gd name="connsiteX2" fmla="*/ 1527 w 121514"/>
              <a:gd name="connsiteY2" fmla="*/ 13104 h 215069"/>
              <a:gd name="connsiteX3" fmla="*/ 60301 w 121514"/>
              <a:gd name="connsiteY3" fmla="*/ 17451 h 215069"/>
              <a:gd name="connsiteX4" fmla="*/ 120972 w 121514"/>
              <a:gd name="connsiteY4" fmla="*/ 189807 h 215069"/>
              <a:gd name="connsiteX5" fmla="*/ 82637 w 121514"/>
              <a:gd name="connsiteY5" fmla="*/ 206042 h 215069"/>
              <a:gd name="connsiteX0" fmla="*/ 82637 w 124192"/>
              <a:gd name="connsiteY0" fmla="*/ 201201 h 210228"/>
              <a:gd name="connsiteX1" fmla="*/ 22852 w 124192"/>
              <a:gd name="connsiteY1" fmla="*/ 76743 h 210228"/>
              <a:gd name="connsiteX2" fmla="*/ 1527 w 124192"/>
              <a:gd name="connsiteY2" fmla="*/ 8263 h 210228"/>
              <a:gd name="connsiteX3" fmla="*/ 60301 w 124192"/>
              <a:gd name="connsiteY3" fmla="*/ 12610 h 210228"/>
              <a:gd name="connsiteX4" fmla="*/ 118469 w 124192"/>
              <a:gd name="connsiteY4" fmla="*/ 110830 h 210228"/>
              <a:gd name="connsiteX5" fmla="*/ 120972 w 124192"/>
              <a:gd name="connsiteY5" fmla="*/ 184966 h 210228"/>
              <a:gd name="connsiteX6" fmla="*/ 82637 w 124192"/>
              <a:gd name="connsiteY6" fmla="*/ 201201 h 210228"/>
              <a:gd name="connsiteX0" fmla="*/ 81128 w 122683"/>
              <a:gd name="connsiteY0" fmla="*/ 203170 h 210019"/>
              <a:gd name="connsiteX1" fmla="*/ 52939 w 122683"/>
              <a:gd name="connsiteY1" fmla="*/ 108149 h 210019"/>
              <a:gd name="connsiteX2" fmla="*/ 18 w 122683"/>
              <a:gd name="connsiteY2" fmla="*/ 10232 h 210019"/>
              <a:gd name="connsiteX3" fmla="*/ 58792 w 122683"/>
              <a:gd name="connsiteY3" fmla="*/ 14579 h 210019"/>
              <a:gd name="connsiteX4" fmla="*/ 116960 w 122683"/>
              <a:gd name="connsiteY4" fmla="*/ 112799 h 210019"/>
              <a:gd name="connsiteX5" fmla="*/ 119463 w 122683"/>
              <a:gd name="connsiteY5" fmla="*/ 186935 h 210019"/>
              <a:gd name="connsiteX6" fmla="*/ 81128 w 122683"/>
              <a:gd name="connsiteY6" fmla="*/ 203170 h 210019"/>
              <a:gd name="connsiteX0" fmla="*/ 81128 w 141360"/>
              <a:gd name="connsiteY0" fmla="*/ 206397 h 213246"/>
              <a:gd name="connsiteX1" fmla="*/ 52939 w 141360"/>
              <a:gd name="connsiteY1" fmla="*/ 111376 h 213246"/>
              <a:gd name="connsiteX2" fmla="*/ 18 w 141360"/>
              <a:gd name="connsiteY2" fmla="*/ 13459 h 213246"/>
              <a:gd name="connsiteX3" fmla="*/ 58792 w 141360"/>
              <a:gd name="connsiteY3" fmla="*/ 17806 h 213246"/>
              <a:gd name="connsiteX4" fmla="*/ 139181 w 141360"/>
              <a:gd name="connsiteY4" fmla="*/ 169909 h 213246"/>
              <a:gd name="connsiteX5" fmla="*/ 119463 w 141360"/>
              <a:gd name="connsiteY5" fmla="*/ 190162 h 213246"/>
              <a:gd name="connsiteX6" fmla="*/ 81128 w 141360"/>
              <a:gd name="connsiteY6" fmla="*/ 206397 h 213246"/>
              <a:gd name="connsiteX0" fmla="*/ 81128 w 141557"/>
              <a:gd name="connsiteY0" fmla="*/ 206397 h 252057"/>
              <a:gd name="connsiteX1" fmla="*/ 52939 w 141557"/>
              <a:gd name="connsiteY1" fmla="*/ 111376 h 252057"/>
              <a:gd name="connsiteX2" fmla="*/ 18 w 141557"/>
              <a:gd name="connsiteY2" fmla="*/ 13459 h 252057"/>
              <a:gd name="connsiteX3" fmla="*/ 58792 w 141557"/>
              <a:gd name="connsiteY3" fmla="*/ 17806 h 252057"/>
              <a:gd name="connsiteX4" fmla="*/ 139181 w 141557"/>
              <a:gd name="connsiteY4" fmla="*/ 169909 h 252057"/>
              <a:gd name="connsiteX5" fmla="*/ 122390 w 141557"/>
              <a:gd name="connsiteY5" fmla="*/ 244892 h 252057"/>
              <a:gd name="connsiteX6" fmla="*/ 81128 w 141557"/>
              <a:gd name="connsiteY6" fmla="*/ 206397 h 252057"/>
              <a:gd name="connsiteX0" fmla="*/ 81128 w 155502"/>
              <a:gd name="connsiteY0" fmla="*/ 208822 h 254482"/>
              <a:gd name="connsiteX1" fmla="*/ 52939 w 155502"/>
              <a:gd name="connsiteY1" fmla="*/ 113801 h 254482"/>
              <a:gd name="connsiteX2" fmla="*/ 18 w 155502"/>
              <a:gd name="connsiteY2" fmla="*/ 15884 h 254482"/>
              <a:gd name="connsiteX3" fmla="*/ 58792 w 155502"/>
              <a:gd name="connsiteY3" fmla="*/ 20231 h 254482"/>
              <a:gd name="connsiteX4" fmla="*/ 153867 w 155502"/>
              <a:gd name="connsiteY4" fmla="*/ 209306 h 254482"/>
              <a:gd name="connsiteX5" fmla="*/ 122390 w 155502"/>
              <a:gd name="connsiteY5" fmla="*/ 247317 h 254482"/>
              <a:gd name="connsiteX6" fmla="*/ 81128 w 155502"/>
              <a:gd name="connsiteY6" fmla="*/ 208822 h 254482"/>
              <a:gd name="connsiteX0" fmla="*/ 110173 w 184547"/>
              <a:gd name="connsiteY0" fmla="*/ 198637 h 244297"/>
              <a:gd name="connsiteX1" fmla="*/ 81984 w 184547"/>
              <a:gd name="connsiteY1" fmla="*/ 103616 h 244297"/>
              <a:gd name="connsiteX2" fmla="*/ 10 w 184547"/>
              <a:gd name="connsiteY2" fmla="*/ 34144 h 244297"/>
              <a:gd name="connsiteX3" fmla="*/ 87837 w 184547"/>
              <a:gd name="connsiteY3" fmla="*/ 10046 h 244297"/>
              <a:gd name="connsiteX4" fmla="*/ 182912 w 184547"/>
              <a:gd name="connsiteY4" fmla="*/ 199121 h 244297"/>
              <a:gd name="connsiteX5" fmla="*/ 151435 w 184547"/>
              <a:gd name="connsiteY5" fmla="*/ 237132 h 244297"/>
              <a:gd name="connsiteX6" fmla="*/ 110173 w 184547"/>
              <a:gd name="connsiteY6" fmla="*/ 198637 h 244297"/>
              <a:gd name="connsiteX0" fmla="*/ 110567 w 184941"/>
              <a:gd name="connsiteY0" fmla="*/ 181346 h 227006"/>
              <a:gd name="connsiteX1" fmla="*/ 82378 w 184941"/>
              <a:gd name="connsiteY1" fmla="*/ 86325 h 227006"/>
              <a:gd name="connsiteX2" fmla="*/ 404 w 184941"/>
              <a:gd name="connsiteY2" fmla="*/ 16853 h 227006"/>
              <a:gd name="connsiteX3" fmla="*/ 56794 w 184941"/>
              <a:gd name="connsiteY3" fmla="*/ 14512 h 227006"/>
              <a:gd name="connsiteX4" fmla="*/ 183306 w 184941"/>
              <a:gd name="connsiteY4" fmla="*/ 181830 h 227006"/>
              <a:gd name="connsiteX5" fmla="*/ 151829 w 184941"/>
              <a:gd name="connsiteY5" fmla="*/ 219841 h 227006"/>
              <a:gd name="connsiteX6" fmla="*/ 110567 w 184941"/>
              <a:gd name="connsiteY6" fmla="*/ 181346 h 227006"/>
              <a:gd name="connsiteX0" fmla="*/ 110487 w 184190"/>
              <a:gd name="connsiteY0" fmla="*/ 173477 h 219137"/>
              <a:gd name="connsiteX1" fmla="*/ 82298 w 184190"/>
              <a:gd name="connsiteY1" fmla="*/ 78456 h 219137"/>
              <a:gd name="connsiteX2" fmla="*/ 324 w 184190"/>
              <a:gd name="connsiteY2" fmla="*/ 8984 h 219137"/>
              <a:gd name="connsiteX3" fmla="*/ 56714 w 184190"/>
              <a:gd name="connsiteY3" fmla="*/ 6643 h 219137"/>
              <a:gd name="connsiteX4" fmla="*/ 130712 w 184190"/>
              <a:gd name="connsiteY4" fmla="*/ 62012 h 219137"/>
              <a:gd name="connsiteX5" fmla="*/ 183226 w 184190"/>
              <a:gd name="connsiteY5" fmla="*/ 173961 h 219137"/>
              <a:gd name="connsiteX6" fmla="*/ 151749 w 184190"/>
              <a:gd name="connsiteY6" fmla="*/ 211972 h 219137"/>
              <a:gd name="connsiteX7" fmla="*/ 110487 w 184190"/>
              <a:gd name="connsiteY7" fmla="*/ 173477 h 219137"/>
              <a:gd name="connsiteX0" fmla="*/ 81328 w 155031"/>
              <a:gd name="connsiteY0" fmla="*/ 168001 h 213661"/>
              <a:gd name="connsiteX1" fmla="*/ 53139 w 155031"/>
              <a:gd name="connsiteY1" fmla="*/ 72980 h 213661"/>
              <a:gd name="connsiteX2" fmla="*/ 763 w 155031"/>
              <a:gd name="connsiteY2" fmla="*/ 23107 h 213661"/>
              <a:gd name="connsiteX3" fmla="*/ 27555 w 155031"/>
              <a:gd name="connsiteY3" fmla="*/ 1167 h 213661"/>
              <a:gd name="connsiteX4" fmla="*/ 101553 w 155031"/>
              <a:gd name="connsiteY4" fmla="*/ 56536 h 213661"/>
              <a:gd name="connsiteX5" fmla="*/ 154067 w 155031"/>
              <a:gd name="connsiteY5" fmla="*/ 168485 h 213661"/>
              <a:gd name="connsiteX6" fmla="*/ 122590 w 155031"/>
              <a:gd name="connsiteY6" fmla="*/ 206496 h 213661"/>
              <a:gd name="connsiteX7" fmla="*/ 81328 w 155031"/>
              <a:gd name="connsiteY7" fmla="*/ 168001 h 213661"/>
              <a:gd name="connsiteX0" fmla="*/ 81659 w 155362"/>
              <a:gd name="connsiteY0" fmla="*/ 193378 h 239038"/>
              <a:gd name="connsiteX1" fmla="*/ 53470 w 155362"/>
              <a:gd name="connsiteY1" fmla="*/ 98357 h 239038"/>
              <a:gd name="connsiteX2" fmla="*/ 1094 w 155362"/>
              <a:gd name="connsiteY2" fmla="*/ 48484 h 239038"/>
              <a:gd name="connsiteX3" fmla="*/ 24655 w 155362"/>
              <a:gd name="connsiteY3" fmla="*/ 563 h 239038"/>
              <a:gd name="connsiteX4" fmla="*/ 101884 w 155362"/>
              <a:gd name="connsiteY4" fmla="*/ 81913 h 239038"/>
              <a:gd name="connsiteX5" fmla="*/ 154398 w 155362"/>
              <a:gd name="connsiteY5" fmla="*/ 193862 h 239038"/>
              <a:gd name="connsiteX6" fmla="*/ 122921 w 155362"/>
              <a:gd name="connsiteY6" fmla="*/ 231873 h 239038"/>
              <a:gd name="connsiteX7" fmla="*/ 81659 w 155362"/>
              <a:gd name="connsiteY7" fmla="*/ 193378 h 239038"/>
              <a:gd name="connsiteX0" fmla="*/ 81856 w 155559"/>
              <a:gd name="connsiteY0" fmla="*/ 193172 h 238832"/>
              <a:gd name="connsiteX1" fmla="*/ 53667 w 155559"/>
              <a:gd name="connsiteY1" fmla="*/ 98151 h 238832"/>
              <a:gd name="connsiteX2" fmla="*/ 1291 w 155559"/>
              <a:gd name="connsiteY2" fmla="*/ 48278 h 238832"/>
              <a:gd name="connsiteX3" fmla="*/ 24852 w 155559"/>
              <a:gd name="connsiteY3" fmla="*/ 357 h 238832"/>
              <a:gd name="connsiteX4" fmla="*/ 118991 w 155559"/>
              <a:gd name="connsiteY4" fmla="*/ 74172 h 238832"/>
              <a:gd name="connsiteX5" fmla="*/ 154595 w 155559"/>
              <a:gd name="connsiteY5" fmla="*/ 193656 h 238832"/>
              <a:gd name="connsiteX6" fmla="*/ 123118 w 155559"/>
              <a:gd name="connsiteY6" fmla="*/ 231667 h 238832"/>
              <a:gd name="connsiteX7" fmla="*/ 81856 w 155559"/>
              <a:gd name="connsiteY7" fmla="*/ 193172 h 238832"/>
              <a:gd name="connsiteX0" fmla="*/ 94616 w 168319"/>
              <a:gd name="connsiteY0" fmla="*/ 195562 h 241222"/>
              <a:gd name="connsiteX1" fmla="*/ 66427 w 168319"/>
              <a:gd name="connsiteY1" fmla="*/ 100541 h 241222"/>
              <a:gd name="connsiteX2" fmla="*/ 14051 w 168319"/>
              <a:gd name="connsiteY2" fmla="*/ 50668 h 241222"/>
              <a:gd name="connsiteX3" fmla="*/ 1220 w 168319"/>
              <a:gd name="connsiteY3" fmla="*/ 19076 h 241222"/>
              <a:gd name="connsiteX4" fmla="*/ 37612 w 168319"/>
              <a:gd name="connsiteY4" fmla="*/ 2747 h 241222"/>
              <a:gd name="connsiteX5" fmla="*/ 131751 w 168319"/>
              <a:gd name="connsiteY5" fmla="*/ 76562 h 241222"/>
              <a:gd name="connsiteX6" fmla="*/ 167355 w 168319"/>
              <a:gd name="connsiteY6" fmla="*/ 196046 h 241222"/>
              <a:gd name="connsiteX7" fmla="*/ 135878 w 168319"/>
              <a:gd name="connsiteY7" fmla="*/ 234057 h 241222"/>
              <a:gd name="connsiteX8" fmla="*/ 94616 w 168319"/>
              <a:gd name="connsiteY8" fmla="*/ 195562 h 2412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8319" h="241222">
                <a:moveTo>
                  <a:pt x="94616" y="195562"/>
                </a:moveTo>
                <a:cubicBezTo>
                  <a:pt x="83041" y="173310"/>
                  <a:pt x="79945" y="132697"/>
                  <a:pt x="66427" y="100541"/>
                </a:cubicBezTo>
                <a:cubicBezTo>
                  <a:pt x="52909" y="68385"/>
                  <a:pt x="24919" y="64245"/>
                  <a:pt x="14051" y="50668"/>
                </a:cubicBezTo>
                <a:cubicBezTo>
                  <a:pt x="3183" y="37091"/>
                  <a:pt x="-2707" y="27063"/>
                  <a:pt x="1220" y="19076"/>
                </a:cubicBezTo>
                <a:cubicBezTo>
                  <a:pt x="5147" y="11089"/>
                  <a:pt x="15857" y="-6834"/>
                  <a:pt x="37612" y="2747"/>
                </a:cubicBezTo>
                <a:cubicBezTo>
                  <a:pt x="59367" y="12328"/>
                  <a:pt x="110666" y="48676"/>
                  <a:pt x="131751" y="76562"/>
                </a:cubicBezTo>
                <a:cubicBezTo>
                  <a:pt x="152836" y="104448"/>
                  <a:pt x="159980" y="172181"/>
                  <a:pt x="167355" y="196046"/>
                </a:cubicBezTo>
                <a:cubicBezTo>
                  <a:pt x="174730" y="219912"/>
                  <a:pt x="137442" y="215793"/>
                  <a:pt x="135878" y="234057"/>
                </a:cubicBezTo>
                <a:cubicBezTo>
                  <a:pt x="129780" y="257495"/>
                  <a:pt x="106191" y="217814"/>
                  <a:pt x="94616" y="195562"/>
                </a:cubicBezTo>
                <a:close/>
              </a:path>
            </a:pathLst>
          </a:custGeom>
          <a:solidFill>
            <a:srgbClr val="FFC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円/楕円 24"/>
          <p:cNvSpPr/>
          <p:nvPr/>
        </p:nvSpPr>
        <p:spPr>
          <a:xfrm rot="17073648">
            <a:off x="6688643" y="4678246"/>
            <a:ext cx="167396" cy="746703"/>
          </a:xfrm>
          <a:custGeom>
            <a:avLst/>
            <a:gdLst>
              <a:gd name="connsiteX0" fmla="*/ 0 w 240506"/>
              <a:gd name="connsiteY0" fmla="*/ 218140 h 436279"/>
              <a:gd name="connsiteX1" fmla="*/ 120253 w 240506"/>
              <a:gd name="connsiteY1" fmla="*/ 0 h 436279"/>
              <a:gd name="connsiteX2" fmla="*/ 240506 w 240506"/>
              <a:gd name="connsiteY2" fmla="*/ 218140 h 436279"/>
              <a:gd name="connsiteX3" fmla="*/ 120253 w 240506"/>
              <a:gd name="connsiteY3" fmla="*/ 436280 h 436279"/>
              <a:gd name="connsiteX4" fmla="*/ 0 w 240506"/>
              <a:gd name="connsiteY4" fmla="*/ 218140 h 436279"/>
              <a:gd name="connsiteX0" fmla="*/ 0 w 240506"/>
              <a:gd name="connsiteY0" fmla="*/ 172896 h 391036"/>
              <a:gd name="connsiteX1" fmla="*/ 120253 w 240506"/>
              <a:gd name="connsiteY1" fmla="*/ 0 h 391036"/>
              <a:gd name="connsiteX2" fmla="*/ 240506 w 240506"/>
              <a:gd name="connsiteY2" fmla="*/ 172896 h 391036"/>
              <a:gd name="connsiteX3" fmla="*/ 120253 w 240506"/>
              <a:gd name="connsiteY3" fmla="*/ 391036 h 391036"/>
              <a:gd name="connsiteX4" fmla="*/ 0 w 240506"/>
              <a:gd name="connsiteY4" fmla="*/ 172896 h 391036"/>
              <a:gd name="connsiteX0" fmla="*/ 0 w 190500"/>
              <a:gd name="connsiteY0" fmla="*/ 72184 h 399313"/>
              <a:gd name="connsiteX1" fmla="*/ 70247 w 190500"/>
              <a:gd name="connsiteY1" fmla="*/ 6444 h 399313"/>
              <a:gd name="connsiteX2" fmla="*/ 190500 w 190500"/>
              <a:gd name="connsiteY2" fmla="*/ 179340 h 399313"/>
              <a:gd name="connsiteX3" fmla="*/ 70247 w 190500"/>
              <a:gd name="connsiteY3" fmla="*/ 397480 h 399313"/>
              <a:gd name="connsiteX4" fmla="*/ 0 w 190500"/>
              <a:gd name="connsiteY4" fmla="*/ 72184 h 399313"/>
              <a:gd name="connsiteX0" fmla="*/ 0 w 178594"/>
              <a:gd name="connsiteY0" fmla="*/ 73385 h 398690"/>
              <a:gd name="connsiteX1" fmla="*/ 70247 w 178594"/>
              <a:gd name="connsiteY1" fmla="*/ 7645 h 398690"/>
              <a:gd name="connsiteX2" fmla="*/ 178594 w 178594"/>
              <a:gd name="connsiteY2" fmla="*/ 82910 h 398690"/>
              <a:gd name="connsiteX3" fmla="*/ 70247 w 178594"/>
              <a:gd name="connsiteY3" fmla="*/ 398681 h 398690"/>
              <a:gd name="connsiteX4" fmla="*/ 0 w 178594"/>
              <a:gd name="connsiteY4" fmla="*/ 73385 h 398690"/>
              <a:gd name="connsiteX0" fmla="*/ 0 w 178594"/>
              <a:gd name="connsiteY0" fmla="*/ 68000 h 393305"/>
              <a:gd name="connsiteX1" fmla="*/ 70247 w 178594"/>
              <a:gd name="connsiteY1" fmla="*/ 11785 h 393305"/>
              <a:gd name="connsiteX2" fmla="*/ 178594 w 178594"/>
              <a:gd name="connsiteY2" fmla="*/ 77525 h 393305"/>
              <a:gd name="connsiteX3" fmla="*/ 70247 w 178594"/>
              <a:gd name="connsiteY3" fmla="*/ 393296 h 393305"/>
              <a:gd name="connsiteX4" fmla="*/ 0 w 178594"/>
              <a:gd name="connsiteY4" fmla="*/ 68000 h 393305"/>
              <a:gd name="connsiteX0" fmla="*/ 0 w 207169"/>
              <a:gd name="connsiteY0" fmla="*/ 86846 h 412177"/>
              <a:gd name="connsiteX1" fmla="*/ 70247 w 207169"/>
              <a:gd name="connsiteY1" fmla="*/ 30631 h 412177"/>
              <a:gd name="connsiteX2" fmla="*/ 207169 w 207169"/>
              <a:gd name="connsiteY2" fmla="*/ 65414 h 412177"/>
              <a:gd name="connsiteX3" fmla="*/ 70247 w 207169"/>
              <a:gd name="connsiteY3" fmla="*/ 412142 h 412177"/>
              <a:gd name="connsiteX4" fmla="*/ 0 w 207169"/>
              <a:gd name="connsiteY4" fmla="*/ 86846 h 412177"/>
              <a:gd name="connsiteX0" fmla="*/ 0 w 207169"/>
              <a:gd name="connsiteY0" fmla="*/ 67482 h 392813"/>
              <a:gd name="connsiteX1" fmla="*/ 70247 w 207169"/>
              <a:gd name="connsiteY1" fmla="*/ 11267 h 392813"/>
              <a:gd name="connsiteX2" fmla="*/ 207169 w 207169"/>
              <a:gd name="connsiteY2" fmla="*/ 46050 h 392813"/>
              <a:gd name="connsiteX3" fmla="*/ 70247 w 207169"/>
              <a:gd name="connsiteY3" fmla="*/ 392778 h 392813"/>
              <a:gd name="connsiteX4" fmla="*/ 0 w 207169"/>
              <a:gd name="connsiteY4" fmla="*/ 67482 h 392813"/>
              <a:gd name="connsiteX0" fmla="*/ 3919 w 211088"/>
              <a:gd name="connsiteY0" fmla="*/ 67482 h 392811"/>
              <a:gd name="connsiteX1" fmla="*/ 74166 w 211088"/>
              <a:gd name="connsiteY1" fmla="*/ 11267 h 392811"/>
              <a:gd name="connsiteX2" fmla="*/ 211088 w 211088"/>
              <a:gd name="connsiteY2" fmla="*/ 46050 h 392811"/>
              <a:gd name="connsiteX3" fmla="*/ 74166 w 211088"/>
              <a:gd name="connsiteY3" fmla="*/ 392778 h 392811"/>
              <a:gd name="connsiteX4" fmla="*/ 3919 w 211088"/>
              <a:gd name="connsiteY4" fmla="*/ 67482 h 392811"/>
              <a:gd name="connsiteX0" fmla="*/ 3919 w 211088"/>
              <a:gd name="connsiteY0" fmla="*/ 73522 h 398851"/>
              <a:gd name="connsiteX1" fmla="*/ 74166 w 211088"/>
              <a:gd name="connsiteY1" fmla="*/ 17307 h 398851"/>
              <a:gd name="connsiteX2" fmla="*/ 211088 w 211088"/>
              <a:gd name="connsiteY2" fmla="*/ 52090 h 398851"/>
              <a:gd name="connsiteX3" fmla="*/ 74166 w 211088"/>
              <a:gd name="connsiteY3" fmla="*/ 398818 h 398851"/>
              <a:gd name="connsiteX4" fmla="*/ 3919 w 211088"/>
              <a:gd name="connsiteY4" fmla="*/ 73522 h 398851"/>
              <a:gd name="connsiteX0" fmla="*/ 3919 w 224114"/>
              <a:gd name="connsiteY0" fmla="*/ 60032 h 385361"/>
              <a:gd name="connsiteX1" fmla="*/ 74166 w 224114"/>
              <a:gd name="connsiteY1" fmla="*/ 3817 h 385361"/>
              <a:gd name="connsiteX2" fmla="*/ 211088 w 224114"/>
              <a:gd name="connsiteY2" fmla="*/ 38600 h 385361"/>
              <a:gd name="connsiteX3" fmla="*/ 74166 w 224114"/>
              <a:gd name="connsiteY3" fmla="*/ 385328 h 385361"/>
              <a:gd name="connsiteX4" fmla="*/ 3919 w 224114"/>
              <a:gd name="connsiteY4" fmla="*/ 60032 h 385361"/>
              <a:gd name="connsiteX0" fmla="*/ 3960 w 228670"/>
              <a:gd name="connsiteY0" fmla="*/ 85078 h 410639"/>
              <a:gd name="connsiteX1" fmla="*/ 74207 w 228670"/>
              <a:gd name="connsiteY1" fmla="*/ 28863 h 410639"/>
              <a:gd name="connsiteX2" fmla="*/ 215892 w 228670"/>
              <a:gd name="connsiteY2" fmla="*/ 23165 h 410639"/>
              <a:gd name="connsiteX3" fmla="*/ 74207 w 228670"/>
              <a:gd name="connsiteY3" fmla="*/ 410374 h 410639"/>
              <a:gd name="connsiteX4" fmla="*/ 3960 w 228670"/>
              <a:gd name="connsiteY4" fmla="*/ 85078 h 410639"/>
              <a:gd name="connsiteX0" fmla="*/ 3650 w 235571"/>
              <a:gd name="connsiteY0" fmla="*/ 48042 h 409100"/>
              <a:gd name="connsiteX1" fmla="*/ 81040 w 235571"/>
              <a:gd name="connsiteY1" fmla="*/ 27546 h 409100"/>
              <a:gd name="connsiteX2" fmla="*/ 222725 w 235571"/>
              <a:gd name="connsiteY2" fmla="*/ 21848 h 409100"/>
              <a:gd name="connsiteX3" fmla="*/ 81040 w 235571"/>
              <a:gd name="connsiteY3" fmla="*/ 409057 h 409100"/>
              <a:gd name="connsiteX4" fmla="*/ 3650 w 235571"/>
              <a:gd name="connsiteY4" fmla="*/ 48042 h 409100"/>
              <a:gd name="connsiteX0" fmla="*/ 456 w 219814"/>
              <a:gd name="connsiteY0" fmla="*/ 53204 h 414265"/>
              <a:gd name="connsiteX1" fmla="*/ 111184 w 219814"/>
              <a:gd name="connsiteY1" fmla="*/ 35089 h 414265"/>
              <a:gd name="connsiteX2" fmla="*/ 219531 w 219814"/>
              <a:gd name="connsiteY2" fmla="*/ 27010 h 414265"/>
              <a:gd name="connsiteX3" fmla="*/ 77846 w 219814"/>
              <a:gd name="connsiteY3" fmla="*/ 414219 h 414265"/>
              <a:gd name="connsiteX4" fmla="*/ 456 w 219814"/>
              <a:gd name="connsiteY4" fmla="*/ 53204 h 414265"/>
              <a:gd name="connsiteX0" fmla="*/ 456 w 228341"/>
              <a:gd name="connsiteY0" fmla="*/ 39490 h 400551"/>
              <a:gd name="connsiteX1" fmla="*/ 111184 w 228341"/>
              <a:gd name="connsiteY1" fmla="*/ 21375 h 400551"/>
              <a:gd name="connsiteX2" fmla="*/ 219531 w 228341"/>
              <a:gd name="connsiteY2" fmla="*/ 13296 h 400551"/>
              <a:gd name="connsiteX3" fmla="*/ 77846 w 228341"/>
              <a:gd name="connsiteY3" fmla="*/ 400505 h 400551"/>
              <a:gd name="connsiteX4" fmla="*/ 456 w 228341"/>
              <a:gd name="connsiteY4" fmla="*/ 39490 h 400551"/>
              <a:gd name="connsiteX0" fmla="*/ 1906 w 229791"/>
              <a:gd name="connsiteY0" fmla="*/ 39490 h 400547"/>
              <a:gd name="connsiteX1" fmla="*/ 112634 w 229791"/>
              <a:gd name="connsiteY1" fmla="*/ 21375 h 400547"/>
              <a:gd name="connsiteX2" fmla="*/ 220981 w 229791"/>
              <a:gd name="connsiteY2" fmla="*/ 13296 h 400547"/>
              <a:gd name="connsiteX3" fmla="*/ 79296 w 229791"/>
              <a:gd name="connsiteY3" fmla="*/ 400505 h 400547"/>
              <a:gd name="connsiteX4" fmla="*/ 1906 w 229791"/>
              <a:gd name="connsiteY4" fmla="*/ 39490 h 400547"/>
              <a:gd name="connsiteX0" fmla="*/ 1906 w 223211"/>
              <a:gd name="connsiteY0" fmla="*/ 39634 h 400691"/>
              <a:gd name="connsiteX1" fmla="*/ 112634 w 223211"/>
              <a:gd name="connsiteY1" fmla="*/ 21519 h 400691"/>
              <a:gd name="connsiteX2" fmla="*/ 220981 w 223211"/>
              <a:gd name="connsiteY2" fmla="*/ 13440 h 400691"/>
              <a:gd name="connsiteX3" fmla="*/ 79296 w 223211"/>
              <a:gd name="connsiteY3" fmla="*/ 400649 h 400691"/>
              <a:gd name="connsiteX4" fmla="*/ 1906 w 223211"/>
              <a:gd name="connsiteY4" fmla="*/ 39634 h 400691"/>
              <a:gd name="connsiteX0" fmla="*/ 1906 w 223449"/>
              <a:gd name="connsiteY0" fmla="*/ 34390 h 395447"/>
              <a:gd name="connsiteX1" fmla="*/ 112634 w 223449"/>
              <a:gd name="connsiteY1" fmla="*/ 16275 h 395447"/>
              <a:gd name="connsiteX2" fmla="*/ 220981 w 223449"/>
              <a:gd name="connsiteY2" fmla="*/ 8196 h 395447"/>
              <a:gd name="connsiteX3" fmla="*/ 79296 w 223449"/>
              <a:gd name="connsiteY3" fmla="*/ 395405 h 395447"/>
              <a:gd name="connsiteX4" fmla="*/ 1906 w 223449"/>
              <a:gd name="connsiteY4" fmla="*/ 34390 h 395447"/>
              <a:gd name="connsiteX0" fmla="*/ 1940 w 230529"/>
              <a:gd name="connsiteY0" fmla="*/ 28707 h 389744"/>
              <a:gd name="connsiteX1" fmla="*/ 112668 w 230529"/>
              <a:gd name="connsiteY1" fmla="*/ 10592 h 389744"/>
              <a:gd name="connsiteX2" fmla="*/ 228159 w 230529"/>
              <a:gd name="connsiteY2" fmla="*/ 9657 h 389744"/>
              <a:gd name="connsiteX3" fmla="*/ 79330 w 230529"/>
              <a:gd name="connsiteY3" fmla="*/ 389722 h 389744"/>
              <a:gd name="connsiteX4" fmla="*/ 1940 w 230529"/>
              <a:gd name="connsiteY4" fmla="*/ 28707 h 389744"/>
              <a:gd name="connsiteX0" fmla="*/ 408 w 226850"/>
              <a:gd name="connsiteY0" fmla="*/ 49277 h 410316"/>
              <a:gd name="connsiteX1" fmla="*/ 108755 w 226850"/>
              <a:gd name="connsiteY1" fmla="*/ 26400 h 410316"/>
              <a:gd name="connsiteX2" fmla="*/ 226627 w 226850"/>
              <a:gd name="connsiteY2" fmla="*/ 30227 h 410316"/>
              <a:gd name="connsiteX3" fmla="*/ 77798 w 226850"/>
              <a:gd name="connsiteY3" fmla="*/ 410292 h 410316"/>
              <a:gd name="connsiteX4" fmla="*/ 408 w 226850"/>
              <a:gd name="connsiteY4" fmla="*/ 49277 h 410316"/>
              <a:gd name="connsiteX0" fmla="*/ 408 w 238463"/>
              <a:gd name="connsiteY0" fmla="*/ 34867 h 395906"/>
              <a:gd name="connsiteX1" fmla="*/ 108755 w 238463"/>
              <a:gd name="connsiteY1" fmla="*/ 11990 h 395906"/>
              <a:gd name="connsiteX2" fmla="*/ 226627 w 238463"/>
              <a:gd name="connsiteY2" fmla="*/ 15817 h 395906"/>
              <a:gd name="connsiteX3" fmla="*/ 77798 w 238463"/>
              <a:gd name="connsiteY3" fmla="*/ 395882 h 395906"/>
              <a:gd name="connsiteX4" fmla="*/ 408 w 238463"/>
              <a:gd name="connsiteY4" fmla="*/ 34867 h 395906"/>
              <a:gd name="connsiteX0" fmla="*/ 2456 w 240511"/>
              <a:gd name="connsiteY0" fmla="*/ 28425 h 389462"/>
              <a:gd name="connsiteX1" fmla="*/ 110803 w 240511"/>
              <a:gd name="connsiteY1" fmla="*/ 5548 h 389462"/>
              <a:gd name="connsiteX2" fmla="*/ 228675 w 240511"/>
              <a:gd name="connsiteY2" fmla="*/ 9375 h 389462"/>
              <a:gd name="connsiteX3" fmla="*/ 79846 w 240511"/>
              <a:gd name="connsiteY3" fmla="*/ 389440 h 389462"/>
              <a:gd name="connsiteX4" fmla="*/ 2456 w 240511"/>
              <a:gd name="connsiteY4" fmla="*/ 28425 h 389462"/>
              <a:gd name="connsiteX0" fmla="*/ 1085 w 227761"/>
              <a:gd name="connsiteY0" fmla="*/ 63708 h 620001"/>
              <a:gd name="connsiteX1" fmla="*/ 109432 w 227761"/>
              <a:gd name="connsiteY1" fmla="*/ 40831 h 620001"/>
              <a:gd name="connsiteX2" fmla="*/ 227304 w 227761"/>
              <a:gd name="connsiteY2" fmla="*/ 44658 h 620001"/>
              <a:gd name="connsiteX3" fmla="*/ 64188 w 227761"/>
              <a:gd name="connsiteY3" fmla="*/ 619985 h 620001"/>
              <a:gd name="connsiteX4" fmla="*/ 1085 w 227761"/>
              <a:gd name="connsiteY4" fmla="*/ 63708 h 620001"/>
              <a:gd name="connsiteX0" fmla="*/ 1085 w 233238"/>
              <a:gd name="connsiteY0" fmla="*/ 48865 h 605158"/>
              <a:gd name="connsiteX1" fmla="*/ 109432 w 233238"/>
              <a:gd name="connsiteY1" fmla="*/ 25988 h 605158"/>
              <a:gd name="connsiteX2" fmla="*/ 227304 w 233238"/>
              <a:gd name="connsiteY2" fmla="*/ 29815 h 605158"/>
              <a:gd name="connsiteX3" fmla="*/ 64188 w 233238"/>
              <a:gd name="connsiteY3" fmla="*/ 605142 h 605158"/>
              <a:gd name="connsiteX4" fmla="*/ 1085 w 233238"/>
              <a:gd name="connsiteY4" fmla="*/ 48865 h 605158"/>
              <a:gd name="connsiteX0" fmla="*/ 5536 w 237689"/>
              <a:gd name="connsiteY0" fmla="*/ 37356 h 593647"/>
              <a:gd name="connsiteX1" fmla="*/ 113883 w 237689"/>
              <a:gd name="connsiteY1" fmla="*/ 14479 h 593647"/>
              <a:gd name="connsiteX2" fmla="*/ 231755 w 237689"/>
              <a:gd name="connsiteY2" fmla="*/ 18306 h 593647"/>
              <a:gd name="connsiteX3" fmla="*/ 68639 w 237689"/>
              <a:gd name="connsiteY3" fmla="*/ 593633 h 593647"/>
              <a:gd name="connsiteX4" fmla="*/ 5536 w 237689"/>
              <a:gd name="connsiteY4" fmla="*/ 37356 h 593647"/>
              <a:gd name="connsiteX0" fmla="*/ 3108 w 235261"/>
              <a:gd name="connsiteY0" fmla="*/ 37356 h 593646"/>
              <a:gd name="connsiteX1" fmla="*/ 111455 w 235261"/>
              <a:gd name="connsiteY1" fmla="*/ 14479 h 593646"/>
              <a:gd name="connsiteX2" fmla="*/ 229327 w 235261"/>
              <a:gd name="connsiteY2" fmla="*/ 18306 h 593646"/>
              <a:gd name="connsiteX3" fmla="*/ 66211 w 235261"/>
              <a:gd name="connsiteY3" fmla="*/ 593633 h 593646"/>
              <a:gd name="connsiteX4" fmla="*/ 3108 w 235261"/>
              <a:gd name="connsiteY4" fmla="*/ 37356 h 593646"/>
              <a:gd name="connsiteX0" fmla="*/ 3108 w 240500"/>
              <a:gd name="connsiteY0" fmla="*/ 32151 h 588441"/>
              <a:gd name="connsiteX1" fmla="*/ 111455 w 240500"/>
              <a:gd name="connsiteY1" fmla="*/ 9274 h 588441"/>
              <a:gd name="connsiteX2" fmla="*/ 229327 w 240500"/>
              <a:gd name="connsiteY2" fmla="*/ 13101 h 588441"/>
              <a:gd name="connsiteX3" fmla="*/ 66211 w 240500"/>
              <a:gd name="connsiteY3" fmla="*/ 588428 h 588441"/>
              <a:gd name="connsiteX4" fmla="*/ 3108 w 240500"/>
              <a:gd name="connsiteY4" fmla="*/ 32151 h 588441"/>
              <a:gd name="connsiteX0" fmla="*/ 9324 w 246716"/>
              <a:gd name="connsiteY0" fmla="*/ 32151 h 593496"/>
              <a:gd name="connsiteX1" fmla="*/ 117671 w 246716"/>
              <a:gd name="connsiteY1" fmla="*/ 9274 h 593496"/>
              <a:gd name="connsiteX2" fmla="*/ 235543 w 246716"/>
              <a:gd name="connsiteY2" fmla="*/ 13101 h 593496"/>
              <a:gd name="connsiteX3" fmla="*/ 72427 w 246716"/>
              <a:gd name="connsiteY3" fmla="*/ 588428 h 593496"/>
              <a:gd name="connsiteX4" fmla="*/ 12896 w 246716"/>
              <a:gd name="connsiteY4" fmla="*/ 279928 h 593496"/>
              <a:gd name="connsiteX5" fmla="*/ 9324 w 246716"/>
              <a:gd name="connsiteY5" fmla="*/ 32151 h 593496"/>
              <a:gd name="connsiteX0" fmla="*/ 9324 w 239922"/>
              <a:gd name="connsiteY0" fmla="*/ 40930 h 602275"/>
              <a:gd name="connsiteX1" fmla="*/ 117671 w 239922"/>
              <a:gd name="connsiteY1" fmla="*/ 18053 h 602275"/>
              <a:gd name="connsiteX2" fmla="*/ 235543 w 239922"/>
              <a:gd name="connsiteY2" fmla="*/ 21880 h 602275"/>
              <a:gd name="connsiteX3" fmla="*/ 201015 w 239922"/>
              <a:gd name="connsiteY3" fmla="*/ 288706 h 602275"/>
              <a:gd name="connsiteX4" fmla="*/ 72427 w 239922"/>
              <a:gd name="connsiteY4" fmla="*/ 597207 h 602275"/>
              <a:gd name="connsiteX5" fmla="*/ 12896 w 239922"/>
              <a:gd name="connsiteY5" fmla="*/ 288707 h 602275"/>
              <a:gd name="connsiteX6" fmla="*/ 9324 w 239922"/>
              <a:gd name="connsiteY6" fmla="*/ 40930 h 602275"/>
              <a:gd name="connsiteX0" fmla="*/ 9324 w 240612"/>
              <a:gd name="connsiteY0" fmla="*/ 32572 h 593917"/>
              <a:gd name="connsiteX1" fmla="*/ 117671 w 240612"/>
              <a:gd name="connsiteY1" fmla="*/ 9695 h 593917"/>
              <a:gd name="connsiteX2" fmla="*/ 235543 w 240612"/>
              <a:gd name="connsiteY2" fmla="*/ 13522 h 593917"/>
              <a:gd name="connsiteX3" fmla="*/ 201015 w 240612"/>
              <a:gd name="connsiteY3" fmla="*/ 280348 h 593917"/>
              <a:gd name="connsiteX4" fmla="*/ 72427 w 240612"/>
              <a:gd name="connsiteY4" fmla="*/ 588849 h 593917"/>
              <a:gd name="connsiteX5" fmla="*/ 12896 w 240612"/>
              <a:gd name="connsiteY5" fmla="*/ 280349 h 593917"/>
              <a:gd name="connsiteX6" fmla="*/ 9324 w 240612"/>
              <a:gd name="connsiteY6" fmla="*/ 32572 h 593917"/>
              <a:gd name="connsiteX0" fmla="*/ 9324 w 240612"/>
              <a:gd name="connsiteY0" fmla="*/ 32572 h 1021909"/>
              <a:gd name="connsiteX1" fmla="*/ 117671 w 240612"/>
              <a:gd name="connsiteY1" fmla="*/ 9695 h 1021909"/>
              <a:gd name="connsiteX2" fmla="*/ 235543 w 240612"/>
              <a:gd name="connsiteY2" fmla="*/ 13522 h 1021909"/>
              <a:gd name="connsiteX3" fmla="*/ 201015 w 240612"/>
              <a:gd name="connsiteY3" fmla="*/ 280348 h 1021909"/>
              <a:gd name="connsiteX4" fmla="*/ 31946 w 240612"/>
              <a:gd name="connsiteY4" fmla="*/ 1019855 h 1021909"/>
              <a:gd name="connsiteX5" fmla="*/ 12896 w 240612"/>
              <a:gd name="connsiteY5" fmla="*/ 280349 h 1021909"/>
              <a:gd name="connsiteX6" fmla="*/ 9324 w 240612"/>
              <a:gd name="connsiteY6" fmla="*/ 32572 h 1021909"/>
              <a:gd name="connsiteX0" fmla="*/ 9324 w 242112"/>
              <a:gd name="connsiteY0" fmla="*/ 41280 h 1028563"/>
              <a:gd name="connsiteX1" fmla="*/ 117671 w 242112"/>
              <a:gd name="connsiteY1" fmla="*/ 18403 h 1028563"/>
              <a:gd name="connsiteX2" fmla="*/ 235543 w 242112"/>
              <a:gd name="connsiteY2" fmla="*/ 22230 h 1028563"/>
              <a:gd name="connsiteX3" fmla="*/ 210540 w 242112"/>
              <a:gd name="connsiteY3" fmla="*/ 293819 h 1028563"/>
              <a:gd name="connsiteX4" fmla="*/ 31946 w 242112"/>
              <a:gd name="connsiteY4" fmla="*/ 1028563 h 1028563"/>
              <a:gd name="connsiteX5" fmla="*/ 12896 w 242112"/>
              <a:gd name="connsiteY5" fmla="*/ 289057 h 1028563"/>
              <a:gd name="connsiteX6" fmla="*/ 9324 w 242112"/>
              <a:gd name="connsiteY6" fmla="*/ 41280 h 1028563"/>
              <a:gd name="connsiteX0" fmla="*/ 22617 w 255405"/>
              <a:gd name="connsiteY0" fmla="*/ 41280 h 1028564"/>
              <a:gd name="connsiteX1" fmla="*/ 130964 w 255405"/>
              <a:gd name="connsiteY1" fmla="*/ 18403 h 1028564"/>
              <a:gd name="connsiteX2" fmla="*/ 248836 w 255405"/>
              <a:gd name="connsiteY2" fmla="*/ 22230 h 1028564"/>
              <a:gd name="connsiteX3" fmla="*/ 223833 w 255405"/>
              <a:gd name="connsiteY3" fmla="*/ 293819 h 1028564"/>
              <a:gd name="connsiteX4" fmla="*/ 45239 w 255405"/>
              <a:gd name="connsiteY4" fmla="*/ 1028563 h 1028564"/>
              <a:gd name="connsiteX5" fmla="*/ 4757 w 255405"/>
              <a:gd name="connsiteY5" fmla="*/ 300963 h 1028564"/>
              <a:gd name="connsiteX6" fmla="*/ 22617 w 255405"/>
              <a:gd name="connsiteY6" fmla="*/ 41280 h 1028564"/>
              <a:gd name="connsiteX0" fmla="*/ 22617 w 255405"/>
              <a:gd name="connsiteY0" fmla="*/ 41280 h 1028564"/>
              <a:gd name="connsiteX1" fmla="*/ 130964 w 255405"/>
              <a:gd name="connsiteY1" fmla="*/ 18403 h 1028564"/>
              <a:gd name="connsiteX2" fmla="*/ 248836 w 255405"/>
              <a:gd name="connsiteY2" fmla="*/ 22230 h 1028564"/>
              <a:gd name="connsiteX3" fmla="*/ 223833 w 255405"/>
              <a:gd name="connsiteY3" fmla="*/ 293819 h 1028564"/>
              <a:gd name="connsiteX4" fmla="*/ 45239 w 255405"/>
              <a:gd name="connsiteY4" fmla="*/ 1028563 h 1028564"/>
              <a:gd name="connsiteX5" fmla="*/ 4757 w 255405"/>
              <a:gd name="connsiteY5" fmla="*/ 300963 h 1028564"/>
              <a:gd name="connsiteX6" fmla="*/ 22617 w 255405"/>
              <a:gd name="connsiteY6" fmla="*/ 41280 h 1028564"/>
              <a:gd name="connsiteX0" fmla="*/ 19475 w 252263"/>
              <a:gd name="connsiteY0" fmla="*/ 41280 h 1028564"/>
              <a:gd name="connsiteX1" fmla="*/ 127822 w 252263"/>
              <a:gd name="connsiteY1" fmla="*/ 18403 h 1028564"/>
              <a:gd name="connsiteX2" fmla="*/ 245694 w 252263"/>
              <a:gd name="connsiteY2" fmla="*/ 22230 h 1028564"/>
              <a:gd name="connsiteX3" fmla="*/ 220691 w 252263"/>
              <a:gd name="connsiteY3" fmla="*/ 293819 h 1028564"/>
              <a:gd name="connsiteX4" fmla="*/ 42097 w 252263"/>
              <a:gd name="connsiteY4" fmla="*/ 1028563 h 1028564"/>
              <a:gd name="connsiteX5" fmla="*/ 1615 w 252263"/>
              <a:gd name="connsiteY5" fmla="*/ 300963 h 1028564"/>
              <a:gd name="connsiteX6" fmla="*/ 19475 w 252263"/>
              <a:gd name="connsiteY6" fmla="*/ 41280 h 1028564"/>
              <a:gd name="connsiteX0" fmla="*/ 18674 w 251462"/>
              <a:gd name="connsiteY0" fmla="*/ 41280 h 1028564"/>
              <a:gd name="connsiteX1" fmla="*/ 127021 w 251462"/>
              <a:gd name="connsiteY1" fmla="*/ 18403 h 1028564"/>
              <a:gd name="connsiteX2" fmla="*/ 244893 w 251462"/>
              <a:gd name="connsiteY2" fmla="*/ 22230 h 1028564"/>
              <a:gd name="connsiteX3" fmla="*/ 219890 w 251462"/>
              <a:gd name="connsiteY3" fmla="*/ 293819 h 1028564"/>
              <a:gd name="connsiteX4" fmla="*/ 41296 w 251462"/>
              <a:gd name="connsiteY4" fmla="*/ 1028563 h 1028564"/>
              <a:gd name="connsiteX5" fmla="*/ 814 w 251462"/>
              <a:gd name="connsiteY5" fmla="*/ 300963 h 1028564"/>
              <a:gd name="connsiteX6" fmla="*/ 18674 w 251462"/>
              <a:gd name="connsiteY6" fmla="*/ 41280 h 1028564"/>
              <a:gd name="connsiteX0" fmla="*/ 18674 w 256892"/>
              <a:gd name="connsiteY0" fmla="*/ 30857 h 1018141"/>
              <a:gd name="connsiteX1" fmla="*/ 127021 w 256892"/>
              <a:gd name="connsiteY1" fmla="*/ 7980 h 1018141"/>
              <a:gd name="connsiteX2" fmla="*/ 244893 w 256892"/>
              <a:gd name="connsiteY2" fmla="*/ 11807 h 1018141"/>
              <a:gd name="connsiteX3" fmla="*/ 219890 w 256892"/>
              <a:gd name="connsiteY3" fmla="*/ 283396 h 1018141"/>
              <a:gd name="connsiteX4" fmla="*/ 41296 w 256892"/>
              <a:gd name="connsiteY4" fmla="*/ 1018140 h 1018141"/>
              <a:gd name="connsiteX5" fmla="*/ 814 w 256892"/>
              <a:gd name="connsiteY5" fmla="*/ 290540 h 1018141"/>
              <a:gd name="connsiteX6" fmla="*/ 18674 w 256892"/>
              <a:gd name="connsiteY6" fmla="*/ 30857 h 1018141"/>
              <a:gd name="connsiteX0" fmla="*/ 18674 w 256892"/>
              <a:gd name="connsiteY0" fmla="*/ 30857 h 1182447"/>
              <a:gd name="connsiteX1" fmla="*/ 127021 w 256892"/>
              <a:gd name="connsiteY1" fmla="*/ 7980 h 1182447"/>
              <a:gd name="connsiteX2" fmla="*/ 244893 w 256892"/>
              <a:gd name="connsiteY2" fmla="*/ 11807 h 1182447"/>
              <a:gd name="connsiteX3" fmla="*/ 219890 w 256892"/>
              <a:gd name="connsiteY3" fmla="*/ 283396 h 1182447"/>
              <a:gd name="connsiteX4" fmla="*/ 43678 w 256892"/>
              <a:gd name="connsiteY4" fmla="*/ 1182446 h 1182447"/>
              <a:gd name="connsiteX5" fmla="*/ 814 w 256892"/>
              <a:gd name="connsiteY5" fmla="*/ 290540 h 1182447"/>
              <a:gd name="connsiteX6" fmla="*/ 18674 w 256892"/>
              <a:gd name="connsiteY6" fmla="*/ 30857 h 1182447"/>
              <a:gd name="connsiteX0" fmla="*/ 18674 w 256892"/>
              <a:gd name="connsiteY0" fmla="*/ 30857 h 1254296"/>
              <a:gd name="connsiteX1" fmla="*/ 127021 w 256892"/>
              <a:gd name="connsiteY1" fmla="*/ 7980 h 1254296"/>
              <a:gd name="connsiteX2" fmla="*/ 244893 w 256892"/>
              <a:gd name="connsiteY2" fmla="*/ 11807 h 1254296"/>
              <a:gd name="connsiteX3" fmla="*/ 219890 w 256892"/>
              <a:gd name="connsiteY3" fmla="*/ 283396 h 1254296"/>
              <a:gd name="connsiteX4" fmla="*/ 136546 w 256892"/>
              <a:gd name="connsiteY4" fmla="*/ 1097783 h 1254296"/>
              <a:gd name="connsiteX5" fmla="*/ 43678 w 256892"/>
              <a:gd name="connsiteY5" fmla="*/ 1182446 h 1254296"/>
              <a:gd name="connsiteX6" fmla="*/ 814 w 256892"/>
              <a:gd name="connsiteY6" fmla="*/ 290540 h 1254296"/>
              <a:gd name="connsiteX7" fmla="*/ 18674 w 256892"/>
              <a:gd name="connsiteY7" fmla="*/ 30857 h 1254296"/>
              <a:gd name="connsiteX0" fmla="*/ 18674 w 256892"/>
              <a:gd name="connsiteY0" fmla="*/ 30857 h 1238309"/>
              <a:gd name="connsiteX1" fmla="*/ 127021 w 256892"/>
              <a:gd name="connsiteY1" fmla="*/ 7980 h 1238309"/>
              <a:gd name="connsiteX2" fmla="*/ 244893 w 256892"/>
              <a:gd name="connsiteY2" fmla="*/ 11807 h 1238309"/>
              <a:gd name="connsiteX3" fmla="*/ 219890 w 256892"/>
              <a:gd name="connsiteY3" fmla="*/ 283396 h 1238309"/>
              <a:gd name="connsiteX4" fmla="*/ 136546 w 256892"/>
              <a:gd name="connsiteY4" fmla="*/ 1097783 h 1238309"/>
              <a:gd name="connsiteX5" fmla="*/ 43678 w 256892"/>
              <a:gd name="connsiteY5" fmla="*/ 1182446 h 1238309"/>
              <a:gd name="connsiteX6" fmla="*/ 814 w 256892"/>
              <a:gd name="connsiteY6" fmla="*/ 290540 h 1238309"/>
              <a:gd name="connsiteX7" fmla="*/ 18674 w 256892"/>
              <a:gd name="connsiteY7" fmla="*/ 30857 h 1238309"/>
              <a:gd name="connsiteX0" fmla="*/ 18674 w 256892"/>
              <a:gd name="connsiteY0" fmla="*/ 30857 h 1209642"/>
              <a:gd name="connsiteX1" fmla="*/ 127021 w 256892"/>
              <a:gd name="connsiteY1" fmla="*/ 7980 h 1209642"/>
              <a:gd name="connsiteX2" fmla="*/ 244893 w 256892"/>
              <a:gd name="connsiteY2" fmla="*/ 11807 h 1209642"/>
              <a:gd name="connsiteX3" fmla="*/ 219890 w 256892"/>
              <a:gd name="connsiteY3" fmla="*/ 283396 h 1209642"/>
              <a:gd name="connsiteX4" fmla="*/ 136546 w 256892"/>
              <a:gd name="connsiteY4" fmla="*/ 1097783 h 1209642"/>
              <a:gd name="connsiteX5" fmla="*/ 19866 w 256892"/>
              <a:gd name="connsiteY5" fmla="*/ 1144346 h 1209642"/>
              <a:gd name="connsiteX6" fmla="*/ 814 w 256892"/>
              <a:gd name="connsiteY6" fmla="*/ 290540 h 1209642"/>
              <a:gd name="connsiteX7" fmla="*/ 18674 w 256892"/>
              <a:gd name="connsiteY7" fmla="*/ 30857 h 1209642"/>
              <a:gd name="connsiteX0" fmla="*/ 18674 w 256892"/>
              <a:gd name="connsiteY0" fmla="*/ 30857 h 1154205"/>
              <a:gd name="connsiteX1" fmla="*/ 127021 w 256892"/>
              <a:gd name="connsiteY1" fmla="*/ 7980 h 1154205"/>
              <a:gd name="connsiteX2" fmla="*/ 244893 w 256892"/>
              <a:gd name="connsiteY2" fmla="*/ 11807 h 1154205"/>
              <a:gd name="connsiteX3" fmla="*/ 219890 w 256892"/>
              <a:gd name="connsiteY3" fmla="*/ 283396 h 1154205"/>
              <a:gd name="connsiteX4" fmla="*/ 136546 w 256892"/>
              <a:gd name="connsiteY4" fmla="*/ 1097783 h 1154205"/>
              <a:gd name="connsiteX5" fmla="*/ 19866 w 256892"/>
              <a:gd name="connsiteY5" fmla="*/ 1144346 h 1154205"/>
              <a:gd name="connsiteX6" fmla="*/ 814 w 256892"/>
              <a:gd name="connsiteY6" fmla="*/ 290540 h 1154205"/>
              <a:gd name="connsiteX7" fmla="*/ 18674 w 256892"/>
              <a:gd name="connsiteY7" fmla="*/ 30857 h 1154205"/>
              <a:gd name="connsiteX0" fmla="*/ 18674 w 256892"/>
              <a:gd name="connsiteY0" fmla="*/ 30857 h 1243818"/>
              <a:gd name="connsiteX1" fmla="*/ 127021 w 256892"/>
              <a:gd name="connsiteY1" fmla="*/ 7980 h 1243818"/>
              <a:gd name="connsiteX2" fmla="*/ 244893 w 256892"/>
              <a:gd name="connsiteY2" fmla="*/ 11807 h 1243818"/>
              <a:gd name="connsiteX3" fmla="*/ 219890 w 256892"/>
              <a:gd name="connsiteY3" fmla="*/ 283396 h 1243818"/>
              <a:gd name="connsiteX4" fmla="*/ 100828 w 256892"/>
              <a:gd name="connsiteY4" fmla="*/ 1173983 h 1243818"/>
              <a:gd name="connsiteX5" fmla="*/ 19866 w 256892"/>
              <a:gd name="connsiteY5" fmla="*/ 1144346 h 1243818"/>
              <a:gd name="connsiteX6" fmla="*/ 814 w 256892"/>
              <a:gd name="connsiteY6" fmla="*/ 290540 h 1243818"/>
              <a:gd name="connsiteX7" fmla="*/ 18674 w 256892"/>
              <a:gd name="connsiteY7" fmla="*/ 30857 h 1243818"/>
              <a:gd name="connsiteX0" fmla="*/ 18674 w 256892"/>
              <a:gd name="connsiteY0" fmla="*/ 30857 h 1226772"/>
              <a:gd name="connsiteX1" fmla="*/ 127021 w 256892"/>
              <a:gd name="connsiteY1" fmla="*/ 7980 h 1226772"/>
              <a:gd name="connsiteX2" fmla="*/ 244893 w 256892"/>
              <a:gd name="connsiteY2" fmla="*/ 11807 h 1226772"/>
              <a:gd name="connsiteX3" fmla="*/ 219890 w 256892"/>
              <a:gd name="connsiteY3" fmla="*/ 283396 h 1226772"/>
              <a:gd name="connsiteX4" fmla="*/ 100828 w 256892"/>
              <a:gd name="connsiteY4" fmla="*/ 1173983 h 1226772"/>
              <a:gd name="connsiteX5" fmla="*/ 19866 w 256892"/>
              <a:gd name="connsiteY5" fmla="*/ 1144346 h 1226772"/>
              <a:gd name="connsiteX6" fmla="*/ 814 w 256892"/>
              <a:gd name="connsiteY6" fmla="*/ 290540 h 1226772"/>
              <a:gd name="connsiteX7" fmla="*/ 18674 w 256892"/>
              <a:gd name="connsiteY7" fmla="*/ 30857 h 1226772"/>
              <a:gd name="connsiteX0" fmla="*/ 18674 w 256892"/>
              <a:gd name="connsiteY0" fmla="*/ 30857 h 1226772"/>
              <a:gd name="connsiteX1" fmla="*/ 127021 w 256892"/>
              <a:gd name="connsiteY1" fmla="*/ 7980 h 1226772"/>
              <a:gd name="connsiteX2" fmla="*/ 244893 w 256892"/>
              <a:gd name="connsiteY2" fmla="*/ 11807 h 1226772"/>
              <a:gd name="connsiteX3" fmla="*/ 219890 w 256892"/>
              <a:gd name="connsiteY3" fmla="*/ 283396 h 1226772"/>
              <a:gd name="connsiteX4" fmla="*/ 100828 w 256892"/>
              <a:gd name="connsiteY4" fmla="*/ 1173983 h 1226772"/>
              <a:gd name="connsiteX5" fmla="*/ 19866 w 256892"/>
              <a:gd name="connsiteY5" fmla="*/ 1144346 h 1226772"/>
              <a:gd name="connsiteX6" fmla="*/ 814 w 256892"/>
              <a:gd name="connsiteY6" fmla="*/ 290540 h 1226772"/>
              <a:gd name="connsiteX7" fmla="*/ 18674 w 256892"/>
              <a:gd name="connsiteY7" fmla="*/ 30857 h 1226772"/>
              <a:gd name="connsiteX0" fmla="*/ 123590 w 361808"/>
              <a:gd name="connsiteY0" fmla="*/ 61450 h 1226646"/>
              <a:gd name="connsiteX1" fmla="*/ 231937 w 361808"/>
              <a:gd name="connsiteY1" fmla="*/ 38573 h 1226646"/>
              <a:gd name="connsiteX2" fmla="*/ 349809 w 361808"/>
              <a:gd name="connsiteY2" fmla="*/ 42400 h 1226646"/>
              <a:gd name="connsiteX3" fmla="*/ 324806 w 361808"/>
              <a:gd name="connsiteY3" fmla="*/ 313989 h 1226646"/>
              <a:gd name="connsiteX4" fmla="*/ 205744 w 361808"/>
              <a:gd name="connsiteY4" fmla="*/ 1204576 h 1226646"/>
              <a:gd name="connsiteX5" fmla="*/ 124782 w 361808"/>
              <a:gd name="connsiteY5" fmla="*/ 1174939 h 1226646"/>
              <a:gd name="connsiteX6" fmla="*/ 94 w 361808"/>
              <a:gd name="connsiteY6" fmla="*/ 790175 h 1226646"/>
              <a:gd name="connsiteX7" fmla="*/ 123590 w 361808"/>
              <a:gd name="connsiteY7" fmla="*/ 61450 h 1226646"/>
              <a:gd name="connsiteX0" fmla="*/ 123590 w 351475"/>
              <a:gd name="connsiteY0" fmla="*/ 64204 h 1229400"/>
              <a:gd name="connsiteX1" fmla="*/ 231937 w 351475"/>
              <a:gd name="connsiteY1" fmla="*/ 41327 h 1229400"/>
              <a:gd name="connsiteX2" fmla="*/ 349809 w 351475"/>
              <a:gd name="connsiteY2" fmla="*/ 45154 h 1229400"/>
              <a:gd name="connsiteX3" fmla="*/ 293507 w 351475"/>
              <a:gd name="connsiteY3" fmla="*/ 627188 h 1229400"/>
              <a:gd name="connsiteX4" fmla="*/ 205744 w 351475"/>
              <a:gd name="connsiteY4" fmla="*/ 1207330 h 1229400"/>
              <a:gd name="connsiteX5" fmla="*/ 124782 w 351475"/>
              <a:gd name="connsiteY5" fmla="*/ 1177693 h 1229400"/>
              <a:gd name="connsiteX6" fmla="*/ 94 w 351475"/>
              <a:gd name="connsiteY6" fmla="*/ 792929 h 1229400"/>
              <a:gd name="connsiteX7" fmla="*/ 123590 w 351475"/>
              <a:gd name="connsiteY7" fmla="*/ 64204 h 1229400"/>
              <a:gd name="connsiteX0" fmla="*/ 123590 w 350045"/>
              <a:gd name="connsiteY0" fmla="*/ 73817 h 1239013"/>
              <a:gd name="connsiteX1" fmla="*/ 231937 w 350045"/>
              <a:gd name="connsiteY1" fmla="*/ 50940 h 1239013"/>
              <a:gd name="connsiteX2" fmla="*/ 349809 w 350045"/>
              <a:gd name="connsiteY2" fmla="*/ 54767 h 1239013"/>
              <a:gd name="connsiteX3" fmla="*/ 260251 w 350045"/>
              <a:gd name="connsiteY3" fmla="*/ 766716 h 1239013"/>
              <a:gd name="connsiteX4" fmla="*/ 205744 w 350045"/>
              <a:gd name="connsiteY4" fmla="*/ 1216943 h 1239013"/>
              <a:gd name="connsiteX5" fmla="*/ 124782 w 350045"/>
              <a:gd name="connsiteY5" fmla="*/ 1187306 h 1239013"/>
              <a:gd name="connsiteX6" fmla="*/ 94 w 350045"/>
              <a:gd name="connsiteY6" fmla="*/ 802542 h 1239013"/>
              <a:gd name="connsiteX7" fmla="*/ 123590 w 350045"/>
              <a:gd name="connsiteY7" fmla="*/ 73817 h 1239013"/>
              <a:gd name="connsiteX0" fmla="*/ 123590 w 350019"/>
              <a:gd name="connsiteY0" fmla="*/ 73817 h 1239013"/>
              <a:gd name="connsiteX1" fmla="*/ 231937 w 350019"/>
              <a:gd name="connsiteY1" fmla="*/ 50940 h 1239013"/>
              <a:gd name="connsiteX2" fmla="*/ 349809 w 350019"/>
              <a:gd name="connsiteY2" fmla="*/ 54767 h 1239013"/>
              <a:gd name="connsiteX3" fmla="*/ 260251 w 350019"/>
              <a:gd name="connsiteY3" fmla="*/ 766716 h 1239013"/>
              <a:gd name="connsiteX4" fmla="*/ 294034 w 350019"/>
              <a:gd name="connsiteY4" fmla="*/ 1166009 h 1239013"/>
              <a:gd name="connsiteX5" fmla="*/ 205744 w 350019"/>
              <a:gd name="connsiteY5" fmla="*/ 1216943 h 1239013"/>
              <a:gd name="connsiteX6" fmla="*/ 124782 w 350019"/>
              <a:gd name="connsiteY6" fmla="*/ 1187306 h 1239013"/>
              <a:gd name="connsiteX7" fmla="*/ 94 w 350019"/>
              <a:gd name="connsiteY7" fmla="*/ 802542 h 1239013"/>
              <a:gd name="connsiteX8" fmla="*/ 123590 w 350019"/>
              <a:gd name="connsiteY8" fmla="*/ 73817 h 1239013"/>
              <a:gd name="connsiteX0" fmla="*/ 123590 w 350019"/>
              <a:gd name="connsiteY0" fmla="*/ 73817 h 1259563"/>
              <a:gd name="connsiteX1" fmla="*/ 231937 w 350019"/>
              <a:gd name="connsiteY1" fmla="*/ 50940 h 1259563"/>
              <a:gd name="connsiteX2" fmla="*/ 349809 w 350019"/>
              <a:gd name="connsiteY2" fmla="*/ 54767 h 1259563"/>
              <a:gd name="connsiteX3" fmla="*/ 260251 w 350019"/>
              <a:gd name="connsiteY3" fmla="*/ 766716 h 1259563"/>
              <a:gd name="connsiteX4" fmla="*/ 294034 w 350019"/>
              <a:gd name="connsiteY4" fmla="*/ 1166009 h 1259563"/>
              <a:gd name="connsiteX5" fmla="*/ 217482 w 350019"/>
              <a:gd name="connsiteY5" fmla="*/ 1245625 h 1259563"/>
              <a:gd name="connsiteX6" fmla="*/ 124782 w 350019"/>
              <a:gd name="connsiteY6" fmla="*/ 1187306 h 1259563"/>
              <a:gd name="connsiteX7" fmla="*/ 94 w 350019"/>
              <a:gd name="connsiteY7" fmla="*/ 802542 h 1259563"/>
              <a:gd name="connsiteX8" fmla="*/ 123590 w 350019"/>
              <a:gd name="connsiteY8" fmla="*/ 73817 h 1259563"/>
              <a:gd name="connsiteX0" fmla="*/ 123590 w 350019"/>
              <a:gd name="connsiteY0" fmla="*/ 73817 h 1302813"/>
              <a:gd name="connsiteX1" fmla="*/ 231937 w 350019"/>
              <a:gd name="connsiteY1" fmla="*/ 50940 h 1302813"/>
              <a:gd name="connsiteX2" fmla="*/ 349809 w 350019"/>
              <a:gd name="connsiteY2" fmla="*/ 54767 h 1302813"/>
              <a:gd name="connsiteX3" fmla="*/ 260251 w 350019"/>
              <a:gd name="connsiteY3" fmla="*/ 766716 h 1302813"/>
              <a:gd name="connsiteX4" fmla="*/ 294034 w 350019"/>
              <a:gd name="connsiteY4" fmla="*/ 1166009 h 1302813"/>
              <a:gd name="connsiteX5" fmla="*/ 217482 w 350019"/>
              <a:gd name="connsiteY5" fmla="*/ 1245625 h 1302813"/>
              <a:gd name="connsiteX6" fmla="*/ 134564 w 350019"/>
              <a:gd name="connsiteY6" fmla="*/ 1269979 h 1302813"/>
              <a:gd name="connsiteX7" fmla="*/ 94 w 350019"/>
              <a:gd name="connsiteY7" fmla="*/ 802542 h 1302813"/>
              <a:gd name="connsiteX8" fmla="*/ 123590 w 350019"/>
              <a:gd name="connsiteY8" fmla="*/ 73817 h 1302813"/>
              <a:gd name="connsiteX0" fmla="*/ 123590 w 350019"/>
              <a:gd name="connsiteY0" fmla="*/ 73817 h 1302813"/>
              <a:gd name="connsiteX1" fmla="*/ 231937 w 350019"/>
              <a:gd name="connsiteY1" fmla="*/ 50940 h 1302813"/>
              <a:gd name="connsiteX2" fmla="*/ 349809 w 350019"/>
              <a:gd name="connsiteY2" fmla="*/ 54767 h 1302813"/>
              <a:gd name="connsiteX3" fmla="*/ 260251 w 350019"/>
              <a:gd name="connsiteY3" fmla="*/ 766716 h 1302813"/>
              <a:gd name="connsiteX4" fmla="*/ 305772 w 350019"/>
              <a:gd name="connsiteY4" fmla="*/ 1194692 h 1302813"/>
              <a:gd name="connsiteX5" fmla="*/ 217482 w 350019"/>
              <a:gd name="connsiteY5" fmla="*/ 1245625 h 1302813"/>
              <a:gd name="connsiteX6" fmla="*/ 134564 w 350019"/>
              <a:gd name="connsiteY6" fmla="*/ 1269979 h 1302813"/>
              <a:gd name="connsiteX7" fmla="*/ 94 w 350019"/>
              <a:gd name="connsiteY7" fmla="*/ 802542 h 1302813"/>
              <a:gd name="connsiteX8" fmla="*/ 123590 w 350019"/>
              <a:gd name="connsiteY8" fmla="*/ 73817 h 1302813"/>
              <a:gd name="connsiteX0" fmla="*/ 123590 w 353484"/>
              <a:gd name="connsiteY0" fmla="*/ 73817 h 1325369"/>
              <a:gd name="connsiteX1" fmla="*/ 231937 w 353484"/>
              <a:gd name="connsiteY1" fmla="*/ 50940 h 1325369"/>
              <a:gd name="connsiteX2" fmla="*/ 349809 w 353484"/>
              <a:gd name="connsiteY2" fmla="*/ 54767 h 1325369"/>
              <a:gd name="connsiteX3" fmla="*/ 260251 w 353484"/>
              <a:gd name="connsiteY3" fmla="*/ 766716 h 1325369"/>
              <a:gd name="connsiteX4" fmla="*/ 352992 w 353484"/>
              <a:gd name="connsiteY4" fmla="*/ 1305610 h 1325369"/>
              <a:gd name="connsiteX5" fmla="*/ 217482 w 353484"/>
              <a:gd name="connsiteY5" fmla="*/ 1245625 h 1325369"/>
              <a:gd name="connsiteX6" fmla="*/ 134564 w 353484"/>
              <a:gd name="connsiteY6" fmla="*/ 1269979 h 1325369"/>
              <a:gd name="connsiteX7" fmla="*/ 94 w 353484"/>
              <a:gd name="connsiteY7" fmla="*/ 802542 h 1325369"/>
              <a:gd name="connsiteX8" fmla="*/ 123590 w 353484"/>
              <a:gd name="connsiteY8" fmla="*/ 73817 h 1325369"/>
              <a:gd name="connsiteX0" fmla="*/ 123590 w 353484"/>
              <a:gd name="connsiteY0" fmla="*/ 73817 h 1396313"/>
              <a:gd name="connsiteX1" fmla="*/ 231937 w 353484"/>
              <a:gd name="connsiteY1" fmla="*/ 50940 h 1396313"/>
              <a:gd name="connsiteX2" fmla="*/ 349809 w 353484"/>
              <a:gd name="connsiteY2" fmla="*/ 54767 h 1396313"/>
              <a:gd name="connsiteX3" fmla="*/ 260251 w 353484"/>
              <a:gd name="connsiteY3" fmla="*/ 766716 h 1396313"/>
              <a:gd name="connsiteX4" fmla="*/ 352992 w 353484"/>
              <a:gd name="connsiteY4" fmla="*/ 1305610 h 1396313"/>
              <a:gd name="connsiteX5" fmla="*/ 217482 w 353484"/>
              <a:gd name="connsiteY5" fmla="*/ 1245625 h 1396313"/>
              <a:gd name="connsiteX6" fmla="*/ 169557 w 353484"/>
              <a:gd name="connsiteY6" fmla="*/ 1378542 h 1396313"/>
              <a:gd name="connsiteX7" fmla="*/ 94 w 353484"/>
              <a:gd name="connsiteY7" fmla="*/ 802542 h 1396313"/>
              <a:gd name="connsiteX8" fmla="*/ 123590 w 353484"/>
              <a:gd name="connsiteY8" fmla="*/ 73817 h 1396313"/>
              <a:gd name="connsiteX0" fmla="*/ 123590 w 353484"/>
              <a:gd name="connsiteY0" fmla="*/ 73817 h 1427740"/>
              <a:gd name="connsiteX1" fmla="*/ 231937 w 353484"/>
              <a:gd name="connsiteY1" fmla="*/ 50940 h 1427740"/>
              <a:gd name="connsiteX2" fmla="*/ 349809 w 353484"/>
              <a:gd name="connsiteY2" fmla="*/ 54767 h 1427740"/>
              <a:gd name="connsiteX3" fmla="*/ 260251 w 353484"/>
              <a:gd name="connsiteY3" fmla="*/ 766716 h 1427740"/>
              <a:gd name="connsiteX4" fmla="*/ 352992 w 353484"/>
              <a:gd name="connsiteY4" fmla="*/ 1305610 h 1427740"/>
              <a:gd name="connsiteX5" fmla="*/ 280278 w 353484"/>
              <a:gd name="connsiteY5" fmla="*/ 1377284 h 1427740"/>
              <a:gd name="connsiteX6" fmla="*/ 169557 w 353484"/>
              <a:gd name="connsiteY6" fmla="*/ 1378542 h 1427740"/>
              <a:gd name="connsiteX7" fmla="*/ 94 w 353484"/>
              <a:gd name="connsiteY7" fmla="*/ 802542 h 1427740"/>
              <a:gd name="connsiteX8" fmla="*/ 123590 w 353484"/>
              <a:gd name="connsiteY8" fmla="*/ 73817 h 1427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3484" h="1427740">
                <a:moveTo>
                  <a:pt x="123590" y="73817"/>
                </a:moveTo>
                <a:cubicBezTo>
                  <a:pt x="162231" y="-51450"/>
                  <a:pt x="194234" y="54115"/>
                  <a:pt x="231937" y="50940"/>
                </a:cubicBezTo>
                <a:cubicBezTo>
                  <a:pt x="269640" y="47765"/>
                  <a:pt x="345090" y="-64529"/>
                  <a:pt x="349809" y="54767"/>
                </a:cubicBezTo>
                <a:cubicBezTo>
                  <a:pt x="354528" y="174063"/>
                  <a:pt x="278350" y="607942"/>
                  <a:pt x="260251" y="766716"/>
                </a:cubicBezTo>
                <a:cubicBezTo>
                  <a:pt x="242152" y="925490"/>
                  <a:pt x="362076" y="1230572"/>
                  <a:pt x="352992" y="1305610"/>
                </a:cubicBezTo>
                <a:cubicBezTo>
                  <a:pt x="343908" y="1380648"/>
                  <a:pt x="299684" y="1347302"/>
                  <a:pt x="280278" y="1377284"/>
                </a:cubicBezTo>
                <a:cubicBezTo>
                  <a:pt x="243765" y="1405682"/>
                  <a:pt x="216254" y="1474332"/>
                  <a:pt x="169557" y="1378542"/>
                </a:cubicBezTo>
                <a:cubicBezTo>
                  <a:pt x="122860" y="1282752"/>
                  <a:pt x="1086" y="900017"/>
                  <a:pt x="94" y="802542"/>
                </a:cubicBezTo>
                <a:cubicBezTo>
                  <a:pt x="-3279" y="709829"/>
                  <a:pt x="84949" y="199084"/>
                  <a:pt x="123590" y="73817"/>
                </a:cubicBezTo>
                <a:close/>
              </a:path>
            </a:pathLst>
          </a:cu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9" name="グループ化 8"/>
          <p:cNvGrpSpPr/>
          <p:nvPr/>
        </p:nvGrpSpPr>
        <p:grpSpPr>
          <a:xfrm flipH="1">
            <a:off x="5893124" y="4861813"/>
            <a:ext cx="190944" cy="767417"/>
            <a:chOff x="6034091" y="2482393"/>
            <a:chExt cx="515283" cy="2070956"/>
          </a:xfrm>
        </p:grpSpPr>
        <p:sp>
          <p:nvSpPr>
            <p:cNvPr id="10" name="円/楕円 39"/>
            <p:cNvSpPr/>
            <p:nvPr/>
          </p:nvSpPr>
          <p:spPr>
            <a:xfrm rot="1172797">
              <a:off x="6034091" y="4158262"/>
              <a:ext cx="340660" cy="395087"/>
            </a:xfrm>
            <a:custGeom>
              <a:avLst/>
              <a:gdLst>
                <a:gd name="connsiteX0" fmla="*/ 0 w 347982"/>
                <a:gd name="connsiteY0" fmla="*/ 194072 h 388144"/>
                <a:gd name="connsiteX1" fmla="*/ 173991 w 347982"/>
                <a:gd name="connsiteY1" fmla="*/ 0 h 388144"/>
                <a:gd name="connsiteX2" fmla="*/ 347982 w 347982"/>
                <a:gd name="connsiteY2" fmla="*/ 194072 h 388144"/>
                <a:gd name="connsiteX3" fmla="*/ 173991 w 347982"/>
                <a:gd name="connsiteY3" fmla="*/ 388144 h 388144"/>
                <a:gd name="connsiteX4" fmla="*/ 0 w 347982"/>
                <a:gd name="connsiteY4" fmla="*/ 194072 h 388144"/>
                <a:gd name="connsiteX0" fmla="*/ 0 w 352838"/>
                <a:gd name="connsiteY0" fmla="*/ 194072 h 405374"/>
                <a:gd name="connsiteX1" fmla="*/ 173991 w 352838"/>
                <a:gd name="connsiteY1" fmla="*/ 0 h 405374"/>
                <a:gd name="connsiteX2" fmla="*/ 347982 w 352838"/>
                <a:gd name="connsiteY2" fmla="*/ 194072 h 405374"/>
                <a:gd name="connsiteX3" fmla="*/ 295253 w 352838"/>
                <a:gd name="connsiteY3" fmla="*/ 373856 h 405374"/>
                <a:gd name="connsiteX4" fmla="*/ 173991 w 352838"/>
                <a:gd name="connsiteY4" fmla="*/ 388144 h 405374"/>
                <a:gd name="connsiteX5" fmla="*/ 0 w 352838"/>
                <a:gd name="connsiteY5" fmla="*/ 194072 h 405374"/>
                <a:gd name="connsiteX0" fmla="*/ 11420 w 364258"/>
                <a:gd name="connsiteY0" fmla="*/ 194072 h 394917"/>
                <a:gd name="connsiteX1" fmla="*/ 185411 w 364258"/>
                <a:gd name="connsiteY1" fmla="*/ 0 h 394917"/>
                <a:gd name="connsiteX2" fmla="*/ 359402 w 364258"/>
                <a:gd name="connsiteY2" fmla="*/ 194072 h 394917"/>
                <a:gd name="connsiteX3" fmla="*/ 306673 w 364258"/>
                <a:gd name="connsiteY3" fmla="*/ 373856 h 394917"/>
                <a:gd name="connsiteX4" fmla="*/ 185411 w 364258"/>
                <a:gd name="connsiteY4" fmla="*/ 388144 h 394917"/>
                <a:gd name="connsiteX5" fmla="*/ 35210 w 364258"/>
                <a:gd name="connsiteY5" fmla="*/ 345281 h 394917"/>
                <a:gd name="connsiteX6" fmla="*/ 11420 w 364258"/>
                <a:gd name="connsiteY6" fmla="*/ 194072 h 394917"/>
                <a:gd name="connsiteX0" fmla="*/ 2094 w 354932"/>
                <a:gd name="connsiteY0" fmla="*/ 196295 h 397140"/>
                <a:gd name="connsiteX1" fmla="*/ 49697 w 354932"/>
                <a:gd name="connsiteY1" fmla="*/ 97474 h 397140"/>
                <a:gd name="connsiteX2" fmla="*/ 176085 w 354932"/>
                <a:gd name="connsiteY2" fmla="*/ 2223 h 397140"/>
                <a:gd name="connsiteX3" fmla="*/ 350076 w 354932"/>
                <a:gd name="connsiteY3" fmla="*/ 196295 h 397140"/>
                <a:gd name="connsiteX4" fmla="*/ 297347 w 354932"/>
                <a:gd name="connsiteY4" fmla="*/ 376079 h 397140"/>
                <a:gd name="connsiteX5" fmla="*/ 176085 w 354932"/>
                <a:gd name="connsiteY5" fmla="*/ 390367 h 397140"/>
                <a:gd name="connsiteX6" fmla="*/ 25884 w 354932"/>
                <a:gd name="connsiteY6" fmla="*/ 347504 h 397140"/>
                <a:gd name="connsiteX7" fmla="*/ 2094 w 354932"/>
                <a:gd name="connsiteY7" fmla="*/ 196295 h 397140"/>
                <a:gd name="connsiteX0" fmla="*/ 2094 w 350146"/>
                <a:gd name="connsiteY0" fmla="*/ 194242 h 395087"/>
                <a:gd name="connsiteX1" fmla="*/ 49697 w 350146"/>
                <a:gd name="connsiteY1" fmla="*/ 95421 h 395087"/>
                <a:gd name="connsiteX2" fmla="*/ 176085 w 350146"/>
                <a:gd name="connsiteY2" fmla="*/ 170 h 395087"/>
                <a:gd name="connsiteX3" fmla="*/ 304490 w 350146"/>
                <a:gd name="connsiteY3" fmla="*/ 119234 h 395087"/>
                <a:gd name="connsiteX4" fmla="*/ 350076 w 350146"/>
                <a:gd name="connsiteY4" fmla="*/ 194242 h 395087"/>
                <a:gd name="connsiteX5" fmla="*/ 297347 w 350146"/>
                <a:gd name="connsiteY5" fmla="*/ 374026 h 395087"/>
                <a:gd name="connsiteX6" fmla="*/ 176085 w 350146"/>
                <a:gd name="connsiteY6" fmla="*/ 388314 h 395087"/>
                <a:gd name="connsiteX7" fmla="*/ 25884 w 350146"/>
                <a:gd name="connsiteY7" fmla="*/ 345451 h 395087"/>
                <a:gd name="connsiteX8" fmla="*/ 2094 w 350146"/>
                <a:gd name="connsiteY8" fmla="*/ 194242 h 395087"/>
                <a:gd name="connsiteX0" fmla="*/ 2094 w 340660"/>
                <a:gd name="connsiteY0" fmla="*/ 194242 h 395087"/>
                <a:gd name="connsiteX1" fmla="*/ 49697 w 340660"/>
                <a:gd name="connsiteY1" fmla="*/ 95421 h 395087"/>
                <a:gd name="connsiteX2" fmla="*/ 176085 w 340660"/>
                <a:gd name="connsiteY2" fmla="*/ 170 h 395087"/>
                <a:gd name="connsiteX3" fmla="*/ 304490 w 340660"/>
                <a:gd name="connsiteY3" fmla="*/ 119234 h 395087"/>
                <a:gd name="connsiteX4" fmla="*/ 340551 w 340660"/>
                <a:gd name="connsiteY4" fmla="*/ 251392 h 395087"/>
                <a:gd name="connsiteX5" fmla="*/ 297347 w 340660"/>
                <a:gd name="connsiteY5" fmla="*/ 374026 h 395087"/>
                <a:gd name="connsiteX6" fmla="*/ 176085 w 340660"/>
                <a:gd name="connsiteY6" fmla="*/ 388314 h 395087"/>
                <a:gd name="connsiteX7" fmla="*/ 25884 w 340660"/>
                <a:gd name="connsiteY7" fmla="*/ 345451 h 395087"/>
                <a:gd name="connsiteX8" fmla="*/ 2094 w 340660"/>
                <a:gd name="connsiteY8" fmla="*/ 194242 h 395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0660" h="395087">
                  <a:moveTo>
                    <a:pt x="2094" y="194242"/>
                  </a:moveTo>
                  <a:cubicBezTo>
                    <a:pt x="6063" y="152570"/>
                    <a:pt x="20699" y="127766"/>
                    <a:pt x="49697" y="95421"/>
                  </a:cubicBezTo>
                  <a:cubicBezTo>
                    <a:pt x="78695" y="63076"/>
                    <a:pt x="133620" y="-3799"/>
                    <a:pt x="176085" y="170"/>
                  </a:cubicBezTo>
                  <a:cubicBezTo>
                    <a:pt x="218551" y="4139"/>
                    <a:pt x="275492" y="86889"/>
                    <a:pt x="304490" y="119234"/>
                  </a:cubicBezTo>
                  <a:cubicBezTo>
                    <a:pt x="333488" y="151579"/>
                    <a:pt x="338964" y="205355"/>
                    <a:pt x="340551" y="251392"/>
                  </a:cubicBezTo>
                  <a:cubicBezTo>
                    <a:pt x="342139" y="297429"/>
                    <a:pt x="326345" y="341681"/>
                    <a:pt x="297347" y="374026"/>
                  </a:cubicBezTo>
                  <a:cubicBezTo>
                    <a:pt x="268349" y="406371"/>
                    <a:pt x="221329" y="393076"/>
                    <a:pt x="176085" y="388314"/>
                  </a:cubicBezTo>
                  <a:cubicBezTo>
                    <a:pt x="130841" y="383552"/>
                    <a:pt x="54882" y="377796"/>
                    <a:pt x="25884" y="345451"/>
                  </a:cubicBezTo>
                  <a:cubicBezTo>
                    <a:pt x="-3114" y="313106"/>
                    <a:pt x="-1875" y="235914"/>
                    <a:pt x="2094" y="194242"/>
                  </a:cubicBez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円/楕円 24"/>
            <p:cNvSpPr/>
            <p:nvPr/>
          </p:nvSpPr>
          <p:spPr>
            <a:xfrm flipH="1">
              <a:off x="6106907" y="2482393"/>
              <a:ext cx="442467" cy="1865746"/>
            </a:xfrm>
            <a:custGeom>
              <a:avLst/>
              <a:gdLst>
                <a:gd name="connsiteX0" fmla="*/ 0 w 240506"/>
                <a:gd name="connsiteY0" fmla="*/ 218140 h 436279"/>
                <a:gd name="connsiteX1" fmla="*/ 120253 w 240506"/>
                <a:gd name="connsiteY1" fmla="*/ 0 h 436279"/>
                <a:gd name="connsiteX2" fmla="*/ 240506 w 240506"/>
                <a:gd name="connsiteY2" fmla="*/ 218140 h 436279"/>
                <a:gd name="connsiteX3" fmla="*/ 120253 w 240506"/>
                <a:gd name="connsiteY3" fmla="*/ 436280 h 436279"/>
                <a:gd name="connsiteX4" fmla="*/ 0 w 240506"/>
                <a:gd name="connsiteY4" fmla="*/ 218140 h 436279"/>
                <a:gd name="connsiteX0" fmla="*/ 0 w 240506"/>
                <a:gd name="connsiteY0" fmla="*/ 172896 h 391036"/>
                <a:gd name="connsiteX1" fmla="*/ 120253 w 240506"/>
                <a:gd name="connsiteY1" fmla="*/ 0 h 391036"/>
                <a:gd name="connsiteX2" fmla="*/ 240506 w 240506"/>
                <a:gd name="connsiteY2" fmla="*/ 172896 h 391036"/>
                <a:gd name="connsiteX3" fmla="*/ 120253 w 240506"/>
                <a:gd name="connsiteY3" fmla="*/ 391036 h 391036"/>
                <a:gd name="connsiteX4" fmla="*/ 0 w 240506"/>
                <a:gd name="connsiteY4" fmla="*/ 172896 h 391036"/>
                <a:gd name="connsiteX0" fmla="*/ 0 w 190500"/>
                <a:gd name="connsiteY0" fmla="*/ 72184 h 399313"/>
                <a:gd name="connsiteX1" fmla="*/ 70247 w 190500"/>
                <a:gd name="connsiteY1" fmla="*/ 6444 h 399313"/>
                <a:gd name="connsiteX2" fmla="*/ 190500 w 190500"/>
                <a:gd name="connsiteY2" fmla="*/ 179340 h 399313"/>
                <a:gd name="connsiteX3" fmla="*/ 70247 w 190500"/>
                <a:gd name="connsiteY3" fmla="*/ 397480 h 399313"/>
                <a:gd name="connsiteX4" fmla="*/ 0 w 190500"/>
                <a:gd name="connsiteY4" fmla="*/ 72184 h 399313"/>
                <a:gd name="connsiteX0" fmla="*/ 0 w 178594"/>
                <a:gd name="connsiteY0" fmla="*/ 73385 h 398690"/>
                <a:gd name="connsiteX1" fmla="*/ 70247 w 178594"/>
                <a:gd name="connsiteY1" fmla="*/ 7645 h 398690"/>
                <a:gd name="connsiteX2" fmla="*/ 178594 w 178594"/>
                <a:gd name="connsiteY2" fmla="*/ 82910 h 398690"/>
                <a:gd name="connsiteX3" fmla="*/ 70247 w 178594"/>
                <a:gd name="connsiteY3" fmla="*/ 398681 h 398690"/>
                <a:gd name="connsiteX4" fmla="*/ 0 w 178594"/>
                <a:gd name="connsiteY4" fmla="*/ 73385 h 398690"/>
                <a:gd name="connsiteX0" fmla="*/ 0 w 178594"/>
                <a:gd name="connsiteY0" fmla="*/ 68000 h 393305"/>
                <a:gd name="connsiteX1" fmla="*/ 70247 w 178594"/>
                <a:gd name="connsiteY1" fmla="*/ 11785 h 393305"/>
                <a:gd name="connsiteX2" fmla="*/ 178594 w 178594"/>
                <a:gd name="connsiteY2" fmla="*/ 77525 h 393305"/>
                <a:gd name="connsiteX3" fmla="*/ 70247 w 178594"/>
                <a:gd name="connsiteY3" fmla="*/ 393296 h 393305"/>
                <a:gd name="connsiteX4" fmla="*/ 0 w 178594"/>
                <a:gd name="connsiteY4" fmla="*/ 68000 h 393305"/>
                <a:gd name="connsiteX0" fmla="*/ 0 w 207169"/>
                <a:gd name="connsiteY0" fmla="*/ 86846 h 412177"/>
                <a:gd name="connsiteX1" fmla="*/ 70247 w 207169"/>
                <a:gd name="connsiteY1" fmla="*/ 30631 h 412177"/>
                <a:gd name="connsiteX2" fmla="*/ 207169 w 207169"/>
                <a:gd name="connsiteY2" fmla="*/ 65414 h 412177"/>
                <a:gd name="connsiteX3" fmla="*/ 70247 w 207169"/>
                <a:gd name="connsiteY3" fmla="*/ 412142 h 412177"/>
                <a:gd name="connsiteX4" fmla="*/ 0 w 207169"/>
                <a:gd name="connsiteY4" fmla="*/ 86846 h 412177"/>
                <a:gd name="connsiteX0" fmla="*/ 0 w 207169"/>
                <a:gd name="connsiteY0" fmla="*/ 67482 h 392813"/>
                <a:gd name="connsiteX1" fmla="*/ 70247 w 207169"/>
                <a:gd name="connsiteY1" fmla="*/ 11267 h 392813"/>
                <a:gd name="connsiteX2" fmla="*/ 207169 w 207169"/>
                <a:gd name="connsiteY2" fmla="*/ 46050 h 392813"/>
                <a:gd name="connsiteX3" fmla="*/ 70247 w 207169"/>
                <a:gd name="connsiteY3" fmla="*/ 392778 h 392813"/>
                <a:gd name="connsiteX4" fmla="*/ 0 w 207169"/>
                <a:gd name="connsiteY4" fmla="*/ 67482 h 392813"/>
                <a:gd name="connsiteX0" fmla="*/ 3919 w 211088"/>
                <a:gd name="connsiteY0" fmla="*/ 67482 h 392811"/>
                <a:gd name="connsiteX1" fmla="*/ 74166 w 211088"/>
                <a:gd name="connsiteY1" fmla="*/ 11267 h 392811"/>
                <a:gd name="connsiteX2" fmla="*/ 211088 w 211088"/>
                <a:gd name="connsiteY2" fmla="*/ 46050 h 392811"/>
                <a:gd name="connsiteX3" fmla="*/ 74166 w 211088"/>
                <a:gd name="connsiteY3" fmla="*/ 392778 h 392811"/>
                <a:gd name="connsiteX4" fmla="*/ 3919 w 211088"/>
                <a:gd name="connsiteY4" fmla="*/ 67482 h 392811"/>
                <a:gd name="connsiteX0" fmla="*/ 3919 w 211088"/>
                <a:gd name="connsiteY0" fmla="*/ 73522 h 398851"/>
                <a:gd name="connsiteX1" fmla="*/ 74166 w 211088"/>
                <a:gd name="connsiteY1" fmla="*/ 17307 h 398851"/>
                <a:gd name="connsiteX2" fmla="*/ 211088 w 211088"/>
                <a:gd name="connsiteY2" fmla="*/ 52090 h 398851"/>
                <a:gd name="connsiteX3" fmla="*/ 74166 w 211088"/>
                <a:gd name="connsiteY3" fmla="*/ 398818 h 398851"/>
                <a:gd name="connsiteX4" fmla="*/ 3919 w 211088"/>
                <a:gd name="connsiteY4" fmla="*/ 73522 h 398851"/>
                <a:gd name="connsiteX0" fmla="*/ 3919 w 224114"/>
                <a:gd name="connsiteY0" fmla="*/ 60032 h 385361"/>
                <a:gd name="connsiteX1" fmla="*/ 74166 w 224114"/>
                <a:gd name="connsiteY1" fmla="*/ 3817 h 385361"/>
                <a:gd name="connsiteX2" fmla="*/ 211088 w 224114"/>
                <a:gd name="connsiteY2" fmla="*/ 38600 h 385361"/>
                <a:gd name="connsiteX3" fmla="*/ 74166 w 224114"/>
                <a:gd name="connsiteY3" fmla="*/ 385328 h 385361"/>
                <a:gd name="connsiteX4" fmla="*/ 3919 w 224114"/>
                <a:gd name="connsiteY4" fmla="*/ 60032 h 385361"/>
                <a:gd name="connsiteX0" fmla="*/ 3960 w 228670"/>
                <a:gd name="connsiteY0" fmla="*/ 85078 h 410639"/>
                <a:gd name="connsiteX1" fmla="*/ 74207 w 228670"/>
                <a:gd name="connsiteY1" fmla="*/ 28863 h 410639"/>
                <a:gd name="connsiteX2" fmla="*/ 215892 w 228670"/>
                <a:gd name="connsiteY2" fmla="*/ 23165 h 410639"/>
                <a:gd name="connsiteX3" fmla="*/ 74207 w 228670"/>
                <a:gd name="connsiteY3" fmla="*/ 410374 h 410639"/>
                <a:gd name="connsiteX4" fmla="*/ 3960 w 228670"/>
                <a:gd name="connsiteY4" fmla="*/ 85078 h 410639"/>
                <a:gd name="connsiteX0" fmla="*/ 3650 w 235571"/>
                <a:gd name="connsiteY0" fmla="*/ 48042 h 409100"/>
                <a:gd name="connsiteX1" fmla="*/ 81040 w 235571"/>
                <a:gd name="connsiteY1" fmla="*/ 27546 h 409100"/>
                <a:gd name="connsiteX2" fmla="*/ 222725 w 235571"/>
                <a:gd name="connsiteY2" fmla="*/ 21848 h 409100"/>
                <a:gd name="connsiteX3" fmla="*/ 81040 w 235571"/>
                <a:gd name="connsiteY3" fmla="*/ 409057 h 409100"/>
                <a:gd name="connsiteX4" fmla="*/ 3650 w 235571"/>
                <a:gd name="connsiteY4" fmla="*/ 48042 h 409100"/>
                <a:gd name="connsiteX0" fmla="*/ 456 w 219814"/>
                <a:gd name="connsiteY0" fmla="*/ 53204 h 414265"/>
                <a:gd name="connsiteX1" fmla="*/ 111184 w 219814"/>
                <a:gd name="connsiteY1" fmla="*/ 35089 h 414265"/>
                <a:gd name="connsiteX2" fmla="*/ 219531 w 219814"/>
                <a:gd name="connsiteY2" fmla="*/ 27010 h 414265"/>
                <a:gd name="connsiteX3" fmla="*/ 77846 w 219814"/>
                <a:gd name="connsiteY3" fmla="*/ 414219 h 414265"/>
                <a:gd name="connsiteX4" fmla="*/ 456 w 219814"/>
                <a:gd name="connsiteY4" fmla="*/ 53204 h 414265"/>
                <a:gd name="connsiteX0" fmla="*/ 456 w 228341"/>
                <a:gd name="connsiteY0" fmla="*/ 39490 h 400551"/>
                <a:gd name="connsiteX1" fmla="*/ 111184 w 228341"/>
                <a:gd name="connsiteY1" fmla="*/ 21375 h 400551"/>
                <a:gd name="connsiteX2" fmla="*/ 219531 w 228341"/>
                <a:gd name="connsiteY2" fmla="*/ 13296 h 400551"/>
                <a:gd name="connsiteX3" fmla="*/ 77846 w 228341"/>
                <a:gd name="connsiteY3" fmla="*/ 400505 h 400551"/>
                <a:gd name="connsiteX4" fmla="*/ 456 w 228341"/>
                <a:gd name="connsiteY4" fmla="*/ 39490 h 400551"/>
                <a:gd name="connsiteX0" fmla="*/ 1906 w 229791"/>
                <a:gd name="connsiteY0" fmla="*/ 39490 h 400547"/>
                <a:gd name="connsiteX1" fmla="*/ 112634 w 229791"/>
                <a:gd name="connsiteY1" fmla="*/ 21375 h 400547"/>
                <a:gd name="connsiteX2" fmla="*/ 220981 w 229791"/>
                <a:gd name="connsiteY2" fmla="*/ 13296 h 400547"/>
                <a:gd name="connsiteX3" fmla="*/ 79296 w 229791"/>
                <a:gd name="connsiteY3" fmla="*/ 400505 h 400547"/>
                <a:gd name="connsiteX4" fmla="*/ 1906 w 229791"/>
                <a:gd name="connsiteY4" fmla="*/ 39490 h 400547"/>
                <a:gd name="connsiteX0" fmla="*/ 1906 w 223211"/>
                <a:gd name="connsiteY0" fmla="*/ 39634 h 400691"/>
                <a:gd name="connsiteX1" fmla="*/ 112634 w 223211"/>
                <a:gd name="connsiteY1" fmla="*/ 21519 h 400691"/>
                <a:gd name="connsiteX2" fmla="*/ 220981 w 223211"/>
                <a:gd name="connsiteY2" fmla="*/ 13440 h 400691"/>
                <a:gd name="connsiteX3" fmla="*/ 79296 w 223211"/>
                <a:gd name="connsiteY3" fmla="*/ 400649 h 400691"/>
                <a:gd name="connsiteX4" fmla="*/ 1906 w 223211"/>
                <a:gd name="connsiteY4" fmla="*/ 39634 h 400691"/>
                <a:gd name="connsiteX0" fmla="*/ 1906 w 223449"/>
                <a:gd name="connsiteY0" fmla="*/ 34390 h 395447"/>
                <a:gd name="connsiteX1" fmla="*/ 112634 w 223449"/>
                <a:gd name="connsiteY1" fmla="*/ 16275 h 395447"/>
                <a:gd name="connsiteX2" fmla="*/ 220981 w 223449"/>
                <a:gd name="connsiteY2" fmla="*/ 8196 h 395447"/>
                <a:gd name="connsiteX3" fmla="*/ 79296 w 223449"/>
                <a:gd name="connsiteY3" fmla="*/ 395405 h 395447"/>
                <a:gd name="connsiteX4" fmla="*/ 1906 w 223449"/>
                <a:gd name="connsiteY4" fmla="*/ 34390 h 395447"/>
                <a:gd name="connsiteX0" fmla="*/ 1940 w 230529"/>
                <a:gd name="connsiteY0" fmla="*/ 28707 h 389744"/>
                <a:gd name="connsiteX1" fmla="*/ 112668 w 230529"/>
                <a:gd name="connsiteY1" fmla="*/ 10592 h 389744"/>
                <a:gd name="connsiteX2" fmla="*/ 228159 w 230529"/>
                <a:gd name="connsiteY2" fmla="*/ 9657 h 389744"/>
                <a:gd name="connsiteX3" fmla="*/ 79330 w 230529"/>
                <a:gd name="connsiteY3" fmla="*/ 389722 h 389744"/>
                <a:gd name="connsiteX4" fmla="*/ 1940 w 230529"/>
                <a:gd name="connsiteY4" fmla="*/ 28707 h 389744"/>
                <a:gd name="connsiteX0" fmla="*/ 408 w 226850"/>
                <a:gd name="connsiteY0" fmla="*/ 49277 h 410316"/>
                <a:gd name="connsiteX1" fmla="*/ 108755 w 226850"/>
                <a:gd name="connsiteY1" fmla="*/ 26400 h 410316"/>
                <a:gd name="connsiteX2" fmla="*/ 226627 w 226850"/>
                <a:gd name="connsiteY2" fmla="*/ 30227 h 410316"/>
                <a:gd name="connsiteX3" fmla="*/ 77798 w 226850"/>
                <a:gd name="connsiteY3" fmla="*/ 410292 h 410316"/>
                <a:gd name="connsiteX4" fmla="*/ 408 w 226850"/>
                <a:gd name="connsiteY4" fmla="*/ 49277 h 410316"/>
                <a:gd name="connsiteX0" fmla="*/ 408 w 238463"/>
                <a:gd name="connsiteY0" fmla="*/ 34867 h 395906"/>
                <a:gd name="connsiteX1" fmla="*/ 108755 w 238463"/>
                <a:gd name="connsiteY1" fmla="*/ 11990 h 395906"/>
                <a:gd name="connsiteX2" fmla="*/ 226627 w 238463"/>
                <a:gd name="connsiteY2" fmla="*/ 15817 h 395906"/>
                <a:gd name="connsiteX3" fmla="*/ 77798 w 238463"/>
                <a:gd name="connsiteY3" fmla="*/ 395882 h 395906"/>
                <a:gd name="connsiteX4" fmla="*/ 408 w 238463"/>
                <a:gd name="connsiteY4" fmla="*/ 34867 h 395906"/>
                <a:gd name="connsiteX0" fmla="*/ 2456 w 240511"/>
                <a:gd name="connsiteY0" fmla="*/ 28425 h 389462"/>
                <a:gd name="connsiteX1" fmla="*/ 110803 w 240511"/>
                <a:gd name="connsiteY1" fmla="*/ 5548 h 389462"/>
                <a:gd name="connsiteX2" fmla="*/ 228675 w 240511"/>
                <a:gd name="connsiteY2" fmla="*/ 9375 h 389462"/>
                <a:gd name="connsiteX3" fmla="*/ 79846 w 240511"/>
                <a:gd name="connsiteY3" fmla="*/ 389440 h 389462"/>
                <a:gd name="connsiteX4" fmla="*/ 2456 w 240511"/>
                <a:gd name="connsiteY4" fmla="*/ 28425 h 389462"/>
                <a:gd name="connsiteX0" fmla="*/ 1085 w 227761"/>
                <a:gd name="connsiteY0" fmla="*/ 63708 h 620001"/>
                <a:gd name="connsiteX1" fmla="*/ 109432 w 227761"/>
                <a:gd name="connsiteY1" fmla="*/ 40831 h 620001"/>
                <a:gd name="connsiteX2" fmla="*/ 227304 w 227761"/>
                <a:gd name="connsiteY2" fmla="*/ 44658 h 620001"/>
                <a:gd name="connsiteX3" fmla="*/ 64188 w 227761"/>
                <a:gd name="connsiteY3" fmla="*/ 619985 h 620001"/>
                <a:gd name="connsiteX4" fmla="*/ 1085 w 227761"/>
                <a:gd name="connsiteY4" fmla="*/ 63708 h 620001"/>
                <a:gd name="connsiteX0" fmla="*/ 1085 w 233238"/>
                <a:gd name="connsiteY0" fmla="*/ 48865 h 605158"/>
                <a:gd name="connsiteX1" fmla="*/ 109432 w 233238"/>
                <a:gd name="connsiteY1" fmla="*/ 25988 h 605158"/>
                <a:gd name="connsiteX2" fmla="*/ 227304 w 233238"/>
                <a:gd name="connsiteY2" fmla="*/ 29815 h 605158"/>
                <a:gd name="connsiteX3" fmla="*/ 64188 w 233238"/>
                <a:gd name="connsiteY3" fmla="*/ 605142 h 605158"/>
                <a:gd name="connsiteX4" fmla="*/ 1085 w 233238"/>
                <a:gd name="connsiteY4" fmla="*/ 48865 h 605158"/>
                <a:gd name="connsiteX0" fmla="*/ 5536 w 237689"/>
                <a:gd name="connsiteY0" fmla="*/ 37356 h 593647"/>
                <a:gd name="connsiteX1" fmla="*/ 113883 w 237689"/>
                <a:gd name="connsiteY1" fmla="*/ 14479 h 593647"/>
                <a:gd name="connsiteX2" fmla="*/ 231755 w 237689"/>
                <a:gd name="connsiteY2" fmla="*/ 18306 h 593647"/>
                <a:gd name="connsiteX3" fmla="*/ 68639 w 237689"/>
                <a:gd name="connsiteY3" fmla="*/ 593633 h 593647"/>
                <a:gd name="connsiteX4" fmla="*/ 5536 w 237689"/>
                <a:gd name="connsiteY4" fmla="*/ 37356 h 593647"/>
                <a:gd name="connsiteX0" fmla="*/ 3108 w 235261"/>
                <a:gd name="connsiteY0" fmla="*/ 37356 h 593646"/>
                <a:gd name="connsiteX1" fmla="*/ 111455 w 235261"/>
                <a:gd name="connsiteY1" fmla="*/ 14479 h 593646"/>
                <a:gd name="connsiteX2" fmla="*/ 229327 w 235261"/>
                <a:gd name="connsiteY2" fmla="*/ 18306 h 593646"/>
                <a:gd name="connsiteX3" fmla="*/ 66211 w 235261"/>
                <a:gd name="connsiteY3" fmla="*/ 593633 h 593646"/>
                <a:gd name="connsiteX4" fmla="*/ 3108 w 235261"/>
                <a:gd name="connsiteY4" fmla="*/ 37356 h 593646"/>
                <a:gd name="connsiteX0" fmla="*/ 3108 w 240500"/>
                <a:gd name="connsiteY0" fmla="*/ 32151 h 588441"/>
                <a:gd name="connsiteX1" fmla="*/ 111455 w 240500"/>
                <a:gd name="connsiteY1" fmla="*/ 9274 h 588441"/>
                <a:gd name="connsiteX2" fmla="*/ 229327 w 240500"/>
                <a:gd name="connsiteY2" fmla="*/ 13101 h 588441"/>
                <a:gd name="connsiteX3" fmla="*/ 66211 w 240500"/>
                <a:gd name="connsiteY3" fmla="*/ 588428 h 588441"/>
                <a:gd name="connsiteX4" fmla="*/ 3108 w 240500"/>
                <a:gd name="connsiteY4" fmla="*/ 32151 h 588441"/>
                <a:gd name="connsiteX0" fmla="*/ 9324 w 246716"/>
                <a:gd name="connsiteY0" fmla="*/ 32151 h 593496"/>
                <a:gd name="connsiteX1" fmla="*/ 117671 w 246716"/>
                <a:gd name="connsiteY1" fmla="*/ 9274 h 593496"/>
                <a:gd name="connsiteX2" fmla="*/ 235543 w 246716"/>
                <a:gd name="connsiteY2" fmla="*/ 13101 h 593496"/>
                <a:gd name="connsiteX3" fmla="*/ 72427 w 246716"/>
                <a:gd name="connsiteY3" fmla="*/ 588428 h 593496"/>
                <a:gd name="connsiteX4" fmla="*/ 12896 w 246716"/>
                <a:gd name="connsiteY4" fmla="*/ 279928 h 593496"/>
                <a:gd name="connsiteX5" fmla="*/ 9324 w 246716"/>
                <a:gd name="connsiteY5" fmla="*/ 32151 h 593496"/>
                <a:gd name="connsiteX0" fmla="*/ 9324 w 239922"/>
                <a:gd name="connsiteY0" fmla="*/ 40930 h 602275"/>
                <a:gd name="connsiteX1" fmla="*/ 117671 w 239922"/>
                <a:gd name="connsiteY1" fmla="*/ 18053 h 602275"/>
                <a:gd name="connsiteX2" fmla="*/ 235543 w 239922"/>
                <a:gd name="connsiteY2" fmla="*/ 21880 h 602275"/>
                <a:gd name="connsiteX3" fmla="*/ 201015 w 239922"/>
                <a:gd name="connsiteY3" fmla="*/ 288706 h 602275"/>
                <a:gd name="connsiteX4" fmla="*/ 72427 w 239922"/>
                <a:gd name="connsiteY4" fmla="*/ 597207 h 602275"/>
                <a:gd name="connsiteX5" fmla="*/ 12896 w 239922"/>
                <a:gd name="connsiteY5" fmla="*/ 288707 h 602275"/>
                <a:gd name="connsiteX6" fmla="*/ 9324 w 239922"/>
                <a:gd name="connsiteY6" fmla="*/ 40930 h 602275"/>
                <a:gd name="connsiteX0" fmla="*/ 9324 w 240612"/>
                <a:gd name="connsiteY0" fmla="*/ 32572 h 593917"/>
                <a:gd name="connsiteX1" fmla="*/ 117671 w 240612"/>
                <a:gd name="connsiteY1" fmla="*/ 9695 h 593917"/>
                <a:gd name="connsiteX2" fmla="*/ 235543 w 240612"/>
                <a:gd name="connsiteY2" fmla="*/ 13522 h 593917"/>
                <a:gd name="connsiteX3" fmla="*/ 201015 w 240612"/>
                <a:gd name="connsiteY3" fmla="*/ 280348 h 593917"/>
                <a:gd name="connsiteX4" fmla="*/ 72427 w 240612"/>
                <a:gd name="connsiteY4" fmla="*/ 588849 h 593917"/>
                <a:gd name="connsiteX5" fmla="*/ 12896 w 240612"/>
                <a:gd name="connsiteY5" fmla="*/ 280349 h 593917"/>
                <a:gd name="connsiteX6" fmla="*/ 9324 w 240612"/>
                <a:gd name="connsiteY6" fmla="*/ 32572 h 593917"/>
                <a:gd name="connsiteX0" fmla="*/ 9324 w 240612"/>
                <a:gd name="connsiteY0" fmla="*/ 32572 h 1021909"/>
                <a:gd name="connsiteX1" fmla="*/ 117671 w 240612"/>
                <a:gd name="connsiteY1" fmla="*/ 9695 h 1021909"/>
                <a:gd name="connsiteX2" fmla="*/ 235543 w 240612"/>
                <a:gd name="connsiteY2" fmla="*/ 13522 h 1021909"/>
                <a:gd name="connsiteX3" fmla="*/ 201015 w 240612"/>
                <a:gd name="connsiteY3" fmla="*/ 280348 h 1021909"/>
                <a:gd name="connsiteX4" fmla="*/ 31946 w 240612"/>
                <a:gd name="connsiteY4" fmla="*/ 1019855 h 1021909"/>
                <a:gd name="connsiteX5" fmla="*/ 12896 w 240612"/>
                <a:gd name="connsiteY5" fmla="*/ 280349 h 1021909"/>
                <a:gd name="connsiteX6" fmla="*/ 9324 w 240612"/>
                <a:gd name="connsiteY6" fmla="*/ 32572 h 1021909"/>
                <a:gd name="connsiteX0" fmla="*/ 9324 w 242112"/>
                <a:gd name="connsiteY0" fmla="*/ 41280 h 1028563"/>
                <a:gd name="connsiteX1" fmla="*/ 117671 w 242112"/>
                <a:gd name="connsiteY1" fmla="*/ 18403 h 1028563"/>
                <a:gd name="connsiteX2" fmla="*/ 235543 w 242112"/>
                <a:gd name="connsiteY2" fmla="*/ 22230 h 1028563"/>
                <a:gd name="connsiteX3" fmla="*/ 210540 w 242112"/>
                <a:gd name="connsiteY3" fmla="*/ 293819 h 1028563"/>
                <a:gd name="connsiteX4" fmla="*/ 31946 w 242112"/>
                <a:gd name="connsiteY4" fmla="*/ 1028563 h 1028563"/>
                <a:gd name="connsiteX5" fmla="*/ 12896 w 242112"/>
                <a:gd name="connsiteY5" fmla="*/ 289057 h 1028563"/>
                <a:gd name="connsiteX6" fmla="*/ 9324 w 242112"/>
                <a:gd name="connsiteY6" fmla="*/ 41280 h 1028563"/>
                <a:gd name="connsiteX0" fmla="*/ 22617 w 255405"/>
                <a:gd name="connsiteY0" fmla="*/ 41280 h 1028564"/>
                <a:gd name="connsiteX1" fmla="*/ 130964 w 255405"/>
                <a:gd name="connsiteY1" fmla="*/ 18403 h 1028564"/>
                <a:gd name="connsiteX2" fmla="*/ 248836 w 255405"/>
                <a:gd name="connsiteY2" fmla="*/ 22230 h 1028564"/>
                <a:gd name="connsiteX3" fmla="*/ 223833 w 255405"/>
                <a:gd name="connsiteY3" fmla="*/ 293819 h 1028564"/>
                <a:gd name="connsiteX4" fmla="*/ 45239 w 255405"/>
                <a:gd name="connsiteY4" fmla="*/ 1028563 h 1028564"/>
                <a:gd name="connsiteX5" fmla="*/ 4757 w 255405"/>
                <a:gd name="connsiteY5" fmla="*/ 300963 h 1028564"/>
                <a:gd name="connsiteX6" fmla="*/ 22617 w 255405"/>
                <a:gd name="connsiteY6" fmla="*/ 41280 h 1028564"/>
                <a:gd name="connsiteX0" fmla="*/ 22617 w 255405"/>
                <a:gd name="connsiteY0" fmla="*/ 41280 h 1028564"/>
                <a:gd name="connsiteX1" fmla="*/ 130964 w 255405"/>
                <a:gd name="connsiteY1" fmla="*/ 18403 h 1028564"/>
                <a:gd name="connsiteX2" fmla="*/ 248836 w 255405"/>
                <a:gd name="connsiteY2" fmla="*/ 22230 h 1028564"/>
                <a:gd name="connsiteX3" fmla="*/ 223833 w 255405"/>
                <a:gd name="connsiteY3" fmla="*/ 293819 h 1028564"/>
                <a:gd name="connsiteX4" fmla="*/ 45239 w 255405"/>
                <a:gd name="connsiteY4" fmla="*/ 1028563 h 1028564"/>
                <a:gd name="connsiteX5" fmla="*/ 4757 w 255405"/>
                <a:gd name="connsiteY5" fmla="*/ 300963 h 1028564"/>
                <a:gd name="connsiteX6" fmla="*/ 22617 w 255405"/>
                <a:gd name="connsiteY6" fmla="*/ 41280 h 1028564"/>
                <a:gd name="connsiteX0" fmla="*/ 19475 w 252263"/>
                <a:gd name="connsiteY0" fmla="*/ 41280 h 1028564"/>
                <a:gd name="connsiteX1" fmla="*/ 127822 w 252263"/>
                <a:gd name="connsiteY1" fmla="*/ 18403 h 1028564"/>
                <a:gd name="connsiteX2" fmla="*/ 245694 w 252263"/>
                <a:gd name="connsiteY2" fmla="*/ 22230 h 1028564"/>
                <a:gd name="connsiteX3" fmla="*/ 220691 w 252263"/>
                <a:gd name="connsiteY3" fmla="*/ 293819 h 1028564"/>
                <a:gd name="connsiteX4" fmla="*/ 42097 w 252263"/>
                <a:gd name="connsiteY4" fmla="*/ 1028563 h 1028564"/>
                <a:gd name="connsiteX5" fmla="*/ 1615 w 252263"/>
                <a:gd name="connsiteY5" fmla="*/ 300963 h 1028564"/>
                <a:gd name="connsiteX6" fmla="*/ 19475 w 252263"/>
                <a:gd name="connsiteY6" fmla="*/ 41280 h 1028564"/>
                <a:gd name="connsiteX0" fmla="*/ 18674 w 251462"/>
                <a:gd name="connsiteY0" fmla="*/ 41280 h 1028564"/>
                <a:gd name="connsiteX1" fmla="*/ 127021 w 251462"/>
                <a:gd name="connsiteY1" fmla="*/ 18403 h 1028564"/>
                <a:gd name="connsiteX2" fmla="*/ 244893 w 251462"/>
                <a:gd name="connsiteY2" fmla="*/ 22230 h 1028564"/>
                <a:gd name="connsiteX3" fmla="*/ 219890 w 251462"/>
                <a:gd name="connsiteY3" fmla="*/ 293819 h 1028564"/>
                <a:gd name="connsiteX4" fmla="*/ 41296 w 251462"/>
                <a:gd name="connsiteY4" fmla="*/ 1028563 h 1028564"/>
                <a:gd name="connsiteX5" fmla="*/ 814 w 251462"/>
                <a:gd name="connsiteY5" fmla="*/ 300963 h 1028564"/>
                <a:gd name="connsiteX6" fmla="*/ 18674 w 251462"/>
                <a:gd name="connsiteY6" fmla="*/ 41280 h 1028564"/>
                <a:gd name="connsiteX0" fmla="*/ 18674 w 256892"/>
                <a:gd name="connsiteY0" fmla="*/ 30857 h 1018141"/>
                <a:gd name="connsiteX1" fmla="*/ 127021 w 256892"/>
                <a:gd name="connsiteY1" fmla="*/ 7980 h 1018141"/>
                <a:gd name="connsiteX2" fmla="*/ 244893 w 256892"/>
                <a:gd name="connsiteY2" fmla="*/ 11807 h 1018141"/>
                <a:gd name="connsiteX3" fmla="*/ 219890 w 256892"/>
                <a:gd name="connsiteY3" fmla="*/ 283396 h 1018141"/>
                <a:gd name="connsiteX4" fmla="*/ 41296 w 256892"/>
                <a:gd name="connsiteY4" fmla="*/ 1018140 h 1018141"/>
                <a:gd name="connsiteX5" fmla="*/ 814 w 256892"/>
                <a:gd name="connsiteY5" fmla="*/ 290540 h 1018141"/>
                <a:gd name="connsiteX6" fmla="*/ 18674 w 256892"/>
                <a:gd name="connsiteY6" fmla="*/ 30857 h 1018141"/>
                <a:gd name="connsiteX0" fmla="*/ 18674 w 256892"/>
                <a:gd name="connsiteY0" fmla="*/ 30857 h 1182447"/>
                <a:gd name="connsiteX1" fmla="*/ 127021 w 256892"/>
                <a:gd name="connsiteY1" fmla="*/ 7980 h 1182447"/>
                <a:gd name="connsiteX2" fmla="*/ 244893 w 256892"/>
                <a:gd name="connsiteY2" fmla="*/ 11807 h 1182447"/>
                <a:gd name="connsiteX3" fmla="*/ 219890 w 256892"/>
                <a:gd name="connsiteY3" fmla="*/ 283396 h 1182447"/>
                <a:gd name="connsiteX4" fmla="*/ 43678 w 256892"/>
                <a:gd name="connsiteY4" fmla="*/ 1182446 h 1182447"/>
                <a:gd name="connsiteX5" fmla="*/ 814 w 256892"/>
                <a:gd name="connsiteY5" fmla="*/ 290540 h 1182447"/>
                <a:gd name="connsiteX6" fmla="*/ 18674 w 256892"/>
                <a:gd name="connsiteY6" fmla="*/ 30857 h 1182447"/>
                <a:gd name="connsiteX0" fmla="*/ 18674 w 256892"/>
                <a:gd name="connsiteY0" fmla="*/ 30857 h 1254296"/>
                <a:gd name="connsiteX1" fmla="*/ 127021 w 256892"/>
                <a:gd name="connsiteY1" fmla="*/ 7980 h 1254296"/>
                <a:gd name="connsiteX2" fmla="*/ 244893 w 256892"/>
                <a:gd name="connsiteY2" fmla="*/ 11807 h 1254296"/>
                <a:gd name="connsiteX3" fmla="*/ 219890 w 256892"/>
                <a:gd name="connsiteY3" fmla="*/ 283396 h 1254296"/>
                <a:gd name="connsiteX4" fmla="*/ 136546 w 256892"/>
                <a:gd name="connsiteY4" fmla="*/ 1097783 h 1254296"/>
                <a:gd name="connsiteX5" fmla="*/ 43678 w 256892"/>
                <a:gd name="connsiteY5" fmla="*/ 1182446 h 1254296"/>
                <a:gd name="connsiteX6" fmla="*/ 814 w 256892"/>
                <a:gd name="connsiteY6" fmla="*/ 290540 h 1254296"/>
                <a:gd name="connsiteX7" fmla="*/ 18674 w 256892"/>
                <a:gd name="connsiteY7" fmla="*/ 30857 h 1254296"/>
                <a:gd name="connsiteX0" fmla="*/ 18674 w 256892"/>
                <a:gd name="connsiteY0" fmla="*/ 30857 h 1238309"/>
                <a:gd name="connsiteX1" fmla="*/ 127021 w 256892"/>
                <a:gd name="connsiteY1" fmla="*/ 7980 h 1238309"/>
                <a:gd name="connsiteX2" fmla="*/ 244893 w 256892"/>
                <a:gd name="connsiteY2" fmla="*/ 11807 h 1238309"/>
                <a:gd name="connsiteX3" fmla="*/ 219890 w 256892"/>
                <a:gd name="connsiteY3" fmla="*/ 283396 h 1238309"/>
                <a:gd name="connsiteX4" fmla="*/ 136546 w 256892"/>
                <a:gd name="connsiteY4" fmla="*/ 1097783 h 1238309"/>
                <a:gd name="connsiteX5" fmla="*/ 43678 w 256892"/>
                <a:gd name="connsiteY5" fmla="*/ 1182446 h 1238309"/>
                <a:gd name="connsiteX6" fmla="*/ 814 w 256892"/>
                <a:gd name="connsiteY6" fmla="*/ 290540 h 1238309"/>
                <a:gd name="connsiteX7" fmla="*/ 18674 w 256892"/>
                <a:gd name="connsiteY7" fmla="*/ 30857 h 1238309"/>
                <a:gd name="connsiteX0" fmla="*/ 18674 w 256892"/>
                <a:gd name="connsiteY0" fmla="*/ 30857 h 1209642"/>
                <a:gd name="connsiteX1" fmla="*/ 127021 w 256892"/>
                <a:gd name="connsiteY1" fmla="*/ 7980 h 1209642"/>
                <a:gd name="connsiteX2" fmla="*/ 244893 w 256892"/>
                <a:gd name="connsiteY2" fmla="*/ 11807 h 1209642"/>
                <a:gd name="connsiteX3" fmla="*/ 219890 w 256892"/>
                <a:gd name="connsiteY3" fmla="*/ 283396 h 1209642"/>
                <a:gd name="connsiteX4" fmla="*/ 136546 w 256892"/>
                <a:gd name="connsiteY4" fmla="*/ 1097783 h 1209642"/>
                <a:gd name="connsiteX5" fmla="*/ 19866 w 256892"/>
                <a:gd name="connsiteY5" fmla="*/ 1144346 h 1209642"/>
                <a:gd name="connsiteX6" fmla="*/ 814 w 256892"/>
                <a:gd name="connsiteY6" fmla="*/ 290540 h 1209642"/>
                <a:gd name="connsiteX7" fmla="*/ 18674 w 256892"/>
                <a:gd name="connsiteY7" fmla="*/ 30857 h 1209642"/>
                <a:gd name="connsiteX0" fmla="*/ 18674 w 256892"/>
                <a:gd name="connsiteY0" fmla="*/ 30857 h 1154205"/>
                <a:gd name="connsiteX1" fmla="*/ 127021 w 256892"/>
                <a:gd name="connsiteY1" fmla="*/ 7980 h 1154205"/>
                <a:gd name="connsiteX2" fmla="*/ 244893 w 256892"/>
                <a:gd name="connsiteY2" fmla="*/ 11807 h 1154205"/>
                <a:gd name="connsiteX3" fmla="*/ 219890 w 256892"/>
                <a:gd name="connsiteY3" fmla="*/ 283396 h 1154205"/>
                <a:gd name="connsiteX4" fmla="*/ 136546 w 256892"/>
                <a:gd name="connsiteY4" fmla="*/ 1097783 h 1154205"/>
                <a:gd name="connsiteX5" fmla="*/ 19866 w 256892"/>
                <a:gd name="connsiteY5" fmla="*/ 1144346 h 1154205"/>
                <a:gd name="connsiteX6" fmla="*/ 814 w 256892"/>
                <a:gd name="connsiteY6" fmla="*/ 290540 h 1154205"/>
                <a:gd name="connsiteX7" fmla="*/ 18674 w 256892"/>
                <a:gd name="connsiteY7" fmla="*/ 30857 h 1154205"/>
                <a:gd name="connsiteX0" fmla="*/ 18674 w 256892"/>
                <a:gd name="connsiteY0" fmla="*/ 30857 h 1243818"/>
                <a:gd name="connsiteX1" fmla="*/ 127021 w 256892"/>
                <a:gd name="connsiteY1" fmla="*/ 7980 h 1243818"/>
                <a:gd name="connsiteX2" fmla="*/ 244893 w 256892"/>
                <a:gd name="connsiteY2" fmla="*/ 11807 h 1243818"/>
                <a:gd name="connsiteX3" fmla="*/ 219890 w 256892"/>
                <a:gd name="connsiteY3" fmla="*/ 283396 h 1243818"/>
                <a:gd name="connsiteX4" fmla="*/ 100828 w 256892"/>
                <a:gd name="connsiteY4" fmla="*/ 1173983 h 1243818"/>
                <a:gd name="connsiteX5" fmla="*/ 19866 w 256892"/>
                <a:gd name="connsiteY5" fmla="*/ 1144346 h 1243818"/>
                <a:gd name="connsiteX6" fmla="*/ 814 w 256892"/>
                <a:gd name="connsiteY6" fmla="*/ 290540 h 1243818"/>
                <a:gd name="connsiteX7" fmla="*/ 18674 w 256892"/>
                <a:gd name="connsiteY7" fmla="*/ 30857 h 1243818"/>
                <a:gd name="connsiteX0" fmla="*/ 18674 w 256892"/>
                <a:gd name="connsiteY0" fmla="*/ 30857 h 1226772"/>
                <a:gd name="connsiteX1" fmla="*/ 127021 w 256892"/>
                <a:gd name="connsiteY1" fmla="*/ 7980 h 1226772"/>
                <a:gd name="connsiteX2" fmla="*/ 244893 w 256892"/>
                <a:gd name="connsiteY2" fmla="*/ 11807 h 1226772"/>
                <a:gd name="connsiteX3" fmla="*/ 219890 w 256892"/>
                <a:gd name="connsiteY3" fmla="*/ 283396 h 1226772"/>
                <a:gd name="connsiteX4" fmla="*/ 100828 w 256892"/>
                <a:gd name="connsiteY4" fmla="*/ 1173983 h 1226772"/>
                <a:gd name="connsiteX5" fmla="*/ 19866 w 256892"/>
                <a:gd name="connsiteY5" fmla="*/ 1144346 h 1226772"/>
                <a:gd name="connsiteX6" fmla="*/ 814 w 256892"/>
                <a:gd name="connsiteY6" fmla="*/ 290540 h 1226772"/>
                <a:gd name="connsiteX7" fmla="*/ 18674 w 256892"/>
                <a:gd name="connsiteY7" fmla="*/ 30857 h 1226772"/>
                <a:gd name="connsiteX0" fmla="*/ 18674 w 256892"/>
                <a:gd name="connsiteY0" fmla="*/ 30857 h 1226772"/>
                <a:gd name="connsiteX1" fmla="*/ 127021 w 256892"/>
                <a:gd name="connsiteY1" fmla="*/ 7980 h 1226772"/>
                <a:gd name="connsiteX2" fmla="*/ 244893 w 256892"/>
                <a:gd name="connsiteY2" fmla="*/ 11807 h 1226772"/>
                <a:gd name="connsiteX3" fmla="*/ 219890 w 256892"/>
                <a:gd name="connsiteY3" fmla="*/ 283396 h 1226772"/>
                <a:gd name="connsiteX4" fmla="*/ 100828 w 256892"/>
                <a:gd name="connsiteY4" fmla="*/ 1173983 h 1226772"/>
                <a:gd name="connsiteX5" fmla="*/ 19866 w 256892"/>
                <a:gd name="connsiteY5" fmla="*/ 1144346 h 1226772"/>
                <a:gd name="connsiteX6" fmla="*/ 814 w 256892"/>
                <a:gd name="connsiteY6" fmla="*/ 290540 h 1226772"/>
                <a:gd name="connsiteX7" fmla="*/ 18674 w 256892"/>
                <a:gd name="connsiteY7" fmla="*/ 30857 h 1226772"/>
                <a:gd name="connsiteX0" fmla="*/ 123590 w 361808"/>
                <a:gd name="connsiteY0" fmla="*/ 61450 h 1226646"/>
                <a:gd name="connsiteX1" fmla="*/ 231937 w 361808"/>
                <a:gd name="connsiteY1" fmla="*/ 38573 h 1226646"/>
                <a:gd name="connsiteX2" fmla="*/ 349809 w 361808"/>
                <a:gd name="connsiteY2" fmla="*/ 42400 h 1226646"/>
                <a:gd name="connsiteX3" fmla="*/ 324806 w 361808"/>
                <a:gd name="connsiteY3" fmla="*/ 313989 h 1226646"/>
                <a:gd name="connsiteX4" fmla="*/ 205744 w 361808"/>
                <a:gd name="connsiteY4" fmla="*/ 1204576 h 1226646"/>
                <a:gd name="connsiteX5" fmla="*/ 124782 w 361808"/>
                <a:gd name="connsiteY5" fmla="*/ 1174939 h 1226646"/>
                <a:gd name="connsiteX6" fmla="*/ 94 w 361808"/>
                <a:gd name="connsiteY6" fmla="*/ 790175 h 1226646"/>
                <a:gd name="connsiteX7" fmla="*/ 123590 w 361808"/>
                <a:gd name="connsiteY7" fmla="*/ 61450 h 1226646"/>
                <a:gd name="connsiteX0" fmla="*/ 123590 w 351475"/>
                <a:gd name="connsiteY0" fmla="*/ 64204 h 1229400"/>
                <a:gd name="connsiteX1" fmla="*/ 231937 w 351475"/>
                <a:gd name="connsiteY1" fmla="*/ 41327 h 1229400"/>
                <a:gd name="connsiteX2" fmla="*/ 349809 w 351475"/>
                <a:gd name="connsiteY2" fmla="*/ 45154 h 1229400"/>
                <a:gd name="connsiteX3" fmla="*/ 293507 w 351475"/>
                <a:gd name="connsiteY3" fmla="*/ 627188 h 1229400"/>
                <a:gd name="connsiteX4" fmla="*/ 205744 w 351475"/>
                <a:gd name="connsiteY4" fmla="*/ 1207330 h 1229400"/>
                <a:gd name="connsiteX5" fmla="*/ 124782 w 351475"/>
                <a:gd name="connsiteY5" fmla="*/ 1177693 h 1229400"/>
                <a:gd name="connsiteX6" fmla="*/ 94 w 351475"/>
                <a:gd name="connsiteY6" fmla="*/ 792929 h 1229400"/>
                <a:gd name="connsiteX7" fmla="*/ 123590 w 351475"/>
                <a:gd name="connsiteY7" fmla="*/ 64204 h 1229400"/>
                <a:gd name="connsiteX0" fmla="*/ 123590 w 350045"/>
                <a:gd name="connsiteY0" fmla="*/ 73817 h 1239013"/>
                <a:gd name="connsiteX1" fmla="*/ 231937 w 350045"/>
                <a:gd name="connsiteY1" fmla="*/ 50940 h 1239013"/>
                <a:gd name="connsiteX2" fmla="*/ 349809 w 350045"/>
                <a:gd name="connsiteY2" fmla="*/ 54767 h 1239013"/>
                <a:gd name="connsiteX3" fmla="*/ 260251 w 350045"/>
                <a:gd name="connsiteY3" fmla="*/ 766716 h 1239013"/>
                <a:gd name="connsiteX4" fmla="*/ 205744 w 350045"/>
                <a:gd name="connsiteY4" fmla="*/ 1216943 h 1239013"/>
                <a:gd name="connsiteX5" fmla="*/ 124782 w 350045"/>
                <a:gd name="connsiteY5" fmla="*/ 1187306 h 1239013"/>
                <a:gd name="connsiteX6" fmla="*/ 94 w 350045"/>
                <a:gd name="connsiteY6" fmla="*/ 802542 h 1239013"/>
                <a:gd name="connsiteX7" fmla="*/ 123590 w 350045"/>
                <a:gd name="connsiteY7" fmla="*/ 73817 h 1239013"/>
                <a:gd name="connsiteX0" fmla="*/ 123590 w 350019"/>
                <a:gd name="connsiteY0" fmla="*/ 73817 h 1239013"/>
                <a:gd name="connsiteX1" fmla="*/ 231937 w 350019"/>
                <a:gd name="connsiteY1" fmla="*/ 50940 h 1239013"/>
                <a:gd name="connsiteX2" fmla="*/ 349809 w 350019"/>
                <a:gd name="connsiteY2" fmla="*/ 54767 h 1239013"/>
                <a:gd name="connsiteX3" fmla="*/ 260251 w 350019"/>
                <a:gd name="connsiteY3" fmla="*/ 766716 h 1239013"/>
                <a:gd name="connsiteX4" fmla="*/ 294034 w 350019"/>
                <a:gd name="connsiteY4" fmla="*/ 1166009 h 1239013"/>
                <a:gd name="connsiteX5" fmla="*/ 205744 w 350019"/>
                <a:gd name="connsiteY5" fmla="*/ 1216943 h 1239013"/>
                <a:gd name="connsiteX6" fmla="*/ 124782 w 350019"/>
                <a:gd name="connsiteY6" fmla="*/ 1187306 h 1239013"/>
                <a:gd name="connsiteX7" fmla="*/ 94 w 350019"/>
                <a:gd name="connsiteY7" fmla="*/ 802542 h 1239013"/>
                <a:gd name="connsiteX8" fmla="*/ 123590 w 350019"/>
                <a:gd name="connsiteY8" fmla="*/ 73817 h 1239013"/>
                <a:gd name="connsiteX0" fmla="*/ 123590 w 350019"/>
                <a:gd name="connsiteY0" fmla="*/ 73817 h 1259563"/>
                <a:gd name="connsiteX1" fmla="*/ 231937 w 350019"/>
                <a:gd name="connsiteY1" fmla="*/ 50940 h 1259563"/>
                <a:gd name="connsiteX2" fmla="*/ 349809 w 350019"/>
                <a:gd name="connsiteY2" fmla="*/ 54767 h 1259563"/>
                <a:gd name="connsiteX3" fmla="*/ 260251 w 350019"/>
                <a:gd name="connsiteY3" fmla="*/ 766716 h 1259563"/>
                <a:gd name="connsiteX4" fmla="*/ 294034 w 350019"/>
                <a:gd name="connsiteY4" fmla="*/ 1166009 h 1259563"/>
                <a:gd name="connsiteX5" fmla="*/ 217482 w 350019"/>
                <a:gd name="connsiteY5" fmla="*/ 1245625 h 1259563"/>
                <a:gd name="connsiteX6" fmla="*/ 124782 w 350019"/>
                <a:gd name="connsiteY6" fmla="*/ 1187306 h 1259563"/>
                <a:gd name="connsiteX7" fmla="*/ 94 w 350019"/>
                <a:gd name="connsiteY7" fmla="*/ 802542 h 1259563"/>
                <a:gd name="connsiteX8" fmla="*/ 123590 w 350019"/>
                <a:gd name="connsiteY8" fmla="*/ 73817 h 1259563"/>
                <a:gd name="connsiteX0" fmla="*/ 123590 w 350019"/>
                <a:gd name="connsiteY0" fmla="*/ 73817 h 1302813"/>
                <a:gd name="connsiteX1" fmla="*/ 231937 w 350019"/>
                <a:gd name="connsiteY1" fmla="*/ 50940 h 1302813"/>
                <a:gd name="connsiteX2" fmla="*/ 349809 w 350019"/>
                <a:gd name="connsiteY2" fmla="*/ 54767 h 1302813"/>
                <a:gd name="connsiteX3" fmla="*/ 260251 w 350019"/>
                <a:gd name="connsiteY3" fmla="*/ 766716 h 1302813"/>
                <a:gd name="connsiteX4" fmla="*/ 294034 w 350019"/>
                <a:gd name="connsiteY4" fmla="*/ 1166009 h 1302813"/>
                <a:gd name="connsiteX5" fmla="*/ 217482 w 350019"/>
                <a:gd name="connsiteY5" fmla="*/ 1245625 h 1302813"/>
                <a:gd name="connsiteX6" fmla="*/ 134564 w 350019"/>
                <a:gd name="connsiteY6" fmla="*/ 1269979 h 1302813"/>
                <a:gd name="connsiteX7" fmla="*/ 94 w 350019"/>
                <a:gd name="connsiteY7" fmla="*/ 802542 h 1302813"/>
                <a:gd name="connsiteX8" fmla="*/ 123590 w 350019"/>
                <a:gd name="connsiteY8" fmla="*/ 73817 h 1302813"/>
                <a:gd name="connsiteX0" fmla="*/ 123590 w 350019"/>
                <a:gd name="connsiteY0" fmla="*/ 73817 h 1302813"/>
                <a:gd name="connsiteX1" fmla="*/ 231937 w 350019"/>
                <a:gd name="connsiteY1" fmla="*/ 50940 h 1302813"/>
                <a:gd name="connsiteX2" fmla="*/ 349809 w 350019"/>
                <a:gd name="connsiteY2" fmla="*/ 54767 h 1302813"/>
                <a:gd name="connsiteX3" fmla="*/ 260251 w 350019"/>
                <a:gd name="connsiteY3" fmla="*/ 766716 h 1302813"/>
                <a:gd name="connsiteX4" fmla="*/ 305772 w 350019"/>
                <a:gd name="connsiteY4" fmla="*/ 1194692 h 1302813"/>
                <a:gd name="connsiteX5" fmla="*/ 217482 w 350019"/>
                <a:gd name="connsiteY5" fmla="*/ 1245625 h 1302813"/>
                <a:gd name="connsiteX6" fmla="*/ 134564 w 350019"/>
                <a:gd name="connsiteY6" fmla="*/ 1269979 h 1302813"/>
                <a:gd name="connsiteX7" fmla="*/ 94 w 350019"/>
                <a:gd name="connsiteY7" fmla="*/ 802542 h 1302813"/>
                <a:gd name="connsiteX8" fmla="*/ 123590 w 350019"/>
                <a:gd name="connsiteY8" fmla="*/ 73817 h 1302813"/>
                <a:gd name="connsiteX0" fmla="*/ 123590 w 350019"/>
                <a:gd name="connsiteY0" fmla="*/ 73817 h 1302813"/>
                <a:gd name="connsiteX1" fmla="*/ 231937 w 350019"/>
                <a:gd name="connsiteY1" fmla="*/ 50940 h 1302813"/>
                <a:gd name="connsiteX2" fmla="*/ 349809 w 350019"/>
                <a:gd name="connsiteY2" fmla="*/ 54767 h 1302813"/>
                <a:gd name="connsiteX3" fmla="*/ 260251 w 350019"/>
                <a:gd name="connsiteY3" fmla="*/ 766716 h 1302813"/>
                <a:gd name="connsiteX4" fmla="*/ 305772 w 350019"/>
                <a:gd name="connsiteY4" fmla="*/ 1194692 h 1302813"/>
                <a:gd name="connsiteX5" fmla="*/ 339810 w 350019"/>
                <a:gd name="connsiteY5" fmla="*/ 1220735 h 1302813"/>
                <a:gd name="connsiteX6" fmla="*/ 217482 w 350019"/>
                <a:gd name="connsiteY6" fmla="*/ 1245625 h 1302813"/>
                <a:gd name="connsiteX7" fmla="*/ 134564 w 350019"/>
                <a:gd name="connsiteY7" fmla="*/ 1269979 h 1302813"/>
                <a:gd name="connsiteX8" fmla="*/ 94 w 350019"/>
                <a:gd name="connsiteY8" fmla="*/ 802542 h 1302813"/>
                <a:gd name="connsiteX9" fmla="*/ 123590 w 350019"/>
                <a:gd name="connsiteY9" fmla="*/ 73817 h 1302813"/>
                <a:gd name="connsiteX0" fmla="*/ 123590 w 350019"/>
                <a:gd name="connsiteY0" fmla="*/ 73817 h 1302813"/>
                <a:gd name="connsiteX1" fmla="*/ 231937 w 350019"/>
                <a:gd name="connsiteY1" fmla="*/ 50940 h 1302813"/>
                <a:gd name="connsiteX2" fmla="*/ 349809 w 350019"/>
                <a:gd name="connsiteY2" fmla="*/ 54767 h 1302813"/>
                <a:gd name="connsiteX3" fmla="*/ 260251 w 350019"/>
                <a:gd name="connsiteY3" fmla="*/ 766716 h 1302813"/>
                <a:gd name="connsiteX4" fmla="*/ 305772 w 350019"/>
                <a:gd name="connsiteY4" fmla="*/ 1194692 h 1302813"/>
                <a:gd name="connsiteX5" fmla="*/ 339810 w 350019"/>
                <a:gd name="connsiteY5" fmla="*/ 1220735 h 1302813"/>
                <a:gd name="connsiteX6" fmla="*/ 217482 w 350019"/>
                <a:gd name="connsiteY6" fmla="*/ 1245625 h 1302813"/>
                <a:gd name="connsiteX7" fmla="*/ 134564 w 350019"/>
                <a:gd name="connsiteY7" fmla="*/ 1269979 h 1302813"/>
                <a:gd name="connsiteX8" fmla="*/ 94 w 350019"/>
                <a:gd name="connsiteY8" fmla="*/ 802542 h 1302813"/>
                <a:gd name="connsiteX9" fmla="*/ 123590 w 350019"/>
                <a:gd name="connsiteY9" fmla="*/ 73817 h 1302813"/>
                <a:gd name="connsiteX0" fmla="*/ 123590 w 350019"/>
                <a:gd name="connsiteY0" fmla="*/ 73817 h 1302813"/>
                <a:gd name="connsiteX1" fmla="*/ 231937 w 350019"/>
                <a:gd name="connsiteY1" fmla="*/ 50940 h 1302813"/>
                <a:gd name="connsiteX2" fmla="*/ 349809 w 350019"/>
                <a:gd name="connsiteY2" fmla="*/ 54767 h 1302813"/>
                <a:gd name="connsiteX3" fmla="*/ 260251 w 350019"/>
                <a:gd name="connsiteY3" fmla="*/ 766716 h 1302813"/>
                <a:gd name="connsiteX4" fmla="*/ 305772 w 350019"/>
                <a:gd name="connsiteY4" fmla="*/ 1194692 h 1302813"/>
                <a:gd name="connsiteX5" fmla="*/ 339810 w 350019"/>
                <a:gd name="connsiteY5" fmla="*/ 1220735 h 1302813"/>
                <a:gd name="connsiteX6" fmla="*/ 217482 w 350019"/>
                <a:gd name="connsiteY6" fmla="*/ 1245625 h 1302813"/>
                <a:gd name="connsiteX7" fmla="*/ 134564 w 350019"/>
                <a:gd name="connsiteY7" fmla="*/ 1269979 h 1302813"/>
                <a:gd name="connsiteX8" fmla="*/ 94 w 350019"/>
                <a:gd name="connsiteY8" fmla="*/ 802542 h 1302813"/>
                <a:gd name="connsiteX9" fmla="*/ 123590 w 350019"/>
                <a:gd name="connsiteY9" fmla="*/ 73817 h 1302813"/>
                <a:gd name="connsiteX0" fmla="*/ 123590 w 350019"/>
                <a:gd name="connsiteY0" fmla="*/ 73817 h 1302813"/>
                <a:gd name="connsiteX1" fmla="*/ 231937 w 350019"/>
                <a:gd name="connsiteY1" fmla="*/ 50940 h 1302813"/>
                <a:gd name="connsiteX2" fmla="*/ 349809 w 350019"/>
                <a:gd name="connsiteY2" fmla="*/ 54767 h 1302813"/>
                <a:gd name="connsiteX3" fmla="*/ 260251 w 350019"/>
                <a:gd name="connsiteY3" fmla="*/ 766716 h 1302813"/>
                <a:gd name="connsiteX4" fmla="*/ 305772 w 350019"/>
                <a:gd name="connsiteY4" fmla="*/ 1194692 h 1302813"/>
                <a:gd name="connsiteX5" fmla="*/ 339810 w 350019"/>
                <a:gd name="connsiteY5" fmla="*/ 1220735 h 1302813"/>
                <a:gd name="connsiteX6" fmla="*/ 217482 w 350019"/>
                <a:gd name="connsiteY6" fmla="*/ 1245625 h 1302813"/>
                <a:gd name="connsiteX7" fmla="*/ 134564 w 350019"/>
                <a:gd name="connsiteY7" fmla="*/ 1269979 h 1302813"/>
                <a:gd name="connsiteX8" fmla="*/ 94 w 350019"/>
                <a:gd name="connsiteY8" fmla="*/ 802542 h 1302813"/>
                <a:gd name="connsiteX9" fmla="*/ 123590 w 350019"/>
                <a:gd name="connsiteY9" fmla="*/ 73817 h 1302813"/>
                <a:gd name="connsiteX0" fmla="*/ 123590 w 350019"/>
                <a:gd name="connsiteY0" fmla="*/ 73817 h 1302813"/>
                <a:gd name="connsiteX1" fmla="*/ 231937 w 350019"/>
                <a:gd name="connsiteY1" fmla="*/ 50940 h 1302813"/>
                <a:gd name="connsiteX2" fmla="*/ 349809 w 350019"/>
                <a:gd name="connsiteY2" fmla="*/ 54767 h 1302813"/>
                <a:gd name="connsiteX3" fmla="*/ 260251 w 350019"/>
                <a:gd name="connsiteY3" fmla="*/ 766716 h 1302813"/>
                <a:gd name="connsiteX4" fmla="*/ 305772 w 350019"/>
                <a:gd name="connsiteY4" fmla="*/ 1194692 h 1302813"/>
                <a:gd name="connsiteX5" fmla="*/ 339810 w 350019"/>
                <a:gd name="connsiteY5" fmla="*/ 1220735 h 1302813"/>
                <a:gd name="connsiteX6" fmla="*/ 217482 w 350019"/>
                <a:gd name="connsiteY6" fmla="*/ 1245625 h 1302813"/>
                <a:gd name="connsiteX7" fmla="*/ 134564 w 350019"/>
                <a:gd name="connsiteY7" fmla="*/ 1269979 h 1302813"/>
                <a:gd name="connsiteX8" fmla="*/ 94 w 350019"/>
                <a:gd name="connsiteY8" fmla="*/ 802542 h 1302813"/>
                <a:gd name="connsiteX9" fmla="*/ 123590 w 350019"/>
                <a:gd name="connsiteY9" fmla="*/ 73817 h 1302813"/>
                <a:gd name="connsiteX0" fmla="*/ 123590 w 350019"/>
                <a:gd name="connsiteY0" fmla="*/ 73817 h 1297566"/>
                <a:gd name="connsiteX1" fmla="*/ 231937 w 350019"/>
                <a:gd name="connsiteY1" fmla="*/ 50940 h 1297566"/>
                <a:gd name="connsiteX2" fmla="*/ 349809 w 350019"/>
                <a:gd name="connsiteY2" fmla="*/ 54767 h 1297566"/>
                <a:gd name="connsiteX3" fmla="*/ 260251 w 350019"/>
                <a:gd name="connsiteY3" fmla="*/ 766716 h 1297566"/>
                <a:gd name="connsiteX4" fmla="*/ 305772 w 350019"/>
                <a:gd name="connsiteY4" fmla="*/ 1194692 h 1297566"/>
                <a:gd name="connsiteX5" fmla="*/ 339810 w 350019"/>
                <a:gd name="connsiteY5" fmla="*/ 1220735 h 1297566"/>
                <a:gd name="connsiteX6" fmla="*/ 217482 w 350019"/>
                <a:gd name="connsiteY6" fmla="*/ 1245625 h 1297566"/>
                <a:gd name="connsiteX7" fmla="*/ 134564 w 350019"/>
                <a:gd name="connsiteY7" fmla="*/ 1269979 h 1297566"/>
                <a:gd name="connsiteX8" fmla="*/ 94 w 350019"/>
                <a:gd name="connsiteY8" fmla="*/ 802542 h 1297566"/>
                <a:gd name="connsiteX9" fmla="*/ 123590 w 350019"/>
                <a:gd name="connsiteY9" fmla="*/ 73817 h 1297566"/>
                <a:gd name="connsiteX0" fmla="*/ 123590 w 350019"/>
                <a:gd name="connsiteY0" fmla="*/ 73817 h 1297566"/>
                <a:gd name="connsiteX1" fmla="*/ 231937 w 350019"/>
                <a:gd name="connsiteY1" fmla="*/ 50940 h 1297566"/>
                <a:gd name="connsiteX2" fmla="*/ 349809 w 350019"/>
                <a:gd name="connsiteY2" fmla="*/ 54767 h 1297566"/>
                <a:gd name="connsiteX3" fmla="*/ 260251 w 350019"/>
                <a:gd name="connsiteY3" fmla="*/ 766716 h 1297566"/>
                <a:gd name="connsiteX4" fmla="*/ 305772 w 350019"/>
                <a:gd name="connsiteY4" fmla="*/ 1194692 h 1297566"/>
                <a:gd name="connsiteX5" fmla="*/ 339810 w 350019"/>
                <a:gd name="connsiteY5" fmla="*/ 1220735 h 1297566"/>
                <a:gd name="connsiteX6" fmla="*/ 217482 w 350019"/>
                <a:gd name="connsiteY6" fmla="*/ 1245625 h 1297566"/>
                <a:gd name="connsiteX7" fmla="*/ 134564 w 350019"/>
                <a:gd name="connsiteY7" fmla="*/ 1269979 h 1297566"/>
                <a:gd name="connsiteX8" fmla="*/ 94 w 350019"/>
                <a:gd name="connsiteY8" fmla="*/ 802542 h 1297566"/>
                <a:gd name="connsiteX9" fmla="*/ 123590 w 350019"/>
                <a:gd name="connsiteY9" fmla="*/ 73817 h 1297566"/>
                <a:gd name="connsiteX0" fmla="*/ 123590 w 350019"/>
                <a:gd name="connsiteY0" fmla="*/ 73817 h 1304312"/>
                <a:gd name="connsiteX1" fmla="*/ 231937 w 350019"/>
                <a:gd name="connsiteY1" fmla="*/ 50940 h 1304312"/>
                <a:gd name="connsiteX2" fmla="*/ 349809 w 350019"/>
                <a:gd name="connsiteY2" fmla="*/ 54767 h 1304312"/>
                <a:gd name="connsiteX3" fmla="*/ 260251 w 350019"/>
                <a:gd name="connsiteY3" fmla="*/ 766716 h 1304312"/>
                <a:gd name="connsiteX4" fmla="*/ 305772 w 350019"/>
                <a:gd name="connsiteY4" fmla="*/ 1194692 h 1304312"/>
                <a:gd name="connsiteX5" fmla="*/ 339810 w 350019"/>
                <a:gd name="connsiteY5" fmla="*/ 1220735 h 1304312"/>
                <a:gd name="connsiteX6" fmla="*/ 217482 w 350019"/>
                <a:gd name="connsiteY6" fmla="*/ 1245625 h 1304312"/>
                <a:gd name="connsiteX7" fmla="*/ 134564 w 350019"/>
                <a:gd name="connsiteY7" fmla="*/ 1269979 h 1304312"/>
                <a:gd name="connsiteX8" fmla="*/ 94 w 350019"/>
                <a:gd name="connsiteY8" fmla="*/ 802542 h 1304312"/>
                <a:gd name="connsiteX9" fmla="*/ 123590 w 350019"/>
                <a:gd name="connsiteY9" fmla="*/ 73817 h 1304312"/>
                <a:gd name="connsiteX0" fmla="*/ 123590 w 350019"/>
                <a:gd name="connsiteY0" fmla="*/ 73817 h 1321950"/>
                <a:gd name="connsiteX1" fmla="*/ 231937 w 350019"/>
                <a:gd name="connsiteY1" fmla="*/ 50940 h 1321950"/>
                <a:gd name="connsiteX2" fmla="*/ 349809 w 350019"/>
                <a:gd name="connsiteY2" fmla="*/ 54767 h 1321950"/>
                <a:gd name="connsiteX3" fmla="*/ 260251 w 350019"/>
                <a:gd name="connsiteY3" fmla="*/ 766716 h 1321950"/>
                <a:gd name="connsiteX4" fmla="*/ 305772 w 350019"/>
                <a:gd name="connsiteY4" fmla="*/ 1194692 h 1321950"/>
                <a:gd name="connsiteX5" fmla="*/ 339810 w 350019"/>
                <a:gd name="connsiteY5" fmla="*/ 1220735 h 1321950"/>
                <a:gd name="connsiteX6" fmla="*/ 217482 w 350019"/>
                <a:gd name="connsiteY6" fmla="*/ 1245625 h 1321950"/>
                <a:gd name="connsiteX7" fmla="*/ 149554 w 350019"/>
                <a:gd name="connsiteY7" fmla="*/ 1308470 h 1321950"/>
                <a:gd name="connsiteX8" fmla="*/ 134564 w 350019"/>
                <a:gd name="connsiteY8" fmla="*/ 1269979 h 1321950"/>
                <a:gd name="connsiteX9" fmla="*/ 94 w 350019"/>
                <a:gd name="connsiteY9" fmla="*/ 802542 h 1321950"/>
                <a:gd name="connsiteX10" fmla="*/ 123590 w 350019"/>
                <a:gd name="connsiteY10" fmla="*/ 73817 h 132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50019" h="1321950">
                  <a:moveTo>
                    <a:pt x="123590" y="73817"/>
                  </a:moveTo>
                  <a:cubicBezTo>
                    <a:pt x="162231" y="-51450"/>
                    <a:pt x="194234" y="54115"/>
                    <a:pt x="231937" y="50940"/>
                  </a:cubicBezTo>
                  <a:cubicBezTo>
                    <a:pt x="269640" y="47765"/>
                    <a:pt x="345090" y="-64529"/>
                    <a:pt x="349809" y="54767"/>
                  </a:cubicBezTo>
                  <a:cubicBezTo>
                    <a:pt x="354528" y="174063"/>
                    <a:pt x="278350" y="607942"/>
                    <a:pt x="260251" y="766716"/>
                  </a:cubicBezTo>
                  <a:cubicBezTo>
                    <a:pt x="242152" y="925490"/>
                    <a:pt x="298477" y="1121272"/>
                    <a:pt x="305772" y="1194692"/>
                  </a:cubicBezTo>
                  <a:cubicBezTo>
                    <a:pt x="322485" y="1214122"/>
                    <a:pt x="333804" y="1207185"/>
                    <a:pt x="339810" y="1220735"/>
                  </a:cubicBezTo>
                  <a:cubicBezTo>
                    <a:pt x="315677" y="1225850"/>
                    <a:pt x="245725" y="1235168"/>
                    <a:pt x="217482" y="1245625"/>
                  </a:cubicBezTo>
                  <a:cubicBezTo>
                    <a:pt x="185773" y="1259123"/>
                    <a:pt x="163374" y="1304411"/>
                    <a:pt x="149554" y="1308470"/>
                  </a:cubicBezTo>
                  <a:cubicBezTo>
                    <a:pt x="135734" y="1312529"/>
                    <a:pt x="159474" y="1353175"/>
                    <a:pt x="134564" y="1269979"/>
                  </a:cubicBezTo>
                  <a:cubicBezTo>
                    <a:pt x="100216" y="1207943"/>
                    <a:pt x="1086" y="900017"/>
                    <a:pt x="94" y="802542"/>
                  </a:cubicBezTo>
                  <a:cubicBezTo>
                    <a:pt x="-3279" y="709829"/>
                    <a:pt x="84949" y="199084"/>
                    <a:pt x="123590" y="73817"/>
                  </a:cubicBezTo>
                  <a:close/>
                </a:path>
              </a:pathLst>
            </a:cu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2" name="グループ化 11"/>
          <p:cNvGrpSpPr/>
          <p:nvPr/>
        </p:nvGrpSpPr>
        <p:grpSpPr>
          <a:xfrm>
            <a:off x="5875307" y="4779755"/>
            <a:ext cx="748638" cy="1350048"/>
            <a:chOff x="4838487" y="2231851"/>
            <a:chExt cx="1659681" cy="2581376"/>
          </a:xfrm>
        </p:grpSpPr>
        <p:sp>
          <p:nvSpPr>
            <p:cNvPr id="13" name="角丸四角形 23"/>
            <p:cNvSpPr/>
            <p:nvPr/>
          </p:nvSpPr>
          <p:spPr>
            <a:xfrm>
              <a:off x="4838487" y="2231851"/>
              <a:ext cx="1659681" cy="2581376"/>
            </a:xfrm>
            <a:custGeom>
              <a:avLst/>
              <a:gdLst>
                <a:gd name="connsiteX0" fmla="*/ 0 w 1908517"/>
                <a:gd name="connsiteY0" fmla="*/ 318093 h 2889351"/>
                <a:gd name="connsiteX1" fmla="*/ 318093 w 1908517"/>
                <a:gd name="connsiteY1" fmla="*/ 0 h 2889351"/>
                <a:gd name="connsiteX2" fmla="*/ 1590424 w 1908517"/>
                <a:gd name="connsiteY2" fmla="*/ 0 h 2889351"/>
                <a:gd name="connsiteX3" fmla="*/ 1908517 w 1908517"/>
                <a:gd name="connsiteY3" fmla="*/ 318093 h 2889351"/>
                <a:gd name="connsiteX4" fmla="*/ 1908517 w 1908517"/>
                <a:gd name="connsiteY4" fmla="*/ 2571258 h 2889351"/>
                <a:gd name="connsiteX5" fmla="*/ 1590424 w 1908517"/>
                <a:gd name="connsiteY5" fmla="*/ 2889351 h 2889351"/>
                <a:gd name="connsiteX6" fmla="*/ 318093 w 1908517"/>
                <a:gd name="connsiteY6" fmla="*/ 2889351 h 2889351"/>
                <a:gd name="connsiteX7" fmla="*/ 0 w 1908517"/>
                <a:gd name="connsiteY7" fmla="*/ 2571258 h 2889351"/>
                <a:gd name="connsiteX8" fmla="*/ 0 w 1908517"/>
                <a:gd name="connsiteY8" fmla="*/ 318093 h 2889351"/>
                <a:gd name="connsiteX0" fmla="*/ 0 w 1908517"/>
                <a:gd name="connsiteY0" fmla="*/ 406993 h 2978251"/>
                <a:gd name="connsiteX1" fmla="*/ 591143 w 1908517"/>
                <a:gd name="connsiteY1" fmla="*/ 0 h 2978251"/>
                <a:gd name="connsiteX2" fmla="*/ 1590424 w 1908517"/>
                <a:gd name="connsiteY2" fmla="*/ 88900 h 2978251"/>
                <a:gd name="connsiteX3" fmla="*/ 1908517 w 1908517"/>
                <a:gd name="connsiteY3" fmla="*/ 406993 h 2978251"/>
                <a:gd name="connsiteX4" fmla="*/ 1908517 w 1908517"/>
                <a:gd name="connsiteY4" fmla="*/ 2660158 h 2978251"/>
                <a:gd name="connsiteX5" fmla="*/ 1590424 w 1908517"/>
                <a:gd name="connsiteY5" fmla="*/ 2978251 h 2978251"/>
                <a:gd name="connsiteX6" fmla="*/ 318093 w 1908517"/>
                <a:gd name="connsiteY6" fmla="*/ 2978251 h 2978251"/>
                <a:gd name="connsiteX7" fmla="*/ 0 w 1908517"/>
                <a:gd name="connsiteY7" fmla="*/ 2660158 h 2978251"/>
                <a:gd name="connsiteX8" fmla="*/ 0 w 1908517"/>
                <a:gd name="connsiteY8" fmla="*/ 406993 h 2978251"/>
                <a:gd name="connsiteX0" fmla="*/ 0 w 1908517"/>
                <a:gd name="connsiteY0" fmla="*/ 432393 h 3003651"/>
                <a:gd name="connsiteX1" fmla="*/ 591143 w 1908517"/>
                <a:gd name="connsiteY1" fmla="*/ 25400 h 3003651"/>
                <a:gd name="connsiteX2" fmla="*/ 1336424 w 1908517"/>
                <a:gd name="connsiteY2" fmla="*/ 0 h 3003651"/>
                <a:gd name="connsiteX3" fmla="*/ 1908517 w 1908517"/>
                <a:gd name="connsiteY3" fmla="*/ 432393 h 3003651"/>
                <a:gd name="connsiteX4" fmla="*/ 1908517 w 1908517"/>
                <a:gd name="connsiteY4" fmla="*/ 2685558 h 3003651"/>
                <a:gd name="connsiteX5" fmla="*/ 1590424 w 1908517"/>
                <a:gd name="connsiteY5" fmla="*/ 3003651 h 3003651"/>
                <a:gd name="connsiteX6" fmla="*/ 318093 w 1908517"/>
                <a:gd name="connsiteY6" fmla="*/ 3003651 h 3003651"/>
                <a:gd name="connsiteX7" fmla="*/ 0 w 1908517"/>
                <a:gd name="connsiteY7" fmla="*/ 2685558 h 3003651"/>
                <a:gd name="connsiteX8" fmla="*/ 0 w 1908517"/>
                <a:gd name="connsiteY8" fmla="*/ 432393 h 3003651"/>
                <a:gd name="connsiteX0" fmla="*/ 0 w 1908517"/>
                <a:gd name="connsiteY0" fmla="*/ 432393 h 3003651"/>
                <a:gd name="connsiteX1" fmla="*/ 591143 w 1908517"/>
                <a:gd name="connsiteY1" fmla="*/ 25400 h 3003651"/>
                <a:gd name="connsiteX2" fmla="*/ 1336424 w 1908517"/>
                <a:gd name="connsiteY2" fmla="*/ 0 h 3003651"/>
                <a:gd name="connsiteX3" fmla="*/ 1578317 w 1908517"/>
                <a:gd name="connsiteY3" fmla="*/ 540343 h 3003651"/>
                <a:gd name="connsiteX4" fmla="*/ 1908517 w 1908517"/>
                <a:gd name="connsiteY4" fmla="*/ 2685558 h 3003651"/>
                <a:gd name="connsiteX5" fmla="*/ 1590424 w 1908517"/>
                <a:gd name="connsiteY5" fmla="*/ 3003651 h 3003651"/>
                <a:gd name="connsiteX6" fmla="*/ 318093 w 1908517"/>
                <a:gd name="connsiteY6" fmla="*/ 3003651 h 3003651"/>
                <a:gd name="connsiteX7" fmla="*/ 0 w 1908517"/>
                <a:gd name="connsiteY7" fmla="*/ 2685558 h 3003651"/>
                <a:gd name="connsiteX8" fmla="*/ 0 w 1908517"/>
                <a:gd name="connsiteY8" fmla="*/ 432393 h 3003651"/>
                <a:gd name="connsiteX0" fmla="*/ 330200 w 1908517"/>
                <a:gd name="connsiteY0" fmla="*/ 476843 h 3003651"/>
                <a:gd name="connsiteX1" fmla="*/ 591143 w 1908517"/>
                <a:gd name="connsiteY1" fmla="*/ 25400 h 3003651"/>
                <a:gd name="connsiteX2" fmla="*/ 1336424 w 1908517"/>
                <a:gd name="connsiteY2" fmla="*/ 0 h 3003651"/>
                <a:gd name="connsiteX3" fmla="*/ 1578317 w 1908517"/>
                <a:gd name="connsiteY3" fmla="*/ 540343 h 3003651"/>
                <a:gd name="connsiteX4" fmla="*/ 1908517 w 1908517"/>
                <a:gd name="connsiteY4" fmla="*/ 2685558 h 3003651"/>
                <a:gd name="connsiteX5" fmla="*/ 1590424 w 1908517"/>
                <a:gd name="connsiteY5" fmla="*/ 3003651 h 3003651"/>
                <a:gd name="connsiteX6" fmla="*/ 318093 w 1908517"/>
                <a:gd name="connsiteY6" fmla="*/ 3003651 h 3003651"/>
                <a:gd name="connsiteX7" fmla="*/ 0 w 1908517"/>
                <a:gd name="connsiteY7" fmla="*/ 2685558 h 3003651"/>
                <a:gd name="connsiteX8" fmla="*/ 330200 w 1908517"/>
                <a:gd name="connsiteY8" fmla="*/ 476843 h 3003651"/>
                <a:gd name="connsiteX0" fmla="*/ 330200 w 1908517"/>
                <a:gd name="connsiteY0" fmla="*/ 476843 h 3003651"/>
                <a:gd name="connsiteX1" fmla="*/ 591143 w 1908517"/>
                <a:gd name="connsiteY1" fmla="*/ 25400 h 3003651"/>
                <a:gd name="connsiteX2" fmla="*/ 1336424 w 1908517"/>
                <a:gd name="connsiteY2" fmla="*/ 0 h 3003651"/>
                <a:gd name="connsiteX3" fmla="*/ 1578317 w 1908517"/>
                <a:gd name="connsiteY3" fmla="*/ 540343 h 3003651"/>
                <a:gd name="connsiteX4" fmla="*/ 1908517 w 1908517"/>
                <a:gd name="connsiteY4" fmla="*/ 2685558 h 3003651"/>
                <a:gd name="connsiteX5" fmla="*/ 1590424 w 1908517"/>
                <a:gd name="connsiteY5" fmla="*/ 3003651 h 3003651"/>
                <a:gd name="connsiteX6" fmla="*/ 318093 w 1908517"/>
                <a:gd name="connsiteY6" fmla="*/ 3003651 h 3003651"/>
                <a:gd name="connsiteX7" fmla="*/ 0 w 1908517"/>
                <a:gd name="connsiteY7" fmla="*/ 2685558 h 3003651"/>
                <a:gd name="connsiteX8" fmla="*/ 330200 w 1908517"/>
                <a:gd name="connsiteY8" fmla="*/ 476843 h 3003651"/>
                <a:gd name="connsiteX0" fmla="*/ 330200 w 1908517"/>
                <a:gd name="connsiteY0" fmla="*/ 476843 h 3003651"/>
                <a:gd name="connsiteX1" fmla="*/ 591143 w 1908517"/>
                <a:gd name="connsiteY1" fmla="*/ 25400 h 3003651"/>
                <a:gd name="connsiteX2" fmla="*/ 1336424 w 1908517"/>
                <a:gd name="connsiteY2" fmla="*/ 0 h 3003651"/>
                <a:gd name="connsiteX3" fmla="*/ 1578317 w 1908517"/>
                <a:gd name="connsiteY3" fmla="*/ 540343 h 3003651"/>
                <a:gd name="connsiteX4" fmla="*/ 1908517 w 1908517"/>
                <a:gd name="connsiteY4" fmla="*/ 2685558 h 3003651"/>
                <a:gd name="connsiteX5" fmla="*/ 1590424 w 1908517"/>
                <a:gd name="connsiteY5" fmla="*/ 3003651 h 3003651"/>
                <a:gd name="connsiteX6" fmla="*/ 318093 w 1908517"/>
                <a:gd name="connsiteY6" fmla="*/ 3003651 h 3003651"/>
                <a:gd name="connsiteX7" fmla="*/ 0 w 1908517"/>
                <a:gd name="connsiteY7" fmla="*/ 2685558 h 3003651"/>
                <a:gd name="connsiteX8" fmla="*/ 330200 w 1908517"/>
                <a:gd name="connsiteY8" fmla="*/ 476843 h 3003651"/>
                <a:gd name="connsiteX0" fmla="*/ 330200 w 1908517"/>
                <a:gd name="connsiteY0" fmla="*/ 476843 h 3003651"/>
                <a:gd name="connsiteX1" fmla="*/ 591143 w 1908517"/>
                <a:gd name="connsiteY1" fmla="*/ 25400 h 3003651"/>
                <a:gd name="connsiteX2" fmla="*/ 1336424 w 1908517"/>
                <a:gd name="connsiteY2" fmla="*/ 0 h 3003651"/>
                <a:gd name="connsiteX3" fmla="*/ 1578317 w 1908517"/>
                <a:gd name="connsiteY3" fmla="*/ 540343 h 3003651"/>
                <a:gd name="connsiteX4" fmla="*/ 1908517 w 1908517"/>
                <a:gd name="connsiteY4" fmla="*/ 2685558 h 3003651"/>
                <a:gd name="connsiteX5" fmla="*/ 1590424 w 1908517"/>
                <a:gd name="connsiteY5" fmla="*/ 3003651 h 3003651"/>
                <a:gd name="connsiteX6" fmla="*/ 318093 w 1908517"/>
                <a:gd name="connsiteY6" fmla="*/ 3003651 h 3003651"/>
                <a:gd name="connsiteX7" fmla="*/ 0 w 1908517"/>
                <a:gd name="connsiteY7" fmla="*/ 2685558 h 3003651"/>
                <a:gd name="connsiteX8" fmla="*/ 330200 w 1908517"/>
                <a:gd name="connsiteY8" fmla="*/ 476843 h 3003651"/>
                <a:gd name="connsiteX0" fmla="*/ 330200 w 1908517"/>
                <a:gd name="connsiteY0" fmla="*/ 476843 h 3003651"/>
                <a:gd name="connsiteX1" fmla="*/ 591143 w 1908517"/>
                <a:gd name="connsiteY1" fmla="*/ 25400 h 3003651"/>
                <a:gd name="connsiteX2" fmla="*/ 1336424 w 1908517"/>
                <a:gd name="connsiteY2" fmla="*/ 0 h 3003651"/>
                <a:gd name="connsiteX3" fmla="*/ 1578317 w 1908517"/>
                <a:gd name="connsiteY3" fmla="*/ 540343 h 3003651"/>
                <a:gd name="connsiteX4" fmla="*/ 1908517 w 1908517"/>
                <a:gd name="connsiteY4" fmla="*/ 2685558 h 3003651"/>
                <a:gd name="connsiteX5" fmla="*/ 1590424 w 1908517"/>
                <a:gd name="connsiteY5" fmla="*/ 3003651 h 3003651"/>
                <a:gd name="connsiteX6" fmla="*/ 318093 w 1908517"/>
                <a:gd name="connsiteY6" fmla="*/ 3003651 h 3003651"/>
                <a:gd name="connsiteX7" fmla="*/ 0 w 1908517"/>
                <a:gd name="connsiteY7" fmla="*/ 2685558 h 3003651"/>
                <a:gd name="connsiteX8" fmla="*/ 330200 w 1908517"/>
                <a:gd name="connsiteY8" fmla="*/ 476843 h 3003651"/>
                <a:gd name="connsiteX0" fmla="*/ 330200 w 1908517"/>
                <a:gd name="connsiteY0" fmla="*/ 451443 h 2978251"/>
                <a:gd name="connsiteX1" fmla="*/ 591143 w 1908517"/>
                <a:gd name="connsiteY1" fmla="*/ 0 h 2978251"/>
                <a:gd name="connsiteX2" fmla="*/ 1349124 w 1908517"/>
                <a:gd name="connsiteY2" fmla="*/ 0 h 2978251"/>
                <a:gd name="connsiteX3" fmla="*/ 1578317 w 1908517"/>
                <a:gd name="connsiteY3" fmla="*/ 514943 h 2978251"/>
                <a:gd name="connsiteX4" fmla="*/ 1908517 w 1908517"/>
                <a:gd name="connsiteY4" fmla="*/ 2660158 h 2978251"/>
                <a:gd name="connsiteX5" fmla="*/ 1590424 w 1908517"/>
                <a:gd name="connsiteY5" fmla="*/ 2978251 h 2978251"/>
                <a:gd name="connsiteX6" fmla="*/ 318093 w 1908517"/>
                <a:gd name="connsiteY6" fmla="*/ 2978251 h 2978251"/>
                <a:gd name="connsiteX7" fmla="*/ 0 w 1908517"/>
                <a:gd name="connsiteY7" fmla="*/ 2660158 h 2978251"/>
                <a:gd name="connsiteX8" fmla="*/ 330200 w 1908517"/>
                <a:gd name="connsiteY8" fmla="*/ 451443 h 2978251"/>
                <a:gd name="connsiteX0" fmla="*/ 330200 w 1908517"/>
                <a:gd name="connsiteY0" fmla="*/ 451443 h 2978251"/>
                <a:gd name="connsiteX1" fmla="*/ 591143 w 1908517"/>
                <a:gd name="connsiteY1" fmla="*/ 0 h 2978251"/>
                <a:gd name="connsiteX2" fmla="*/ 1285624 w 1908517"/>
                <a:gd name="connsiteY2" fmla="*/ 6350 h 2978251"/>
                <a:gd name="connsiteX3" fmla="*/ 1578317 w 1908517"/>
                <a:gd name="connsiteY3" fmla="*/ 514943 h 2978251"/>
                <a:gd name="connsiteX4" fmla="*/ 1908517 w 1908517"/>
                <a:gd name="connsiteY4" fmla="*/ 2660158 h 2978251"/>
                <a:gd name="connsiteX5" fmla="*/ 1590424 w 1908517"/>
                <a:gd name="connsiteY5" fmla="*/ 2978251 h 2978251"/>
                <a:gd name="connsiteX6" fmla="*/ 318093 w 1908517"/>
                <a:gd name="connsiteY6" fmla="*/ 2978251 h 2978251"/>
                <a:gd name="connsiteX7" fmla="*/ 0 w 1908517"/>
                <a:gd name="connsiteY7" fmla="*/ 2660158 h 2978251"/>
                <a:gd name="connsiteX8" fmla="*/ 330200 w 1908517"/>
                <a:gd name="connsiteY8" fmla="*/ 451443 h 2978251"/>
                <a:gd name="connsiteX0" fmla="*/ 330200 w 1645329"/>
                <a:gd name="connsiteY0" fmla="*/ 451443 h 2978251"/>
                <a:gd name="connsiteX1" fmla="*/ 591143 w 1645329"/>
                <a:gd name="connsiteY1" fmla="*/ 0 h 2978251"/>
                <a:gd name="connsiteX2" fmla="*/ 1285624 w 1645329"/>
                <a:gd name="connsiteY2" fmla="*/ 6350 h 2978251"/>
                <a:gd name="connsiteX3" fmla="*/ 1578317 w 1645329"/>
                <a:gd name="connsiteY3" fmla="*/ 514943 h 2978251"/>
                <a:gd name="connsiteX4" fmla="*/ 1464017 w 1645329"/>
                <a:gd name="connsiteY4" fmla="*/ 1536208 h 2978251"/>
                <a:gd name="connsiteX5" fmla="*/ 1590424 w 1645329"/>
                <a:gd name="connsiteY5" fmla="*/ 2978251 h 2978251"/>
                <a:gd name="connsiteX6" fmla="*/ 318093 w 1645329"/>
                <a:gd name="connsiteY6" fmla="*/ 2978251 h 2978251"/>
                <a:gd name="connsiteX7" fmla="*/ 0 w 1645329"/>
                <a:gd name="connsiteY7" fmla="*/ 2660158 h 2978251"/>
                <a:gd name="connsiteX8" fmla="*/ 330200 w 1645329"/>
                <a:gd name="connsiteY8" fmla="*/ 451443 h 2978251"/>
                <a:gd name="connsiteX0" fmla="*/ 330200 w 1580755"/>
                <a:gd name="connsiteY0" fmla="*/ 451443 h 2978251"/>
                <a:gd name="connsiteX1" fmla="*/ 591143 w 1580755"/>
                <a:gd name="connsiteY1" fmla="*/ 0 h 2978251"/>
                <a:gd name="connsiteX2" fmla="*/ 1285624 w 1580755"/>
                <a:gd name="connsiteY2" fmla="*/ 6350 h 2978251"/>
                <a:gd name="connsiteX3" fmla="*/ 1578317 w 1580755"/>
                <a:gd name="connsiteY3" fmla="*/ 514943 h 2978251"/>
                <a:gd name="connsiteX4" fmla="*/ 1464017 w 1580755"/>
                <a:gd name="connsiteY4" fmla="*/ 1536208 h 2978251"/>
                <a:gd name="connsiteX5" fmla="*/ 1164974 w 1580755"/>
                <a:gd name="connsiteY5" fmla="*/ 1797151 h 2978251"/>
                <a:gd name="connsiteX6" fmla="*/ 318093 w 1580755"/>
                <a:gd name="connsiteY6" fmla="*/ 2978251 h 2978251"/>
                <a:gd name="connsiteX7" fmla="*/ 0 w 1580755"/>
                <a:gd name="connsiteY7" fmla="*/ 2660158 h 2978251"/>
                <a:gd name="connsiteX8" fmla="*/ 330200 w 1580755"/>
                <a:gd name="connsiteY8" fmla="*/ 451443 h 2978251"/>
                <a:gd name="connsiteX0" fmla="*/ 330200 w 1580755"/>
                <a:gd name="connsiteY0" fmla="*/ 451443 h 2681089"/>
                <a:gd name="connsiteX1" fmla="*/ 591143 w 1580755"/>
                <a:gd name="connsiteY1" fmla="*/ 0 h 2681089"/>
                <a:gd name="connsiteX2" fmla="*/ 1285624 w 1580755"/>
                <a:gd name="connsiteY2" fmla="*/ 6350 h 2681089"/>
                <a:gd name="connsiteX3" fmla="*/ 1578317 w 1580755"/>
                <a:gd name="connsiteY3" fmla="*/ 514943 h 2681089"/>
                <a:gd name="connsiteX4" fmla="*/ 1464017 w 1580755"/>
                <a:gd name="connsiteY4" fmla="*/ 1536208 h 2681089"/>
                <a:gd name="connsiteX5" fmla="*/ 1164974 w 1580755"/>
                <a:gd name="connsiteY5" fmla="*/ 1797151 h 2681089"/>
                <a:gd name="connsiteX6" fmla="*/ 699093 w 1580755"/>
                <a:gd name="connsiteY6" fmla="*/ 1847951 h 2681089"/>
                <a:gd name="connsiteX7" fmla="*/ 0 w 1580755"/>
                <a:gd name="connsiteY7" fmla="*/ 2660158 h 2681089"/>
                <a:gd name="connsiteX8" fmla="*/ 330200 w 1580755"/>
                <a:gd name="connsiteY8" fmla="*/ 451443 h 2681089"/>
                <a:gd name="connsiteX0" fmla="*/ 2765 w 1253320"/>
                <a:gd name="connsiteY0" fmla="*/ 451443 h 1847951"/>
                <a:gd name="connsiteX1" fmla="*/ 263708 w 1253320"/>
                <a:gd name="connsiteY1" fmla="*/ 0 h 1847951"/>
                <a:gd name="connsiteX2" fmla="*/ 958189 w 1253320"/>
                <a:gd name="connsiteY2" fmla="*/ 6350 h 1847951"/>
                <a:gd name="connsiteX3" fmla="*/ 1250882 w 1253320"/>
                <a:gd name="connsiteY3" fmla="*/ 514943 h 1847951"/>
                <a:gd name="connsiteX4" fmla="*/ 1136582 w 1253320"/>
                <a:gd name="connsiteY4" fmla="*/ 1536208 h 1847951"/>
                <a:gd name="connsiteX5" fmla="*/ 837539 w 1253320"/>
                <a:gd name="connsiteY5" fmla="*/ 1797151 h 1847951"/>
                <a:gd name="connsiteX6" fmla="*/ 371658 w 1253320"/>
                <a:gd name="connsiteY6" fmla="*/ 1847951 h 1847951"/>
                <a:gd name="connsiteX7" fmla="*/ 85315 w 1253320"/>
                <a:gd name="connsiteY7" fmla="*/ 1282208 h 1847951"/>
                <a:gd name="connsiteX8" fmla="*/ 2765 w 1253320"/>
                <a:gd name="connsiteY8" fmla="*/ 451443 h 1847951"/>
                <a:gd name="connsiteX0" fmla="*/ 1 w 1250556"/>
                <a:gd name="connsiteY0" fmla="*/ 451443 h 1847951"/>
                <a:gd name="connsiteX1" fmla="*/ 260944 w 1250556"/>
                <a:gd name="connsiteY1" fmla="*/ 0 h 1847951"/>
                <a:gd name="connsiteX2" fmla="*/ 955425 w 1250556"/>
                <a:gd name="connsiteY2" fmla="*/ 6350 h 1847951"/>
                <a:gd name="connsiteX3" fmla="*/ 1248118 w 1250556"/>
                <a:gd name="connsiteY3" fmla="*/ 514943 h 1847951"/>
                <a:gd name="connsiteX4" fmla="*/ 1133818 w 1250556"/>
                <a:gd name="connsiteY4" fmla="*/ 1536208 h 1847951"/>
                <a:gd name="connsiteX5" fmla="*/ 834775 w 1250556"/>
                <a:gd name="connsiteY5" fmla="*/ 1797151 h 1847951"/>
                <a:gd name="connsiteX6" fmla="*/ 368894 w 1250556"/>
                <a:gd name="connsiteY6" fmla="*/ 1847951 h 1847951"/>
                <a:gd name="connsiteX7" fmla="*/ 260351 w 1250556"/>
                <a:gd name="connsiteY7" fmla="*/ 1053608 h 1847951"/>
                <a:gd name="connsiteX8" fmla="*/ 1 w 1250556"/>
                <a:gd name="connsiteY8" fmla="*/ 451443 h 1847951"/>
                <a:gd name="connsiteX0" fmla="*/ 1 w 1250556"/>
                <a:gd name="connsiteY0" fmla="*/ 451443 h 1847951"/>
                <a:gd name="connsiteX1" fmla="*/ 260944 w 1250556"/>
                <a:gd name="connsiteY1" fmla="*/ 0 h 1847951"/>
                <a:gd name="connsiteX2" fmla="*/ 955425 w 1250556"/>
                <a:gd name="connsiteY2" fmla="*/ 6350 h 1847951"/>
                <a:gd name="connsiteX3" fmla="*/ 1248118 w 1250556"/>
                <a:gd name="connsiteY3" fmla="*/ 514943 h 1847951"/>
                <a:gd name="connsiteX4" fmla="*/ 1133818 w 1250556"/>
                <a:gd name="connsiteY4" fmla="*/ 1536208 h 1847951"/>
                <a:gd name="connsiteX5" fmla="*/ 834775 w 1250556"/>
                <a:gd name="connsiteY5" fmla="*/ 1797151 h 1847951"/>
                <a:gd name="connsiteX6" fmla="*/ 368894 w 1250556"/>
                <a:gd name="connsiteY6" fmla="*/ 1847951 h 1847951"/>
                <a:gd name="connsiteX7" fmla="*/ 260351 w 1250556"/>
                <a:gd name="connsiteY7" fmla="*/ 1053608 h 1847951"/>
                <a:gd name="connsiteX8" fmla="*/ 1 w 1250556"/>
                <a:gd name="connsiteY8" fmla="*/ 451443 h 1847951"/>
                <a:gd name="connsiteX0" fmla="*/ 1 w 1250556"/>
                <a:gd name="connsiteY0" fmla="*/ 451443 h 1847951"/>
                <a:gd name="connsiteX1" fmla="*/ 260944 w 1250556"/>
                <a:gd name="connsiteY1" fmla="*/ 0 h 1847951"/>
                <a:gd name="connsiteX2" fmla="*/ 955425 w 1250556"/>
                <a:gd name="connsiteY2" fmla="*/ 6350 h 1847951"/>
                <a:gd name="connsiteX3" fmla="*/ 1248118 w 1250556"/>
                <a:gd name="connsiteY3" fmla="*/ 514943 h 1847951"/>
                <a:gd name="connsiteX4" fmla="*/ 1133818 w 1250556"/>
                <a:gd name="connsiteY4" fmla="*/ 1536208 h 1847951"/>
                <a:gd name="connsiteX5" fmla="*/ 834775 w 1250556"/>
                <a:gd name="connsiteY5" fmla="*/ 1797151 h 1847951"/>
                <a:gd name="connsiteX6" fmla="*/ 368894 w 1250556"/>
                <a:gd name="connsiteY6" fmla="*/ 1847951 h 1847951"/>
                <a:gd name="connsiteX7" fmla="*/ 260351 w 1250556"/>
                <a:gd name="connsiteY7" fmla="*/ 1053608 h 1847951"/>
                <a:gd name="connsiteX8" fmla="*/ 1 w 1250556"/>
                <a:gd name="connsiteY8" fmla="*/ 451443 h 1847951"/>
                <a:gd name="connsiteX0" fmla="*/ 1 w 1248877"/>
                <a:gd name="connsiteY0" fmla="*/ 451443 h 1847951"/>
                <a:gd name="connsiteX1" fmla="*/ 260944 w 1248877"/>
                <a:gd name="connsiteY1" fmla="*/ 0 h 1847951"/>
                <a:gd name="connsiteX2" fmla="*/ 955425 w 1248877"/>
                <a:gd name="connsiteY2" fmla="*/ 6350 h 1847951"/>
                <a:gd name="connsiteX3" fmla="*/ 1248118 w 1248877"/>
                <a:gd name="connsiteY3" fmla="*/ 514943 h 1847951"/>
                <a:gd name="connsiteX4" fmla="*/ 1063968 w 1248877"/>
                <a:gd name="connsiteY4" fmla="*/ 1110758 h 1847951"/>
                <a:gd name="connsiteX5" fmla="*/ 834775 w 1248877"/>
                <a:gd name="connsiteY5" fmla="*/ 1797151 h 1847951"/>
                <a:gd name="connsiteX6" fmla="*/ 368894 w 1248877"/>
                <a:gd name="connsiteY6" fmla="*/ 1847951 h 1847951"/>
                <a:gd name="connsiteX7" fmla="*/ 260351 w 1248877"/>
                <a:gd name="connsiteY7" fmla="*/ 1053608 h 1847951"/>
                <a:gd name="connsiteX8" fmla="*/ 1 w 1248877"/>
                <a:gd name="connsiteY8" fmla="*/ 451443 h 1847951"/>
                <a:gd name="connsiteX0" fmla="*/ 1 w 1250204"/>
                <a:gd name="connsiteY0" fmla="*/ 451443 h 1847951"/>
                <a:gd name="connsiteX1" fmla="*/ 260944 w 1250204"/>
                <a:gd name="connsiteY1" fmla="*/ 0 h 1847951"/>
                <a:gd name="connsiteX2" fmla="*/ 955425 w 1250204"/>
                <a:gd name="connsiteY2" fmla="*/ 6350 h 1847951"/>
                <a:gd name="connsiteX3" fmla="*/ 1248118 w 1250204"/>
                <a:gd name="connsiteY3" fmla="*/ 514943 h 1847951"/>
                <a:gd name="connsiteX4" fmla="*/ 1063968 w 1250204"/>
                <a:gd name="connsiteY4" fmla="*/ 1110758 h 1847951"/>
                <a:gd name="connsiteX5" fmla="*/ 834775 w 1250204"/>
                <a:gd name="connsiteY5" fmla="*/ 1797151 h 1847951"/>
                <a:gd name="connsiteX6" fmla="*/ 368894 w 1250204"/>
                <a:gd name="connsiteY6" fmla="*/ 1847951 h 1847951"/>
                <a:gd name="connsiteX7" fmla="*/ 260351 w 1250204"/>
                <a:gd name="connsiteY7" fmla="*/ 1053608 h 1847951"/>
                <a:gd name="connsiteX8" fmla="*/ 1 w 1250204"/>
                <a:gd name="connsiteY8" fmla="*/ 451443 h 1847951"/>
                <a:gd name="connsiteX0" fmla="*/ 1 w 1249263"/>
                <a:gd name="connsiteY0" fmla="*/ 451443 h 1847951"/>
                <a:gd name="connsiteX1" fmla="*/ 260944 w 1249263"/>
                <a:gd name="connsiteY1" fmla="*/ 0 h 1847951"/>
                <a:gd name="connsiteX2" fmla="*/ 955425 w 1249263"/>
                <a:gd name="connsiteY2" fmla="*/ 6350 h 1847951"/>
                <a:gd name="connsiteX3" fmla="*/ 1248118 w 1249263"/>
                <a:gd name="connsiteY3" fmla="*/ 514943 h 1847951"/>
                <a:gd name="connsiteX4" fmla="*/ 1063968 w 1249263"/>
                <a:gd name="connsiteY4" fmla="*/ 1110758 h 1847951"/>
                <a:gd name="connsiteX5" fmla="*/ 834775 w 1249263"/>
                <a:gd name="connsiteY5" fmla="*/ 1797151 h 1847951"/>
                <a:gd name="connsiteX6" fmla="*/ 368894 w 1249263"/>
                <a:gd name="connsiteY6" fmla="*/ 1847951 h 1847951"/>
                <a:gd name="connsiteX7" fmla="*/ 260351 w 1249263"/>
                <a:gd name="connsiteY7" fmla="*/ 1053608 h 1847951"/>
                <a:gd name="connsiteX8" fmla="*/ 1 w 1249263"/>
                <a:gd name="connsiteY8" fmla="*/ 451443 h 1847951"/>
                <a:gd name="connsiteX0" fmla="*/ 1 w 1253521"/>
                <a:gd name="connsiteY0" fmla="*/ 451443 h 1847951"/>
                <a:gd name="connsiteX1" fmla="*/ 260944 w 1253521"/>
                <a:gd name="connsiteY1" fmla="*/ 0 h 1847951"/>
                <a:gd name="connsiteX2" fmla="*/ 955425 w 1253521"/>
                <a:gd name="connsiteY2" fmla="*/ 6350 h 1847951"/>
                <a:gd name="connsiteX3" fmla="*/ 1248118 w 1253521"/>
                <a:gd name="connsiteY3" fmla="*/ 514943 h 1847951"/>
                <a:gd name="connsiteX4" fmla="*/ 1152868 w 1253521"/>
                <a:gd name="connsiteY4" fmla="*/ 1059958 h 1847951"/>
                <a:gd name="connsiteX5" fmla="*/ 834775 w 1253521"/>
                <a:gd name="connsiteY5" fmla="*/ 1797151 h 1847951"/>
                <a:gd name="connsiteX6" fmla="*/ 368894 w 1253521"/>
                <a:gd name="connsiteY6" fmla="*/ 1847951 h 1847951"/>
                <a:gd name="connsiteX7" fmla="*/ 260351 w 1253521"/>
                <a:gd name="connsiteY7" fmla="*/ 1053608 h 1847951"/>
                <a:gd name="connsiteX8" fmla="*/ 1 w 1253521"/>
                <a:gd name="connsiteY8" fmla="*/ 451443 h 1847951"/>
                <a:gd name="connsiteX0" fmla="*/ 1 w 1248128"/>
                <a:gd name="connsiteY0" fmla="*/ 451443 h 1847951"/>
                <a:gd name="connsiteX1" fmla="*/ 260944 w 1248128"/>
                <a:gd name="connsiteY1" fmla="*/ 0 h 1847951"/>
                <a:gd name="connsiteX2" fmla="*/ 955425 w 1248128"/>
                <a:gd name="connsiteY2" fmla="*/ 6350 h 1847951"/>
                <a:gd name="connsiteX3" fmla="*/ 1248118 w 1248128"/>
                <a:gd name="connsiteY3" fmla="*/ 514943 h 1847951"/>
                <a:gd name="connsiteX4" fmla="*/ 1152868 w 1248128"/>
                <a:gd name="connsiteY4" fmla="*/ 1059958 h 1847951"/>
                <a:gd name="connsiteX5" fmla="*/ 834775 w 1248128"/>
                <a:gd name="connsiteY5" fmla="*/ 1797151 h 1847951"/>
                <a:gd name="connsiteX6" fmla="*/ 368894 w 1248128"/>
                <a:gd name="connsiteY6" fmla="*/ 1847951 h 1847951"/>
                <a:gd name="connsiteX7" fmla="*/ 260351 w 1248128"/>
                <a:gd name="connsiteY7" fmla="*/ 1053608 h 1847951"/>
                <a:gd name="connsiteX8" fmla="*/ 1 w 1248128"/>
                <a:gd name="connsiteY8" fmla="*/ 451443 h 1847951"/>
                <a:gd name="connsiteX0" fmla="*/ 28609 w 1276736"/>
                <a:gd name="connsiteY0" fmla="*/ 451443 h 1847951"/>
                <a:gd name="connsiteX1" fmla="*/ 289552 w 1276736"/>
                <a:gd name="connsiteY1" fmla="*/ 0 h 1847951"/>
                <a:gd name="connsiteX2" fmla="*/ 984033 w 1276736"/>
                <a:gd name="connsiteY2" fmla="*/ 6350 h 1847951"/>
                <a:gd name="connsiteX3" fmla="*/ 1276726 w 1276736"/>
                <a:gd name="connsiteY3" fmla="*/ 514943 h 1847951"/>
                <a:gd name="connsiteX4" fmla="*/ 1181476 w 1276736"/>
                <a:gd name="connsiteY4" fmla="*/ 1059958 h 1847951"/>
                <a:gd name="connsiteX5" fmla="*/ 863383 w 1276736"/>
                <a:gd name="connsiteY5" fmla="*/ 1797151 h 1847951"/>
                <a:gd name="connsiteX6" fmla="*/ 397502 w 1276736"/>
                <a:gd name="connsiteY6" fmla="*/ 1847951 h 1847951"/>
                <a:gd name="connsiteX7" fmla="*/ 142909 w 1276736"/>
                <a:gd name="connsiteY7" fmla="*/ 996458 h 1847951"/>
                <a:gd name="connsiteX8" fmla="*/ 28609 w 1276736"/>
                <a:gd name="connsiteY8" fmla="*/ 451443 h 1847951"/>
                <a:gd name="connsiteX0" fmla="*/ 2723 w 1250850"/>
                <a:gd name="connsiteY0" fmla="*/ 451443 h 1847951"/>
                <a:gd name="connsiteX1" fmla="*/ 263666 w 1250850"/>
                <a:gd name="connsiteY1" fmla="*/ 0 h 1847951"/>
                <a:gd name="connsiteX2" fmla="*/ 958147 w 1250850"/>
                <a:gd name="connsiteY2" fmla="*/ 6350 h 1847951"/>
                <a:gd name="connsiteX3" fmla="*/ 1250840 w 1250850"/>
                <a:gd name="connsiteY3" fmla="*/ 514943 h 1847951"/>
                <a:gd name="connsiteX4" fmla="*/ 1155590 w 1250850"/>
                <a:gd name="connsiteY4" fmla="*/ 1059958 h 1847951"/>
                <a:gd name="connsiteX5" fmla="*/ 837497 w 1250850"/>
                <a:gd name="connsiteY5" fmla="*/ 1797151 h 1847951"/>
                <a:gd name="connsiteX6" fmla="*/ 371616 w 1250850"/>
                <a:gd name="connsiteY6" fmla="*/ 1847951 h 1847951"/>
                <a:gd name="connsiteX7" fmla="*/ 117023 w 1250850"/>
                <a:gd name="connsiteY7" fmla="*/ 996458 h 1847951"/>
                <a:gd name="connsiteX8" fmla="*/ 2723 w 1250850"/>
                <a:gd name="connsiteY8" fmla="*/ 451443 h 1847951"/>
                <a:gd name="connsiteX0" fmla="*/ 2828 w 1250955"/>
                <a:gd name="connsiteY0" fmla="*/ 451443 h 1847951"/>
                <a:gd name="connsiteX1" fmla="*/ 263771 w 1250955"/>
                <a:gd name="connsiteY1" fmla="*/ 0 h 1847951"/>
                <a:gd name="connsiteX2" fmla="*/ 958252 w 1250955"/>
                <a:gd name="connsiteY2" fmla="*/ 6350 h 1847951"/>
                <a:gd name="connsiteX3" fmla="*/ 1250945 w 1250955"/>
                <a:gd name="connsiteY3" fmla="*/ 514943 h 1847951"/>
                <a:gd name="connsiteX4" fmla="*/ 1155695 w 1250955"/>
                <a:gd name="connsiteY4" fmla="*/ 1059958 h 1847951"/>
                <a:gd name="connsiteX5" fmla="*/ 837602 w 1250955"/>
                <a:gd name="connsiteY5" fmla="*/ 1797151 h 1847951"/>
                <a:gd name="connsiteX6" fmla="*/ 371721 w 1250955"/>
                <a:gd name="connsiteY6" fmla="*/ 1847951 h 1847951"/>
                <a:gd name="connsiteX7" fmla="*/ 117128 w 1250955"/>
                <a:gd name="connsiteY7" fmla="*/ 996458 h 1847951"/>
                <a:gd name="connsiteX8" fmla="*/ 2828 w 1250955"/>
                <a:gd name="connsiteY8" fmla="*/ 451443 h 1847951"/>
                <a:gd name="connsiteX0" fmla="*/ 2839 w 1250966"/>
                <a:gd name="connsiteY0" fmla="*/ 451443 h 1847951"/>
                <a:gd name="connsiteX1" fmla="*/ 263782 w 1250966"/>
                <a:gd name="connsiteY1" fmla="*/ 0 h 1847951"/>
                <a:gd name="connsiteX2" fmla="*/ 958263 w 1250966"/>
                <a:gd name="connsiteY2" fmla="*/ 6350 h 1847951"/>
                <a:gd name="connsiteX3" fmla="*/ 1250956 w 1250966"/>
                <a:gd name="connsiteY3" fmla="*/ 514943 h 1847951"/>
                <a:gd name="connsiteX4" fmla="*/ 1155706 w 1250966"/>
                <a:gd name="connsiteY4" fmla="*/ 1059958 h 1847951"/>
                <a:gd name="connsiteX5" fmla="*/ 837613 w 1250966"/>
                <a:gd name="connsiteY5" fmla="*/ 1797151 h 1847951"/>
                <a:gd name="connsiteX6" fmla="*/ 371732 w 1250966"/>
                <a:gd name="connsiteY6" fmla="*/ 1847951 h 1847951"/>
                <a:gd name="connsiteX7" fmla="*/ 117139 w 1250966"/>
                <a:gd name="connsiteY7" fmla="*/ 996458 h 1847951"/>
                <a:gd name="connsiteX8" fmla="*/ 2839 w 1250966"/>
                <a:gd name="connsiteY8" fmla="*/ 451443 h 1847951"/>
                <a:gd name="connsiteX0" fmla="*/ 2839 w 1256892"/>
                <a:gd name="connsiteY0" fmla="*/ 451443 h 1847951"/>
                <a:gd name="connsiteX1" fmla="*/ 263782 w 1256892"/>
                <a:gd name="connsiteY1" fmla="*/ 0 h 1847951"/>
                <a:gd name="connsiteX2" fmla="*/ 958263 w 1256892"/>
                <a:gd name="connsiteY2" fmla="*/ 6350 h 1847951"/>
                <a:gd name="connsiteX3" fmla="*/ 1250956 w 1256892"/>
                <a:gd name="connsiteY3" fmla="*/ 514943 h 1847951"/>
                <a:gd name="connsiteX4" fmla="*/ 1162056 w 1256892"/>
                <a:gd name="connsiteY4" fmla="*/ 1002808 h 1847951"/>
                <a:gd name="connsiteX5" fmla="*/ 837613 w 1256892"/>
                <a:gd name="connsiteY5" fmla="*/ 1797151 h 1847951"/>
                <a:gd name="connsiteX6" fmla="*/ 371732 w 1256892"/>
                <a:gd name="connsiteY6" fmla="*/ 1847951 h 1847951"/>
                <a:gd name="connsiteX7" fmla="*/ 117139 w 1256892"/>
                <a:gd name="connsiteY7" fmla="*/ 996458 h 1847951"/>
                <a:gd name="connsiteX8" fmla="*/ 2839 w 1256892"/>
                <a:gd name="connsiteY8" fmla="*/ 451443 h 1847951"/>
                <a:gd name="connsiteX0" fmla="*/ 2839 w 1258061"/>
                <a:gd name="connsiteY0" fmla="*/ 451443 h 1847951"/>
                <a:gd name="connsiteX1" fmla="*/ 263782 w 1258061"/>
                <a:gd name="connsiteY1" fmla="*/ 0 h 1847951"/>
                <a:gd name="connsiteX2" fmla="*/ 958263 w 1258061"/>
                <a:gd name="connsiteY2" fmla="*/ 6350 h 1847951"/>
                <a:gd name="connsiteX3" fmla="*/ 1250956 w 1258061"/>
                <a:gd name="connsiteY3" fmla="*/ 514943 h 1847951"/>
                <a:gd name="connsiteX4" fmla="*/ 1162056 w 1258061"/>
                <a:gd name="connsiteY4" fmla="*/ 1002808 h 1847951"/>
                <a:gd name="connsiteX5" fmla="*/ 837613 w 1258061"/>
                <a:gd name="connsiteY5" fmla="*/ 1797151 h 1847951"/>
                <a:gd name="connsiteX6" fmla="*/ 371732 w 1258061"/>
                <a:gd name="connsiteY6" fmla="*/ 1847951 h 1847951"/>
                <a:gd name="connsiteX7" fmla="*/ 117139 w 1258061"/>
                <a:gd name="connsiteY7" fmla="*/ 996458 h 1847951"/>
                <a:gd name="connsiteX8" fmla="*/ 2839 w 1258061"/>
                <a:gd name="connsiteY8" fmla="*/ 451443 h 1847951"/>
                <a:gd name="connsiteX0" fmla="*/ 2839 w 1262543"/>
                <a:gd name="connsiteY0" fmla="*/ 451443 h 1847951"/>
                <a:gd name="connsiteX1" fmla="*/ 263782 w 1262543"/>
                <a:gd name="connsiteY1" fmla="*/ 0 h 1847951"/>
                <a:gd name="connsiteX2" fmla="*/ 958263 w 1262543"/>
                <a:gd name="connsiteY2" fmla="*/ 6350 h 1847951"/>
                <a:gd name="connsiteX3" fmla="*/ 1250956 w 1262543"/>
                <a:gd name="connsiteY3" fmla="*/ 514943 h 1847951"/>
                <a:gd name="connsiteX4" fmla="*/ 1193806 w 1262543"/>
                <a:gd name="connsiteY4" fmla="*/ 1002808 h 1847951"/>
                <a:gd name="connsiteX5" fmla="*/ 837613 w 1262543"/>
                <a:gd name="connsiteY5" fmla="*/ 1797151 h 1847951"/>
                <a:gd name="connsiteX6" fmla="*/ 371732 w 1262543"/>
                <a:gd name="connsiteY6" fmla="*/ 1847951 h 1847951"/>
                <a:gd name="connsiteX7" fmla="*/ 117139 w 1262543"/>
                <a:gd name="connsiteY7" fmla="*/ 996458 h 1847951"/>
                <a:gd name="connsiteX8" fmla="*/ 2839 w 1262543"/>
                <a:gd name="connsiteY8" fmla="*/ 451443 h 1847951"/>
                <a:gd name="connsiteX0" fmla="*/ 7417 w 1267121"/>
                <a:gd name="connsiteY0" fmla="*/ 451443 h 1847951"/>
                <a:gd name="connsiteX1" fmla="*/ 268360 w 1267121"/>
                <a:gd name="connsiteY1" fmla="*/ 0 h 1847951"/>
                <a:gd name="connsiteX2" fmla="*/ 962841 w 1267121"/>
                <a:gd name="connsiteY2" fmla="*/ 6350 h 1847951"/>
                <a:gd name="connsiteX3" fmla="*/ 1255534 w 1267121"/>
                <a:gd name="connsiteY3" fmla="*/ 514943 h 1847951"/>
                <a:gd name="connsiteX4" fmla="*/ 1198384 w 1267121"/>
                <a:gd name="connsiteY4" fmla="*/ 1002808 h 1847951"/>
                <a:gd name="connsiteX5" fmla="*/ 842191 w 1267121"/>
                <a:gd name="connsiteY5" fmla="*/ 1797151 h 1847951"/>
                <a:gd name="connsiteX6" fmla="*/ 376310 w 1267121"/>
                <a:gd name="connsiteY6" fmla="*/ 1847951 h 1847951"/>
                <a:gd name="connsiteX7" fmla="*/ 64567 w 1267121"/>
                <a:gd name="connsiteY7" fmla="*/ 1009158 h 1847951"/>
                <a:gd name="connsiteX8" fmla="*/ 7417 w 1267121"/>
                <a:gd name="connsiteY8" fmla="*/ 451443 h 1847951"/>
                <a:gd name="connsiteX0" fmla="*/ 65043 w 1324747"/>
                <a:gd name="connsiteY0" fmla="*/ 451443 h 2565501"/>
                <a:gd name="connsiteX1" fmla="*/ 325986 w 1324747"/>
                <a:gd name="connsiteY1" fmla="*/ 0 h 2565501"/>
                <a:gd name="connsiteX2" fmla="*/ 1020467 w 1324747"/>
                <a:gd name="connsiteY2" fmla="*/ 6350 h 2565501"/>
                <a:gd name="connsiteX3" fmla="*/ 1313160 w 1324747"/>
                <a:gd name="connsiteY3" fmla="*/ 514943 h 2565501"/>
                <a:gd name="connsiteX4" fmla="*/ 1256010 w 1324747"/>
                <a:gd name="connsiteY4" fmla="*/ 1002808 h 2565501"/>
                <a:gd name="connsiteX5" fmla="*/ 899817 w 1324747"/>
                <a:gd name="connsiteY5" fmla="*/ 1797151 h 2565501"/>
                <a:gd name="connsiteX6" fmla="*/ 27536 w 1324747"/>
                <a:gd name="connsiteY6" fmla="*/ 2565501 h 2565501"/>
                <a:gd name="connsiteX7" fmla="*/ 122193 w 1324747"/>
                <a:gd name="connsiteY7" fmla="*/ 1009158 h 2565501"/>
                <a:gd name="connsiteX8" fmla="*/ 65043 w 1324747"/>
                <a:gd name="connsiteY8" fmla="*/ 451443 h 2565501"/>
                <a:gd name="connsiteX0" fmla="*/ 65043 w 1346757"/>
                <a:gd name="connsiteY0" fmla="*/ 451443 h 2565501"/>
                <a:gd name="connsiteX1" fmla="*/ 325986 w 1346757"/>
                <a:gd name="connsiteY1" fmla="*/ 0 h 2565501"/>
                <a:gd name="connsiteX2" fmla="*/ 1020467 w 1346757"/>
                <a:gd name="connsiteY2" fmla="*/ 6350 h 2565501"/>
                <a:gd name="connsiteX3" fmla="*/ 1313160 w 1346757"/>
                <a:gd name="connsiteY3" fmla="*/ 514943 h 2565501"/>
                <a:gd name="connsiteX4" fmla="*/ 1256010 w 1346757"/>
                <a:gd name="connsiteY4" fmla="*/ 1002808 h 2565501"/>
                <a:gd name="connsiteX5" fmla="*/ 1274467 w 1346757"/>
                <a:gd name="connsiteY5" fmla="*/ 2559151 h 2565501"/>
                <a:gd name="connsiteX6" fmla="*/ 27536 w 1346757"/>
                <a:gd name="connsiteY6" fmla="*/ 2565501 h 2565501"/>
                <a:gd name="connsiteX7" fmla="*/ 122193 w 1346757"/>
                <a:gd name="connsiteY7" fmla="*/ 1009158 h 2565501"/>
                <a:gd name="connsiteX8" fmla="*/ 65043 w 1346757"/>
                <a:gd name="connsiteY8" fmla="*/ 451443 h 2565501"/>
                <a:gd name="connsiteX0" fmla="*/ 123183 w 1347747"/>
                <a:gd name="connsiteY0" fmla="*/ 413343 h 2565501"/>
                <a:gd name="connsiteX1" fmla="*/ 326976 w 1347747"/>
                <a:gd name="connsiteY1" fmla="*/ 0 h 2565501"/>
                <a:gd name="connsiteX2" fmla="*/ 1021457 w 1347747"/>
                <a:gd name="connsiteY2" fmla="*/ 6350 h 2565501"/>
                <a:gd name="connsiteX3" fmla="*/ 1314150 w 1347747"/>
                <a:gd name="connsiteY3" fmla="*/ 514943 h 2565501"/>
                <a:gd name="connsiteX4" fmla="*/ 1257000 w 1347747"/>
                <a:gd name="connsiteY4" fmla="*/ 1002808 h 2565501"/>
                <a:gd name="connsiteX5" fmla="*/ 1275457 w 1347747"/>
                <a:gd name="connsiteY5" fmla="*/ 2559151 h 2565501"/>
                <a:gd name="connsiteX6" fmla="*/ 28526 w 1347747"/>
                <a:gd name="connsiteY6" fmla="*/ 2565501 h 2565501"/>
                <a:gd name="connsiteX7" fmla="*/ 123183 w 1347747"/>
                <a:gd name="connsiteY7" fmla="*/ 1009158 h 2565501"/>
                <a:gd name="connsiteX8" fmla="*/ 123183 w 1347747"/>
                <a:gd name="connsiteY8" fmla="*/ 413343 h 2565501"/>
                <a:gd name="connsiteX0" fmla="*/ 123183 w 1349642"/>
                <a:gd name="connsiteY0" fmla="*/ 413343 h 2565501"/>
                <a:gd name="connsiteX1" fmla="*/ 326976 w 1349642"/>
                <a:gd name="connsiteY1" fmla="*/ 0 h 2565501"/>
                <a:gd name="connsiteX2" fmla="*/ 1021457 w 1349642"/>
                <a:gd name="connsiteY2" fmla="*/ 6350 h 2565501"/>
                <a:gd name="connsiteX3" fmla="*/ 1257000 w 1349642"/>
                <a:gd name="connsiteY3" fmla="*/ 419693 h 2565501"/>
                <a:gd name="connsiteX4" fmla="*/ 1257000 w 1349642"/>
                <a:gd name="connsiteY4" fmla="*/ 1002808 h 2565501"/>
                <a:gd name="connsiteX5" fmla="*/ 1275457 w 1349642"/>
                <a:gd name="connsiteY5" fmla="*/ 2559151 h 2565501"/>
                <a:gd name="connsiteX6" fmla="*/ 28526 w 1349642"/>
                <a:gd name="connsiteY6" fmla="*/ 2565501 h 2565501"/>
                <a:gd name="connsiteX7" fmla="*/ 123183 w 1349642"/>
                <a:gd name="connsiteY7" fmla="*/ 1009158 h 2565501"/>
                <a:gd name="connsiteX8" fmla="*/ 123183 w 1349642"/>
                <a:gd name="connsiteY8" fmla="*/ 413343 h 2565501"/>
                <a:gd name="connsiteX0" fmla="*/ 116820 w 1343279"/>
                <a:gd name="connsiteY0" fmla="*/ 413343 h 2565501"/>
                <a:gd name="connsiteX1" fmla="*/ 320613 w 1343279"/>
                <a:gd name="connsiteY1" fmla="*/ 0 h 2565501"/>
                <a:gd name="connsiteX2" fmla="*/ 1015094 w 1343279"/>
                <a:gd name="connsiteY2" fmla="*/ 6350 h 2565501"/>
                <a:gd name="connsiteX3" fmla="*/ 1250637 w 1343279"/>
                <a:gd name="connsiteY3" fmla="*/ 419693 h 2565501"/>
                <a:gd name="connsiteX4" fmla="*/ 1250637 w 1343279"/>
                <a:gd name="connsiteY4" fmla="*/ 1002808 h 2565501"/>
                <a:gd name="connsiteX5" fmla="*/ 1269094 w 1343279"/>
                <a:gd name="connsiteY5" fmla="*/ 2559151 h 2565501"/>
                <a:gd name="connsiteX6" fmla="*/ 22163 w 1343279"/>
                <a:gd name="connsiteY6" fmla="*/ 2565501 h 2565501"/>
                <a:gd name="connsiteX7" fmla="*/ 186670 w 1343279"/>
                <a:gd name="connsiteY7" fmla="*/ 1440958 h 2565501"/>
                <a:gd name="connsiteX8" fmla="*/ 116820 w 1343279"/>
                <a:gd name="connsiteY8" fmla="*/ 413343 h 2565501"/>
                <a:gd name="connsiteX0" fmla="*/ 116820 w 1321976"/>
                <a:gd name="connsiteY0" fmla="*/ 413343 h 2565501"/>
                <a:gd name="connsiteX1" fmla="*/ 320613 w 1321976"/>
                <a:gd name="connsiteY1" fmla="*/ 0 h 2565501"/>
                <a:gd name="connsiteX2" fmla="*/ 1015094 w 1321976"/>
                <a:gd name="connsiteY2" fmla="*/ 6350 h 2565501"/>
                <a:gd name="connsiteX3" fmla="*/ 1250637 w 1321976"/>
                <a:gd name="connsiteY3" fmla="*/ 419693 h 2565501"/>
                <a:gd name="connsiteX4" fmla="*/ 1123637 w 1321976"/>
                <a:gd name="connsiteY4" fmla="*/ 1371108 h 2565501"/>
                <a:gd name="connsiteX5" fmla="*/ 1269094 w 1321976"/>
                <a:gd name="connsiteY5" fmla="*/ 2559151 h 2565501"/>
                <a:gd name="connsiteX6" fmla="*/ 22163 w 1321976"/>
                <a:gd name="connsiteY6" fmla="*/ 2565501 h 2565501"/>
                <a:gd name="connsiteX7" fmla="*/ 186670 w 1321976"/>
                <a:gd name="connsiteY7" fmla="*/ 1440958 h 2565501"/>
                <a:gd name="connsiteX8" fmla="*/ 116820 w 1321976"/>
                <a:gd name="connsiteY8" fmla="*/ 413343 h 2565501"/>
                <a:gd name="connsiteX0" fmla="*/ 116820 w 1318784"/>
                <a:gd name="connsiteY0" fmla="*/ 413343 h 2565501"/>
                <a:gd name="connsiteX1" fmla="*/ 320613 w 1318784"/>
                <a:gd name="connsiteY1" fmla="*/ 0 h 2565501"/>
                <a:gd name="connsiteX2" fmla="*/ 1015094 w 1318784"/>
                <a:gd name="connsiteY2" fmla="*/ 6350 h 2565501"/>
                <a:gd name="connsiteX3" fmla="*/ 1250637 w 1318784"/>
                <a:gd name="connsiteY3" fmla="*/ 419693 h 2565501"/>
                <a:gd name="connsiteX4" fmla="*/ 1123637 w 1318784"/>
                <a:gd name="connsiteY4" fmla="*/ 1371108 h 2565501"/>
                <a:gd name="connsiteX5" fmla="*/ 1269094 w 1318784"/>
                <a:gd name="connsiteY5" fmla="*/ 2559151 h 2565501"/>
                <a:gd name="connsiteX6" fmla="*/ 22163 w 1318784"/>
                <a:gd name="connsiteY6" fmla="*/ 2565501 h 2565501"/>
                <a:gd name="connsiteX7" fmla="*/ 186670 w 1318784"/>
                <a:gd name="connsiteY7" fmla="*/ 1440958 h 2565501"/>
                <a:gd name="connsiteX8" fmla="*/ 116820 w 1318784"/>
                <a:gd name="connsiteY8" fmla="*/ 413343 h 2565501"/>
                <a:gd name="connsiteX0" fmla="*/ 116820 w 1318784"/>
                <a:gd name="connsiteY0" fmla="*/ 413343 h 2565501"/>
                <a:gd name="connsiteX1" fmla="*/ 320613 w 1318784"/>
                <a:gd name="connsiteY1" fmla="*/ 0 h 2565501"/>
                <a:gd name="connsiteX2" fmla="*/ 1015094 w 1318784"/>
                <a:gd name="connsiteY2" fmla="*/ 6350 h 2565501"/>
                <a:gd name="connsiteX3" fmla="*/ 1250637 w 1318784"/>
                <a:gd name="connsiteY3" fmla="*/ 419693 h 2565501"/>
                <a:gd name="connsiteX4" fmla="*/ 1123637 w 1318784"/>
                <a:gd name="connsiteY4" fmla="*/ 1371108 h 2565501"/>
                <a:gd name="connsiteX5" fmla="*/ 1269094 w 1318784"/>
                <a:gd name="connsiteY5" fmla="*/ 2559151 h 2565501"/>
                <a:gd name="connsiteX6" fmla="*/ 22163 w 1318784"/>
                <a:gd name="connsiteY6" fmla="*/ 2565501 h 2565501"/>
                <a:gd name="connsiteX7" fmla="*/ 186670 w 1318784"/>
                <a:gd name="connsiteY7" fmla="*/ 1440958 h 2565501"/>
                <a:gd name="connsiteX8" fmla="*/ 181036 w 1318784"/>
                <a:gd name="connsiteY8" fmla="*/ 1235025 h 2565501"/>
                <a:gd name="connsiteX9" fmla="*/ 116820 w 1318784"/>
                <a:gd name="connsiteY9" fmla="*/ 413343 h 2565501"/>
                <a:gd name="connsiteX0" fmla="*/ 116820 w 1318784"/>
                <a:gd name="connsiteY0" fmla="*/ 413343 h 2565501"/>
                <a:gd name="connsiteX1" fmla="*/ 320613 w 1318784"/>
                <a:gd name="connsiteY1" fmla="*/ 0 h 2565501"/>
                <a:gd name="connsiteX2" fmla="*/ 1015094 w 1318784"/>
                <a:gd name="connsiteY2" fmla="*/ 6350 h 2565501"/>
                <a:gd name="connsiteX3" fmla="*/ 1250637 w 1318784"/>
                <a:gd name="connsiteY3" fmla="*/ 419693 h 2565501"/>
                <a:gd name="connsiteX4" fmla="*/ 1139886 w 1318784"/>
                <a:gd name="connsiteY4" fmla="*/ 1222325 h 2565501"/>
                <a:gd name="connsiteX5" fmla="*/ 1123637 w 1318784"/>
                <a:gd name="connsiteY5" fmla="*/ 1371108 h 2565501"/>
                <a:gd name="connsiteX6" fmla="*/ 1269094 w 1318784"/>
                <a:gd name="connsiteY6" fmla="*/ 2559151 h 2565501"/>
                <a:gd name="connsiteX7" fmla="*/ 22163 w 1318784"/>
                <a:gd name="connsiteY7" fmla="*/ 2565501 h 2565501"/>
                <a:gd name="connsiteX8" fmla="*/ 186670 w 1318784"/>
                <a:gd name="connsiteY8" fmla="*/ 1440958 h 2565501"/>
                <a:gd name="connsiteX9" fmla="*/ 181036 w 1318784"/>
                <a:gd name="connsiteY9" fmla="*/ 1235025 h 2565501"/>
                <a:gd name="connsiteX10" fmla="*/ 116820 w 1318784"/>
                <a:gd name="connsiteY10" fmla="*/ 413343 h 2565501"/>
                <a:gd name="connsiteX0" fmla="*/ 116820 w 1330994"/>
                <a:gd name="connsiteY0" fmla="*/ 413343 h 2565501"/>
                <a:gd name="connsiteX1" fmla="*/ 320613 w 1330994"/>
                <a:gd name="connsiteY1" fmla="*/ 0 h 2565501"/>
                <a:gd name="connsiteX2" fmla="*/ 1015094 w 1330994"/>
                <a:gd name="connsiteY2" fmla="*/ 6350 h 2565501"/>
                <a:gd name="connsiteX3" fmla="*/ 1250637 w 1330994"/>
                <a:gd name="connsiteY3" fmla="*/ 419693 h 2565501"/>
                <a:gd name="connsiteX4" fmla="*/ 1139886 w 1330994"/>
                <a:gd name="connsiteY4" fmla="*/ 1222325 h 2565501"/>
                <a:gd name="connsiteX5" fmla="*/ 1123637 w 1330994"/>
                <a:gd name="connsiteY5" fmla="*/ 1371108 h 2565501"/>
                <a:gd name="connsiteX6" fmla="*/ 1139886 w 1330994"/>
                <a:gd name="connsiteY6" fmla="*/ 1520775 h 2565501"/>
                <a:gd name="connsiteX7" fmla="*/ 1269094 w 1330994"/>
                <a:gd name="connsiteY7" fmla="*/ 2559151 h 2565501"/>
                <a:gd name="connsiteX8" fmla="*/ 22163 w 1330994"/>
                <a:gd name="connsiteY8" fmla="*/ 2565501 h 2565501"/>
                <a:gd name="connsiteX9" fmla="*/ 186670 w 1330994"/>
                <a:gd name="connsiteY9" fmla="*/ 1440958 h 2565501"/>
                <a:gd name="connsiteX10" fmla="*/ 181036 w 1330994"/>
                <a:gd name="connsiteY10" fmla="*/ 1235025 h 2565501"/>
                <a:gd name="connsiteX11" fmla="*/ 116820 w 1330994"/>
                <a:gd name="connsiteY11" fmla="*/ 413343 h 2565501"/>
                <a:gd name="connsiteX0" fmla="*/ 153420 w 1367594"/>
                <a:gd name="connsiteY0" fmla="*/ 413343 h 2565501"/>
                <a:gd name="connsiteX1" fmla="*/ 357213 w 1367594"/>
                <a:gd name="connsiteY1" fmla="*/ 0 h 2565501"/>
                <a:gd name="connsiteX2" fmla="*/ 1051694 w 1367594"/>
                <a:gd name="connsiteY2" fmla="*/ 6350 h 2565501"/>
                <a:gd name="connsiteX3" fmla="*/ 1287237 w 1367594"/>
                <a:gd name="connsiteY3" fmla="*/ 419693 h 2565501"/>
                <a:gd name="connsiteX4" fmla="*/ 1176486 w 1367594"/>
                <a:gd name="connsiteY4" fmla="*/ 1222325 h 2565501"/>
                <a:gd name="connsiteX5" fmla="*/ 1160237 w 1367594"/>
                <a:gd name="connsiteY5" fmla="*/ 1371108 h 2565501"/>
                <a:gd name="connsiteX6" fmla="*/ 1176486 w 1367594"/>
                <a:gd name="connsiteY6" fmla="*/ 1520775 h 2565501"/>
                <a:gd name="connsiteX7" fmla="*/ 1305694 w 1367594"/>
                <a:gd name="connsiteY7" fmla="*/ 2559151 h 2565501"/>
                <a:gd name="connsiteX8" fmla="*/ 58763 w 1367594"/>
                <a:gd name="connsiteY8" fmla="*/ 2565501 h 2565501"/>
                <a:gd name="connsiteX9" fmla="*/ 204936 w 1367594"/>
                <a:gd name="connsiteY9" fmla="*/ 1565225 h 2565501"/>
                <a:gd name="connsiteX10" fmla="*/ 223270 w 1367594"/>
                <a:gd name="connsiteY10" fmla="*/ 1440958 h 2565501"/>
                <a:gd name="connsiteX11" fmla="*/ 217636 w 1367594"/>
                <a:gd name="connsiteY11" fmla="*/ 1235025 h 2565501"/>
                <a:gd name="connsiteX12" fmla="*/ 153420 w 1367594"/>
                <a:gd name="connsiteY12" fmla="*/ 413343 h 2565501"/>
                <a:gd name="connsiteX0" fmla="*/ 153420 w 1367594"/>
                <a:gd name="connsiteY0" fmla="*/ 413343 h 2565501"/>
                <a:gd name="connsiteX1" fmla="*/ 357213 w 1367594"/>
                <a:gd name="connsiteY1" fmla="*/ 0 h 2565501"/>
                <a:gd name="connsiteX2" fmla="*/ 1051694 w 1367594"/>
                <a:gd name="connsiteY2" fmla="*/ 6350 h 2565501"/>
                <a:gd name="connsiteX3" fmla="*/ 1287237 w 1367594"/>
                <a:gd name="connsiteY3" fmla="*/ 419693 h 2565501"/>
                <a:gd name="connsiteX4" fmla="*/ 1176486 w 1367594"/>
                <a:gd name="connsiteY4" fmla="*/ 1222325 h 2565501"/>
                <a:gd name="connsiteX5" fmla="*/ 1160237 w 1367594"/>
                <a:gd name="connsiteY5" fmla="*/ 1371108 h 2565501"/>
                <a:gd name="connsiteX6" fmla="*/ 1176486 w 1367594"/>
                <a:gd name="connsiteY6" fmla="*/ 1520775 h 2565501"/>
                <a:gd name="connsiteX7" fmla="*/ 1305694 w 1367594"/>
                <a:gd name="connsiteY7" fmla="*/ 2559151 h 2565501"/>
                <a:gd name="connsiteX8" fmla="*/ 58763 w 1367594"/>
                <a:gd name="connsiteY8" fmla="*/ 2565501 h 2565501"/>
                <a:gd name="connsiteX9" fmla="*/ 204936 w 1367594"/>
                <a:gd name="connsiteY9" fmla="*/ 1565225 h 2565501"/>
                <a:gd name="connsiteX10" fmla="*/ 305820 w 1367594"/>
                <a:gd name="connsiteY10" fmla="*/ 1415558 h 2565501"/>
                <a:gd name="connsiteX11" fmla="*/ 217636 w 1367594"/>
                <a:gd name="connsiteY11" fmla="*/ 1235025 h 2565501"/>
                <a:gd name="connsiteX12" fmla="*/ 153420 w 1367594"/>
                <a:gd name="connsiteY12" fmla="*/ 413343 h 2565501"/>
                <a:gd name="connsiteX0" fmla="*/ 153420 w 1367594"/>
                <a:gd name="connsiteY0" fmla="*/ 413343 h 2565501"/>
                <a:gd name="connsiteX1" fmla="*/ 357213 w 1367594"/>
                <a:gd name="connsiteY1" fmla="*/ 0 h 2565501"/>
                <a:gd name="connsiteX2" fmla="*/ 1051694 w 1367594"/>
                <a:gd name="connsiteY2" fmla="*/ 6350 h 2565501"/>
                <a:gd name="connsiteX3" fmla="*/ 1287237 w 1367594"/>
                <a:gd name="connsiteY3" fmla="*/ 419693 h 2565501"/>
                <a:gd name="connsiteX4" fmla="*/ 1176486 w 1367594"/>
                <a:gd name="connsiteY4" fmla="*/ 1222325 h 2565501"/>
                <a:gd name="connsiteX5" fmla="*/ 1160237 w 1367594"/>
                <a:gd name="connsiteY5" fmla="*/ 1371108 h 2565501"/>
                <a:gd name="connsiteX6" fmla="*/ 1176486 w 1367594"/>
                <a:gd name="connsiteY6" fmla="*/ 1520775 h 2565501"/>
                <a:gd name="connsiteX7" fmla="*/ 1305694 w 1367594"/>
                <a:gd name="connsiteY7" fmla="*/ 2559151 h 2565501"/>
                <a:gd name="connsiteX8" fmla="*/ 58763 w 1367594"/>
                <a:gd name="connsiteY8" fmla="*/ 2565501 h 2565501"/>
                <a:gd name="connsiteX9" fmla="*/ 204936 w 1367594"/>
                <a:gd name="connsiteY9" fmla="*/ 1565225 h 2565501"/>
                <a:gd name="connsiteX10" fmla="*/ 305820 w 1367594"/>
                <a:gd name="connsiteY10" fmla="*/ 1415558 h 2565501"/>
                <a:gd name="connsiteX11" fmla="*/ 217636 w 1367594"/>
                <a:gd name="connsiteY11" fmla="*/ 1235025 h 2565501"/>
                <a:gd name="connsiteX12" fmla="*/ 153420 w 1367594"/>
                <a:gd name="connsiteY12" fmla="*/ 413343 h 2565501"/>
                <a:gd name="connsiteX0" fmla="*/ 153420 w 1367594"/>
                <a:gd name="connsiteY0" fmla="*/ 413343 h 2565501"/>
                <a:gd name="connsiteX1" fmla="*/ 357213 w 1367594"/>
                <a:gd name="connsiteY1" fmla="*/ 0 h 2565501"/>
                <a:gd name="connsiteX2" fmla="*/ 1051694 w 1367594"/>
                <a:gd name="connsiteY2" fmla="*/ 6350 h 2565501"/>
                <a:gd name="connsiteX3" fmla="*/ 1287237 w 1367594"/>
                <a:gd name="connsiteY3" fmla="*/ 419693 h 2565501"/>
                <a:gd name="connsiteX4" fmla="*/ 1176486 w 1367594"/>
                <a:gd name="connsiteY4" fmla="*/ 1222325 h 2565501"/>
                <a:gd name="connsiteX5" fmla="*/ 1100705 w 1367594"/>
                <a:gd name="connsiteY5" fmla="*/ 1385395 h 2565501"/>
                <a:gd name="connsiteX6" fmla="*/ 1176486 w 1367594"/>
                <a:gd name="connsiteY6" fmla="*/ 1520775 h 2565501"/>
                <a:gd name="connsiteX7" fmla="*/ 1305694 w 1367594"/>
                <a:gd name="connsiteY7" fmla="*/ 2559151 h 2565501"/>
                <a:gd name="connsiteX8" fmla="*/ 58763 w 1367594"/>
                <a:gd name="connsiteY8" fmla="*/ 2565501 h 2565501"/>
                <a:gd name="connsiteX9" fmla="*/ 204936 w 1367594"/>
                <a:gd name="connsiteY9" fmla="*/ 1565225 h 2565501"/>
                <a:gd name="connsiteX10" fmla="*/ 305820 w 1367594"/>
                <a:gd name="connsiteY10" fmla="*/ 1415558 h 2565501"/>
                <a:gd name="connsiteX11" fmla="*/ 217636 w 1367594"/>
                <a:gd name="connsiteY11" fmla="*/ 1235025 h 2565501"/>
                <a:gd name="connsiteX12" fmla="*/ 153420 w 1367594"/>
                <a:gd name="connsiteY12" fmla="*/ 413343 h 2565501"/>
                <a:gd name="connsiteX0" fmla="*/ 153420 w 1367594"/>
                <a:gd name="connsiteY0" fmla="*/ 413343 h 2565501"/>
                <a:gd name="connsiteX1" fmla="*/ 357213 w 1367594"/>
                <a:gd name="connsiteY1" fmla="*/ 0 h 2565501"/>
                <a:gd name="connsiteX2" fmla="*/ 1051694 w 1367594"/>
                <a:gd name="connsiteY2" fmla="*/ 6350 h 2565501"/>
                <a:gd name="connsiteX3" fmla="*/ 1287237 w 1367594"/>
                <a:gd name="connsiteY3" fmla="*/ 419693 h 2565501"/>
                <a:gd name="connsiteX4" fmla="*/ 1176486 w 1367594"/>
                <a:gd name="connsiteY4" fmla="*/ 1222325 h 2565501"/>
                <a:gd name="connsiteX5" fmla="*/ 1100705 w 1367594"/>
                <a:gd name="connsiteY5" fmla="*/ 1385395 h 2565501"/>
                <a:gd name="connsiteX6" fmla="*/ 1176486 w 1367594"/>
                <a:gd name="connsiteY6" fmla="*/ 1520775 h 2565501"/>
                <a:gd name="connsiteX7" fmla="*/ 1305694 w 1367594"/>
                <a:gd name="connsiteY7" fmla="*/ 2559151 h 2565501"/>
                <a:gd name="connsiteX8" fmla="*/ 58763 w 1367594"/>
                <a:gd name="connsiteY8" fmla="*/ 2565501 h 2565501"/>
                <a:gd name="connsiteX9" fmla="*/ 204936 w 1367594"/>
                <a:gd name="connsiteY9" fmla="*/ 1565225 h 2565501"/>
                <a:gd name="connsiteX10" fmla="*/ 305820 w 1367594"/>
                <a:gd name="connsiteY10" fmla="*/ 1415558 h 2565501"/>
                <a:gd name="connsiteX11" fmla="*/ 217636 w 1367594"/>
                <a:gd name="connsiteY11" fmla="*/ 1235025 h 2565501"/>
                <a:gd name="connsiteX12" fmla="*/ 153420 w 1367594"/>
                <a:gd name="connsiteY12" fmla="*/ 413343 h 2565501"/>
                <a:gd name="connsiteX0" fmla="*/ 153420 w 1367594"/>
                <a:gd name="connsiteY0" fmla="*/ 413343 h 2565501"/>
                <a:gd name="connsiteX1" fmla="*/ 357213 w 1367594"/>
                <a:gd name="connsiteY1" fmla="*/ 0 h 2565501"/>
                <a:gd name="connsiteX2" fmla="*/ 1051694 w 1367594"/>
                <a:gd name="connsiteY2" fmla="*/ 6350 h 2565501"/>
                <a:gd name="connsiteX3" fmla="*/ 1287237 w 1367594"/>
                <a:gd name="connsiteY3" fmla="*/ 419693 h 2565501"/>
                <a:gd name="connsiteX4" fmla="*/ 1176486 w 1367594"/>
                <a:gd name="connsiteY4" fmla="*/ 1222325 h 2565501"/>
                <a:gd name="connsiteX5" fmla="*/ 1100705 w 1367594"/>
                <a:gd name="connsiteY5" fmla="*/ 1385395 h 2565501"/>
                <a:gd name="connsiteX6" fmla="*/ 1176486 w 1367594"/>
                <a:gd name="connsiteY6" fmla="*/ 1520775 h 2565501"/>
                <a:gd name="connsiteX7" fmla="*/ 1305694 w 1367594"/>
                <a:gd name="connsiteY7" fmla="*/ 2559151 h 2565501"/>
                <a:gd name="connsiteX8" fmla="*/ 58763 w 1367594"/>
                <a:gd name="connsiteY8" fmla="*/ 2565501 h 2565501"/>
                <a:gd name="connsiteX9" fmla="*/ 204936 w 1367594"/>
                <a:gd name="connsiteY9" fmla="*/ 1565225 h 2565501"/>
                <a:gd name="connsiteX10" fmla="*/ 305820 w 1367594"/>
                <a:gd name="connsiteY10" fmla="*/ 1415558 h 2565501"/>
                <a:gd name="connsiteX11" fmla="*/ 217636 w 1367594"/>
                <a:gd name="connsiteY11" fmla="*/ 1235025 h 2565501"/>
                <a:gd name="connsiteX12" fmla="*/ 153420 w 1367594"/>
                <a:gd name="connsiteY12" fmla="*/ 413343 h 2565501"/>
                <a:gd name="connsiteX0" fmla="*/ 153420 w 1367594"/>
                <a:gd name="connsiteY0" fmla="*/ 413343 h 2565501"/>
                <a:gd name="connsiteX1" fmla="*/ 357213 w 1367594"/>
                <a:gd name="connsiteY1" fmla="*/ 0 h 2565501"/>
                <a:gd name="connsiteX2" fmla="*/ 1051694 w 1367594"/>
                <a:gd name="connsiteY2" fmla="*/ 6350 h 2565501"/>
                <a:gd name="connsiteX3" fmla="*/ 1287237 w 1367594"/>
                <a:gd name="connsiteY3" fmla="*/ 419693 h 2565501"/>
                <a:gd name="connsiteX4" fmla="*/ 1176486 w 1367594"/>
                <a:gd name="connsiteY4" fmla="*/ 1222325 h 2565501"/>
                <a:gd name="connsiteX5" fmla="*/ 1100705 w 1367594"/>
                <a:gd name="connsiteY5" fmla="*/ 1385395 h 2565501"/>
                <a:gd name="connsiteX6" fmla="*/ 1176486 w 1367594"/>
                <a:gd name="connsiteY6" fmla="*/ 1520775 h 2565501"/>
                <a:gd name="connsiteX7" fmla="*/ 1305694 w 1367594"/>
                <a:gd name="connsiteY7" fmla="*/ 2559151 h 2565501"/>
                <a:gd name="connsiteX8" fmla="*/ 58763 w 1367594"/>
                <a:gd name="connsiteY8" fmla="*/ 2565501 h 2565501"/>
                <a:gd name="connsiteX9" fmla="*/ 204936 w 1367594"/>
                <a:gd name="connsiteY9" fmla="*/ 1565225 h 2565501"/>
                <a:gd name="connsiteX10" fmla="*/ 305820 w 1367594"/>
                <a:gd name="connsiteY10" fmla="*/ 1415558 h 2565501"/>
                <a:gd name="connsiteX11" fmla="*/ 217636 w 1367594"/>
                <a:gd name="connsiteY11" fmla="*/ 1235025 h 2565501"/>
                <a:gd name="connsiteX12" fmla="*/ 153420 w 1367594"/>
                <a:gd name="connsiteY12" fmla="*/ 413343 h 2565501"/>
                <a:gd name="connsiteX0" fmla="*/ 153420 w 1374659"/>
                <a:gd name="connsiteY0" fmla="*/ 413343 h 2565501"/>
                <a:gd name="connsiteX1" fmla="*/ 357213 w 1374659"/>
                <a:gd name="connsiteY1" fmla="*/ 0 h 2565501"/>
                <a:gd name="connsiteX2" fmla="*/ 1051694 w 1374659"/>
                <a:gd name="connsiteY2" fmla="*/ 6350 h 2565501"/>
                <a:gd name="connsiteX3" fmla="*/ 1287237 w 1374659"/>
                <a:gd name="connsiteY3" fmla="*/ 419693 h 2565501"/>
                <a:gd name="connsiteX4" fmla="*/ 1176486 w 1374659"/>
                <a:gd name="connsiteY4" fmla="*/ 1222325 h 2565501"/>
                <a:gd name="connsiteX5" fmla="*/ 1100705 w 1374659"/>
                <a:gd name="connsiteY5" fmla="*/ 1385395 h 2565501"/>
                <a:gd name="connsiteX6" fmla="*/ 1176486 w 1374659"/>
                <a:gd name="connsiteY6" fmla="*/ 1520775 h 2565501"/>
                <a:gd name="connsiteX7" fmla="*/ 1305694 w 1374659"/>
                <a:gd name="connsiteY7" fmla="*/ 2559151 h 2565501"/>
                <a:gd name="connsiteX8" fmla="*/ 58763 w 1374659"/>
                <a:gd name="connsiteY8" fmla="*/ 2565501 h 2565501"/>
                <a:gd name="connsiteX9" fmla="*/ 204936 w 1374659"/>
                <a:gd name="connsiteY9" fmla="*/ 1565225 h 2565501"/>
                <a:gd name="connsiteX10" fmla="*/ 305820 w 1374659"/>
                <a:gd name="connsiteY10" fmla="*/ 1415558 h 2565501"/>
                <a:gd name="connsiteX11" fmla="*/ 217636 w 1374659"/>
                <a:gd name="connsiteY11" fmla="*/ 1235025 h 2565501"/>
                <a:gd name="connsiteX12" fmla="*/ 153420 w 1374659"/>
                <a:gd name="connsiteY12" fmla="*/ 413343 h 2565501"/>
                <a:gd name="connsiteX0" fmla="*/ 153420 w 1374659"/>
                <a:gd name="connsiteY0" fmla="*/ 413343 h 2565501"/>
                <a:gd name="connsiteX1" fmla="*/ 357213 w 1374659"/>
                <a:gd name="connsiteY1" fmla="*/ 0 h 2565501"/>
                <a:gd name="connsiteX2" fmla="*/ 1051694 w 1374659"/>
                <a:gd name="connsiteY2" fmla="*/ 6350 h 2565501"/>
                <a:gd name="connsiteX3" fmla="*/ 1287237 w 1374659"/>
                <a:gd name="connsiteY3" fmla="*/ 419693 h 2565501"/>
                <a:gd name="connsiteX4" fmla="*/ 1176486 w 1374659"/>
                <a:gd name="connsiteY4" fmla="*/ 1222325 h 2565501"/>
                <a:gd name="connsiteX5" fmla="*/ 1100705 w 1374659"/>
                <a:gd name="connsiteY5" fmla="*/ 1385395 h 2565501"/>
                <a:gd name="connsiteX6" fmla="*/ 1176486 w 1374659"/>
                <a:gd name="connsiteY6" fmla="*/ 1520775 h 2565501"/>
                <a:gd name="connsiteX7" fmla="*/ 1305694 w 1374659"/>
                <a:gd name="connsiteY7" fmla="*/ 2559151 h 2565501"/>
                <a:gd name="connsiteX8" fmla="*/ 58763 w 1374659"/>
                <a:gd name="connsiteY8" fmla="*/ 2565501 h 2565501"/>
                <a:gd name="connsiteX9" fmla="*/ 204936 w 1374659"/>
                <a:gd name="connsiteY9" fmla="*/ 1565225 h 2565501"/>
                <a:gd name="connsiteX10" fmla="*/ 305820 w 1374659"/>
                <a:gd name="connsiteY10" fmla="*/ 1415558 h 2565501"/>
                <a:gd name="connsiteX11" fmla="*/ 217636 w 1374659"/>
                <a:gd name="connsiteY11" fmla="*/ 1235025 h 2565501"/>
                <a:gd name="connsiteX12" fmla="*/ 153420 w 1374659"/>
                <a:gd name="connsiteY12" fmla="*/ 413343 h 2565501"/>
                <a:gd name="connsiteX0" fmla="*/ 153420 w 1374659"/>
                <a:gd name="connsiteY0" fmla="*/ 413343 h 2565501"/>
                <a:gd name="connsiteX1" fmla="*/ 357213 w 1374659"/>
                <a:gd name="connsiteY1" fmla="*/ 0 h 2565501"/>
                <a:gd name="connsiteX2" fmla="*/ 1051694 w 1374659"/>
                <a:gd name="connsiteY2" fmla="*/ 6350 h 2565501"/>
                <a:gd name="connsiteX3" fmla="*/ 1287237 w 1374659"/>
                <a:gd name="connsiteY3" fmla="*/ 419693 h 2565501"/>
                <a:gd name="connsiteX4" fmla="*/ 1176486 w 1374659"/>
                <a:gd name="connsiteY4" fmla="*/ 1222325 h 2565501"/>
                <a:gd name="connsiteX5" fmla="*/ 1100705 w 1374659"/>
                <a:gd name="connsiteY5" fmla="*/ 1385395 h 2565501"/>
                <a:gd name="connsiteX6" fmla="*/ 1176486 w 1374659"/>
                <a:gd name="connsiteY6" fmla="*/ 1520775 h 2565501"/>
                <a:gd name="connsiteX7" fmla="*/ 1305694 w 1374659"/>
                <a:gd name="connsiteY7" fmla="*/ 2559151 h 2565501"/>
                <a:gd name="connsiteX8" fmla="*/ 58763 w 1374659"/>
                <a:gd name="connsiteY8" fmla="*/ 2565501 h 2565501"/>
                <a:gd name="connsiteX9" fmla="*/ 204936 w 1374659"/>
                <a:gd name="connsiteY9" fmla="*/ 1565225 h 2565501"/>
                <a:gd name="connsiteX10" fmla="*/ 305820 w 1374659"/>
                <a:gd name="connsiteY10" fmla="*/ 1415558 h 2565501"/>
                <a:gd name="connsiteX11" fmla="*/ 217636 w 1374659"/>
                <a:gd name="connsiteY11" fmla="*/ 1235025 h 2565501"/>
                <a:gd name="connsiteX12" fmla="*/ 153420 w 1374659"/>
                <a:gd name="connsiteY12" fmla="*/ 413343 h 2565501"/>
                <a:gd name="connsiteX0" fmla="*/ 153420 w 1374659"/>
                <a:gd name="connsiteY0" fmla="*/ 413343 h 2565501"/>
                <a:gd name="connsiteX1" fmla="*/ 357213 w 1374659"/>
                <a:gd name="connsiteY1" fmla="*/ 0 h 2565501"/>
                <a:gd name="connsiteX2" fmla="*/ 1051694 w 1374659"/>
                <a:gd name="connsiteY2" fmla="*/ 6350 h 2565501"/>
                <a:gd name="connsiteX3" fmla="*/ 1287237 w 1374659"/>
                <a:gd name="connsiteY3" fmla="*/ 419693 h 2565501"/>
                <a:gd name="connsiteX4" fmla="*/ 1176486 w 1374659"/>
                <a:gd name="connsiteY4" fmla="*/ 1222325 h 2565501"/>
                <a:gd name="connsiteX5" fmla="*/ 1100705 w 1374659"/>
                <a:gd name="connsiteY5" fmla="*/ 1385395 h 2565501"/>
                <a:gd name="connsiteX6" fmla="*/ 1176486 w 1374659"/>
                <a:gd name="connsiteY6" fmla="*/ 1520775 h 2565501"/>
                <a:gd name="connsiteX7" fmla="*/ 1305694 w 1374659"/>
                <a:gd name="connsiteY7" fmla="*/ 2559151 h 2565501"/>
                <a:gd name="connsiteX8" fmla="*/ 58763 w 1374659"/>
                <a:gd name="connsiteY8" fmla="*/ 2565501 h 2565501"/>
                <a:gd name="connsiteX9" fmla="*/ 204936 w 1374659"/>
                <a:gd name="connsiteY9" fmla="*/ 1565225 h 2565501"/>
                <a:gd name="connsiteX10" fmla="*/ 305820 w 1374659"/>
                <a:gd name="connsiteY10" fmla="*/ 1415558 h 2565501"/>
                <a:gd name="connsiteX11" fmla="*/ 217636 w 1374659"/>
                <a:gd name="connsiteY11" fmla="*/ 1235025 h 2565501"/>
                <a:gd name="connsiteX12" fmla="*/ 153420 w 1374659"/>
                <a:gd name="connsiteY12" fmla="*/ 413343 h 2565501"/>
                <a:gd name="connsiteX0" fmla="*/ 153420 w 1374659"/>
                <a:gd name="connsiteY0" fmla="*/ 413343 h 2565501"/>
                <a:gd name="connsiteX1" fmla="*/ 357213 w 1374659"/>
                <a:gd name="connsiteY1" fmla="*/ 0 h 2565501"/>
                <a:gd name="connsiteX2" fmla="*/ 1051694 w 1374659"/>
                <a:gd name="connsiteY2" fmla="*/ 6350 h 2565501"/>
                <a:gd name="connsiteX3" fmla="*/ 1287237 w 1374659"/>
                <a:gd name="connsiteY3" fmla="*/ 419693 h 2565501"/>
                <a:gd name="connsiteX4" fmla="*/ 1176486 w 1374659"/>
                <a:gd name="connsiteY4" fmla="*/ 1222325 h 2565501"/>
                <a:gd name="connsiteX5" fmla="*/ 1100705 w 1374659"/>
                <a:gd name="connsiteY5" fmla="*/ 1385395 h 2565501"/>
                <a:gd name="connsiteX6" fmla="*/ 1176486 w 1374659"/>
                <a:gd name="connsiteY6" fmla="*/ 1520775 h 2565501"/>
                <a:gd name="connsiteX7" fmla="*/ 1305694 w 1374659"/>
                <a:gd name="connsiteY7" fmla="*/ 2559151 h 2565501"/>
                <a:gd name="connsiteX8" fmla="*/ 58763 w 1374659"/>
                <a:gd name="connsiteY8" fmla="*/ 2565501 h 2565501"/>
                <a:gd name="connsiteX9" fmla="*/ 204936 w 1374659"/>
                <a:gd name="connsiteY9" fmla="*/ 1565225 h 2565501"/>
                <a:gd name="connsiteX10" fmla="*/ 305820 w 1374659"/>
                <a:gd name="connsiteY10" fmla="*/ 1415558 h 2565501"/>
                <a:gd name="connsiteX11" fmla="*/ 217636 w 1374659"/>
                <a:gd name="connsiteY11" fmla="*/ 1235025 h 2565501"/>
                <a:gd name="connsiteX12" fmla="*/ 153420 w 1374659"/>
                <a:gd name="connsiteY12" fmla="*/ 413343 h 2565501"/>
                <a:gd name="connsiteX0" fmla="*/ 153538 w 1374777"/>
                <a:gd name="connsiteY0" fmla="*/ 413343 h 2565501"/>
                <a:gd name="connsiteX1" fmla="*/ 357331 w 1374777"/>
                <a:gd name="connsiteY1" fmla="*/ 0 h 2565501"/>
                <a:gd name="connsiteX2" fmla="*/ 1051812 w 1374777"/>
                <a:gd name="connsiteY2" fmla="*/ 6350 h 2565501"/>
                <a:gd name="connsiteX3" fmla="*/ 1287355 w 1374777"/>
                <a:gd name="connsiteY3" fmla="*/ 419693 h 2565501"/>
                <a:gd name="connsiteX4" fmla="*/ 1176604 w 1374777"/>
                <a:gd name="connsiteY4" fmla="*/ 1222325 h 2565501"/>
                <a:gd name="connsiteX5" fmla="*/ 1100823 w 1374777"/>
                <a:gd name="connsiteY5" fmla="*/ 1385395 h 2565501"/>
                <a:gd name="connsiteX6" fmla="*/ 1176604 w 1374777"/>
                <a:gd name="connsiteY6" fmla="*/ 1520775 h 2565501"/>
                <a:gd name="connsiteX7" fmla="*/ 1305812 w 1374777"/>
                <a:gd name="connsiteY7" fmla="*/ 2559151 h 2565501"/>
                <a:gd name="connsiteX8" fmla="*/ 58881 w 1374777"/>
                <a:gd name="connsiteY8" fmla="*/ 2565501 h 2565501"/>
                <a:gd name="connsiteX9" fmla="*/ 205054 w 1374777"/>
                <a:gd name="connsiteY9" fmla="*/ 1565225 h 2565501"/>
                <a:gd name="connsiteX10" fmla="*/ 305938 w 1374777"/>
                <a:gd name="connsiteY10" fmla="*/ 1415558 h 2565501"/>
                <a:gd name="connsiteX11" fmla="*/ 217754 w 1374777"/>
                <a:gd name="connsiteY11" fmla="*/ 1235025 h 2565501"/>
                <a:gd name="connsiteX12" fmla="*/ 153538 w 1374777"/>
                <a:gd name="connsiteY12" fmla="*/ 413343 h 2565501"/>
                <a:gd name="connsiteX0" fmla="*/ 162027 w 1383266"/>
                <a:gd name="connsiteY0" fmla="*/ 413343 h 2565501"/>
                <a:gd name="connsiteX1" fmla="*/ 365820 w 1383266"/>
                <a:gd name="connsiteY1" fmla="*/ 0 h 2565501"/>
                <a:gd name="connsiteX2" fmla="*/ 1060301 w 1383266"/>
                <a:gd name="connsiteY2" fmla="*/ 6350 h 2565501"/>
                <a:gd name="connsiteX3" fmla="*/ 1295844 w 1383266"/>
                <a:gd name="connsiteY3" fmla="*/ 419693 h 2565501"/>
                <a:gd name="connsiteX4" fmla="*/ 1185093 w 1383266"/>
                <a:gd name="connsiteY4" fmla="*/ 1222325 h 2565501"/>
                <a:gd name="connsiteX5" fmla="*/ 1109312 w 1383266"/>
                <a:gd name="connsiteY5" fmla="*/ 1385395 h 2565501"/>
                <a:gd name="connsiteX6" fmla="*/ 1185093 w 1383266"/>
                <a:gd name="connsiteY6" fmla="*/ 1520775 h 2565501"/>
                <a:gd name="connsiteX7" fmla="*/ 1314301 w 1383266"/>
                <a:gd name="connsiteY7" fmla="*/ 2559151 h 2565501"/>
                <a:gd name="connsiteX8" fmla="*/ 67370 w 1383266"/>
                <a:gd name="connsiteY8" fmla="*/ 2565501 h 2565501"/>
                <a:gd name="connsiteX9" fmla="*/ 213543 w 1383266"/>
                <a:gd name="connsiteY9" fmla="*/ 1565225 h 2565501"/>
                <a:gd name="connsiteX10" fmla="*/ 314427 w 1383266"/>
                <a:gd name="connsiteY10" fmla="*/ 1415558 h 2565501"/>
                <a:gd name="connsiteX11" fmla="*/ 226243 w 1383266"/>
                <a:gd name="connsiteY11" fmla="*/ 1235025 h 2565501"/>
                <a:gd name="connsiteX12" fmla="*/ 162027 w 1383266"/>
                <a:gd name="connsiteY12" fmla="*/ 413343 h 2565501"/>
                <a:gd name="connsiteX0" fmla="*/ 155048 w 1376287"/>
                <a:gd name="connsiteY0" fmla="*/ 413343 h 2565501"/>
                <a:gd name="connsiteX1" fmla="*/ 358841 w 1376287"/>
                <a:gd name="connsiteY1" fmla="*/ 0 h 2565501"/>
                <a:gd name="connsiteX2" fmla="*/ 1053322 w 1376287"/>
                <a:gd name="connsiteY2" fmla="*/ 6350 h 2565501"/>
                <a:gd name="connsiteX3" fmla="*/ 1288865 w 1376287"/>
                <a:gd name="connsiteY3" fmla="*/ 419693 h 2565501"/>
                <a:gd name="connsiteX4" fmla="*/ 1178114 w 1376287"/>
                <a:gd name="connsiteY4" fmla="*/ 1222325 h 2565501"/>
                <a:gd name="connsiteX5" fmla="*/ 1102333 w 1376287"/>
                <a:gd name="connsiteY5" fmla="*/ 1385395 h 2565501"/>
                <a:gd name="connsiteX6" fmla="*/ 1178114 w 1376287"/>
                <a:gd name="connsiteY6" fmla="*/ 1520775 h 2565501"/>
                <a:gd name="connsiteX7" fmla="*/ 1307322 w 1376287"/>
                <a:gd name="connsiteY7" fmla="*/ 2559151 h 2565501"/>
                <a:gd name="connsiteX8" fmla="*/ 60391 w 1376287"/>
                <a:gd name="connsiteY8" fmla="*/ 2565501 h 2565501"/>
                <a:gd name="connsiteX9" fmla="*/ 206564 w 1376287"/>
                <a:gd name="connsiteY9" fmla="*/ 1565225 h 2565501"/>
                <a:gd name="connsiteX10" fmla="*/ 302686 w 1376287"/>
                <a:gd name="connsiteY10" fmla="*/ 1406033 h 2565501"/>
                <a:gd name="connsiteX11" fmla="*/ 219264 w 1376287"/>
                <a:gd name="connsiteY11" fmla="*/ 1235025 h 2565501"/>
                <a:gd name="connsiteX12" fmla="*/ 155048 w 1376287"/>
                <a:gd name="connsiteY12" fmla="*/ 413343 h 2565501"/>
                <a:gd name="connsiteX0" fmla="*/ 155048 w 1376287"/>
                <a:gd name="connsiteY0" fmla="*/ 413343 h 2565501"/>
                <a:gd name="connsiteX1" fmla="*/ 358841 w 1376287"/>
                <a:gd name="connsiteY1" fmla="*/ 0 h 2565501"/>
                <a:gd name="connsiteX2" fmla="*/ 1053322 w 1376287"/>
                <a:gd name="connsiteY2" fmla="*/ 6350 h 2565501"/>
                <a:gd name="connsiteX3" fmla="*/ 1288865 w 1376287"/>
                <a:gd name="connsiteY3" fmla="*/ 419693 h 2565501"/>
                <a:gd name="connsiteX4" fmla="*/ 1178114 w 1376287"/>
                <a:gd name="connsiteY4" fmla="*/ 1222325 h 2565501"/>
                <a:gd name="connsiteX5" fmla="*/ 1102333 w 1376287"/>
                <a:gd name="connsiteY5" fmla="*/ 1385395 h 2565501"/>
                <a:gd name="connsiteX6" fmla="*/ 1178114 w 1376287"/>
                <a:gd name="connsiteY6" fmla="*/ 1520775 h 2565501"/>
                <a:gd name="connsiteX7" fmla="*/ 1307322 w 1376287"/>
                <a:gd name="connsiteY7" fmla="*/ 2559151 h 2565501"/>
                <a:gd name="connsiteX8" fmla="*/ 60391 w 1376287"/>
                <a:gd name="connsiteY8" fmla="*/ 2565501 h 2565501"/>
                <a:gd name="connsiteX9" fmla="*/ 206564 w 1376287"/>
                <a:gd name="connsiteY9" fmla="*/ 1565225 h 2565501"/>
                <a:gd name="connsiteX10" fmla="*/ 302686 w 1376287"/>
                <a:gd name="connsiteY10" fmla="*/ 1406033 h 2565501"/>
                <a:gd name="connsiteX11" fmla="*/ 219264 w 1376287"/>
                <a:gd name="connsiteY11" fmla="*/ 1235025 h 2565501"/>
                <a:gd name="connsiteX12" fmla="*/ 155048 w 1376287"/>
                <a:gd name="connsiteY12" fmla="*/ 413343 h 2565501"/>
                <a:gd name="connsiteX0" fmla="*/ 155048 w 1370656"/>
                <a:gd name="connsiteY0" fmla="*/ 413343 h 2565501"/>
                <a:gd name="connsiteX1" fmla="*/ 358841 w 1370656"/>
                <a:gd name="connsiteY1" fmla="*/ 0 h 2565501"/>
                <a:gd name="connsiteX2" fmla="*/ 1053322 w 1370656"/>
                <a:gd name="connsiteY2" fmla="*/ 6350 h 2565501"/>
                <a:gd name="connsiteX3" fmla="*/ 1288865 w 1370656"/>
                <a:gd name="connsiteY3" fmla="*/ 419693 h 2565501"/>
                <a:gd name="connsiteX4" fmla="*/ 1178114 w 1370656"/>
                <a:gd name="connsiteY4" fmla="*/ 1222325 h 2565501"/>
                <a:gd name="connsiteX5" fmla="*/ 1097570 w 1370656"/>
                <a:gd name="connsiteY5" fmla="*/ 1404445 h 2565501"/>
                <a:gd name="connsiteX6" fmla="*/ 1178114 w 1370656"/>
                <a:gd name="connsiteY6" fmla="*/ 1520775 h 2565501"/>
                <a:gd name="connsiteX7" fmla="*/ 1307322 w 1370656"/>
                <a:gd name="connsiteY7" fmla="*/ 2559151 h 2565501"/>
                <a:gd name="connsiteX8" fmla="*/ 60391 w 1370656"/>
                <a:gd name="connsiteY8" fmla="*/ 2565501 h 2565501"/>
                <a:gd name="connsiteX9" fmla="*/ 206564 w 1370656"/>
                <a:gd name="connsiteY9" fmla="*/ 1565225 h 2565501"/>
                <a:gd name="connsiteX10" fmla="*/ 302686 w 1370656"/>
                <a:gd name="connsiteY10" fmla="*/ 1406033 h 2565501"/>
                <a:gd name="connsiteX11" fmla="*/ 219264 w 1370656"/>
                <a:gd name="connsiteY11" fmla="*/ 1235025 h 2565501"/>
                <a:gd name="connsiteX12" fmla="*/ 155048 w 1370656"/>
                <a:gd name="connsiteY12" fmla="*/ 413343 h 2565501"/>
                <a:gd name="connsiteX0" fmla="*/ 155048 w 1371384"/>
                <a:gd name="connsiteY0" fmla="*/ 413343 h 2565501"/>
                <a:gd name="connsiteX1" fmla="*/ 358841 w 1371384"/>
                <a:gd name="connsiteY1" fmla="*/ 0 h 2565501"/>
                <a:gd name="connsiteX2" fmla="*/ 1053322 w 1371384"/>
                <a:gd name="connsiteY2" fmla="*/ 6350 h 2565501"/>
                <a:gd name="connsiteX3" fmla="*/ 1288865 w 1371384"/>
                <a:gd name="connsiteY3" fmla="*/ 419693 h 2565501"/>
                <a:gd name="connsiteX4" fmla="*/ 1178114 w 1371384"/>
                <a:gd name="connsiteY4" fmla="*/ 1222325 h 2565501"/>
                <a:gd name="connsiteX5" fmla="*/ 1097570 w 1371384"/>
                <a:gd name="connsiteY5" fmla="*/ 1404445 h 2565501"/>
                <a:gd name="connsiteX6" fmla="*/ 1182876 w 1371384"/>
                <a:gd name="connsiteY6" fmla="*/ 1551731 h 2565501"/>
                <a:gd name="connsiteX7" fmla="*/ 1307322 w 1371384"/>
                <a:gd name="connsiteY7" fmla="*/ 2559151 h 2565501"/>
                <a:gd name="connsiteX8" fmla="*/ 60391 w 1371384"/>
                <a:gd name="connsiteY8" fmla="*/ 2565501 h 2565501"/>
                <a:gd name="connsiteX9" fmla="*/ 206564 w 1371384"/>
                <a:gd name="connsiteY9" fmla="*/ 1565225 h 2565501"/>
                <a:gd name="connsiteX10" fmla="*/ 302686 w 1371384"/>
                <a:gd name="connsiteY10" fmla="*/ 1406033 h 2565501"/>
                <a:gd name="connsiteX11" fmla="*/ 219264 w 1371384"/>
                <a:gd name="connsiteY11" fmla="*/ 1235025 h 2565501"/>
                <a:gd name="connsiteX12" fmla="*/ 155048 w 1371384"/>
                <a:gd name="connsiteY12" fmla="*/ 413343 h 2565501"/>
                <a:gd name="connsiteX0" fmla="*/ 155048 w 1375575"/>
                <a:gd name="connsiteY0" fmla="*/ 413343 h 2565501"/>
                <a:gd name="connsiteX1" fmla="*/ 358841 w 1375575"/>
                <a:gd name="connsiteY1" fmla="*/ 0 h 2565501"/>
                <a:gd name="connsiteX2" fmla="*/ 1053322 w 1375575"/>
                <a:gd name="connsiteY2" fmla="*/ 6350 h 2565501"/>
                <a:gd name="connsiteX3" fmla="*/ 1288865 w 1375575"/>
                <a:gd name="connsiteY3" fmla="*/ 419693 h 2565501"/>
                <a:gd name="connsiteX4" fmla="*/ 1178114 w 1375575"/>
                <a:gd name="connsiteY4" fmla="*/ 1222325 h 2565501"/>
                <a:gd name="connsiteX5" fmla="*/ 1097570 w 1375575"/>
                <a:gd name="connsiteY5" fmla="*/ 1404445 h 2565501"/>
                <a:gd name="connsiteX6" fmla="*/ 1182876 w 1375575"/>
                <a:gd name="connsiteY6" fmla="*/ 1551731 h 2565501"/>
                <a:gd name="connsiteX7" fmla="*/ 1307322 w 1375575"/>
                <a:gd name="connsiteY7" fmla="*/ 2559151 h 2565501"/>
                <a:gd name="connsiteX8" fmla="*/ 60391 w 1375575"/>
                <a:gd name="connsiteY8" fmla="*/ 2565501 h 2565501"/>
                <a:gd name="connsiteX9" fmla="*/ 206564 w 1375575"/>
                <a:gd name="connsiteY9" fmla="*/ 1565225 h 2565501"/>
                <a:gd name="connsiteX10" fmla="*/ 302686 w 1375575"/>
                <a:gd name="connsiteY10" fmla="*/ 1406033 h 2565501"/>
                <a:gd name="connsiteX11" fmla="*/ 219264 w 1375575"/>
                <a:gd name="connsiteY11" fmla="*/ 1235025 h 2565501"/>
                <a:gd name="connsiteX12" fmla="*/ 155048 w 1375575"/>
                <a:gd name="connsiteY12" fmla="*/ 413343 h 2565501"/>
                <a:gd name="connsiteX0" fmla="*/ 155048 w 1371164"/>
                <a:gd name="connsiteY0" fmla="*/ 413343 h 2565501"/>
                <a:gd name="connsiteX1" fmla="*/ 358841 w 1371164"/>
                <a:gd name="connsiteY1" fmla="*/ 0 h 2565501"/>
                <a:gd name="connsiteX2" fmla="*/ 1053322 w 1371164"/>
                <a:gd name="connsiteY2" fmla="*/ 6350 h 2565501"/>
                <a:gd name="connsiteX3" fmla="*/ 1288865 w 1371164"/>
                <a:gd name="connsiteY3" fmla="*/ 419693 h 2565501"/>
                <a:gd name="connsiteX4" fmla="*/ 1178114 w 1371164"/>
                <a:gd name="connsiteY4" fmla="*/ 1222325 h 2565501"/>
                <a:gd name="connsiteX5" fmla="*/ 1107095 w 1371164"/>
                <a:gd name="connsiteY5" fmla="*/ 1394920 h 2565501"/>
                <a:gd name="connsiteX6" fmla="*/ 1182876 w 1371164"/>
                <a:gd name="connsiteY6" fmla="*/ 1551731 h 2565501"/>
                <a:gd name="connsiteX7" fmla="*/ 1307322 w 1371164"/>
                <a:gd name="connsiteY7" fmla="*/ 2559151 h 2565501"/>
                <a:gd name="connsiteX8" fmla="*/ 60391 w 1371164"/>
                <a:gd name="connsiteY8" fmla="*/ 2565501 h 2565501"/>
                <a:gd name="connsiteX9" fmla="*/ 206564 w 1371164"/>
                <a:gd name="connsiteY9" fmla="*/ 1565225 h 2565501"/>
                <a:gd name="connsiteX10" fmla="*/ 302686 w 1371164"/>
                <a:gd name="connsiteY10" fmla="*/ 1406033 h 2565501"/>
                <a:gd name="connsiteX11" fmla="*/ 219264 w 1371164"/>
                <a:gd name="connsiteY11" fmla="*/ 1235025 h 2565501"/>
                <a:gd name="connsiteX12" fmla="*/ 155048 w 1371164"/>
                <a:gd name="connsiteY12" fmla="*/ 413343 h 2565501"/>
                <a:gd name="connsiteX0" fmla="*/ 155048 w 1371164"/>
                <a:gd name="connsiteY0" fmla="*/ 413343 h 2565501"/>
                <a:gd name="connsiteX1" fmla="*/ 358841 w 1371164"/>
                <a:gd name="connsiteY1" fmla="*/ 0 h 2565501"/>
                <a:gd name="connsiteX2" fmla="*/ 1053322 w 1371164"/>
                <a:gd name="connsiteY2" fmla="*/ 6350 h 2565501"/>
                <a:gd name="connsiteX3" fmla="*/ 1288865 w 1371164"/>
                <a:gd name="connsiteY3" fmla="*/ 419693 h 2565501"/>
                <a:gd name="connsiteX4" fmla="*/ 1178114 w 1371164"/>
                <a:gd name="connsiteY4" fmla="*/ 1222325 h 2565501"/>
                <a:gd name="connsiteX5" fmla="*/ 1107095 w 1371164"/>
                <a:gd name="connsiteY5" fmla="*/ 1394920 h 2565501"/>
                <a:gd name="connsiteX6" fmla="*/ 1182876 w 1371164"/>
                <a:gd name="connsiteY6" fmla="*/ 1551731 h 2565501"/>
                <a:gd name="connsiteX7" fmla="*/ 1307322 w 1371164"/>
                <a:gd name="connsiteY7" fmla="*/ 2559151 h 2565501"/>
                <a:gd name="connsiteX8" fmla="*/ 60391 w 1371164"/>
                <a:gd name="connsiteY8" fmla="*/ 2565501 h 2565501"/>
                <a:gd name="connsiteX9" fmla="*/ 206564 w 1371164"/>
                <a:gd name="connsiteY9" fmla="*/ 1565225 h 2565501"/>
                <a:gd name="connsiteX10" fmla="*/ 302686 w 1371164"/>
                <a:gd name="connsiteY10" fmla="*/ 1406033 h 2565501"/>
                <a:gd name="connsiteX11" fmla="*/ 219264 w 1371164"/>
                <a:gd name="connsiteY11" fmla="*/ 1235025 h 2565501"/>
                <a:gd name="connsiteX12" fmla="*/ 155048 w 1371164"/>
                <a:gd name="connsiteY12" fmla="*/ 413343 h 2565501"/>
                <a:gd name="connsiteX0" fmla="*/ 155048 w 1371164"/>
                <a:gd name="connsiteY0" fmla="*/ 413343 h 2565501"/>
                <a:gd name="connsiteX1" fmla="*/ 358841 w 1371164"/>
                <a:gd name="connsiteY1" fmla="*/ 0 h 2565501"/>
                <a:gd name="connsiteX2" fmla="*/ 1053322 w 1371164"/>
                <a:gd name="connsiteY2" fmla="*/ 6350 h 2565501"/>
                <a:gd name="connsiteX3" fmla="*/ 1288865 w 1371164"/>
                <a:gd name="connsiteY3" fmla="*/ 419693 h 2565501"/>
                <a:gd name="connsiteX4" fmla="*/ 1178114 w 1371164"/>
                <a:gd name="connsiteY4" fmla="*/ 1222325 h 2565501"/>
                <a:gd name="connsiteX5" fmla="*/ 1107095 w 1371164"/>
                <a:gd name="connsiteY5" fmla="*/ 1394920 h 2565501"/>
                <a:gd name="connsiteX6" fmla="*/ 1182876 w 1371164"/>
                <a:gd name="connsiteY6" fmla="*/ 1551731 h 2565501"/>
                <a:gd name="connsiteX7" fmla="*/ 1307322 w 1371164"/>
                <a:gd name="connsiteY7" fmla="*/ 2559151 h 2565501"/>
                <a:gd name="connsiteX8" fmla="*/ 60391 w 1371164"/>
                <a:gd name="connsiteY8" fmla="*/ 2565501 h 2565501"/>
                <a:gd name="connsiteX9" fmla="*/ 206564 w 1371164"/>
                <a:gd name="connsiteY9" fmla="*/ 1565225 h 2565501"/>
                <a:gd name="connsiteX10" fmla="*/ 302686 w 1371164"/>
                <a:gd name="connsiteY10" fmla="*/ 1406033 h 2565501"/>
                <a:gd name="connsiteX11" fmla="*/ 219264 w 1371164"/>
                <a:gd name="connsiteY11" fmla="*/ 1235025 h 2565501"/>
                <a:gd name="connsiteX12" fmla="*/ 155048 w 1371164"/>
                <a:gd name="connsiteY12" fmla="*/ 413343 h 2565501"/>
                <a:gd name="connsiteX0" fmla="*/ 155048 w 1371164"/>
                <a:gd name="connsiteY0" fmla="*/ 413343 h 2565501"/>
                <a:gd name="connsiteX1" fmla="*/ 358841 w 1371164"/>
                <a:gd name="connsiteY1" fmla="*/ 0 h 2565501"/>
                <a:gd name="connsiteX2" fmla="*/ 1053322 w 1371164"/>
                <a:gd name="connsiteY2" fmla="*/ 6350 h 2565501"/>
                <a:gd name="connsiteX3" fmla="*/ 1288865 w 1371164"/>
                <a:gd name="connsiteY3" fmla="*/ 419693 h 2565501"/>
                <a:gd name="connsiteX4" fmla="*/ 1178114 w 1371164"/>
                <a:gd name="connsiteY4" fmla="*/ 1222325 h 2565501"/>
                <a:gd name="connsiteX5" fmla="*/ 1107095 w 1371164"/>
                <a:gd name="connsiteY5" fmla="*/ 1394920 h 2565501"/>
                <a:gd name="connsiteX6" fmla="*/ 1182876 w 1371164"/>
                <a:gd name="connsiteY6" fmla="*/ 1551731 h 2565501"/>
                <a:gd name="connsiteX7" fmla="*/ 1307322 w 1371164"/>
                <a:gd name="connsiteY7" fmla="*/ 2559151 h 2565501"/>
                <a:gd name="connsiteX8" fmla="*/ 60391 w 1371164"/>
                <a:gd name="connsiteY8" fmla="*/ 2565501 h 2565501"/>
                <a:gd name="connsiteX9" fmla="*/ 206564 w 1371164"/>
                <a:gd name="connsiteY9" fmla="*/ 1565225 h 2565501"/>
                <a:gd name="connsiteX10" fmla="*/ 302686 w 1371164"/>
                <a:gd name="connsiteY10" fmla="*/ 1406033 h 2565501"/>
                <a:gd name="connsiteX11" fmla="*/ 219264 w 1371164"/>
                <a:gd name="connsiteY11" fmla="*/ 1235025 h 2565501"/>
                <a:gd name="connsiteX12" fmla="*/ 155048 w 1371164"/>
                <a:gd name="connsiteY12" fmla="*/ 413343 h 2565501"/>
                <a:gd name="connsiteX0" fmla="*/ 155048 w 1371164"/>
                <a:gd name="connsiteY0" fmla="*/ 413343 h 2565501"/>
                <a:gd name="connsiteX1" fmla="*/ 358841 w 1371164"/>
                <a:gd name="connsiteY1" fmla="*/ 0 h 2565501"/>
                <a:gd name="connsiteX2" fmla="*/ 1053322 w 1371164"/>
                <a:gd name="connsiteY2" fmla="*/ 6350 h 2565501"/>
                <a:gd name="connsiteX3" fmla="*/ 1288865 w 1371164"/>
                <a:gd name="connsiteY3" fmla="*/ 419693 h 2565501"/>
                <a:gd name="connsiteX4" fmla="*/ 1178114 w 1371164"/>
                <a:gd name="connsiteY4" fmla="*/ 1222325 h 2565501"/>
                <a:gd name="connsiteX5" fmla="*/ 1107095 w 1371164"/>
                <a:gd name="connsiteY5" fmla="*/ 1394920 h 2565501"/>
                <a:gd name="connsiteX6" fmla="*/ 1182876 w 1371164"/>
                <a:gd name="connsiteY6" fmla="*/ 1551731 h 2565501"/>
                <a:gd name="connsiteX7" fmla="*/ 1307322 w 1371164"/>
                <a:gd name="connsiteY7" fmla="*/ 2559151 h 2565501"/>
                <a:gd name="connsiteX8" fmla="*/ 60391 w 1371164"/>
                <a:gd name="connsiteY8" fmla="*/ 2565501 h 2565501"/>
                <a:gd name="connsiteX9" fmla="*/ 206564 w 1371164"/>
                <a:gd name="connsiteY9" fmla="*/ 1565225 h 2565501"/>
                <a:gd name="connsiteX10" fmla="*/ 302686 w 1371164"/>
                <a:gd name="connsiteY10" fmla="*/ 1406033 h 2565501"/>
                <a:gd name="connsiteX11" fmla="*/ 219264 w 1371164"/>
                <a:gd name="connsiteY11" fmla="*/ 1235025 h 2565501"/>
                <a:gd name="connsiteX12" fmla="*/ 155048 w 1371164"/>
                <a:gd name="connsiteY12" fmla="*/ 413343 h 2565501"/>
                <a:gd name="connsiteX0" fmla="*/ 155048 w 1374987"/>
                <a:gd name="connsiteY0" fmla="*/ 413343 h 2565501"/>
                <a:gd name="connsiteX1" fmla="*/ 358841 w 1374987"/>
                <a:gd name="connsiteY1" fmla="*/ 0 h 2565501"/>
                <a:gd name="connsiteX2" fmla="*/ 1053322 w 1374987"/>
                <a:gd name="connsiteY2" fmla="*/ 6350 h 2565501"/>
                <a:gd name="connsiteX3" fmla="*/ 1288865 w 1374987"/>
                <a:gd name="connsiteY3" fmla="*/ 419693 h 2565501"/>
                <a:gd name="connsiteX4" fmla="*/ 1178114 w 1374987"/>
                <a:gd name="connsiteY4" fmla="*/ 1222325 h 2565501"/>
                <a:gd name="connsiteX5" fmla="*/ 1107095 w 1374987"/>
                <a:gd name="connsiteY5" fmla="*/ 1394920 h 2565501"/>
                <a:gd name="connsiteX6" fmla="*/ 1182876 w 1374987"/>
                <a:gd name="connsiteY6" fmla="*/ 1551731 h 2565501"/>
                <a:gd name="connsiteX7" fmla="*/ 1307322 w 1374987"/>
                <a:gd name="connsiteY7" fmla="*/ 2559151 h 2565501"/>
                <a:gd name="connsiteX8" fmla="*/ 60391 w 1374987"/>
                <a:gd name="connsiteY8" fmla="*/ 2565501 h 2565501"/>
                <a:gd name="connsiteX9" fmla="*/ 206564 w 1374987"/>
                <a:gd name="connsiteY9" fmla="*/ 1565225 h 2565501"/>
                <a:gd name="connsiteX10" fmla="*/ 302686 w 1374987"/>
                <a:gd name="connsiteY10" fmla="*/ 1406033 h 2565501"/>
                <a:gd name="connsiteX11" fmla="*/ 219264 w 1374987"/>
                <a:gd name="connsiteY11" fmla="*/ 1235025 h 2565501"/>
                <a:gd name="connsiteX12" fmla="*/ 155048 w 1374987"/>
                <a:gd name="connsiteY12" fmla="*/ 413343 h 2565501"/>
                <a:gd name="connsiteX0" fmla="*/ 155048 w 1368629"/>
                <a:gd name="connsiteY0" fmla="*/ 413343 h 2565501"/>
                <a:gd name="connsiteX1" fmla="*/ 358841 w 1368629"/>
                <a:gd name="connsiteY1" fmla="*/ 0 h 2565501"/>
                <a:gd name="connsiteX2" fmla="*/ 1053322 w 1368629"/>
                <a:gd name="connsiteY2" fmla="*/ 6350 h 2565501"/>
                <a:gd name="connsiteX3" fmla="*/ 1288865 w 1368629"/>
                <a:gd name="connsiteY3" fmla="*/ 419693 h 2565501"/>
                <a:gd name="connsiteX4" fmla="*/ 1178114 w 1368629"/>
                <a:gd name="connsiteY4" fmla="*/ 1222325 h 2565501"/>
                <a:gd name="connsiteX5" fmla="*/ 1107095 w 1368629"/>
                <a:gd name="connsiteY5" fmla="*/ 1394920 h 2565501"/>
                <a:gd name="connsiteX6" fmla="*/ 1182876 w 1368629"/>
                <a:gd name="connsiteY6" fmla="*/ 1551731 h 2565501"/>
                <a:gd name="connsiteX7" fmla="*/ 1307322 w 1368629"/>
                <a:gd name="connsiteY7" fmla="*/ 2559151 h 2565501"/>
                <a:gd name="connsiteX8" fmla="*/ 60391 w 1368629"/>
                <a:gd name="connsiteY8" fmla="*/ 2565501 h 2565501"/>
                <a:gd name="connsiteX9" fmla="*/ 206564 w 1368629"/>
                <a:gd name="connsiteY9" fmla="*/ 1565225 h 2565501"/>
                <a:gd name="connsiteX10" fmla="*/ 302686 w 1368629"/>
                <a:gd name="connsiteY10" fmla="*/ 1406033 h 2565501"/>
                <a:gd name="connsiteX11" fmla="*/ 219264 w 1368629"/>
                <a:gd name="connsiteY11" fmla="*/ 1235025 h 2565501"/>
                <a:gd name="connsiteX12" fmla="*/ 155048 w 1368629"/>
                <a:gd name="connsiteY12" fmla="*/ 413343 h 2565501"/>
                <a:gd name="connsiteX0" fmla="*/ 155048 w 1369482"/>
                <a:gd name="connsiteY0" fmla="*/ 413343 h 2565501"/>
                <a:gd name="connsiteX1" fmla="*/ 358841 w 1369482"/>
                <a:gd name="connsiteY1" fmla="*/ 0 h 2565501"/>
                <a:gd name="connsiteX2" fmla="*/ 1053322 w 1369482"/>
                <a:gd name="connsiteY2" fmla="*/ 6350 h 2565501"/>
                <a:gd name="connsiteX3" fmla="*/ 1288865 w 1369482"/>
                <a:gd name="connsiteY3" fmla="*/ 419693 h 2565501"/>
                <a:gd name="connsiteX4" fmla="*/ 1178114 w 1369482"/>
                <a:gd name="connsiteY4" fmla="*/ 1222325 h 2565501"/>
                <a:gd name="connsiteX5" fmla="*/ 1107095 w 1369482"/>
                <a:gd name="connsiteY5" fmla="*/ 1394920 h 2565501"/>
                <a:gd name="connsiteX6" fmla="*/ 1182876 w 1369482"/>
                <a:gd name="connsiteY6" fmla="*/ 1551731 h 2565501"/>
                <a:gd name="connsiteX7" fmla="*/ 1307322 w 1369482"/>
                <a:gd name="connsiteY7" fmla="*/ 2559151 h 2565501"/>
                <a:gd name="connsiteX8" fmla="*/ 60391 w 1369482"/>
                <a:gd name="connsiteY8" fmla="*/ 2565501 h 2565501"/>
                <a:gd name="connsiteX9" fmla="*/ 206564 w 1369482"/>
                <a:gd name="connsiteY9" fmla="*/ 1565225 h 2565501"/>
                <a:gd name="connsiteX10" fmla="*/ 302686 w 1369482"/>
                <a:gd name="connsiteY10" fmla="*/ 1406033 h 2565501"/>
                <a:gd name="connsiteX11" fmla="*/ 219264 w 1369482"/>
                <a:gd name="connsiteY11" fmla="*/ 1235025 h 2565501"/>
                <a:gd name="connsiteX12" fmla="*/ 155048 w 1369482"/>
                <a:gd name="connsiteY12" fmla="*/ 413343 h 2565501"/>
                <a:gd name="connsiteX0" fmla="*/ 157893 w 1372327"/>
                <a:gd name="connsiteY0" fmla="*/ 413343 h 2565501"/>
                <a:gd name="connsiteX1" fmla="*/ 361686 w 1372327"/>
                <a:gd name="connsiteY1" fmla="*/ 0 h 2565501"/>
                <a:gd name="connsiteX2" fmla="*/ 1056167 w 1372327"/>
                <a:gd name="connsiteY2" fmla="*/ 6350 h 2565501"/>
                <a:gd name="connsiteX3" fmla="*/ 1291710 w 1372327"/>
                <a:gd name="connsiteY3" fmla="*/ 419693 h 2565501"/>
                <a:gd name="connsiteX4" fmla="*/ 1180959 w 1372327"/>
                <a:gd name="connsiteY4" fmla="*/ 1222325 h 2565501"/>
                <a:gd name="connsiteX5" fmla="*/ 1109940 w 1372327"/>
                <a:gd name="connsiteY5" fmla="*/ 1394920 h 2565501"/>
                <a:gd name="connsiteX6" fmla="*/ 1185721 w 1372327"/>
                <a:gd name="connsiteY6" fmla="*/ 1551731 h 2565501"/>
                <a:gd name="connsiteX7" fmla="*/ 1310167 w 1372327"/>
                <a:gd name="connsiteY7" fmla="*/ 2559151 h 2565501"/>
                <a:gd name="connsiteX8" fmla="*/ 63236 w 1372327"/>
                <a:gd name="connsiteY8" fmla="*/ 2565501 h 2565501"/>
                <a:gd name="connsiteX9" fmla="*/ 209409 w 1372327"/>
                <a:gd name="connsiteY9" fmla="*/ 1565225 h 2565501"/>
                <a:gd name="connsiteX10" fmla="*/ 305531 w 1372327"/>
                <a:gd name="connsiteY10" fmla="*/ 1406033 h 2565501"/>
                <a:gd name="connsiteX11" fmla="*/ 222109 w 1372327"/>
                <a:gd name="connsiteY11" fmla="*/ 1235025 h 2565501"/>
                <a:gd name="connsiteX12" fmla="*/ 157893 w 1372327"/>
                <a:gd name="connsiteY12" fmla="*/ 413343 h 2565501"/>
                <a:gd name="connsiteX0" fmla="*/ 157893 w 1372327"/>
                <a:gd name="connsiteY0" fmla="*/ 413343 h 2565501"/>
                <a:gd name="connsiteX1" fmla="*/ 361686 w 1372327"/>
                <a:gd name="connsiteY1" fmla="*/ 0 h 2565501"/>
                <a:gd name="connsiteX2" fmla="*/ 1056167 w 1372327"/>
                <a:gd name="connsiteY2" fmla="*/ 6350 h 2565501"/>
                <a:gd name="connsiteX3" fmla="*/ 1291710 w 1372327"/>
                <a:gd name="connsiteY3" fmla="*/ 419693 h 2565501"/>
                <a:gd name="connsiteX4" fmla="*/ 1202390 w 1372327"/>
                <a:gd name="connsiteY4" fmla="*/ 867518 h 2565501"/>
                <a:gd name="connsiteX5" fmla="*/ 1109940 w 1372327"/>
                <a:gd name="connsiteY5" fmla="*/ 1394920 h 2565501"/>
                <a:gd name="connsiteX6" fmla="*/ 1185721 w 1372327"/>
                <a:gd name="connsiteY6" fmla="*/ 1551731 h 2565501"/>
                <a:gd name="connsiteX7" fmla="*/ 1310167 w 1372327"/>
                <a:gd name="connsiteY7" fmla="*/ 2559151 h 2565501"/>
                <a:gd name="connsiteX8" fmla="*/ 63236 w 1372327"/>
                <a:gd name="connsiteY8" fmla="*/ 2565501 h 2565501"/>
                <a:gd name="connsiteX9" fmla="*/ 209409 w 1372327"/>
                <a:gd name="connsiteY9" fmla="*/ 1565225 h 2565501"/>
                <a:gd name="connsiteX10" fmla="*/ 305531 w 1372327"/>
                <a:gd name="connsiteY10" fmla="*/ 1406033 h 2565501"/>
                <a:gd name="connsiteX11" fmla="*/ 222109 w 1372327"/>
                <a:gd name="connsiteY11" fmla="*/ 1235025 h 2565501"/>
                <a:gd name="connsiteX12" fmla="*/ 157893 w 1372327"/>
                <a:gd name="connsiteY12" fmla="*/ 413343 h 2565501"/>
                <a:gd name="connsiteX0" fmla="*/ 157893 w 1373626"/>
                <a:gd name="connsiteY0" fmla="*/ 413343 h 2565501"/>
                <a:gd name="connsiteX1" fmla="*/ 361686 w 1373626"/>
                <a:gd name="connsiteY1" fmla="*/ 0 h 2565501"/>
                <a:gd name="connsiteX2" fmla="*/ 1056167 w 1373626"/>
                <a:gd name="connsiteY2" fmla="*/ 6350 h 2565501"/>
                <a:gd name="connsiteX3" fmla="*/ 1291710 w 1373626"/>
                <a:gd name="connsiteY3" fmla="*/ 419693 h 2565501"/>
                <a:gd name="connsiteX4" fmla="*/ 1202390 w 1373626"/>
                <a:gd name="connsiteY4" fmla="*/ 867518 h 2565501"/>
                <a:gd name="connsiteX5" fmla="*/ 1126609 w 1373626"/>
                <a:gd name="connsiteY5" fmla="*/ 1063926 h 2565501"/>
                <a:gd name="connsiteX6" fmla="*/ 1185721 w 1373626"/>
                <a:gd name="connsiteY6" fmla="*/ 1551731 h 2565501"/>
                <a:gd name="connsiteX7" fmla="*/ 1310167 w 1373626"/>
                <a:gd name="connsiteY7" fmla="*/ 2559151 h 2565501"/>
                <a:gd name="connsiteX8" fmla="*/ 63236 w 1373626"/>
                <a:gd name="connsiteY8" fmla="*/ 2565501 h 2565501"/>
                <a:gd name="connsiteX9" fmla="*/ 209409 w 1373626"/>
                <a:gd name="connsiteY9" fmla="*/ 1565225 h 2565501"/>
                <a:gd name="connsiteX10" fmla="*/ 305531 w 1373626"/>
                <a:gd name="connsiteY10" fmla="*/ 1406033 h 2565501"/>
                <a:gd name="connsiteX11" fmla="*/ 222109 w 1373626"/>
                <a:gd name="connsiteY11" fmla="*/ 1235025 h 2565501"/>
                <a:gd name="connsiteX12" fmla="*/ 157893 w 1373626"/>
                <a:gd name="connsiteY12" fmla="*/ 413343 h 2565501"/>
                <a:gd name="connsiteX0" fmla="*/ 157893 w 1374731"/>
                <a:gd name="connsiteY0" fmla="*/ 413343 h 2565501"/>
                <a:gd name="connsiteX1" fmla="*/ 361686 w 1374731"/>
                <a:gd name="connsiteY1" fmla="*/ 0 h 2565501"/>
                <a:gd name="connsiteX2" fmla="*/ 1056167 w 1374731"/>
                <a:gd name="connsiteY2" fmla="*/ 6350 h 2565501"/>
                <a:gd name="connsiteX3" fmla="*/ 1291710 w 1374731"/>
                <a:gd name="connsiteY3" fmla="*/ 419693 h 2565501"/>
                <a:gd name="connsiteX4" fmla="*/ 1202390 w 1374731"/>
                <a:gd name="connsiteY4" fmla="*/ 867518 h 2565501"/>
                <a:gd name="connsiteX5" fmla="*/ 1126609 w 1374731"/>
                <a:gd name="connsiteY5" fmla="*/ 1063926 h 2565501"/>
                <a:gd name="connsiteX6" fmla="*/ 1192865 w 1374731"/>
                <a:gd name="connsiteY6" fmla="*/ 1273124 h 2565501"/>
                <a:gd name="connsiteX7" fmla="*/ 1310167 w 1374731"/>
                <a:gd name="connsiteY7" fmla="*/ 2559151 h 2565501"/>
                <a:gd name="connsiteX8" fmla="*/ 63236 w 1374731"/>
                <a:gd name="connsiteY8" fmla="*/ 2565501 h 2565501"/>
                <a:gd name="connsiteX9" fmla="*/ 209409 w 1374731"/>
                <a:gd name="connsiteY9" fmla="*/ 1565225 h 2565501"/>
                <a:gd name="connsiteX10" fmla="*/ 305531 w 1374731"/>
                <a:gd name="connsiteY10" fmla="*/ 1406033 h 2565501"/>
                <a:gd name="connsiteX11" fmla="*/ 222109 w 1374731"/>
                <a:gd name="connsiteY11" fmla="*/ 1235025 h 2565501"/>
                <a:gd name="connsiteX12" fmla="*/ 157893 w 1374731"/>
                <a:gd name="connsiteY12" fmla="*/ 413343 h 2565501"/>
                <a:gd name="connsiteX0" fmla="*/ 157893 w 1380599"/>
                <a:gd name="connsiteY0" fmla="*/ 413343 h 2565501"/>
                <a:gd name="connsiteX1" fmla="*/ 361686 w 1380599"/>
                <a:gd name="connsiteY1" fmla="*/ 0 h 2565501"/>
                <a:gd name="connsiteX2" fmla="*/ 1056167 w 1380599"/>
                <a:gd name="connsiteY2" fmla="*/ 6350 h 2565501"/>
                <a:gd name="connsiteX3" fmla="*/ 1291710 w 1380599"/>
                <a:gd name="connsiteY3" fmla="*/ 419693 h 2565501"/>
                <a:gd name="connsiteX4" fmla="*/ 1202390 w 1380599"/>
                <a:gd name="connsiteY4" fmla="*/ 867518 h 2565501"/>
                <a:gd name="connsiteX5" fmla="*/ 1126609 w 1380599"/>
                <a:gd name="connsiteY5" fmla="*/ 1063926 h 2565501"/>
                <a:gd name="connsiteX6" fmla="*/ 1192865 w 1380599"/>
                <a:gd name="connsiteY6" fmla="*/ 1273124 h 2565501"/>
                <a:gd name="connsiteX7" fmla="*/ 1310167 w 1380599"/>
                <a:gd name="connsiteY7" fmla="*/ 2559151 h 2565501"/>
                <a:gd name="connsiteX8" fmla="*/ 63236 w 1380599"/>
                <a:gd name="connsiteY8" fmla="*/ 2565501 h 2565501"/>
                <a:gd name="connsiteX9" fmla="*/ 209409 w 1380599"/>
                <a:gd name="connsiteY9" fmla="*/ 1565225 h 2565501"/>
                <a:gd name="connsiteX10" fmla="*/ 305531 w 1380599"/>
                <a:gd name="connsiteY10" fmla="*/ 1406033 h 2565501"/>
                <a:gd name="connsiteX11" fmla="*/ 222109 w 1380599"/>
                <a:gd name="connsiteY11" fmla="*/ 1235025 h 2565501"/>
                <a:gd name="connsiteX12" fmla="*/ 157893 w 1380599"/>
                <a:gd name="connsiteY12" fmla="*/ 413343 h 2565501"/>
                <a:gd name="connsiteX0" fmla="*/ 157893 w 1380599"/>
                <a:gd name="connsiteY0" fmla="*/ 413343 h 2565501"/>
                <a:gd name="connsiteX1" fmla="*/ 361686 w 1380599"/>
                <a:gd name="connsiteY1" fmla="*/ 0 h 2565501"/>
                <a:gd name="connsiteX2" fmla="*/ 1056167 w 1380599"/>
                <a:gd name="connsiteY2" fmla="*/ 6350 h 2565501"/>
                <a:gd name="connsiteX3" fmla="*/ 1291710 w 1380599"/>
                <a:gd name="connsiteY3" fmla="*/ 419693 h 2565501"/>
                <a:gd name="connsiteX4" fmla="*/ 1202390 w 1380599"/>
                <a:gd name="connsiteY4" fmla="*/ 867518 h 2565501"/>
                <a:gd name="connsiteX5" fmla="*/ 1126609 w 1380599"/>
                <a:gd name="connsiteY5" fmla="*/ 1063926 h 2565501"/>
                <a:gd name="connsiteX6" fmla="*/ 1192865 w 1380599"/>
                <a:gd name="connsiteY6" fmla="*/ 1273124 h 2565501"/>
                <a:gd name="connsiteX7" fmla="*/ 1310167 w 1380599"/>
                <a:gd name="connsiteY7" fmla="*/ 2559151 h 2565501"/>
                <a:gd name="connsiteX8" fmla="*/ 63236 w 1380599"/>
                <a:gd name="connsiteY8" fmla="*/ 2565501 h 2565501"/>
                <a:gd name="connsiteX9" fmla="*/ 209409 w 1380599"/>
                <a:gd name="connsiteY9" fmla="*/ 1565225 h 2565501"/>
                <a:gd name="connsiteX10" fmla="*/ 305531 w 1380599"/>
                <a:gd name="connsiteY10" fmla="*/ 1406033 h 2565501"/>
                <a:gd name="connsiteX11" fmla="*/ 207821 w 1380599"/>
                <a:gd name="connsiteY11" fmla="*/ 858787 h 2565501"/>
                <a:gd name="connsiteX12" fmla="*/ 157893 w 1380599"/>
                <a:gd name="connsiteY12" fmla="*/ 413343 h 2565501"/>
                <a:gd name="connsiteX0" fmla="*/ 155150 w 1377856"/>
                <a:gd name="connsiteY0" fmla="*/ 413343 h 2565501"/>
                <a:gd name="connsiteX1" fmla="*/ 358943 w 1377856"/>
                <a:gd name="connsiteY1" fmla="*/ 0 h 2565501"/>
                <a:gd name="connsiteX2" fmla="*/ 1053424 w 1377856"/>
                <a:gd name="connsiteY2" fmla="*/ 6350 h 2565501"/>
                <a:gd name="connsiteX3" fmla="*/ 1288967 w 1377856"/>
                <a:gd name="connsiteY3" fmla="*/ 419693 h 2565501"/>
                <a:gd name="connsiteX4" fmla="*/ 1199647 w 1377856"/>
                <a:gd name="connsiteY4" fmla="*/ 867518 h 2565501"/>
                <a:gd name="connsiteX5" fmla="*/ 1123866 w 1377856"/>
                <a:gd name="connsiteY5" fmla="*/ 1063926 h 2565501"/>
                <a:gd name="connsiteX6" fmla="*/ 1190122 w 1377856"/>
                <a:gd name="connsiteY6" fmla="*/ 1273124 h 2565501"/>
                <a:gd name="connsiteX7" fmla="*/ 1307424 w 1377856"/>
                <a:gd name="connsiteY7" fmla="*/ 2559151 h 2565501"/>
                <a:gd name="connsiteX8" fmla="*/ 60493 w 1377856"/>
                <a:gd name="connsiteY8" fmla="*/ 2565501 h 2565501"/>
                <a:gd name="connsiteX9" fmla="*/ 206666 w 1377856"/>
                <a:gd name="connsiteY9" fmla="*/ 1565225 h 2565501"/>
                <a:gd name="connsiteX10" fmla="*/ 307550 w 1377856"/>
                <a:gd name="connsiteY10" fmla="*/ 1060752 h 2565501"/>
                <a:gd name="connsiteX11" fmla="*/ 205078 w 1377856"/>
                <a:gd name="connsiteY11" fmla="*/ 858787 h 2565501"/>
                <a:gd name="connsiteX12" fmla="*/ 155150 w 1377856"/>
                <a:gd name="connsiteY12" fmla="*/ 413343 h 2565501"/>
                <a:gd name="connsiteX0" fmla="*/ 155150 w 1377856"/>
                <a:gd name="connsiteY0" fmla="*/ 413343 h 2565501"/>
                <a:gd name="connsiteX1" fmla="*/ 358943 w 1377856"/>
                <a:gd name="connsiteY1" fmla="*/ 0 h 2565501"/>
                <a:gd name="connsiteX2" fmla="*/ 1053424 w 1377856"/>
                <a:gd name="connsiteY2" fmla="*/ 6350 h 2565501"/>
                <a:gd name="connsiteX3" fmla="*/ 1288967 w 1377856"/>
                <a:gd name="connsiteY3" fmla="*/ 419693 h 2565501"/>
                <a:gd name="connsiteX4" fmla="*/ 1199647 w 1377856"/>
                <a:gd name="connsiteY4" fmla="*/ 867518 h 2565501"/>
                <a:gd name="connsiteX5" fmla="*/ 1123866 w 1377856"/>
                <a:gd name="connsiteY5" fmla="*/ 1063926 h 2565501"/>
                <a:gd name="connsiteX6" fmla="*/ 1190122 w 1377856"/>
                <a:gd name="connsiteY6" fmla="*/ 1273124 h 2565501"/>
                <a:gd name="connsiteX7" fmla="*/ 1307424 w 1377856"/>
                <a:gd name="connsiteY7" fmla="*/ 2559151 h 2565501"/>
                <a:gd name="connsiteX8" fmla="*/ 60493 w 1377856"/>
                <a:gd name="connsiteY8" fmla="*/ 2565501 h 2565501"/>
                <a:gd name="connsiteX9" fmla="*/ 206666 w 1377856"/>
                <a:gd name="connsiteY9" fmla="*/ 1298525 h 2565501"/>
                <a:gd name="connsiteX10" fmla="*/ 307550 w 1377856"/>
                <a:gd name="connsiteY10" fmla="*/ 1060752 h 2565501"/>
                <a:gd name="connsiteX11" fmla="*/ 205078 w 1377856"/>
                <a:gd name="connsiteY11" fmla="*/ 858787 h 2565501"/>
                <a:gd name="connsiteX12" fmla="*/ 155150 w 1377856"/>
                <a:gd name="connsiteY12" fmla="*/ 413343 h 2565501"/>
                <a:gd name="connsiteX0" fmla="*/ 160685 w 1383391"/>
                <a:gd name="connsiteY0" fmla="*/ 413343 h 2565501"/>
                <a:gd name="connsiteX1" fmla="*/ 364478 w 1383391"/>
                <a:gd name="connsiteY1" fmla="*/ 0 h 2565501"/>
                <a:gd name="connsiteX2" fmla="*/ 1058959 w 1383391"/>
                <a:gd name="connsiteY2" fmla="*/ 6350 h 2565501"/>
                <a:gd name="connsiteX3" fmla="*/ 1294502 w 1383391"/>
                <a:gd name="connsiteY3" fmla="*/ 419693 h 2565501"/>
                <a:gd name="connsiteX4" fmla="*/ 1205182 w 1383391"/>
                <a:gd name="connsiteY4" fmla="*/ 867518 h 2565501"/>
                <a:gd name="connsiteX5" fmla="*/ 1129401 w 1383391"/>
                <a:gd name="connsiteY5" fmla="*/ 1063926 h 2565501"/>
                <a:gd name="connsiteX6" fmla="*/ 1195657 w 1383391"/>
                <a:gd name="connsiteY6" fmla="*/ 1273124 h 2565501"/>
                <a:gd name="connsiteX7" fmla="*/ 1312959 w 1383391"/>
                <a:gd name="connsiteY7" fmla="*/ 2559151 h 2565501"/>
                <a:gd name="connsiteX8" fmla="*/ 66028 w 1383391"/>
                <a:gd name="connsiteY8" fmla="*/ 2565501 h 2565501"/>
                <a:gd name="connsiteX9" fmla="*/ 212201 w 1383391"/>
                <a:gd name="connsiteY9" fmla="*/ 1298525 h 2565501"/>
                <a:gd name="connsiteX10" fmla="*/ 313085 w 1383391"/>
                <a:gd name="connsiteY10" fmla="*/ 1060752 h 2565501"/>
                <a:gd name="connsiteX11" fmla="*/ 210613 w 1383391"/>
                <a:gd name="connsiteY11" fmla="*/ 858787 h 2565501"/>
                <a:gd name="connsiteX12" fmla="*/ 160685 w 1383391"/>
                <a:gd name="connsiteY12" fmla="*/ 413343 h 2565501"/>
                <a:gd name="connsiteX0" fmla="*/ 154744 w 1377450"/>
                <a:gd name="connsiteY0" fmla="*/ 413343 h 2565501"/>
                <a:gd name="connsiteX1" fmla="*/ 358537 w 1377450"/>
                <a:gd name="connsiteY1" fmla="*/ 0 h 2565501"/>
                <a:gd name="connsiteX2" fmla="*/ 1053018 w 1377450"/>
                <a:gd name="connsiteY2" fmla="*/ 6350 h 2565501"/>
                <a:gd name="connsiteX3" fmla="*/ 1288561 w 1377450"/>
                <a:gd name="connsiteY3" fmla="*/ 419693 h 2565501"/>
                <a:gd name="connsiteX4" fmla="*/ 1199241 w 1377450"/>
                <a:gd name="connsiteY4" fmla="*/ 867518 h 2565501"/>
                <a:gd name="connsiteX5" fmla="*/ 1123460 w 1377450"/>
                <a:gd name="connsiteY5" fmla="*/ 1063926 h 2565501"/>
                <a:gd name="connsiteX6" fmla="*/ 1189716 w 1377450"/>
                <a:gd name="connsiteY6" fmla="*/ 1273124 h 2565501"/>
                <a:gd name="connsiteX7" fmla="*/ 1307018 w 1377450"/>
                <a:gd name="connsiteY7" fmla="*/ 2559151 h 2565501"/>
                <a:gd name="connsiteX8" fmla="*/ 60087 w 1377450"/>
                <a:gd name="connsiteY8" fmla="*/ 2565501 h 2565501"/>
                <a:gd name="connsiteX9" fmla="*/ 206260 w 1377450"/>
                <a:gd name="connsiteY9" fmla="*/ 1298525 h 2565501"/>
                <a:gd name="connsiteX10" fmla="*/ 288094 w 1377450"/>
                <a:gd name="connsiteY10" fmla="*/ 1072658 h 2565501"/>
                <a:gd name="connsiteX11" fmla="*/ 204672 w 1377450"/>
                <a:gd name="connsiteY11" fmla="*/ 858787 h 2565501"/>
                <a:gd name="connsiteX12" fmla="*/ 154744 w 1377450"/>
                <a:gd name="connsiteY12" fmla="*/ 413343 h 2565501"/>
                <a:gd name="connsiteX0" fmla="*/ 159969 w 1382675"/>
                <a:gd name="connsiteY0" fmla="*/ 413343 h 2565501"/>
                <a:gd name="connsiteX1" fmla="*/ 363762 w 1382675"/>
                <a:gd name="connsiteY1" fmla="*/ 0 h 2565501"/>
                <a:gd name="connsiteX2" fmla="*/ 1058243 w 1382675"/>
                <a:gd name="connsiteY2" fmla="*/ 6350 h 2565501"/>
                <a:gd name="connsiteX3" fmla="*/ 1293786 w 1382675"/>
                <a:gd name="connsiteY3" fmla="*/ 419693 h 2565501"/>
                <a:gd name="connsiteX4" fmla="*/ 1204466 w 1382675"/>
                <a:gd name="connsiteY4" fmla="*/ 867518 h 2565501"/>
                <a:gd name="connsiteX5" fmla="*/ 1128685 w 1382675"/>
                <a:gd name="connsiteY5" fmla="*/ 1063926 h 2565501"/>
                <a:gd name="connsiteX6" fmla="*/ 1194941 w 1382675"/>
                <a:gd name="connsiteY6" fmla="*/ 1273124 h 2565501"/>
                <a:gd name="connsiteX7" fmla="*/ 1312243 w 1382675"/>
                <a:gd name="connsiteY7" fmla="*/ 2559151 h 2565501"/>
                <a:gd name="connsiteX8" fmla="*/ 65312 w 1382675"/>
                <a:gd name="connsiteY8" fmla="*/ 2565501 h 2565501"/>
                <a:gd name="connsiteX9" fmla="*/ 211485 w 1382675"/>
                <a:gd name="connsiteY9" fmla="*/ 1298525 h 2565501"/>
                <a:gd name="connsiteX10" fmla="*/ 293319 w 1382675"/>
                <a:gd name="connsiteY10" fmla="*/ 1072658 h 2565501"/>
                <a:gd name="connsiteX11" fmla="*/ 209897 w 1382675"/>
                <a:gd name="connsiteY11" fmla="*/ 858787 h 2565501"/>
                <a:gd name="connsiteX12" fmla="*/ 159969 w 1382675"/>
                <a:gd name="connsiteY12" fmla="*/ 413343 h 2565501"/>
                <a:gd name="connsiteX0" fmla="*/ 159969 w 1519593"/>
                <a:gd name="connsiteY0" fmla="*/ 413343 h 2651226"/>
                <a:gd name="connsiteX1" fmla="*/ 363762 w 1519593"/>
                <a:gd name="connsiteY1" fmla="*/ 0 h 2651226"/>
                <a:gd name="connsiteX2" fmla="*/ 1058243 w 1519593"/>
                <a:gd name="connsiteY2" fmla="*/ 6350 h 2651226"/>
                <a:gd name="connsiteX3" fmla="*/ 1293786 w 1519593"/>
                <a:gd name="connsiteY3" fmla="*/ 419693 h 2651226"/>
                <a:gd name="connsiteX4" fmla="*/ 1204466 w 1519593"/>
                <a:gd name="connsiteY4" fmla="*/ 867518 h 2651226"/>
                <a:gd name="connsiteX5" fmla="*/ 1128685 w 1519593"/>
                <a:gd name="connsiteY5" fmla="*/ 1063926 h 2651226"/>
                <a:gd name="connsiteX6" fmla="*/ 1194941 w 1519593"/>
                <a:gd name="connsiteY6" fmla="*/ 1273124 h 2651226"/>
                <a:gd name="connsiteX7" fmla="*/ 1470993 w 1519593"/>
                <a:gd name="connsiteY7" fmla="*/ 2651226 h 2651226"/>
                <a:gd name="connsiteX8" fmla="*/ 65312 w 1519593"/>
                <a:gd name="connsiteY8" fmla="*/ 2565501 h 2651226"/>
                <a:gd name="connsiteX9" fmla="*/ 211485 w 1519593"/>
                <a:gd name="connsiteY9" fmla="*/ 1298525 h 2651226"/>
                <a:gd name="connsiteX10" fmla="*/ 293319 w 1519593"/>
                <a:gd name="connsiteY10" fmla="*/ 1072658 h 2651226"/>
                <a:gd name="connsiteX11" fmla="*/ 209897 w 1519593"/>
                <a:gd name="connsiteY11" fmla="*/ 858787 h 2651226"/>
                <a:gd name="connsiteX12" fmla="*/ 159969 w 1519593"/>
                <a:gd name="connsiteY12" fmla="*/ 413343 h 2651226"/>
                <a:gd name="connsiteX0" fmla="*/ 159969 w 1470993"/>
                <a:gd name="connsiteY0" fmla="*/ 413343 h 2651226"/>
                <a:gd name="connsiteX1" fmla="*/ 363762 w 1470993"/>
                <a:gd name="connsiteY1" fmla="*/ 0 h 2651226"/>
                <a:gd name="connsiteX2" fmla="*/ 1058243 w 1470993"/>
                <a:gd name="connsiteY2" fmla="*/ 6350 h 2651226"/>
                <a:gd name="connsiteX3" fmla="*/ 1293786 w 1470993"/>
                <a:gd name="connsiteY3" fmla="*/ 419693 h 2651226"/>
                <a:gd name="connsiteX4" fmla="*/ 1204466 w 1470993"/>
                <a:gd name="connsiteY4" fmla="*/ 867518 h 2651226"/>
                <a:gd name="connsiteX5" fmla="*/ 1128685 w 1470993"/>
                <a:gd name="connsiteY5" fmla="*/ 1063926 h 2651226"/>
                <a:gd name="connsiteX6" fmla="*/ 1194941 w 1470993"/>
                <a:gd name="connsiteY6" fmla="*/ 1273124 h 2651226"/>
                <a:gd name="connsiteX7" fmla="*/ 1470993 w 1470993"/>
                <a:gd name="connsiteY7" fmla="*/ 2651226 h 2651226"/>
                <a:gd name="connsiteX8" fmla="*/ 65312 w 1470993"/>
                <a:gd name="connsiteY8" fmla="*/ 2565501 h 2651226"/>
                <a:gd name="connsiteX9" fmla="*/ 211485 w 1470993"/>
                <a:gd name="connsiteY9" fmla="*/ 1298525 h 2651226"/>
                <a:gd name="connsiteX10" fmla="*/ 293319 w 1470993"/>
                <a:gd name="connsiteY10" fmla="*/ 1072658 h 2651226"/>
                <a:gd name="connsiteX11" fmla="*/ 209897 w 1470993"/>
                <a:gd name="connsiteY11" fmla="*/ 858787 h 2651226"/>
                <a:gd name="connsiteX12" fmla="*/ 159969 w 1470993"/>
                <a:gd name="connsiteY12" fmla="*/ 413343 h 2651226"/>
                <a:gd name="connsiteX0" fmla="*/ 159969 w 1569418"/>
                <a:gd name="connsiteY0" fmla="*/ 413343 h 2565501"/>
                <a:gd name="connsiteX1" fmla="*/ 363762 w 1569418"/>
                <a:gd name="connsiteY1" fmla="*/ 0 h 2565501"/>
                <a:gd name="connsiteX2" fmla="*/ 1058243 w 1569418"/>
                <a:gd name="connsiteY2" fmla="*/ 6350 h 2565501"/>
                <a:gd name="connsiteX3" fmla="*/ 1293786 w 1569418"/>
                <a:gd name="connsiteY3" fmla="*/ 419693 h 2565501"/>
                <a:gd name="connsiteX4" fmla="*/ 1204466 w 1569418"/>
                <a:gd name="connsiteY4" fmla="*/ 867518 h 2565501"/>
                <a:gd name="connsiteX5" fmla="*/ 1128685 w 1569418"/>
                <a:gd name="connsiteY5" fmla="*/ 1063926 h 2565501"/>
                <a:gd name="connsiteX6" fmla="*/ 1194941 w 1569418"/>
                <a:gd name="connsiteY6" fmla="*/ 1273124 h 2565501"/>
                <a:gd name="connsiteX7" fmla="*/ 1569418 w 1569418"/>
                <a:gd name="connsiteY7" fmla="*/ 2555976 h 2565501"/>
                <a:gd name="connsiteX8" fmla="*/ 65312 w 1569418"/>
                <a:gd name="connsiteY8" fmla="*/ 2565501 h 2565501"/>
                <a:gd name="connsiteX9" fmla="*/ 211485 w 1569418"/>
                <a:gd name="connsiteY9" fmla="*/ 1298525 h 2565501"/>
                <a:gd name="connsiteX10" fmla="*/ 293319 w 1569418"/>
                <a:gd name="connsiteY10" fmla="*/ 1072658 h 2565501"/>
                <a:gd name="connsiteX11" fmla="*/ 209897 w 1569418"/>
                <a:gd name="connsiteY11" fmla="*/ 858787 h 2565501"/>
                <a:gd name="connsiteX12" fmla="*/ 159969 w 1569418"/>
                <a:gd name="connsiteY12" fmla="*/ 413343 h 2565501"/>
                <a:gd name="connsiteX0" fmla="*/ 159969 w 1569418"/>
                <a:gd name="connsiteY0" fmla="*/ 413343 h 2565501"/>
                <a:gd name="connsiteX1" fmla="*/ 363762 w 1569418"/>
                <a:gd name="connsiteY1" fmla="*/ 0 h 2565501"/>
                <a:gd name="connsiteX2" fmla="*/ 1058243 w 1569418"/>
                <a:gd name="connsiteY2" fmla="*/ 6350 h 2565501"/>
                <a:gd name="connsiteX3" fmla="*/ 1293786 w 1569418"/>
                <a:gd name="connsiteY3" fmla="*/ 419693 h 2565501"/>
                <a:gd name="connsiteX4" fmla="*/ 1204466 w 1569418"/>
                <a:gd name="connsiteY4" fmla="*/ 867518 h 2565501"/>
                <a:gd name="connsiteX5" fmla="*/ 1128685 w 1569418"/>
                <a:gd name="connsiteY5" fmla="*/ 1063926 h 2565501"/>
                <a:gd name="connsiteX6" fmla="*/ 1194941 w 1569418"/>
                <a:gd name="connsiteY6" fmla="*/ 1273124 h 2565501"/>
                <a:gd name="connsiteX7" fmla="*/ 1569418 w 1569418"/>
                <a:gd name="connsiteY7" fmla="*/ 2555976 h 2565501"/>
                <a:gd name="connsiteX8" fmla="*/ 65312 w 1569418"/>
                <a:gd name="connsiteY8" fmla="*/ 2565501 h 2565501"/>
                <a:gd name="connsiteX9" fmla="*/ 211485 w 1569418"/>
                <a:gd name="connsiteY9" fmla="*/ 1298525 h 2565501"/>
                <a:gd name="connsiteX10" fmla="*/ 293319 w 1569418"/>
                <a:gd name="connsiteY10" fmla="*/ 1072658 h 2565501"/>
                <a:gd name="connsiteX11" fmla="*/ 209897 w 1569418"/>
                <a:gd name="connsiteY11" fmla="*/ 858787 h 2565501"/>
                <a:gd name="connsiteX12" fmla="*/ 159969 w 1569418"/>
                <a:gd name="connsiteY12" fmla="*/ 413343 h 2565501"/>
                <a:gd name="connsiteX0" fmla="*/ 94657 w 1504106"/>
                <a:gd name="connsiteY0" fmla="*/ 413343 h 2565501"/>
                <a:gd name="connsiteX1" fmla="*/ 298450 w 1504106"/>
                <a:gd name="connsiteY1" fmla="*/ 0 h 2565501"/>
                <a:gd name="connsiteX2" fmla="*/ 992931 w 1504106"/>
                <a:gd name="connsiteY2" fmla="*/ 6350 h 2565501"/>
                <a:gd name="connsiteX3" fmla="*/ 1228474 w 1504106"/>
                <a:gd name="connsiteY3" fmla="*/ 419693 h 2565501"/>
                <a:gd name="connsiteX4" fmla="*/ 1139154 w 1504106"/>
                <a:gd name="connsiteY4" fmla="*/ 867518 h 2565501"/>
                <a:gd name="connsiteX5" fmla="*/ 1063373 w 1504106"/>
                <a:gd name="connsiteY5" fmla="*/ 1063926 h 2565501"/>
                <a:gd name="connsiteX6" fmla="*/ 1129629 w 1504106"/>
                <a:gd name="connsiteY6" fmla="*/ 1273124 h 2565501"/>
                <a:gd name="connsiteX7" fmla="*/ 1504106 w 1504106"/>
                <a:gd name="connsiteY7" fmla="*/ 2555976 h 2565501"/>
                <a:gd name="connsiteX8" fmla="*/ 0 w 1504106"/>
                <a:gd name="connsiteY8" fmla="*/ 2565501 h 2565501"/>
                <a:gd name="connsiteX9" fmla="*/ 146173 w 1504106"/>
                <a:gd name="connsiteY9" fmla="*/ 1298525 h 2565501"/>
                <a:gd name="connsiteX10" fmla="*/ 228007 w 1504106"/>
                <a:gd name="connsiteY10" fmla="*/ 1072658 h 2565501"/>
                <a:gd name="connsiteX11" fmla="*/ 144585 w 1504106"/>
                <a:gd name="connsiteY11" fmla="*/ 858787 h 2565501"/>
                <a:gd name="connsiteX12" fmla="*/ 94657 w 1504106"/>
                <a:gd name="connsiteY12" fmla="*/ 413343 h 2565501"/>
                <a:gd name="connsiteX0" fmla="*/ 250232 w 1659681"/>
                <a:gd name="connsiteY0" fmla="*/ 413343 h 2581376"/>
                <a:gd name="connsiteX1" fmla="*/ 454025 w 1659681"/>
                <a:gd name="connsiteY1" fmla="*/ 0 h 2581376"/>
                <a:gd name="connsiteX2" fmla="*/ 1148506 w 1659681"/>
                <a:gd name="connsiteY2" fmla="*/ 6350 h 2581376"/>
                <a:gd name="connsiteX3" fmla="*/ 1384049 w 1659681"/>
                <a:gd name="connsiteY3" fmla="*/ 419693 h 2581376"/>
                <a:gd name="connsiteX4" fmla="*/ 1294729 w 1659681"/>
                <a:gd name="connsiteY4" fmla="*/ 867518 h 2581376"/>
                <a:gd name="connsiteX5" fmla="*/ 1218948 w 1659681"/>
                <a:gd name="connsiteY5" fmla="*/ 1063926 h 2581376"/>
                <a:gd name="connsiteX6" fmla="*/ 1285204 w 1659681"/>
                <a:gd name="connsiteY6" fmla="*/ 1273124 h 2581376"/>
                <a:gd name="connsiteX7" fmla="*/ 1659681 w 1659681"/>
                <a:gd name="connsiteY7" fmla="*/ 2555976 h 2581376"/>
                <a:gd name="connsiteX8" fmla="*/ 0 w 1659681"/>
                <a:gd name="connsiteY8" fmla="*/ 2581376 h 2581376"/>
                <a:gd name="connsiteX9" fmla="*/ 301748 w 1659681"/>
                <a:gd name="connsiteY9" fmla="*/ 1298525 h 2581376"/>
                <a:gd name="connsiteX10" fmla="*/ 383582 w 1659681"/>
                <a:gd name="connsiteY10" fmla="*/ 1072658 h 2581376"/>
                <a:gd name="connsiteX11" fmla="*/ 300160 w 1659681"/>
                <a:gd name="connsiteY11" fmla="*/ 858787 h 2581376"/>
                <a:gd name="connsiteX12" fmla="*/ 250232 w 1659681"/>
                <a:gd name="connsiteY12" fmla="*/ 413343 h 2581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659681" h="2581376">
                  <a:moveTo>
                    <a:pt x="250232" y="413343"/>
                  </a:moveTo>
                  <a:cubicBezTo>
                    <a:pt x="275876" y="270212"/>
                    <a:pt x="278347" y="0"/>
                    <a:pt x="454025" y="0"/>
                  </a:cubicBezTo>
                  <a:lnTo>
                    <a:pt x="1148506" y="6350"/>
                  </a:lnTo>
                  <a:cubicBezTo>
                    <a:pt x="1324184" y="6350"/>
                    <a:pt x="1359679" y="276165"/>
                    <a:pt x="1384049" y="419693"/>
                  </a:cubicBezTo>
                  <a:cubicBezTo>
                    <a:pt x="1408419" y="563221"/>
                    <a:pt x="1351615" y="723237"/>
                    <a:pt x="1294729" y="867518"/>
                  </a:cubicBezTo>
                  <a:cubicBezTo>
                    <a:pt x="1252131" y="961794"/>
                    <a:pt x="1218271" y="1009023"/>
                    <a:pt x="1218948" y="1063926"/>
                  </a:cubicBezTo>
                  <a:cubicBezTo>
                    <a:pt x="1248317" y="1130733"/>
                    <a:pt x="1211749" y="1024449"/>
                    <a:pt x="1285204" y="1273124"/>
                  </a:cubicBezTo>
                  <a:cubicBezTo>
                    <a:pt x="1358659" y="1521799"/>
                    <a:pt x="1611018" y="2315180"/>
                    <a:pt x="1659681" y="2555976"/>
                  </a:cubicBezTo>
                  <a:lnTo>
                    <a:pt x="0" y="2581376"/>
                  </a:lnTo>
                  <a:cubicBezTo>
                    <a:pt x="105465" y="2339522"/>
                    <a:pt x="237818" y="1549978"/>
                    <a:pt x="301748" y="1298525"/>
                  </a:cubicBezTo>
                  <a:cubicBezTo>
                    <a:pt x="365678" y="1047072"/>
                    <a:pt x="383847" y="1145948"/>
                    <a:pt x="383582" y="1072658"/>
                  </a:cubicBezTo>
                  <a:cubicBezTo>
                    <a:pt x="383317" y="999368"/>
                    <a:pt x="322385" y="968673"/>
                    <a:pt x="300160" y="858787"/>
                  </a:cubicBezTo>
                  <a:cubicBezTo>
                    <a:pt x="277935" y="748901"/>
                    <a:pt x="224588" y="556474"/>
                    <a:pt x="250232" y="413343"/>
                  </a:cubicBezTo>
                  <a:close/>
                </a:path>
              </a:pathLst>
            </a:cu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4" name="グループ化 13"/>
            <p:cNvGrpSpPr/>
            <p:nvPr/>
          </p:nvGrpSpPr>
          <p:grpSpPr>
            <a:xfrm>
              <a:off x="5147591" y="3178942"/>
              <a:ext cx="956614" cy="1357389"/>
              <a:chOff x="5161130" y="3178942"/>
              <a:chExt cx="956614" cy="1357389"/>
            </a:xfrm>
          </p:grpSpPr>
          <p:sp>
            <p:nvSpPr>
              <p:cNvPr id="15" name="角丸四角形 23"/>
              <p:cNvSpPr/>
              <p:nvPr/>
            </p:nvSpPr>
            <p:spPr>
              <a:xfrm rot="21412956">
                <a:off x="5161130" y="3211345"/>
                <a:ext cx="956614" cy="202969"/>
              </a:xfrm>
              <a:custGeom>
                <a:avLst/>
                <a:gdLst>
                  <a:gd name="connsiteX0" fmla="*/ 0 w 978701"/>
                  <a:gd name="connsiteY0" fmla="*/ 33338 h 200025"/>
                  <a:gd name="connsiteX1" fmla="*/ 33338 w 978701"/>
                  <a:gd name="connsiteY1" fmla="*/ 0 h 200025"/>
                  <a:gd name="connsiteX2" fmla="*/ 945363 w 978701"/>
                  <a:gd name="connsiteY2" fmla="*/ 0 h 200025"/>
                  <a:gd name="connsiteX3" fmla="*/ 978701 w 978701"/>
                  <a:gd name="connsiteY3" fmla="*/ 33338 h 200025"/>
                  <a:gd name="connsiteX4" fmla="*/ 978701 w 978701"/>
                  <a:gd name="connsiteY4" fmla="*/ 166687 h 200025"/>
                  <a:gd name="connsiteX5" fmla="*/ 945363 w 978701"/>
                  <a:gd name="connsiteY5" fmla="*/ 200025 h 200025"/>
                  <a:gd name="connsiteX6" fmla="*/ 33338 w 978701"/>
                  <a:gd name="connsiteY6" fmla="*/ 200025 h 200025"/>
                  <a:gd name="connsiteX7" fmla="*/ 0 w 978701"/>
                  <a:gd name="connsiteY7" fmla="*/ 166687 h 200025"/>
                  <a:gd name="connsiteX8" fmla="*/ 0 w 978701"/>
                  <a:gd name="connsiteY8" fmla="*/ 33338 h 200025"/>
                  <a:gd name="connsiteX0" fmla="*/ 0 w 978701"/>
                  <a:gd name="connsiteY0" fmla="*/ 33338 h 200025"/>
                  <a:gd name="connsiteX1" fmla="*/ 57115 w 978701"/>
                  <a:gd name="connsiteY1" fmla="*/ 1295 h 200025"/>
                  <a:gd name="connsiteX2" fmla="*/ 945363 w 978701"/>
                  <a:gd name="connsiteY2" fmla="*/ 0 h 200025"/>
                  <a:gd name="connsiteX3" fmla="*/ 978701 w 978701"/>
                  <a:gd name="connsiteY3" fmla="*/ 33338 h 200025"/>
                  <a:gd name="connsiteX4" fmla="*/ 978701 w 978701"/>
                  <a:gd name="connsiteY4" fmla="*/ 166687 h 200025"/>
                  <a:gd name="connsiteX5" fmla="*/ 945363 w 978701"/>
                  <a:gd name="connsiteY5" fmla="*/ 200025 h 200025"/>
                  <a:gd name="connsiteX6" fmla="*/ 33338 w 978701"/>
                  <a:gd name="connsiteY6" fmla="*/ 200025 h 200025"/>
                  <a:gd name="connsiteX7" fmla="*/ 0 w 978701"/>
                  <a:gd name="connsiteY7" fmla="*/ 166687 h 200025"/>
                  <a:gd name="connsiteX8" fmla="*/ 0 w 978701"/>
                  <a:gd name="connsiteY8" fmla="*/ 33338 h 200025"/>
                  <a:gd name="connsiteX0" fmla="*/ 32123 w 978701"/>
                  <a:gd name="connsiteY0" fmla="*/ 56551 h 200025"/>
                  <a:gd name="connsiteX1" fmla="*/ 57115 w 978701"/>
                  <a:gd name="connsiteY1" fmla="*/ 1295 h 200025"/>
                  <a:gd name="connsiteX2" fmla="*/ 945363 w 978701"/>
                  <a:gd name="connsiteY2" fmla="*/ 0 h 200025"/>
                  <a:gd name="connsiteX3" fmla="*/ 978701 w 978701"/>
                  <a:gd name="connsiteY3" fmla="*/ 33338 h 200025"/>
                  <a:gd name="connsiteX4" fmla="*/ 978701 w 978701"/>
                  <a:gd name="connsiteY4" fmla="*/ 166687 h 200025"/>
                  <a:gd name="connsiteX5" fmla="*/ 945363 w 978701"/>
                  <a:gd name="connsiteY5" fmla="*/ 200025 h 200025"/>
                  <a:gd name="connsiteX6" fmla="*/ 33338 w 978701"/>
                  <a:gd name="connsiteY6" fmla="*/ 200025 h 200025"/>
                  <a:gd name="connsiteX7" fmla="*/ 0 w 978701"/>
                  <a:gd name="connsiteY7" fmla="*/ 166687 h 200025"/>
                  <a:gd name="connsiteX8" fmla="*/ 32123 w 978701"/>
                  <a:gd name="connsiteY8" fmla="*/ 56551 h 200025"/>
                  <a:gd name="connsiteX0" fmla="*/ 16310 w 962888"/>
                  <a:gd name="connsiteY0" fmla="*/ 56551 h 200025"/>
                  <a:gd name="connsiteX1" fmla="*/ 41302 w 962888"/>
                  <a:gd name="connsiteY1" fmla="*/ 1295 h 200025"/>
                  <a:gd name="connsiteX2" fmla="*/ 929550 w 962888"/>
                  <a:gd name="connsiteY2" fmla="*/ 0 h 200025"/>
                  <a:gd name="connsiteX3" fmla="*/ 962888 w 962888"/>
                  <a:gd name="connsiteY3" fmla="*/ 33338 h 200025"/>
                  <a:gd name="connsiteX4" fmla="*/ 962888 w 962888"/>
                  <a:gd name="connsiteY4" fmla="*/ 166687 h 200025"/>
                  <a:gd name="connsiteX5" fmla="*/ 929550 w 962888"/>
                  <a:gd name="connsiteY5" fmla="*/ 200025 h 200025"/>
                  <a:gd name="connsiteX6" fmla="*/ 17525 w 962888"/>
                  <a:gd name="connsiteY6" fmla="*/ 200025 h 200025"/>
                  <a:gd name="connsiteX7" fmla="*/ 8 w 962888"/>
                  <a:gd name="connsiteY7" fmla="*/ 138931 h 200025"/>
                  <a:gd name="connsiteX8" fmla="*/ 16310 w 962888"/>
                  <a:gd name="connsiteY8" fmla="*/ 56551 h 200025"/>
                  <a:gd name="connsiteX0" fmla="*/ 25715 w 972293"/>
                  <a:gd name="connsiteY0" fmla="*/ 56551 h 201367"/>
                  <a:gd name="connsiteX1" fmla="*/ 50707 w 972293"/>
                  <a:gd name="connsiteY1" fmla="*/ 1295 h 201367"/>
                  <a:gd name="connsiteX2" fmla="*/ 938955 w 972293"/>
                  <a:gd name="connsiteY2" fmla="*/ 0 h 201367"/>
                  <a:gd name="connsiteX3" fmla="*/ 972293 w 972293"/>
                  <a:gd name="connsiteY3" fmla="*/ 33338 h 201367"/>
                  <a:gd name="connsiteX4" fmla="*/ 972293 w 972293"/>
                  <a:gd name="connsiteY4" fmla="*/ 166687 h 201367"/>
                  <a:gd name="connsiteX5" fmla="*/ 938955 w 972293"/>
                  <a:gd name="connsiteY5" fmla="*/ 200025 h 201367"/>
                  <a:gd name="connsiteX6" fmla="*/ 7779 w 972293"/>
                  <a:gd name="connsiteY6" fmla="*/ 201367 h 201367"/>
                  <a:gd name="connsiteX7" fmla="*/ 9413 w 972293"/>
                  <a:gd name="connsiteY7" fmla="*/ 138931 h 201367"/>
                  <a:gd name="connsiteX8" fmla="*/ 25715 w 972293"/>
                  <a:gd name="connsiteY8" fmla="*/ 56551 h 201367"/>
                  <a:gd name="connsiteX0" fmla="*/ 25715 w 972293"/>
                  <a:gd name="connsiteY0" fmla="*/ 58153 h 202969"/>
                  <a:gd name="connsiteX1" fmla="*/ 50707 w 972293"/>
                  <a:gd name="connsiteY1" fmla="*/ 2897 h 202969"/>
                  <a:gd name="connsiteX2" fmla="*/ 953351 w 972293"/>
                  <a:gd name="connsiteY2" fmla="*/ 0 h 202969"/>
                  <a:gd name="connsiteX3" fmla="*/ 972293 w 972293"/>
                  <a:gd name="connsiteY3" fmla="*/ 34940 h 202969"/>
                  <a:gd name="connsiteX4" fmla="*/ 972293 w 972293"/>
                  <a:gd name="connsiteY4" fmla="*/ 168289 h 202969"/>
                  <a:gd name="connsiteX5" fmla="*/ 938955 w 972293"/>
                  <a:gd name="connsiteY5" fmla="*/ 201627 h 202969"/>
                  <a:gd name="connsiteX6" fmla="*/ 7779 w 972293"/>
                  <a:gd name="connsiteY6" fmla="*/ 202969 h 202969"/>
                  <a:gd name="connsiteX7" fmla="*/ 9413 w 972293"/>
                  <a:gd name="connsiteY7" fmla="*/ 140533 h 202969"/>
                  <a:gd name="connsiteX8" fmla="*/ 25715 w 972293"/>
                  <a:gd name="connsiteY8" fmla="*/ 58153 h 202969"/>
                  <a:gd name="connsiteX0" fmla="*/ 25715 w 972293"/>
                  <a:gd name="connsiteY0" fmla="*/ 58153 h 202969"/>
                  <a:gd name="connsiteX1" fmla="*/ 50707 w 972293"/>
                  <a:gd name="connsiteY1" fmla="*/ 2897 h 202969"/>
                  <a:gd name="connsiteX2" fmla="*/ 953351 w 972293"/>
                  <a:gd name="connsiteY2" fmla="*/ 0 h 202969"/>
                  <a:gd name="connsiteX3" fmla="*/ 937450 w 972293"/>
                  <a:gd name="connsiteY3" fmla="*/ 61660 h 202969"/>
                  <a:gd name="connsiteX4" fmla="*/ 972293 w 972293"/>
                  <a:gd name="connsiteY4" fmla="*/ 168289 h 202969"/>
                  <a:gd name="connsiteX5" fmla="*/ 938955 w 972293"/>
                  <a:gd name="connsiteY5" fmla="*/ 201627 h 202969"/>
                  <a:gd name="connsiteX6" fmla="*/ 7779 w 972293"/>
                  <a:gd name="connsiteY6" fmla="*/ 202969 h 202969"/>
                  <a:gd name="connsiteX7" fmla="*/ 9413 w 972293"/>
                  <a:gd name="connsiteY7" fmla="*/ 140533 h 202969"/>
                  <a:gd name="connsiteX8" fmla="*/ 25715 w 972293"/>
                  <a:gd name="connsiteY8" fmla="*/ 58153 h 202969"/>
                  <a:gd name="connsiteX0" fmla="*/ 25715 w 958781"/>
                  <a:gd name="connsiteY0" fmla="*/ 58153 h 202969"/>
                  <a:gd name="connsiteX1" fmla="*/ 50707 w 958781"/>
                  <a:gd name="connsiteY1" fmla="*/ 2897 h 202969"/>
                  <a:gd name="connsiteX2" fmla="*/ 953351 w 958781"/>
                  <a:gd name="connsiteY2" fmla="*/ 0 h 202969"/>
                  <a:gd name="connsiteX3" fmla="*/ 937450 w 958781"/>
                  <a:gd name="connsiteY3" fmla="*/ 61660 h 202969"/>
                  <a:gd name="connsiteX4" fmla="*/ 940688 w 958781"/>
                  <a:gd name="connsiteY4" fmla="*/ 135566 h 202969"/>
                  <a:gd name="connsiteX5" fmla="*/ 938955 w 958781"/>
                  <a:gd name="connsiteY5" fmla="*/ 201627 h 202969"/>
                  <a:gd name="connsiteX6" fmla="*/ 7779 w 958781"/>
                  <a:gd name="connsiteY6" fmla="*/ 202969 h 202969"/>
                  <a:gd name="connsiteX7" fmla="*/ 9413 w 958781"/>
                  <a:gd name="connsiteY7" fmla="*/ 140533 h 202969"/>
                  <a:gd name="connsiteX8" fmla="*/ 25715 w 958781"/>
                  <a:gd name="connsiteY8" fmla="*/ 58153 h 202969"/>
                  <a:gd name="connsiteX0" fmla="*/ 25715 w 959036"/>
                  <a:gd name="connsiteY0" fmla="*/ 58153 h 202969"/>
                  <a:gd name="connsiteX1" fmla="*/ 50707 w 959036"/>
                  <a:gd name="connsiteY1" fmla="*/ 2897 h 202969"/>
                  <a:gd name="connsiteX2" fmla="*/ 953351 w 959036"/>
                  <a:gd name="connsiteY2" fmla="*/ 0 h 202969"/>
                  <a:gd name="connsiteX3" fmla="*/ 939568 w 959036"/>
                  <a:gd name="connsiteY3" fmla="*/ 66545 h 202969"/>
                  <a:gd name="connsiteX4" fmla="*/ 940688 w 959036"/>
                  <a:gd name="connsiteY4" fmla="*/ 135566 h 202969"/>
                  <a:gd name="connsiteX5" fmla="*/ 938955 w 959036"/>
                  <a:gd name="connsiteY5" fmla="*/ 201627 h 202969"/>
                  <a:gd name="connsiteX6" fmla="*/ 7779 w 959036"/>
                  <a:gd name="connsiteY6" fmla="*/ 202969 h 202969"/>
                  <a:gd name="connsiteX7" fmla="*/ 9413 w 959036"/>
                  <a:gd name="connsiteY7" fmla="*/ 140533 h 202969"/>
                  <a:gd name="connsiteX8" fmla="*/ 25715 w 959036"/>
                  <a:gd name="connsiteY8" fmla="*/ 58153 h 202969"/>
                  <a:gd name="connsiteX0" fmla="*/ 37344 w 959036"/>
                  <a:gd name="connsiteY0" fmla="*/ 63557 h 202969"/>
                  <a:gd name="connsiteX1" fmla="*/ 50707 w 959036"/>
                  <a:gd name="connsiteY1" fmla="*/ 2897 h 202969"/>
                  <a:gd name="connsiteX2" fmla="*/ 953351 w 959036"/>
                  <a:gd name="connsiteY2" fmla="*/ 0 h 202969"/>
                  <a:gd name="connsiteX3" fmla="*/ 939568 w 959036"/>
                  <a:gd name="connsiteY3" fmla="*/ 66545 h 202969"/>
                  <a:gd name="connsiteX4" fmla="*/ 940688 w 959036"/>
                  <a:gd name="connsiteY4" fmla="*/ 135566 h 202969"/>
                  <a:gd name="connsiteX5" fmla="*/ 938955 w 959036"/>
                  <a:gd name="connsiteY5" fmla="*/ 201627 h 202969"/>
                  <a:gd name="connsiteX6" fmla="*/ 7779 w 959036"/>
                  <a:gd name="connsiteY6" fmla="*/ 202969 h 202969"/>
                  <a:gd name="connsiteX7" fmla="*/ 9413 w 959036"/>
                  <a:gd name="connsiteY7" fmla="*/ 140533 h 202969"/>
                  <a:gd name="connsiteX8" fmla="*/ 37344 w 959036"/>
                  <a:gd name="connsiteY8" fmla="*/ 63557 h 202969"/>
                  <a:gd name="connsiteX0" fmla="*/ 34922 w 956614"/>
                  <a:gd name="connsiteY0" fmla="*/ 63557 h 202969"/>
                  <a:gd name="connsiteX1" fmla="*/ 48285 w 956614"/>
                  <a:gd name="connsiteY1" fmla="*/ 2897 h 202969"/>
                  <a:gd name="connsiteX2" fmla="*/ 950929 w 956614"/>
                  <a:gd name="connsiteY2" fmla="*/ 0 h 202969"/>
                  <a:gd name="connsiteX3" fmla="*/ 937146 w 956614"/>
                  <a:gd name="connsiteY3" fmla="*/ 66545 h 202969"/>
                  <a:gd name="connsiteX4" fmla="*/ 938266 w 956614"/>
                  <a:gd name="connsiteY4" fmla="*/ 135566 h 202969"/>
                  <a:gd name="connsiteX5" fmla="*/ 936533 w 956614"/>
                  <a:gd name="connsiteY5" fmla="*/ 201627 h 202969"/>
                  <a:gd name="connsiteX6" fmla="*/ 5357 w 956614"/>
                  <a:gd name="connsiteY6" fmla="*/ 202969 h 202969"/>
                  <a:gd name="connsiteX7" fmla="*/ 21905 w 956614"/>
                  <a:gd name="connsiteY7" fmla="*/ 129421 h 202969"/>
                  <a:gd name="connsiteX8" fmla="*/ 34922 w 956614"/>
                  <a:gd name="connsiteY8" fmla="*/ 63557 h 202969"/>
                  <a:gd name="connsiteX0" fmla="*/ 34922 w 956614"/>
                  <a:gd name="connsiteY0" fmla="*/ 63557 h 202969"/>
                  <a:gd name="connsiteX1" fmla="*/ 48285 w 956614"/>
                  <a:gd name="connsiteY1" fmla="*/ 2897 h 202969"/>
                  <a:gd name="connsiteX2" fmla="*/ 950929 w 956614"/>
                  <a:gd name="connsiteY2" fmla="*/ 0 h 202969"/>
                  <a:gd name="connsiteX3" fmla="*/ 937146 w 956614"/>
                  <a:gd name="connsiteY3" fmla="*/ 66545 h 202969"/>
                  <a:gd name="connsiteX4" fmla="*/ 938266 w 956614"/>
                  <a:gd name="connsiteY4" fmla="*/ 135566 h 202969"/>
                  <a:gd name="connsiteX5" fmla="*/ 936533 w 956614"/>
                  <a:gd name="connsiteY5" fmla="*/ 201627 h 202969"/>
                  <a:gd name="connsiteX6" fmla="*/ 454357 w 956614"/>
                  <a:gd name="connsiteY6" fmla="*/ 135441 h 202969"/>
                  <a:gd name="connsiteX7" fmla="*/ 5357 w 956614"/>
                  <a:gd name="connsiteY7" fmla="*/ 202969 h 202969"/>
                  <a:gd name="connsiteX8" fmla="*/ 21905 w 956614"/>
                  <a:gd name="connsiteY8" fmla="*/ 129421 h 202969"/>
                  <a:gd name="connsiteX9" fmla="*/ 34922 w 956614"/>
                  <a:gd name="connsiteY9" fmla="*/ 63557 h 202969"/>
                  <a:gd name="connsiteX0" fmla="*/ 34922 w 956614"/>
                  <a:gd name="connsiteY0" fmla="*/ 63557 h 202969"/>
                  <a:gd name="connsiteX1" fmla="*/ 48285 w 956614"/>
                  <a:gd name="connsiteY1" fmla="*/ 2897 h 202969"/>
                  <a:gd name="connsiteX2" fmla="*/ 462562 w 956614"/>
                  <a:gd name="connsiteY2" fmla="*/ 28572 h 202969"/>
                  <a:gd name="connsiteX3" fmla="*/ 950929 w 956614"/>
                  <a:gd name="connsiteY3" fmla="*/ 0 h 202969"/>
                  <a:gd name="connsiteX4" fmla="*/ 937146 w 956614"/>
                  <a:gd name="connsiteY4" fmla="*/ 66545 h 202969"/>
                  <a:gd name="connsiteX5" fmla="*/ 938266 w 956614"/>
                  <a:gd name="connsiteY5" fmla="*/ 135566 h 202969"/>
                  <a:gd name="connsiteX6" fmla="*/ 936533 w 956614"/>
                  <a:gd name="connsiteY6" fmla="*/ 201627 h 202969"/>
                  <a:gd name="connsiteX7" fmla="*/ 454357 w 956614"/>
                  <a:gd name="connsiteY7" fmla="*/ 135441 h 202969"/>
                  <a:gd name="connsiteX8" fmla="*/ 5357 w 956614"/>
                  <a:gd name="connsiteY8" fmla="*/ 202969 h 202969"/>
                  <a:gd name="connsiteX9" fmla="*/ 21905 w 956614"/>
                  <a:gd name="connsiteY9" fmla="*/ 129421 h 202969"/>
                  <a:gd name="connsiteX10" fmla="*/ 34922 w 956614"/>
                  <a:gd name="connsiteY10" fmla="*/ 63557 h 202969"/>
                  <a:gd name="connsiteX0" fmla="*/ 34922 w 956614"/>
                  <a:gd name="connsiteY0" fmla="*/ 63557 h 202969"/>
                  <a:gd name="connsiteX1" fmla="*/ 48285 w 956614"/>
                  <a:gd name="connsiteY1" fmla="*/ 2897 h 202969"/>
                  <a:gd name="connsiteX2" fmla="*/ 317003 w 956614"/>
                  <a:gd name="connsiteY2" fmla="*/ 30184 h 202969"/>
                  <a:gd name="connsiteX3" fmla="*/ 950929 w 956614"/>
                  <a:gd name="connsiteY3" fmla="*/ 0 h 202969"/>
                  <a:gd name="connsiteX4" fmla="*/ 937146 w 956614"/>
                  <a:gd name="connsiteY4" fmla="*/ 66545 h 202969"/>
                  <a:gd name="connsiteX5" fmla="*/ 938266 w 956614"/>
                  <a:gd name="connsiteY5" fmla="*/ 135566 h 202969"/>
                  <a:gd name="connsiteX6" fmla="*/ 936533 w 956614"/>
                  <a:gd name="connsiteY6" fmla="*/ 201627 h 202969"/>
                  <a:gd name="connsiteX7" fmla="*/ 454357 w 956614"/>
                  <a:gd name="connsiteY7" fmla="*/ 135441 h 202969"/>
                  <a:gd name="connsiteX8" fmla="*/ 5357 w 956614"/>
                  <a:gd name="connsiteY8" fmla="*/ 202969 h 202969"/>
                  <a:gd name="connsiteX9" fmla="*/ 21905 w 956614"/>
                  <a:gd name="connsiteY9" fmla="*/ 129421 h 202969"/>
                  <a:gd name="connsiteX10" fmla="*/ 34922 w 956614"/>
                  <a:gd name="connsiteY10" fmla="*/ 63557 h 202969"/>
                  <a:gd name="connsiteX0" fmla="*/ 34922 w 956614"/>
                  <a:gd name="connsiteY0" fmla="*/ 63557 h 202969"/>
                  <a:gd name="connsiteX1" fmla="*/ 48285 w 956614"/>
                  <a:gd name="connsiteY1" fmla="*/ 2897 h 202969"/>
                  <a:gd name="connsiteX2" fmla="*/ 317003 w 956614"/>
                  <a:gd name="connsiteY2" fmla="*/ 30184 h 202969"/>
                  <a:gd name="connsiteX3" fmla="*/ 950929 w 956614"/>
                  <a:gd name="connsiteY3" fmla="*/ 0 h 202969"/>
                  <a:gd name="connsiteX4" fmla="*/ 937146 w 956614"/>
                  <a:gd name="connsiteY4" fmla="*/ 66545 h 202969"/>
                  <a:gd name="connsiteX5" fmla="*/ 938266 w 956614"/>
                  <a:gd name="connsiteY5" fmla="*/ 135566 h 202969"/>
                  <a:gd name="connsiteX6" fmla="*/ 936533 w 956614"/>
                  <a:gd name="connsiteY6" fmla="*/ 201627 h 202969"/>
                  <a:gd name="connsiteX7" fmla="*/ 662773 w 956614"/>
                  <a:gd name="connsiteY7" fmla="*/ 118174 h 202969"/>
                  <a:gd name="connsiteX8" fmla="*/ 5357 w 956614"/>
                  <a:gd name="connsiteY8" fmla="*/ 202969 h 202969"/>
                  <a:gd name="connsiteX9" fmla="*/ 21905 w 956614"/>
                  <a:gd name="connsiteY9" fmla="*/ 129421 h 202969"/>
                  <a:gd name="connsiteX10" fmla="*/ 34922 w 956614"/>
                  <a:gd name="connsiteY10" fmla="*/ 63557 h 202969"/>
                  <a:gd name="connsiteX0" fmla="*/ 34922 w 956614"/>
                  <a:gd name="connsiteY0" fmla="*/ 63557 h 202969"/>
                  <a:gd name="connsiteX1" fmla="*/ 48285 w 956614"/>
                  <a:gd name="connsiteY1" fmla="*/ 2897 h 202969"/>
                  <a:gd name="connsiteX2" fmla="*/ 317003 w 956614"/>
                  <a:gd name="connsiteY2" fmla="*/ 30184 h 202969"/>
                  <a:gd name="connsiteX3" fmla="*/ 950929 w 956614"/>
                  <a:gd name="connsiteY3" fmla="*/ 0 h 202969"/>
                  <a:gd name="connsiteX4" fmla="*/ 937146 w 956614"/>
                  <a:gd name="connsiteY4" fmla="*/ 66545 h 202969"/>
                  <a:gd name="connsiteX5" fmla="*/ 938266 w 956614"/>
                  <a:gd name="connsiteY5" fmla="*/ 135566 h 202969"/>
                  <a:gd name="connsiteX6" fmla="*/ 936533 w 956614"/>
                  <a:gd name="connsiteY6" fmla="*/ 201627 h 202969"/>
                  <a:gd name="connsiteX7" fmla="*/ 566239 w 956614"/>
                  <a:gd name="connsiteY7" fmla="*/ 139149 h 202969"/>
                  <a:gd name="connsiteX8" fmla="*/ 5357 w 956614"/>
                  <a:gd name="connsiteY8" fmla="*/ 202969 h 202969"/>
                  <a:gd name="connsiteX9" fmla="*/ 21905 w 956614"/>
                  <a:gd name="connsiteY9" fmla="*/ 129421 h 202969"/>
                  <a:gd name="connsiteX10" fmla="*/ 34922 w 956614"/>
                  <a:gd name="connsiteY10" fmla="*/ 63557 h 2029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56614" h="202969">
                    <a:moveTo>
                      <a:pt x="34922" y="63557"/>
                    </a:moveTo>
                    <a:cubicBezTo>
                      <a:pt x="34922" y="45145"/>
                      <a:pt x="29873" y="2897"/>
                      <a:pt x="48285" y="2897"/>
                    </a:cubicBezTo>
                    <a:cubicBezTo>
                      <a:pt x="186809" y="3530"/>
                      <a:pt x="178479" y="29551"/>
                      <a:pt x="317003" y="30184"/>
                    </a:cubicBezTo>
                    <a:lnTo>
                      <a:pt x="950929" y="0"/>
                    </a:lnTo>
                    <a:cubicBezTo>
                      <a:pt x="969341" y="0"/>
                      <a:pt x="937146" y="48133"/>
                      <a:pt x="937146" y="66545"/>
                    </a:cubicBezTo>
                    <a:cubicBezTo>
                      <a:pt x="937519" y="89552"/>
                      <a:pt x="937893" y="112559"/>
                      <a:pt x="938266" y="135566"/>
                    </a:cubicBezTo>
                    <a:cubicBezTo>
                      <a:pt x="938266" y="153978"/>
                      <a:pt x="954945" y="201627"/>
                      <a:pt x="936533" y="201627"/>
                    </a:cubicBezTo>
                    <a:cubicBezTo>
                      <a:pt x="772264" y="200835"/>
                      <a:pt x="730508" y="139941"/>
                      <a:pt x="566239" y="139149"/>
                    </a:cubicBezTo>
                    <a:lnTo>
                      <a:pt x="5357" y="202969"/>
                    </a:lnTo>
                    <a:cubicBezTo>
                      <a:pt x="-13055" y="202969"/>
                      <a:pt x="21905" y="147833"/>
                      <a:pt x="21905" y="129421"/>
                    </a:cubicBezTo>
                    <a:lnTo>
                      <a:pt x="34922" y="63557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" name="円/楕円 24"/>
              <p:cNvSpPr/>
              <p:nvPr/>
            </p:nvSpPr>
            <p:spPr>
              <a:xfrm flipH="1">
                <a:off x="5736586" y="3329705"/>
                <a:ext cx="205118" cy="1206626"/>
              </a:xfrm>
              <a:custGeom>
                <a:avLst/>
                <a:gdLst>
                  <a:gd name="connsiteX0" fmla="*/ 0 w 240506"/>
                  <a:gd name="connsiteY0" fmla="*/ 218140 h 436279"/>
                  <a:gd name="connsiteX1" fmla="*/ 120253 w 240506"/>
                  <a:gd name="connsiteY1" fmla="*/ 0 h 436279"/>
                  <a:gd name="connsiteX2" fmla="*/ 240506 w 240506"/>
                  <a:gd name="connsiteY2" fmla="*/ 218140 h 436279"/>
                  <a:gd name="connsiteX3" fmla="*/ 120253 w 240506"/>
                  <a:gd name="connsiteY3" fmla="*/ 436280 h 436279"/>
                  <a:gd name="connsiteX4" fmla="*/ 0 w 240506"/>
                  <a:gd name="connsiteY4" fmla="*/ 218140 h 436279"/>
                  <a:gd name="connsiteX0" fmla="*/ 0 w 240506"/>
                  <a:gd name="connsiteY0" fmla="*/ 172896 h 391036"/>
                  <a:gd name="connsiteX1" fmla="*/ 120253 w 240506"/>
                  <a:gd name="connsiteY1" fmla="*/ 0 h 391036"/>
                  <a:gd name="connsiteX2" fmla="*/ 240506 w 240506"/>
                  <a:gd name="connsiteY2" fmla="*/ 172896 h 391036"/>
                  <a:gd name="connsiteX3" fmla="*/ 120253 w 240506"/>
                  <a:gd name="connsiteY3" fmla="*/ 391036 h 391036"/>
                  <a:gd name="connsiteX4" fmla="*/ 0 w 240506"/>
                  <a:gd name="connsiteY4" fmla="*/ 172896 h 391036"/>
                  <a:gd name="connsiteX0" fmla="*/ 0 w 190500"/>
                  <a:gd name="connsiteY0" fmla="*/ 72184 h 399313"/>
                  <a:gd name="connsiteX1" fmla="*/ 70247 w 190500"/>
                  <a:gd name="connsiteY1" fmla="*/ 6444 h 399313"/>
                  <a:gd name="connsiteX2" fmla="*/ 190500 w 190500"/>
                  <a:gd name="connsiteY2" fmla="*/ 179340 h 399313"/>
                  <a:gd name="connsiteX3" fmla="*/ 70247 w 190500"/>
                  <a:gd name="connsiteY3" fmla="*/ 397480 h 399313"/>
                  <a:gd name="connsiteX4" fmla="*/ 0 w 190500"/>
                  <a:gd name="connsiteY4" fmla="*/ 72184 h 399313"/>
                  <a:gd name="connsiteX0" fmla="*/ 0 w 178594"/>
                  <a:gd name="connsiteY0" fmla="*/ 73385 h 398690"/>
                  <a:gd name="connsiteX1" fmla="*/ 70247 w 178594"/>
                  <a:gd name="connsiteY1" fmla="*/ 7645 h 398690"/>
                  <a:gd name="connsiteX2" fmla="*/ 178594 w 178594"/>
                  <a:gd name="connsiteY2" fmla="*/ 82910 h 398690"/>
                  <a:gd name="connsiteX3" fmla="*/ 70247 w 178594"/>
                  <a:gd name="connsiteY3" fmla="*/ 398681 h 398690"/>
                  <a:gd name="connsiteX4" fmla="*/ 0 w 178594"/>
                  <a:gd name="connsiteY4" fmla="*/ 73385 h 398690"/>
                  <a:gd name="connsiteX0" fmla="*/ 0 w 178594"/>
                  <a:gd name="connsiteY0" fmla="*/ 68000 h 393305"/>
                  <a:gd name="connsiteX1" fmla="*/ 70247 w 178594"/>
                  <a:gd name="connsiteY1" fmla="*/ 11785 h 393305"/>
                  <a:gd name="connsiteX2" fmla="*/ 178594 w 178594"/>
                  <a:gd name="connsiteY2" fmla="*/ 77525 h 393305"/>
                  <a:gd name="connsiteX3" fmla="*/ 70247 w 178594"/>
                  <a:gd name="connsiteY3" fmla="*/ 393296 h 393305"/>
                  <a:gd name="connsiteX4" fmla="*/ 0 w 178594"/>
                  <a:gd name="connsiteY4" fmla="*/ 68000 h 393305"/>
                  <a:gd name="connsiteX0" fmla="*/ 0 w 207169"/>
                  <a:gd name="connsiteY0" fmla="*/ 86846 h 412177"/>
                  <a:gd name="connsiteX1" fmla="*/ 70247 w 207169"/>
                  <a:gd name="connsiteY1" fmla="*/ 30631 h 412177"/>
                  <a:gd name="connsiteX2" fmla="*/ 207169 w 207169"/>
                  <a:gd name="connsiteY2" fmla="*/ 65414 h 412177"/>
                  <a:gd name="connsiteX3" fmla="*/ 70247 w 207169"/>
                  <a:gd name="connsiteY3" fmla="*/ 412142 h 412177"/>
                  <a:gd name="connsiteX4" fmla="*/ 0 w 207169"/>
                  <a:gd name="connsiteY4" fmla="*/ 86846 h 412177"/>
                  <a:gd name="connsiteX0" fmla="*/ 0 w 207169"/>
                  <a:gd name="connsiteY0" fmla="*/ 67482 h 392813"/>
                  <a:gd name="connsiteX1" fmla="*/ 70247 w 207169"/>
                  <a:gd name="connsiteY1" fmla="*/ 11267 h 392813"/>
                  <a:gd name="connsiteX2" fmla="*/ 207169 w 207169"/>
                  <a:gd name="connsiteY2" fmla="*/ 46050 h 392813"/>
                  <a:gd name="connsiteX3" fmla="*/ 70247 w 207169"/>
                  <a:gd name="connsiteY3" fmla="*/ 392778 h 392813"/>
                  <a:gd name="connsiteX4" fmla="*/ 0 w 207169"/>
                  <a:gd name="connsiteY4" fmla="*/ 67482 h 392813"/>
                  <a:gd name="connsiteX0" fmla="*/ 3919 w 211088"/>
                  <a:gd name="connsiteY0" fmla="*/ 67482 h 392811"/>
                  <a:gd name="connsiteX1" fmla="*/ 74166 w 211088"/>
                  <a:gd name="connsiteY1" fmla="*/ 11267 h 392811"/>
                  <a:gd name="connsiteX2" fmla="*/ 211088 w 211088"/>
                  <a:gd name="connsiteY2" fmla="*/ 46050 h 392811"/>
                  <a:gd name="connsiteX3" fmla="*/ 74166 w 211088"/>
                  <a:gd name="connsiteY3" fmla="*/ 392778 h 392811"/>
                  <a:gd name="connsiteX4" fmla="*/ 3919 w 211088"/>
                  <a:gd name="connsiteY4" fmla="*/ 67482 h 392811"/>
                  <a:gd name="connsiteX0" fmla="*/ 3919 w 211088"/>
                  <a:gd name="connsiteY0" fmla="*/ 73522 h 398851"/>
                  <a:gd name="connsiteX1" fmla="*/ 74166 w 211088"/>
                  <a:gd name="connsiteY1" fmla="*/ 17307 h 398851"/>
                  <a:gd name="connsiteX2" fmla="*/ 211088 w 211088"/>
                  <a:gd name="connsiteY2" fmla="*/ 52090 h 398851"/>
                  <a:gd name="connsiteX3" fmla="*/ 74166 w 211088"/>
                  <a:gd name="connsiteY3" fmla="*/ 398818 h 398851"/>
                  <a:gd name="connsiteX4" fmla="*/ 3919 w 211088"/>
                  <a:gd name="connsiteY4" fmla="*/ 73522 h 398851"/>
                  <a:gd name="connsiteX0" fmla="*/ 3919 w 224114"/>
                  <a:gd name="connsiteY0" fmla="*/ 60032 h 385361"/>
                  <a:gd name="connsiteX1" fmla="*/ 74166 w 224114"/>
                  <a:gd name="connsiteY1" fmla="*/ 3817 h 385361"/>
                  <a:gd name="connsiteX2" fmla="*/ 211088 w 224114"/>
                  <a:gd name="connsiteY2" fmla="*/ 38600 h 385361"/>
                  <a:gd name="connsiteX3" fmla="*/ 74166 w 224114"/>
                  <a:gd name="connsiteY3" fmla="*/ 385328 h 385361"/>
                  <a:gd name="connsiteX4" fmla="*/ 3919 w 224114"/>
                  <a:gd name="connsiteY4" fmla="*/ 60032 h 385361"/>
                  <a:gd name="connsiteX0" fmla="*/ 3960 w 228670"/>
                  <a:gd name="connsiteY0" fmla="*/ 85078 h 410639"/>
                  <a:gd name="connsiteX1" fmla="*/ 74207 w 228670"/>
                  <a:gd name="connsiteY1" fmla="*/ 28863 h 410639"/>
                  <a:gd name="connsiteX2" fmla="*/ 215892 w 228670"/>
                  <a:gd name="connsiteY2" fmla="*/ 23165 h 410639"/>
                  <a:gd name="connsiteX3" fmla="*/ 74207 w 228670"/>
                  <a:gd name="connsiteY3" fmla="*/ 410374 h 410639"/>
                  <a:gd name="connsiteX4" fmla="*/ 3960 w 228670"/>
                  <a:gd name="connsiteY4" fmla="*/ 85078 h 410639"/>
                  <a:gd name="connsiteX0" fmla="*/ 3650 w 235571"/>
                  <a:gd name="connsiteY0" fmla="*/ 48042 h 409100"/>
                  <a:gd name="connsiteX1" fmla="*/ 81040 w 235571"/>
                  <a:gd name="connsiteY1" fmla="*/ 27546 h 409100"/>
                  <a:gd name="connsiteX2" fmla="*/ 222725 w 235571"/>
                  <a:gd name="connsiteY2" fmla="*/ 21848 h 409100"/>
                  <a:gd name="connsiteX3" fmla="*/ 81040 w 235571"/>
                  <a:gd name="connsiteY3" fmla="*/ 409057 h 409100"/>
                  <a:gd name="connsiteX4" fmla="*/ 3650 w 235571"/>
                  <a:gd name="connsiteY4" fmla="*/ 48042 h 409100"/>
                  <a:gd name="connsiteX0" fmla="*/ 456 w 219814"/>
                  <a:gd name="connsiteY0" fmla="*/ 53204 h 414265"/>
                  <a:gd name="connsiteX1" fmla="*/ 111184 w 219814"/>
                  <a:gd name="connsiteY1" fmla="*/ 35089 h 414265"/>
                  <a:gd name="connsiteX2" fmla="*/ 219531 w 219814"/>
                  <a:gd name="connsiteY2" fmla="*/ 27010 h 414265"/>
                  <a:gd name="connsiteX3" fmla="*/ 77846 w 219814"/>
                  <a:gd name="connsiteY3" fmla="*/ 414219 h 414265"/>
                  <a:gd name="connsiteX4" fmla="*/ 456 w 219814"/>
                  <a:gd name="connsiteY4" fmla="*/ 53204 h 414265"/>
                  <a:gd name="connsiteX0" fmla="*/ 456 w 228341"/>
                  <a:gd name="connsiteY0" fmla="*/ 39490 h 400551"/>
                  <a:gd name="connsiteX1" fmla="*/ 111184 w 228341"/>
                  <a:gd name="connsiteY1" fmla="*/ 21375 h 400551"/>
                  <a:gd name="connsiteX2" fmla="*/ 219531 w 228341"/>
                  <a:gd name="connsiteY2" fmla="*/ 13296 h 400551"/>
                  <a:gd name="connsiteX3" fmla="*/ 77846 w 228341"/>
                  <a:gd name="connsiteY3" fmla="*/ 400505 h 400551"/>
                  <a:gd name="connsiteX4" fmla="*/ 456 w 228341"/>
                  <a:gd name="connsiteY4" fmla="*/ 39490 h 400551"/>
                  <a:gd name="connsiteX0" fmla="*/ 1906 w 229791"/>
                  <a:gd name="connsiteY0" fmla="*/ 39490 h 400547"/>
                  <a:gd name="connsiteX1" fmla="*/ 112634 w 229791"/>
                  <a:gd name="connsiteY1" fmla="*/ 21375 h 400547"/>
                  <a:gd name="connsiteX2" fmla="*/ 220981 w 229791"/>
                  <a:gd name="connsiteY2" fmla="*/ 13296 h 400547"/>
                  <a:gd name="connsiteX3" fmla="*/ 79296 w 229791"/>
                  <a:gd name="connsiteY3" fmla="*/ 400505 h 400547"/>
                  <a:gd name="connsiteX4" fmla="*/ 1906 w 229791"/>
                  <a:gd name="connsiteY4" fmla="*/ 39490 h 400547"/>
                  <a:gd name="connsiteX0" fmla="*/ 1906 w 223211"/>
                  <a:gd name="connsiteY0" fmla="*/ 39634 h 400691"/>
                  <a:gd name="connsiteX1" fmla="*/ 112634 w 223211"/>
                  <a:gd name="connsiteY1" fmla="*/ 21519 h 400691"/>
                  <a:gd name="connsiteX2" fmla="*/ 220981 w 223211"/>
                  <a:gd name="connsiteY2" fmla="*/ 13440 h 400691"/>
                  <a:gd name="connsiteX3" fmla="*/ 79296 w 223211"/>
                  <a:gd name="connsiteY3" fmla="*/ 400649 h 400691"/>
                  <a:gd name="connsiteX4" fmla="*/ 1906 w 223211"/>
                  <a:gd name="connsiteY4" fmla="*/ 39634 h 400691"/>
                  <a:gd name="connsiteX0" fmla="*/ 1906 w 223449"/>
                  <a:gd name="connsiteY0" fmla="*/ 34390 h 395447"/>
                  <a:gd name="connsiteX1" fmla="*/ 112634 w 223449"/>
                  <a:gd name="connsiteY1" fmla="*/ 16275 h 395447"/>
                  <a:gd name="connsiteX2" fmla="*/ 220981 w 223449"/>
                  <a:gd name="connsiteY2" fmla="*/ 8196 h 395447"/>
                  <a:gd name="connsiteX3" fmla="*/ 79296 w 223449"/>
                  <a:gd name="connsiteY3" fmla="*/ 395405 h 395447"/>
                  <a:gd name="connsiteX4" fmla="*/ 1906 w 223449"/>
                  <a:gd name="connsiteY4" fmla="*/ 34390 h 395447"/>
                  <a:gd name="connsiteX0" fmla="*/ 1940 w 230529"/>
                  <a:gd name="connsiteY0" fmla="*/ 28707 h 389744"/>
                  <a:gd name="connsiteX1" fmla="*/ 112668 w 230529"/>
                  <a:gd name="connsiteY1" fmla="*/ 10592 h 389744"/>
                  <a:gd name="connsiteX2" fmla="*/ 228159 w 230529"/>
                  <a:gd name="connsiteY2" fmla="*/ 9657 h 389744"/>
                  <a:gd name="connsiteX3" fmla="*/ 79330 w 230529"/>
                  <a:gd name="connsiteY3" fmla="*/ 389722 h 389744"/>
                  <a:gd name="connsiteX4" fmla="*/ 1940 w 230529"/>
                  <a:gd name="connsiteY4" fmla="*/ 28707 h 389744"/>
                  <a:gd name="connsiteX0" fmla="*/ 408 w 226850"/>
                  <a:gd name="connsiteY0" fmla="*/ 49277 h 410316"/>
                  <a:gd name="connsiteX1" fmla="*/ 108755 w 226850"/>
                  <a:gd name="connsiteY1" fmla="*/ 26400 h 410316"/>
                  <a:gd name="connsiteX2" fmla="*/ 226627 w 226850"/>
                  <a:gd name="connsiteY2" fmla="*/ 30227 h 410316"/>
                  <a:gd name="connsiteX3" fmla="*/ 77798 w 226850"/>
                  <a:gd name="connsiteY3" fmla="*/ 410292 h 410316"/>
                  <a:gd name="connsiteX4" fmla="*/ 408 w 226850"/>
                  <a:gd name="connsiteY4" fmla="*/ 49277 h 410316"/>
                  <a:gd name="connsiteX0" fmla="*/ 408 w 238463"/>
                  <a:gd name="connsiteY0" fmla="*/ 34867 h 395906"/>
                  <a:gd name="connsiteX1" fmla="*/ 108755 w 238463"/>
                  <a:gd name="connsiteY1" fmla="*/ 11990 h 395906"/>
                  <a:gd name="connsiteX2" fmla="*/ 226627 w 238463"/>
                  <a:gd name="connsiteY2" fmla="*/ 15817 h 395906"/>
                  <a:gd name="connsiteX3" fmla="*/ 77798 w 238463"/>
                  <a:gd name="connsiteY3" fmla="*/ 395882 h 395906"/>
                  <a:gd name="connsiteX4" fmla="*/ 408 w 238463"/>
                  <a:gd name="connsiteY4" fmla="*/ 34867 h 395906"/>
                  <a:gd name="connsiteX0" fmla="*/ 2456 w 240511"/>
                  <a:gd name="connsiteY0" fmla="*/ 28425 h 389462"/>
                  <a:gd name="connsiteX1" fmla="*/ 110803 w 240511"/>
                  <a:gd name="connsiteY1" fmla="*/ 5548 h 389462"/>
                  <a:gd name="connsiteX2" fmla="*/ 228675 w 240511"/>
                  <a:gd name="connsiteY2" fmla="*/ 9375 h 389462"/>
                  <a:gd name="connsiteX3" fmla="*/ 79846 w 240511"/>
                  <a:gd name="connsiteY3" fmla="*/ 389440 h 389462"/>
                  <a:gd name="connsiteX4" fmla="*/ 2456 w 240511"/>
                  <a:gd name="connsiteY4" fmla="*/ 28425 h 389462"/>
                  <a:gd name="connsiteX0" fmla="*/ 1085 w 227761"/>
                  <a:gd name="connsiteY0" fmla="*/ 63708 h 620001"/>
                  <a:gd name="connsiteX1" fmla="*/ 109432 w 227761"/>
                  <a:gd name="connsiteY1" fmla="*/ 40831 h 620001"/>
                  <a:gd name="connsiteX2" fmla="*/ 227304 w 227761"/>
                  <a:gd name="connsiteY2" fmla="*/ 44658 h 620001"/>
                  <a:gd name="connsiteX3" fmla="*/ 64188 w 227761"/>
                  <a:gd name="connsiteY3" fmla="*/ 619985 h 620001"/>
                  <a:gd name="connsiteX4" fmla="*/ 1085 w 227761"/>
                  <a:gd name="connsiteY4" fmla="*/ 63708 h 620001"/>
                  <a:gd name="connsiteX0" fmla="*/ 1085 w 233238"/>
                  <a:gd name="connsiteY0" fmla="*/ 48865 h 605158"/>
                  <a:gd name="connsiteX1" fmla="*/ 109432 w 233238"/>
                  <a:gd name="connsiteY1" fmla="*/ 25988 h 605158"/>
                  <a:gd name="connsiteX2" fmla="*/ 227304 w 233238"/>
                  <a:gd name="connsiteY2" fmla="*/ 29815 h 605158"/>
                  <a:gd name="connsiteX3" fmla="*/ 64188 w 233238"/>
                  <a:gd name="connsiteY3" fmla="*/ 605142 h 605158"/>
                  <a:gd name="connsiteX4" fmla="*/ 1085 w 233238"/>
                  <a:gd name="connsiteY4" fmla="*/ 48865 h 605158"/>
                  <a:gd name="connsiteX0" fmla="*/ 5536 w 237689"/>
                  <a:gd name="connsiteY0" fmla="*/ 37356 h 593647"/>
                  <a:gd name="connsiteX1" fmla="*/ 113883 w 237689"/>
                  <a:gd name="connsiteY1" fmla="*/ 14479 h 593647"/>
                  <a:gd name="connsiteX2" fmla="*/ 231755 w 237689"/>
                  <a:gd name="connsiteY2" fmla="*/ 18306 h 593647"/>
                  <a:gd name="connsiteX3" fmla="*/ 68639 w 237689"/>
                  <a:gd name="connsiteY3" fmla="*/ 593633 h 593647"/>
                  <a:gd name="connsiteX4" fmla="*/ 5536 w 237689"/>
                  <a:gd name="connsiteY4" fmla="*/ 37356 h 593647"/>
                  <a:gd name="connsiteX0" fmla="*/ 3108 w 235261"/>
                  <a:gd name="connsiteY0" fmla="*/ 37356 h 593646"/>
                  <a:gd name="connsiteX1" fmla="*/ 111455 w 235261"/>
                  <a:gd name="connsiteY1" fmla="*/ 14479 h 593646"/>
                  <a:gd name="connsiteX2" fmla="*/ 229327 w 235261"/>
                  <a:gd name="connsiteY2" fmla="*/ 18306 h 593646"/>
                  <a:gd name="connsiteX3" fmla="*/ 66211 w 235261"/>
                  <a:gd name="connsiteY3" fmla="*/ 593633 h 593646"/>
                  <a:gd name="connsiteX4" fmla="*/ 3108 w 235261"/>
                  <a:gd name="connsiteY4" fmla="*/ 37356 h 593646"/>
                  <a:gd name="connsiteX0" fmla="*/ 3108 w 240500"/>
                  <a:gd name="connsiteY0" fmla="*/ 32151 h 588441"/>
                  <a:gd name="connsiteX1" fmla="*/ 111455 w 240500"/>
                  <a:gd name="connsiteY1" fmla="*/ 9274 h 588441"/>
                  <a:gd name="connsiteX2" fmla="*/ 229327 w 240500"/>
                  <a:gd name="connsiteY2" fmla="*/ 13101 h 588441"/>
                  <a:gd name="connsiteX3" fmla="*/ 66211 w 240500"/>
                  <a:gd name="connsiteY3" fmla="*/ 588428 h 588441"/>
                  <a:gd name="connsiteX4" fmla="*/ 3108 w 240500"/>
                  <a:gd name="connsiteY4" fmla="*/ 32151 h 588441"/>
                  <a:gd name="connsiteX0" fmla="*/ 9324 w 246716"/>
                  <a:gd name="connsiteY0" fmla="*/ 32151 h 593496"/>
                  <a:gd name="connsiteX1" fmla="*/ 117671 w 246716"/>
                  <a:gd name="connsiteY1" fmla="*/ 9274 h 593496"/>
                  <a:gd name="connsiteX2" fmla="*/ 235543 w 246716"/>
                  <a:gd name="connsiteY2" fmla="*/ 13101 h 593496"/>
                  <a:gd name="connsiteX3" fmla="*/ 72427 w 246716"/>
                  <a:gd name="connsiteY3" fmla="*/ 588428 h 593496"/>
                  <a:gd name="connsiteX4" fmla="*/ 12896 w 246716"/>
                  <a:gd name="connsiteY4" fmla="*/ 279928 h 593496"/>
                  <a:gd name="connsiteX5" fmla="*/ 9324 w 246716"/>
                  <a:gd name="connsiteY5" fmla="*/ 32151 h 593496"/>
                  <a:gd name="connsiteX0" fmla="*/ 9324 w 239922"/>
                  <a:gd name="connsiteY0" fmla="*/ 40930 h 602275"/>
                  <a:gd name="connsiteX1" fmla="*/ 117671 w 239922"/>
                  <a:gd name="connsiteY1" fmla="*/ 18053 h 602275"/>
                  <a:gd name="connsiteX2" fmla="*/ 235543 w 239922"/>
                  <a:gd name="connsiteY2" fmla="*/ 21880 h 602275"/>
                  <a:gd name="connsiteX3" fmla="*/ 201015 w 239922"/>
                  <a:gd name="connsiteY3" fmla="*/ 288706 h 602275"/>
                  <a:gd name="connsiteX4" fmla="*/ 72427 w 239922"/>
                  <a:gd name="connsiteY4" fmla="*/ 597207 h 602275"/>
                  <a:gd name="connsiteX5" fmla="*/ 12896 w 239922"/>
                  <a:gd name="connsiteY5" fmla="*/ 288707 h 602275"/>
                  <a:gd name="connsiteX6" fmla="*/ 9324 w 239922"/>
                  <a:gd name="connsiteY6" fmla="*/ 40930 h 602275"/>
                  <a:gd name="connsiteX0" fmla="*/ 9324 w 240612"/>
                  <a:gd name="connsiteY0" fmla="*/ 32572 h 593917"/>
                  <a:gd name="connsiteX1" fmla="*/ 117671 w 240612"/>
                  <a:gd name="connsiteY1" fmla="*/ 9695 h 593917"/>
                  <a:gd name="connsiteX2" fmla="*/ 235543 w 240612"/>
                  <a:gd name="connsiteY2" fmla="*/ 13522 h 593917"/>
                  <a:gd name="connsiteX3" fmla="*/ 201015 w 240612"/>
                  <a:gd name="connsiteY3" fmla="*/ 280348 h 593917"/>
                  <a:gd name="connsiteX4" fmla="*/ 72427 w 240612"/>
                  <a:gd name="connsiteY4" fmla="*/ 588849 h 593917"/>
                  <a:gd name="connsiteX5" fmla="*/ 12896 w 240612"/>
                  <a:gd name="connsiteY5" fmla="*/ 280349 h 593917"/>
                  <a:gd name="connsiteX6" fmla="*/ 9324 w 240612"/>
                  <a:gd name="connsiteY6" fmla="*/ 32572 h 593917"/>
                  <a:gd name="connsiteX0" fmla="*/ 9324 w 240612"/>
                  <a:gd name="connsiteY0" fmla="*/ 32572 h 1021909"/>
                  <a:gd name="connsiteX1" fmla="*/ 117671 w 240612"/>
                  <a:gd name="connsiteY1" fmla="*/ 9695 h 1021909"/>
                  <a:gd name="connsiteX2" fmla="*/ 235543 w 240612"/>
                  <a:gd name="connsiteY2" fmla="*/ 13522 h 1021909"/>
                  <a:gd name="connsiteX3" fmla="*/ 201015 w 240612"/>
                  <a:gd name="connsiteY3" fmla="*/ 280348 h 1021909"/>
                  <a:gd name="connsiteX4" fmla="*/ 31946 w 240612"/>
                  <a:gd name="connsiteY4" fmla="*/ 1019855 h 1021909"/>
                  <a:gd name="connsiteX5" fmla="*/ 12896 w 240612"/>
                  <a:gd name="connsiteY5" fmla="*/ 280349 h 1021909"/>
                  <a:gd name="connsiteX6" fmla="*/ 9324 w 240612"/>
                  <a:gd name="connsiteY6" fmla="*/ 32572 h 1021909"/>
                  <a:gd name="connsiteX0" fmla="*/ 9324 w 242112"/>
                  <a:gd name="connsiteY0" fmla="*/ 41280 h 1028563"/>
                  <a:gd name="connsiteX1" fmla="*/ 117671 w 242112"/>
                  <a:gd name="connsiteY1" fmla="*/ 18403 h 1028563"/>
                  <a:gd name="connsiteX2" fmla="*/ 235543 w 242112"/>
                  <a:gd name="connsiteY2" fmla="*/ 22230 h 1028563"/>
                  <a:gd name="connsiteX3" fmla="*/ 210540 w 242112"/>
                  <a:gd name="connsiteY3" fmla="*/ 293819 h 1028563"/>
                  <a:gd name="connsiteX4" fmla="*/ 31946 w 242112"/>
                  <a:gd name="connsiteY4" fmla="*/ 1028563 h 1028563"/>
                  <a:gd name="connsiteX5" fmla="*/ 12896 w 242112"/>
                  <a:gd name="connsiteY5" fmla="*/ 289057 h 1028563"/>
                  <a:gd name="connsiteX6" fmla="*/ 9324 w 242112"/>
                  <a:gd name="connsiteY6" fmla="*/ 41280 h 1028563"/>
                  <a:gd name="connsiteX0" fmla="*/ 22617 w 255405"/>
                  <a:gd name="connsiteY0" fmla="*/ 41280 h 1028564"/>
                  <a:gd name="connsiteX1" fmla="*/ 130964 w 255405"/>
                  <a:gd name="connsiteY1" fmla="*/ 18403 h 1028564"/>
                  <a:gd name="connsiteX2" fmla="*/ 248836 w 255405"/>
                  <a:gd name="connsiteY2" fmla="*/ 22230 h 1028564"/>
                  <a:gd name="connsiteX3" fmla="*/ 223833 w 255405"/>
                  <a:gd name="connsiteY3" fmla="*/ 293819 h 1028564"/>
                  <a:gd name="connsiteX4" fmla="*/ 45239 w 255405"/>
                  <a:gd name="connsiteY4" fmla="*/ 1028563 h 1028564"/>
                  <a:gd name="connsiteX5" fmla="*/ 4757 w 255405"/>
                  <a:gd name="connsiteY5" fmla="*/ 300963 h 1028564"/>
                  <a:gd name="connsiteX6" fmla="*/ 22617 w 255405"/>
                  <a:gd name="connsiteY6" fmla="*/ 41280 h 1028564"/>
                  <a:gd name="connsiteX0" fmla="*/ 22617 w 255405"/>
                  <a:gd name="connsiteY0" fmla="*/ 41280 h 1028564"/>
                  <a:gd name="connsiteX1" fmla="*/ 130964 w 255405"/>
                  <a:gd name="connsiteY1" fmla="*/ 18403 h 1028564"/>
                  <a:gd name="connsiteX2" fmla="*/ 248836 w 255405"/>
                  <a:gd name="connsiteY2" fmla="*/ 22230 h 1028564"/>
                  <a:gd name="connsiteX3" fmla="*/ 223833 w 255405"/>
                  <a:gd name="connsiteY3" fmla="*/ 293819 h 1028564"/>
                  <a:gd name="connsiteX4" fmla="*/ 45239 w 255405"/>
                  <a:gd name="connsiteY4" fmla="*/ 1028563 h 1028564"/>
                  <a:gd name="connsiteX5" fmla="*/ 4757 w 255405"/>
                  <a:gd name="connsiteY5" fmla="*/ 300963 h 1028564"/>
                  <a:gd name="connsiteX6" fmla="*/ 22617 w 255405"/>
                  <a:gd name="connsiteY6" fmla="*/ 41280 h 1028564"/>
                  <a:gd name="connsiteX0" fmla="*/ 19475 w 252263"/>
                  <a:gd name="connsiteY0" fmla="*/ 41280 h 1028564"/>
                  <a:gd name="connsiteX1" fmla="*/ 127822 w 252263"/>
                  <a:gd name="connsiteY1" fmla="*/ 18403 h 1028564"/>
                  <a:gd name="connsiteX2" fmla="*/ 245694 w 252263"/>
                  <a:gd name="connsiteY2" fmla="*/ 22230 h 1028564"/>
                  <a:gd name="connsiteX3" fmla="*/ 220691 w 252263"/>
                  <a:gd name="connsiteY3" fmla="*/ 293819 h 1028564"/>
                  <a:gd name="connsiteX4" fmla="*/ 42097 w 252263"/>
                  <a:gd name="connsiteY4" fmla="*/ 1028563 h 1028564"/>
                  <a:gd name="connsiteX5" fmla="*/ 1615 w 252263"/>
                  <a:gd name="connsiteY5" fmla="*/ 300963 h 1028564"/>
                  <a:gd name="connsiteX6" fmla="*/ 19475 w 252263"/>
                  <a:gd name="connsiteY6" fmla="*/ 41280 h 1028564"/>
                  <a:gd name="connsiteX0" fmla="*/ 18674 w 251462"/>
                  <a:gd name="connsiteY0" fmla="*/ 41280 h 1028564"/>
                  <a:gd name="connsiteX1" fmla="*/ 127021 w 251462"/>
                  <a:gd name="connsiteY1" fmla="*/ 18403 h 1028564"/>
                  <a:gd name="connsiteX2" fmla="*/ 244893 w 251462"/>
                  <a:gd name="connsiteY2" fmla="*/ 22230 h 1028564"/>
                  <a:gd name="connsiteX3" fmla="*/ 219890 w 251462"/>
                  <a:gd name="connsiteY3" fmla="*/ 293819 h 1028564"/>
                  <a:gd name="connsiteX4" fmla="*/ 41296 w 251462"/>
                  <a:gd name="connsiteY4" fmla="*/ 1028563 h 1028564"/>
                  <a:gd name="connsiteX5" fmla="*/ 814 w 251462"/>
                  <a:gd name="connsiteY5" fmla="*/ 300963 h 1028564"/>
                  <a:gd name="connsiteX6" fmla="*/ 18674 w 251462"/>
                  <a:gd name="connsiteY6" fmla="*/ 41280 h 1028564"/>
                  <a:gd name="connsiteX0" fmla="*/ 18674 w 256892"/>
                  <a:gd name="connsiteY0" fmla="*/ 30857 h 1018141"/>
                  <a:gd name="connsiteX1" fmla="*/ 127021 w 256892"/>
                  <a:gd name="connsiteY1" fmla="*/ 7980 h 1018141"/>
                  <a:gd name="connsiteX2" fmla="*/ 244893 w 256892"/>
                  <a:gd name="connsiteY2" fmla="*/ 11807 h 1018141"/>
                  <a:gd name="connsiteX3" fmla="*/ 219890 w 256892"/>
                  <a:gd name="connsiteY3" fmla="*/ 283396 h 1018141"/>
                  <a:gd name="connsiteX4" fmla="*/ 41296 w 256892"/>
                  <a:gd name="connsiteY4" fmla="*/ 1018140 h 1018141"/>
                  <a:gd name="connsiteX5" fmla="*/ 814 w 256892"/>
                  <a:gd name="connsiteY5" fmla="*/ 290540 h 1018141"/>
                  <a:gd name="connsiteX6" fmla="*/ 18674 w 256892"/>
                  <a:gd name="connsiteY6" fmla="*/ 30857 h 1018141"/>
                  <a:gd name="connsiteX0" fmla="*/ 18674 w 256892"/>
                  <a:gd name="connsiteY0" fmla="*/ 30857 h 1182447"/>
                  <a:gd name="connsiteX1" fmla="*/ 127021 w 256892"/>
                  <a:gd name="connsiteY1" fmla="*/ 7980 h 1182447"/>
                  <a:gd name="connsiteX2" fmla="*/ 244893 w 256892"/>
                  <a:gd name="connsiteY2" fmla="*/ 11807 h 1182447"/>
                  <a:gd name="connsiteX3" fmla="*/ 219890 w 256892"/>
                  <a:gd name="connsiteY3" fmla="*/ 283396 h 1182447"/>
                  <a:gd name="connsiteX4" fmla="*/ 43678 w 256892"/>
                  <a:gd name="connsiteY4" fmla="*/ 1182446 h 1182447"/>
                  <a:gd name="connsiteX5" fmla="*/ 814 w 256892"/>
                  <a:gd name="connsiteY5" fmla="*/ 290540 h 1182447"/>
                  <a:gd name="connsiteX6" fmla="*/ 18674 w 256892"/>
                  <a:gd name="connsiteY6" fmla="*/ 30857 h 1182447"/>
                  <a:gd name="connsiteX0" fmla="*/ 18674 w 256892"/>
                  <a:gd name="connsiteY0" fmla="*/ 30857 h 1254296"/>
                  <a:gd name="connsiteX1" fmla="*/ 127021 w 256892"/>
                  <a:gd name="connsiteY1" fmla="*/ 7980 h 1254296"/>
                  <a:gd name="connsiteX2" fmla="*/ 244893 w 256892"/>
                  <a:gd name="connsiteY2" fmla="*/ 11807 h 1254296"/>
                  <a:gd name="connsiteX3" fmla="*/ 219890 w 256892"/>
                  <a:gd name="connsiteY3" fmla="*/ 283396 h 1254296"/>
                  <a:gd name="connsiteX4" fmla="*/ 136546 w 256892"/>
                  <a:gd name="connsiteY4" fmla="*/ 1097783 h 1254296"/>
                  <a:gd name="connsiteX5" fmla="*/ 43678 w 256892"/>
                  <a:gd name="connsiteY5" fmla="*/ 1182446 h 1254296"/>
                  <a:gd name="connsiteX6" fmla="*/ 814 w 256892"/>
                  <a:gd name="connsiteY6" fmla="*/ 290540 h 1254296"/>
                  <a:gd name="connsiteX7" fmla="*/ 18674 w 256892"/>
                  <a:gd name="connsiteY7" fmla="*/ 30857 h 1254296"/>
                  <a:gd name="connsiteX0" fmla="*/ 18674 w 256892"/>
                  <a:gd name="connsiteY0" fmla="*/ 30857 h 1238309"/>
                  <a:gd name="connsiteX1" fmla="*/ 127021 w 256892"/>
                  <a:gd name="connsiteY1" fmla="*/ 7980 h 1238309"/>
                  <a:gd name="connsiteX2" fmla="*/ 244893 w 256892"/>
                  <a:gd name="connsiteY2" fmla="*/ 11807 h 1238309"/>
                  <a:gd name="connsiteX3" fmla="*/ 219890 w 256892"/>
                  <a:gd name="connsiteY3" fmla="*/ 283396 h 1238309"/>
                  <a:gd name="connsiteX4" fmla="*/ 136546 w 256892"/>
                  <a:gd name="connsiteY4" fmla="*/ 1097783 h 1238309"/>
                  <a:gd name="connsiteX5" fmla="*/ 43678 w 256892"/>
                  <a:gd name="connsiteY5" fmla="*/ 1182446 h 1238309"/>
                  <a:gd name="connsiteX6" fmla="*/ 814 w 256892"/>
                  <a:gd name="connsiteY6" fmla="*/ 290540 h 1238309"/>
                  <a:gd name="connsiteX7" fmla="*/ 18674 w 256892"/>
                  <a:gd name="connsiteY7" fmla="*/ 30857 h 1238309"/>
                  <a:gd name="connsiteX0" fmla="*/ 18674 w 256892"/>
                  <a:gd name="connsiteY0" fmla="*/ 30857 h 1209642"/>
                  <a:gd name="connsiteX1" fmla="*/ 127021 w 256892"/>
                  <a:gd name="connsiteY1" fmla="*/ 7980 h 1209642"/>
                  <a:gd name="connsiteX2" fmla="*/ 244893 w 256892"/>
                  <a:gd name="connsiteY2" fmla="*/ 11807 h 1209642"/>
                  <a:gd name="connsiteX3" fmla="*/ 219890 w 256892"/>
                  <a:gd name="connsiteY3" fmla="*/ 283396 h 1209642"/>
                  <a:gd name="connsiteX4" fmla="*/ 136546 w 256892"/>
                  <a:gd name="connsiteY4" fmla="*/ 1097783 h 1209642"/>
                  <a:gd name="connsiteX5" fmla="*/ 19866 w 256892"/>
                  <a:gd name="connsiteY5" fmla="*/ 1144346 h 1209642"/>
                  <a:gd name="connsiteX6" fmla="*/ 814 w 256892"/>
                  <a:gd name="connsiteY6" fmla="*/ 290540 h 1209642"/>
                  <a:gd name="connsiteX7" fmla="*/ 18674 w 256892"/>
                  <a:gd name="connsiteY7" fmla="*/ 30857 h 1209642"/>
                  <a:gd name="connsiteX0" fmla="*/ 18674 w 256892"/>
                  <a:gd name="connsiteY0" fmla="*/ 30857 h 1154205"/>
                  <a:gd name="connsiteX1" fmla="*/ 127021 w 256892"/>
                  <a:gd name="connsiteY1" fmla="*/ 7980 h 1154205"/>
                  <a:gd name="connsiteX2" fmla="*/ 244893 w 256892"/>
                  <a:gd name="connsiteY2" fmla="*/ 11807 h 1154205"/>
                  <a:gd name="connsiteX3" fmla="*/ 219890 w 256892"/>
                  <a:gd name="connsiteY3" fmla="*/ 283396 h 1154205"/>
                  <a:gd name="connsiteX4" fmla="*/ 136546 w 256892"/>
                  <a:gd name="connsiteY4" fmla="*/ 1097783 h 1154205"/>
                  <a:gd name="connsiteX5" fmla="*/ 19866 w 256892"/>
                  <a:gd name="connsiteY5" fmla="*/ 1144346 h 1154205"/>
                  <a:gd name="connsiteX6" fmla="*/ 814 w 256892"/>
                  <a:gd name="connsiteY6" fmla="*/ 290540 h 1154205"/>
                  <a:gd name="connsiteX7" fmla="*/ 18674 w 256892"/>
                  <a:gd name="connsiteY7" fmla="*/ 30857 h 1154205"/>
                  <a:gd name="connsiteX0" fmla="*/ 18674 w 256892"/>
                  <a:gd name="connsiteY0" fmla="*/ 30857 h 1243818"/>
                  <a:gd name="connsiteX1" fmla="*/ 127021 w 256892"/>
                  <a:gd name="connsiteY1" fmla="*/ 7980 h 1243818"/>
                  <a:gd name="connsiteX2" fmla="*/ 244893 w 256892"/>
                  <a:gd name="connsiteY2" fmla="*/ 11807 h 1243818"/>
                  <a:gd name="connsiteX3" fmla="*/ 219890 w 256892"/>
                  <a:gd name="connsiteY3" fmla="*/ 283396 h 1243818"/>
                  <a:gd name="connsiteX4" fmla="*/ 100828 w 256892"/>
                  <a:gd name="connsiteY4" fmla="*/ 1173983 h 1243818"/>
                  <a:gd name="connsiteX5" fmla="*/ 19866 w 256892"/>
                  <a:gd name="connsiteY5" fmla="*/ 1144346 h 1243818"/>
                  <a:gd name="connsiteX6" fmla="*/ 814 w 256892"/>
                  <a:gd name="connsiteY6" fmla="*/ 290540 h 1243818"/>
                  <a:gd name="connsiteX7" fmla="*/ 18674 w 256892"/>
                  <a:gd name="connsiteY7" fmla="*/ 30857 h 1243818"/>
                  <a:gd name="connsiteX0" fmla="*/ 18674 w 256892"/>
                  <a:gd name="connsiteY0" fmla="*/ 30857 h 1226772"/>
                  <a:gd name="connsiteX1" fmla="*/ 127021 w 256892"/>
                  <a:gd name="connsiteY1" fmla="*/ 7980 h 1226772"/>
                  <a:gd name="connsiteX2" fmla="*/ 244893 w 256892"/>
                  <a:gd name="connsiteY2" fmla="*/ 11807 h 1226772"/>
                  <a:gd name="connsiteX3" fmla="*/ 219890 w 256892"/>
                  <a:gd name="connsiteY3" fmla="*/ 283396 h 1226772"/>
                  <a:gd name="connsiteX4" fmla="*/ 100828 w 256892"/>
                  <a:gd name="connsiteY4" fmla="*/ 1173983 h 1226772"/>
                  <a:gd name="connsiteX5" fmla="*/ 19866 w 256892"/>
                  <a:gd name="connsiteY5" fmla="*/ 1144346 h 1226772"/>
                  <a:gd name="connsiteX6" fmla="*/ 814 w 256892"/>
                  <a:gd name="connsiteY6" fmla="*/ 290540 h 1226772"/>
                  <a:gd name="connsiteX7" fmla="*/ 18674 w 256892"/>
                  <a:gd name="connsiteY7" fmla="*/ 30857 h 1226772"/>
                  <a:gd name="connsiteX0" fmla="*/ 18674 w 256892"/>
                  <a:gd name="connsiteY0" fmla="*/ 30857 h 1226772"/>
                  <a:gd name="connsiteX1" fmla="*/ 127021 w 256892"/>
                  <a:gd name="connsiteY1" fmla="*/ 7980 h 1226772"/>
                  <a:gd name="connsiteX2" fmla="*/ 244893 w 256892"/>
                  <a:gd name="connsiteY2" fmla="*/ 11807 h 1226772"/>
                  <a:gd name="connsiteX3" fmla="*/ 219890 w 256892"/>
                  <a:gd name="connsiteY3" fmla="*/ 283396 h 1226772"/>
                  <a:gd name="connsiteX4" fmla="*/ 100828 w 256892"/>
                  <a:gd name="connsiteY4" fmla="*/ 1173983 h 1226772"/>
                  <a:gd name="connsiteX5" fmla="*/ 19866 w 256892"/>
                  <a:gd name="connsiteY5" fmla="*/ 1144346 h 1226772"/>
                  <a:gd name="connsiteX6" fmla="*/ 814 w 256892"/>
                  <a:gd name="connsiteY6" fmla="*/ 290540 h 1226772"/>
                  <a:gd name="connsiteX7" fmla="*/ 18674 w 256892"/>
                  <a:gd name="connsiteY7" fmla="*/ 30857 h 1226772"/>
                  <a:gd name="connsiteX0" fmla="*/ 18674 w 229885"/>
                  <a:gd name="connsiteY0" fmla="*/ 27117 h 1223032"/>
                  <a:gd name="connsiteX1" fmla="*/ 127021 w 229885"/>
                  <a:gd name="connsiteY1" fmla="*/ 4240 h 1223032"/>
                  <a:gd name="connsiteX2" fmla="*/ 185362 w 229885"/>
                  <a:gd name="connsiteY2" fmla="*/ 91411 h 1223032"/>
                  <a:gd name="connsiteX3" fmla="*/ 219890 w 229885"/>
                  <a:gd name="connsiteY3" fmla="*/ 279656 h 1223032"/>
                  <a:gd name="connsiteX4" fmla="*/ 100828 w 229885"/>
                  <a:gd name="connsiteY4" fmla="*/ 1170243 h 1223032"/>
                  <a:gd name="connsiteX5" fmla="*/ 19866 w 229885"/>
                  <a:gd name="connsiteY5" fmla="*/ 1140606 h 1223032"/>
                  <a:gd name="connsiteX6" fmla="*/ 814 w 229885"/>
                  <a:gd name="connsiteY6" fmla="*/ 286800 h 1223032"/>
                  <a:gd name="connsiteX7" fmla="*/ 18674 w 229885"/>
                  <a:gd name="connsiteY7" fmla="*/ 27117 h 1223032"/>
                  <a:gd name="connsiteX0" fmla="*/ 18674 w 204257"/>
                  <a:gd name="connsiteY0" fmla="*/ 27117 h 1223032"/>
                  <a:gd name="connsiteX1" fmla="*/ 127021 w 204257"/>
                  <a:gd name="connsiteY1" fmla="*/ 4240 h 1223032"/>
                  <a:gd name="connsiteX2" fmla="*/ 185362 w 204257"/>
                  <a:gd name="connsiteY2" fmla="*/ 91411 h 1223032"/>
                  <a:gd name="connsiteX3" fmla="*/ 191315 w 204257"/>
                  <a:gd name="connsiteY3" fmla="*/ 384431 h 1223032"/>
                  <a:gd name="connsiteX4" fmla="*/ 100828 w 204257"/>
                  <a:gd name="connsiteY4" fmla="*/ 1170243 h 1223032"/>
                  <a:gd name="connsiteX5" fmla="*/ 19866 w 204257"/>
                  <a:gd name="connsiteY5" fmla="*/ 1140606 h 1223032"/>
                  <a:gd name="connsiteX6" fmla="*/ 814 w 204257"/>
                  <a:gd name="connsiteY6" fmla="*/ 286800 h 1223032"/>
                  <a:gd name="connsiteX7" fmla="*/ 18674 w 204257"/>
                  <a:gd name="connsiteY7" fmla="*/ 27117 h 1223032"/>
                  <a:gd name="connsiteX0" fmla="*/ 19344 w 205118"/>
                  <a:gd name="connsiteY0" fmla="*/ 10711 h 1206626"/>
                  <a:gd name="connsiteX1" fmla="*/ 122929 w 205118"/>
                  <a:gd name="connsiteY1" fmla="*/ 52128 h 1206626"/>
                  <a:gd name="connsiteX2" fmla="*/ 186032 w 205118"/>
                  <a:gd name="connsiteY2" fmla="*/ 75005 h 1206626"/>
                  <a:gd name="connsiteX3" fmla="*/ 191985 w 205118"/>
                  <a:gd name="connsiteY3" fmla="*/ 368025 h 1206626"/>
                  <a:gd name="connsiteX4" fmla="*/ 101498 w 205118"/>
                  <a:gd name="connsiteY4" fmla="*/ 1153837 h 1206626"/>
                  <a:gd name="connsiteX5" fmla="*/ 20536 w 205118"/>
                  <a:gd name="connsiteY5" fmla="*/ 1124200 h 1206626"/>
                  <a:gd name="connsiteX6" fmla="*/ 1484 w 205118"/>
                  <a:gd name="connsiteY6" fmla="*/ 270394 h 1206626"/>
                  <a:gd name="connsiteX7" fmla="*/ 19344 w 205118"/>
                  <a:gd name="connsiteY7" fmla="*/ 10711 h 12066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5118" h="1206626">
                    <a:moveTo>
                      <a:pt x="19344" y="10711"/>
                    </a:moveTo>
                    <a:cubicBezTo>
                      <a:pt x="39585" y="-25667"/>
                      <a:pt x="95148" y="41412"/>
                      <a:pt x="122929" y="52128"/>
                    </a:cubicBezTo>
                    <a:cubicBezTo>
                      <a:pt x="150710" y="62844"/>
                      <a:pt x="174523" y="22355"/>
                      <a:pt x="186032" y="75005"/>
                    </a:cubicBezTo>
                    <a:cubicBezTo>
                      <a:pt x="197541" y="127655"/>
                      <a:pt x="219171" y="272137"/>
                      <a:pt x="191985" y="368025"/>
                    </a:cubicBezTo>
                    <a:cubicBezTo>
                      <a:pt x="173927" y="497824"/>
                      <a:pt x="133248" y="1142107"/>
                      <a:pt x="101498" y="1153837"/>
                    </a:cubicBezTo>
                    <a:cubicBezTo>
                      <a:pt x="64985" y="1182235"/>
                      <a:pt x="37205" y="1271440"/>
                      <a:pt x="20536" y="1124200"/>
                    </a:cubicBezTo>
                    <a:cubicBezTo>
                      <a:pt x="3867" y="976960"/>
                      <a:pt x="2476" y="367869"/>
                      <a:pt x="1484" y="270394"/>
                    </a:cubicBezTo>
                    <a:cubicBezTo>
                      <a:pt x="-1889" y="177681"/>
                      <a:pt x="-897" y="47089"/>
                      <a:pt x="19344" y="10711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" name="円/楕円 24"/>
              <p:cNvSpPr/>
              <p:nvPr/>
            </p:nvSpPr>
            <p:spPr>
              <a:xfrm>
                <a:off x="5690373" y="3178942"/>
                <a:ext cx="256892" cy="1226772"/>
              </a:xfrm>
              <a:custGeom>
                <a:avLst/>
                <a:gdLst>
                  <a:gd name="connsiteX0" fmla="*/ 0 w 240506"/>
                  <a:gd name="connsiteY0" fmla="*/ 218140 h 436279"/>
                  <a:gd name="connsiteX1" fmla="*/ 120253 w 240506"/>
                  <a:gd name="connsiteY1" fmla="*/ 0 h 436279"/>
                  <a:gd name="connsiteX2" fmla="*/ 240506 w 240506"/>
                  <a:gd name="connsiteY2" fmla="*/ 218140 h 436279"/>
                  <a:gd name="connsiteX3" fmla="*/ 120253 w 240506"/>
                  <a:gd name="connsiteY3" fmla="*/ 436280 h 436279"/>
                  <a:gd name="connsiteX4" fmla="*/ 0 w 240506"/>
                  <a:gd name="connsiteY4" fmla="*/ 218140 h 436279"/>
                  <a:gd name="connsiteX0" fmla="*/ 0 w 240506"/>
                  <a:gd name="connsiteY0" fmla="*/ 172896 h 391036"/>
                  <a:gd name="connsiteX1" fmla="*/ 120253 w 240506"/>
                  <a:gd name="connsiteY1" fmla="*/ 0 h 391036"/>
                  <a:gd name="connsiteX2" fmla="*/ 240506 w 240506"/>
                  <a:gd name="connsiteY2" fmla="*/ 172896 h 391036"/>
                  <a:gd name="connsiteX3" fmla="*/ 120253 w 240506"/>
                  <a:gd name="connsiteY3" fmla="*/ 391036 h 391036"/>
                  <a:gd name="connsiteX4" fmla="*/ 0 w 240506"/>
                  <a:gd name="connsiteY4" fmla="*/ 172896 h 391036"/>
                  <a:gd name="connsiteX0" fmla="*/ 0 w 190500"/>
                  <a:gd name="connsiteY0" fmla="*/ 72184 h 399313"/>
                  <a:gd name="connsiteX1" fmla="*/ 70247 w 190500"/>
                  <a:gd name="connsiteY1" fmla="*/ 6444 h 399313"/>
                  <a:gd name="connsiteX2" fmla="*/ 190500 w 190500"/>
                  <a:gd name="connsiteY2" fmla="*/ 179340 h 399313"/>
                  <a:gd name="connsiteX3" fmla="*/ 70247 w 190500"/>
                  <a:gd name="connsiteY3" fmla="*/ 397480 h 399313"/>
                  <a:gd name="connsiteX4" fmla="*/ 0 w 190500"/>
                  <a:gd name="connsiteY4" fmla="*/ 72184 h 399313"/>
                  <a:gd name="connsiteX0" fmla="*/ 0 w 178594"/>
                  <a:gd name="connsiteY0" fmla="*/ 73385 h 398690"/>
                  <a:gd name="connsiteX1" fmla="*/ 70247 w 178594"/>
                  <a:gd name="connsiteY1" fmla="*/ 7645 h 398690"/>
                  <a:gd name="connsiteX2" fmla="*/ 178594 w 178594"/>
                  <a:gd name="connsiteY2" fmla="*/ 82910 h 398690"/>
                  <a:gd name="connsiteX3" fmla="*/ 70247 w 178594"/>
                  <a:gd name="connsiteY3" fmla="*/ 398681 h 398690"/>
                  <a:gd name="connsiteX4" fmla="*/ 0 w 178594"/>
                  <a:gd name="connsiteY4" fmla="*/ 73385 h 398690"/>
                  <a:gd name="connsiteX0" fmla="*/ 0 w 178594"/>
                  <a:gd name="connsiteY0" fmla="*/ 68000 h 393305"/>
                  <a:gd name="connsiteX1" fmla="*/ 70247 w 178594"/>
                  <a:gd name="connsiteY1" fmla="*/ 11785 h 393305"/>
                  <a:gd name="connsiteX2" fmla="*/ 178594 w 178594"/>
                  <a:gd name="connsiteY2" fmla="*/ 77525 h 393305"/>
                  <a:gd name="connsiteX3" fmla="*/ 70247 w 178594"/>
                  <a:gd name="connsiteY3" fmla="*/ 393296 h 393305"/>
                  <a:gd name="connsiteX4" fmla="*/ 0 w 178594"/>
                  <a:gd name="connsiteY4" fmla="*/ 68000 h 393305"/>
                  <a:gd name="connsiteX0" fmla="*/ 0 w 207169"/>
                  <a:gd name="connsiteY0" fmla="*/ 86846 h 412177"/>
                  <a:gd name="connsiteX1" fmla="*/ 70247 w 207169"/>
                  <a:gd name="connsiteY1" fmla="*/ 30631 h 412177"/>
                  <a:gd name="connsiteX2" fmla="*/ 207169 w 207169"/>
                  <a:gd name="connsiteY2" fmla="*/ 65414 h 412177"/>
                  <a:gd name="connsiteX3" fmla="*/ 70247 w 207169"/>
                  <a:gd name="connsiteY3" fmla="*/ 412142 h 412177"/>
                  <a:gd name="connsiteX4" fmla="*/ 0 w 207169"/>
                  <a:gd name="connsiteY4" fmla="*/ 86846 h 412177"/>
                  <a:gd name="connsiteX0" fmla="*/ 0 w 207169"/>
                  <a:gd name="connsiteY0" fmla="*/ 67482 h 392813"/>
                  <a:gd name="connsiteX1" fmla="*/ 70247 w 207169"/>
                  <a:gd name="connsiteY1" fmla="*/ 11267 h 392813"/>
                  <a:gd name="connsiteX2" fmla="*/ 207169 w 207169"/>
                  <a:gd name="connsiteY2" fmla="*/ 46050 h 392813"/>
                  <a:gd name="connsiteX3" fmla="*/ 70247 w 207169"/>
                  <a:gd name="connsiteY3" fmla="*/ 392778 h 392813"/>
                  <a:gd name="connsiteX4" fmla="*/ 0 w 207169"/>
                  <a:gd name="connsiteY4" fmla="*/ 67482 h 392813"/>
                  <a:gd name="connsiteX0" fmla="*/ 3919 w 211088"/>
                  <a:gd name="connsiteY0" fmla="*/ 67482 h 392811"/>
                  <a:gd name="connsiteX1" fmla="*/ 74166 w 211088"/>
                  <a:gd name="connsiteY1" fmla="*/ 11267 h 392811"/>
                  <a:gd name="connsiteX2" fmla="*/ 211088 w 211088"/>
                  <a:gd name="connsiteY2" fmla="*/ 46050 h 392811"/>
                  <a:gd name="connsiteX3" fmla="*/ 74166 w 211088"/>
                  <a:gd name="connsiteY3" fmla="*/ 392778 h 392811"/>
                  <a:gd name="connsiteX4" fmla="*/ 3919 w 211088"/>
                  <a:gd name="connsiteY4" fmla="*/ 67482 h 392811"/>
                  <a:gd name="connsiteX0" fmla="*/ 3919 w 211088"/>
                  <a:gd name="connsiteY0" fmla="*/ 73522 h 398851"/>
                  <a:gd name="connsiteX1" fmla="*/ 74166 w 211088"/>
                  <a:gd name="connsiteY1" fmla="*/ 17307 h 398851"/>
                  <a:gd name="connsiteX2" fmla="*/ 211088 w 211088"/>
                  <a:gd name="connsiteY2" fmla="*/ 52090 h 398851"/>
                  <a:gd name="connsiteX3" fmla="*/ 74166 w 211088"/>
                  <a:gd name="connsiteY3" fmla="*/ 398818 h 398851"/>
                  <a:gd name="connsiteX4" fmla="*/ 3919 w 211088"/>
                  <a:gd name="connsiteY4" fmla="*/ 73522 h 398851"/>
                  <a:gd name="connsiteX0" fmla="*/ 3919 w 224114"/>
                  <a:gd name="connsiteY0" fmla="*/ 60032 h 385361"/>
                  <a:gd name="connsiteX1" fmla="*/ 74166 w 224114"/>
                  <a:gd name="connsiteY1" fmla="*/ 3817 h 385361"/>
                  <a:gd name="connsiteX2" fmla="*/ 211088 w 224114"/>
                  <a:gd name="connsiteY2" fmla="*/ 38600 h 385361"/>
                  <a:gd name="connsiteX3" fmla="*/ 74166 w 224114"/>
                  <a:gd name="connsiteY3" fmla="*/ 385328 h 385361"/>
                  <a:gd name="connsiteX4" fmla="*/ 3919 w 224114"/>
                  <a:gd name="connsiteY4" fmla="*/ 60032 h 385361"/>
                  <a:gd name="connsiteX0" fmla="*/ 3960 w 228670"/>
                  <a:gd name="connsiteY0" fmla="*/ 85078 h 410639"/>
                  <a:gd name="connsiteX1" fmla="*/ 74207 w 228670"/>
                  <a:gd name="connsiteY1" fmla="*/ 28863 h 410639"/>
                  <a:gd name="connsiteX2" fmla="*/ 215892 w 228670"/>
                  <a:gd name="connsiteY2" fmla="*/ 23165 h 410639"/>
                  <a:gd name="connsiteX3" fmla="*/ 74207 w 228670"/>
                  <a:gd name="connsiteY3" fmla="*/ 410374 h 410639"/>
                  <a:gd name="connsiteX4" fmla="*/ 3960 w 228670"/>
                  <a:gd name="connsiteY4" fmla="*/ 85078 h 410639"/>
                  <a:gd name="connsiteX0" fmla="*/ 3650 w 235571"/>
                  <a:gd name="connsiteY0" fmla="*/ 48042 h 409100"/>
                  <a:gd name="connsiteX1" fmla="*/ 81040 w 235571"/>
                  <a:gd name="connsiteY1" fmla="*/ 27546 h 409100"/>
                  <a:gd name="connsiteX2" fmla="*/ 222725 w 235571"/>
                  <a:gd name="connsiteY2" fmla="*/ 21848 h 409100"/>
                  <a:gd name="connsiteX3" fmla="*/ 81040 w 235571"/>
                  <a:gd name="connsiteY3" fmla="*/ 409057 h 409100"/>
                  <a:gd name="connsiteX4" fmla="*/ 3650 w 235571"/>
                  <a:gd name="connsiteY4" fmla="*/ 48042 h 409100"/>
                  <a:gd name="connsiteX0" fmla="*/ 456 w 219814"/>
                  <a:gd name="connsiteY0" fmla="*/ 53204 h 414265"/>
                  <a:gd name="connsiteX1" fmla="*/ 111184 w 219814"/>
                  <a:gd name="connsiteY1" fmla="*/ 35089 h 414265"/>
                  <a:gd name="connsiteX2" fmla="*/ 219531 w 219814"/>
                  <a:gd name="connsiteY2" fmla="*/ 27010 h 414265"/>
                  <a:gd name="connsiteX3" fmla="*/ 77846 w 219814"/>
                  <a:gd name="connsiteY3" fmla="*/ 414219 h 414265"/>
                  <a:gd name="connsiteX4" fmla="*/ 456 w 219814"/>
                  <a:gd name="connsiteY4" fmla="*/ 53204 h 414265"/>
                  <a:gd name="connsiteX0" fmla="*/ 456 w 228341"/>
                  <a:gd name="connsiteY0" fmla="*/ 39490 h 400551"/>
                  <a:gd name="connsiteX1" fmla="*/ 111184 w 228341"/>
                  <a:gd name="connsiteY1" fmla="*/ 21375 h 400551"/>
                  <a:gd name="connsiteX2" fmla="*/ 219531 w 228341"/>
                  <a:gd name="connsiteY2" fmla="*/ 13296 h 400551"/>
                  <a:gd name="connsiteX3" fmla="*/ 77846 w 228341"/>
                  <a:gd name="connsiteY3" fmla="*/ 400505 h 400551"/>
                  <a:gd name="connsiteX4" fmla="*/ 456 w 228341"/>
                  <a:gd name="connsiteY4" fmla="*/ 39490 h 400551"/>
                  <a:gd name="connsiteX0" fmla="*/ 1906 w 229791"/>
                  <a:gd name="connsiteY0" fmla="*/ 39490 h 400547"/>
                  <a:gd name="connsiteX1" fmla="*/ 112634 w 229791"/>
                  <a:gd name="connsiteY1" fmla="*/ 21375 h 400547"/>
                  <a:gd name="connsiteX2" fmla="*/ 220981 w 229791"/>
                  <a:gd name="connsiteY2" fmla="*/ 13296 h 400547"/>
                  <a:gd name="connsiteX3" fmla="*/ 79296 w 229791"/>
                  <a:gd name="connsiteY3" fmla="*/ 400505 h 400547"/>
                  <a:gd name="connsiteX4" fmla="*/ 1906 w 229791"/>
                  <a:gd name="connsiteY4" fmla="*/ 39490 h 400547"/>
                  <a:gd name="connsiteX0" fmla="*/ 1906 w 223211"/>
                  <a:gd name="connsiteY0" fmla="*/ 39634 h 400691"/>
                  <a:gd name="connsiteX1" fmla="*/ 112634 w 223211"/>
                  <a:gd name="connsiteY1" fmla="*/ 21519 h 400691"/>
                  <a:gd name="connsiteX2" fmla="*/ 220981 w 223211"/>
                  <a:gd name="connsiteY2" fmla="*/ 13440 h 400691"/>
                  <a:gd name="connsiteX3" fmla="*/ 79296 w 223211"/>
                  <a:gd name="connsiteY3" fmla="*/ 400649 h 400691"/>
                  <a:gd name="connsiteX4" fmla="*/ 1906 w 223211"/>
                  <a:gd name="connsiteY4" fmla="*/ 39634 h 400691"/>
                  <a:gd name="connsiteX0" fmla="*/ 1906 w 223449"/>
                  <a:gd name="connsiteY0" fmla="*/ 34390 h 395447"/>
                  <a:gd name="connsiteX1" fmla="*/ 112634 w 223449"/>
                  <a:gd name="connsiteY1" fmla="*/ 16275 h 395447"/>
                  <a:gd name="connsiteX2" fmla="*/ 220981 w 223449"/>
                  <a:gd name="connsiteY2" fmla="*/ 8196 h 395447"/>
                  <a:gd name="connsiteX3" fmla="*/ 79296 w 223449"/>
                  <a:gd name="connsiteY3" fmla="*/ 395405 h 395447"/>
                  <a:gd name="connsiteX4" fmla="*/ 1906 w 223449"/>
                  <a:gd name="connsiteY4" fmla="*/ 34390 h 395447"/>
                  <a:gd name="connsiteX0" fmla="*/ 1940 w 230529"/>
                  <a:gd name="connsiteY0" fmla="*/ 28707 h 389744"/>
                  <a:gd name="connsiteX1" fmla="*/ 112668 w 230529"/>
                  <a:gd name="connsiteY1" fmla="*/ 10592 h 389744"/>
                  <a:gd name="connsiteX2" fmla="*/ 228159 w 230529"/>
                  <a:gd name="connsiteY2" fmla="*/ 9657 h 389744"/>
                  <a:gd name="connsiteX3" fmla="*/ 79330 w 230529"/>
                  <a:gd name="connsiteY3" fmla="*/ 389722 h 389744"/>
                  <a:gd name="connsiteX4" fmla="*/ 1940 w 230529"/>
                  <a:gd name="connsiteY4" fmla="*/ 28707 h 389744"/>
                  <a:gd name="connsiteX0" fmla="*/ 408 w 226850"/>
                  <a:gd name="connsiteY0" fmla="*/ 49277 h 410316"/>
                  <a:gd name="connsiteX1" fmla="*/ 108755 w 226850"/>
                  <a:gd name="connsiteY1" fmla="*/ 26400 h 410316"/>
                  <a:gd name="connsiteX2" fmla="*/ 226627 w 226850"/>
                  <a:gd name="connsiteY2" fmla="*/ 30227 h 410316"/>
                  <a:gd name="connsiteX3" fmla="*/ 77798 w 226850"/>
                  <a:gd name="connsiteY3" fmla="*/ 410292 h 410316"/>
                  <a:gd name="connsiteX4" fmla="*/ 408 w 226850"/>
                  <a:gd name="connsiteY4" fmla="*/ 49277 h 410316"/>
                  <a:gd name="connsiteX0" fmla="*/ 408 w 238463"/>
                  <a:gd name="connsiteY0" fmla="*/ 34867 h 395906"/>
                  <a:gd name="connsiteX1" fmla="*/ 108755 w 238463"/>
                  <a:gd name="connsiteY1" fmla="*/ 11990 h 395906"/>
                  <a:gd name="connsiteX2" fmla="*/ 226627 w 238463"/>
                  <a:gd name="connsiteY2" fmla="*/ 15817 h 395906"/>
                  <a:gd name="connsiteX3" fmla="*/ 77798 w 238463"/>
                  <a:gd name="connsiteY3" fmla="*/ 395882 h 395906"/>
                  <a:gd name="connsiteX4" fmla="*/ 408 w 238463"/>
                  <a:gd name="connsiteY4" fmla="*/ 34867 h 395906"/>
                  <a:gd name="connsiteX0" fmla="*/ 2456 w 240511"/>
                  <a:gd name="connsiteY0" fmla="*/ 28425 h 389462"/>
                  <a:gd name="connsiteX1" fmla="*/ 110803 w 240511"/>
                  <a:gd name="connsiteY1" fmla="*/ 5548 h 389462"/>
                  <a:gd name="connsiteX2" fmla="*/ 228675 w 240511"/>
                  <a:gd name="connsiteY2" fmla="*/ 9375 h 389462"/>
                  <a:gd name="connsiteX3" fmla="*/ 79846 w 240511"/>
                  <a:gd name="connsiteY3" fmla="*/ 389440 h 389462"/>
                  <a:gd name="connsiteX4" fmla="*/ 2456 w 240511"/>
                  <a:gd name="connsiteY4" fmla="*/ 28425 h 389462"/>
                  <a:gd name="connsiteX0" fmla="*/ 1085 w 227761"/>
                  <a:gd name="connsiteY0" fmla="*/ 63708 h 620001"/>
                  <a:gd name="connsiteX1" fmla="*/ 109432 w 227761"/>
                  <a:gd name="connsiteY1" fmla="*/ 40831 h 620001"/>
                  <a:gd name="connsiteX2" fmla="*/ 227304 w 227761"/>
                  <a:gd name="connsiteY2" fmla="*/ 44658 h 620001"/>
                  <a:gd name="connsiteX3" fmla="*/ 64188 w 227761"/>
                  <a:gd name="connsiteY3" fmla="*/ 619985 h 620001"/>
                  <a:gd name="connsiteX4" fmla="*/ 1085 w 227761"/>
                  <a:gd name="connsiteY4" fmla="*/ 63708 h 620001"/>
                  <a:gd name="connsiteX0" fmla="*/ 1085 w 233238"/>
                  <a:gd name="connsiteY0" fmla="*/ 48865 h 605158"/>
                  <a:gd name="connsiteX1" fmla="*/ 109432 w 233238"/>
                  <a:gd name="connsiteY1" fmla="*/ 25988 h 605158"/>
                  <a:gd name="connsiteX2" fmla="*/ 227304 w 233238"/>
                  <a:gd name="connsiteY2" fmla="*/ 29815 h 605158"/>
                  <a:gd name="connsiteX3" fmla="*/ 64188 w 233238"/>
                  <a:gd name="connsiteY3" fmla="*/ 605142 h 605158"/>
                  <a:gd name="connsiteX4" fmla="*/ 1085 w 233238"/>
                  <a:gd name="connsiteY4" fmla="*/ 48865 h 605158"/>
                  <a:gd name="connsiteX0" fmla="*/ 5536 w 237689"/>
                  <a:gd name="connsiteY0" fmla="*/ 37356 h 593647"/>
                  <a:gd name="connsiteX1" fmla="*/ 113883 w 237689"/>
                  <a:gd name="connsiteY1" fmla="*/ 14479 h 593647"/>
                  <a:gd name="connsiteX2" fmla="*/ 231755 w 237689"/>
                  <a:gd name="connsiteY2" fmla="*/ 18306 h 593647"/>
                  <a:gd name="connsiteX3" fmla="*/ 68639 w 237689"/>
                  <a:gd name="connsiteY3" fmla="*/ 593633 h 593647"/>
                  <a:gd name="connsiteX4" fmla="*/ 5536 w 237689"/>
                  <a:gd name="connsiteY4" fmla="*/ 37356 h 593647"/>
                  <a:gd name="connsiteX0" fmla="*/ 3108 w 235261"/>
                  <a:gd name="connsiteY0" fmla="*/ 37356 h 593646"/>
                  <a:gd name="connsiteX1" fmla="*/ 111455 w 235261"/>
                  <a:gd name="connsiteY1" fmla="*/ 14479 h 593646"/>
                  <a:gd name="connsiteX2" fmla="*/ 229327 w 235261"/>
                  <a:gd name="connsiteY2" fmla="*/ 18306 h 593646"/>
                  <a:gd name="connsiteX3" fmla="*/ 66211 w 235261"/>
                  <a:gd name="connsiteY3" fmla="*/ 593633 h 593646"/>
                  <a:gd name="connsiteX4" fmla="*/ 3108 w 235261"/>
                  <a:gd name="connsiteY4" fmla="*/ 37356 h 593646"/>
                  <a:gd name="connsiteX0" fmla="*/ 3108 w 240500"/>
                  <a:gd name="connsiteY0" fmla="*/ 32151 h 588441"/>
                  <a:gd name="connsiteX1" fmla="*/ 111455 w 240500"/>
                  <a:gd name="connsiteY1" fmla="*/ 9274 h 588441"/>
                  <a:gd name="connsiteX2" fmla="*/ 229327 w 240500"/>
                  <a:gd name="connsiteY2" fmla="*/ 13101 h 588441"/>
                  <a:gd name="connsiteX3" fmla="*/ 66211 w 240500"/>
                  <a:gd name="connsiteY3" fmla="*/ 588428 h 588441"/>
                  <a:gd name="connsiteX4" fmla="*/ 3108 w 240500"/>
                  <a:gd name="connsiteY4" fmla="*/ 32151 h 588441"/>
                  <a:gd name="connsiteX0" fmla="*/ 9324 w 246716"/>
                  <a:gd name="connsiteY0" fmla="*/ 32151 h 593496"/>
                  <a:gd name="connsiteX1" fmla="*/ 117671 w 246716"/>
                  <a:gd name="connsiteY1" fmla="*/ 9274 h 593496"/>
                  <a:gd name="connsiteX2" fmla="*/ 235543 w 246716"/>
                  <a:gd name="connsiteY2" fmla="*/ 13101 h 593496"/>
                  <a:gd name="connsiteX3" fmla="*/ 72427 w 246716"/>
                  <a:gd name="connsiteY3" fmla="*/ 588428 h 593496"/>
                  <a:gd name="connsiteX4" fmla="*/ 12896 w 246716"/>
                  <a:gd name="connsiteY4" fmla="*/ 279928 h 593496"/>
                  <a:gd name="connsiteX5" fmla="*/ 9324 w 246716"/>
                  <a:gd name="connsiteY5" fmla="*/ 32151 h 593496"/>
                  <a:gd name="connsiteX0" fmla="*/ 9324 w 239922"/>
                  <a:gd name="connsiteY0" fmla="*/ 40930 h 602275"/>
                  <a:gd name="connsiteX1" fmla="*/ 117671 w 239922"/>
                  <a:gd name="connsiteY1" fmla="*/ 18053 h 602275"/>
                  <a:gd name="connsiteX2" fmla="*/ 235543 w 239922"/>
                  <a:gd name="connsiteY2" fmla="*/ 21880 h 602275"/>
                  <a:gd name="connsiteX3" fmla="*/ 201015 w 239922"/>
                  <a:gd name="connsiteY3" fmla="*/ 288706 h 602275"/>
                  <a:gd name="connsiteX4" fmla="*/ 72427 w 239922"/>
                  <a:gd name="connsiteY4" fmla="*/ 597207 h 602275"/>
                  <a:gd name="connsiteX5" fmla="*/ 12896 w 239922"/>
                  <a:gd name="connsiteY5" fmla="*/ 288707 h 602275"/>
                  <a:gd name="connsiteX6" fmla="*/ 9324 w 239922"/>
                  <a:gd name="connsiteY6" fmla="*/ 40930 h 602275"/>
                  <a:gd name="connsiteX0" fmla="*/ 9324 w 240612"/>
                  <a:gd name="connsiteY0" fmla="*/ 32572 h 593917"/>
                  <a:gd name="connsiteX1" fmla="*/ 117671 w 240612"/>
                  <a:gd name="connsiteY1" fmla="*/ 9695 h 593917"/>
                  <a:gd name="connsiteX2" fmla="*/ 235543 w 240612"/>
                  <a:gd name="connsiteY2" fmla="*/ 13522 h 593917"/>
                  <a:gd name="connsiteX3" fmla="*/ 201015 w 240612"/>
                  <a:gd name="connsiteY3" fmla="*/ 280348 h 593917"/>
                  <a:gd name="connsiteX4" fmla="*/ 72427 w 240612"/>
                  <a:gd name="connsiteY4" fmla="*/ 588849 h 593917"/>
                  <a:gd name="connsiteX5" fmla="*/ 12896 w 240612"/>
                  <a:gd name="connsiteY5" fmla="*/ 280349 h 593917"/>
                  <a:gd name="connsiteX6" fmla="*/ 9324 w 240612"/>
                  <a:gd name="connsiteY6" fmla="*/ 32572 h 593917"/>
                  <a:gd name="connsiteX0" fmla="*/ 9324 w 240612"/>
                  <a:gd name="connsiteY0" fmla="*/ 32572 h 1021909"/>
                  <a:gd name="connsiteX1" fmla="*/ 117671 w 240612"/>
                  <a:gd name="connsiteY1" fmla="*/ 9695 h 1021909"/>
                  <a:gd name="connsiteX2" fmla="*/ 235543 w 240612"/>
                  <a:gd name="connsiteY2" fmla="*/ 13522 h 1021909"/>
                  <a:gd name="connsiteX3" fmla="*/ 201015 w 240612"/>
                  <a:gd name="connsiteY3" fmla="*/ 280348 h 1021909"/>
                  <a:gd name="connsiteX4" fmla="*/ 31946 w 240612"/>
                  <a:gd name="connsiteY4" fmla="*/ 1019855 h 1021909"/>
                  <a:gd name="connsiteX5" fmla="*/ 12896 w 240612"/>
                  <a:gd name="connsiteY5" fmla="*/ 280349 h 1021909"/>
                  <a:gd name="connsiteX6" fmla="*/ 9324 w 240612"/>
                  <a:gd name="connsiteY6" fmla="*/ 32572 h 1021909"/>
                  <a:gd name="connsiteX0" fmla="*/ 9324 w 242112"/>
                  <a:gd name="connsiteY0" fmla="*/ 41280 h 1028563"/>
                  <a:gd name="connsiteX1" fmla="*/ 117671 w 242112"/>
                  <a:gd name="connsiteY1" fmla="*/ 18403 h 1028563"/>
                  <a:gd name="connsiteX2" fmla="*/ 235543 w 242112"/>
                  <a:gd name="connsiteY2" fmla="*/ 22230 h 1028563"/>
                  <a:gd name="connsiteX3" fmla="*/ 210540 w 242112"/>
                  <a:gd name="connsiteY3" fmla="*/ 293819 h 1028563"/>
                  <a:gd name="connsiteX4" fmla="*/ 31946 w 242112"/>
                  <a:gd name="connsiteY4" fmla="*/ 1028563 h 1028563"/>
                  <a:gd name="connsiteX5" fmla="*/ 12896 w 242112"/>
                  <a:gd name="connsiteY5" fmla="*/ 289057 h 1028563"/>
                  <a:gd name="connsiteX6" fmla="*/ 9324 w 242112"/>
                  <a:gd name="connsiteY6" fmla="*/ 41280 h 1028563"/>
                  <a:gd name="connsiteX0" fmla="*/ 22617 w 255405"/>
                  <a:gd name="connsiteY0" fmla="*/ 41280 h 1028564"/>
                  <a:gd name="connsiteX1" fmla="*/ 130964 w 255405"/>
                  <a:gd name="connsiteY1" fmla="*/ 18403 h 1028564"/>
                  <a:gd name="connsiteX2" fmla="*/ 248836 w 255405"/>
                  <a:gd name="connsiteY2" fmla="*/ 22230 h 1028564"/>
                  <a:gd name="connsiteX3" fmla="*/ 223833 w 255405"/>
                  <a:gd name="connsiteY3" fmla="*/ 293819 h 1028564"/>
                  <a:gd name="connsiteX4" fmla="*/ 45239 w 255405"/>
                  <a:gd name="connsiteY4" fmla="*/ 1028563 h 1028564"/>
                  <a:gd name="connsiteX5" fmla="*/ 4757 w 255405"/>
                  <a:gd name="connsiteY5" fmla="*/ 300963 h 1028564"/>
                  <a:gd name="connsiteX6" fmla="*/ 22617 w 255405"/>
                  <a:gd name="connsiteY6" fmla="*/ 41280 h 1028564"/>
                  <a:gd name="connsiteX0" fmla="*/ 22617 w 255405"/>
                  <a:gd name="connsiteY0" fmla="*/ 41280 h 1028564"/>
                  <a:gd name="connsiteX1" fmla="*/ 130964 w 255405"/>
                  <a:gd name="connsiteY1" fmla="*/ 18403 h 1028564"/>
                  <a:gd name="connsiteX2" fmla="*/ 248836 w 255405"/>
                  <a:gd name="connsiteY2" fmla="*/ 22230 h 1028564"/>
                  <a:gd name="connsiteX3" fmla="*/ 223833 w 255405"/>
                  <a:gd name="connsiteY3" fmla="*/ 293819 h 1028564"/>
                  <a:gd name="connsiteX4" fmla="*/ 45239 w 255405"/>
                  <a:gd name="connsiteY4" fmla="*/ 1028563 h 1028564"/>
                  <a:gd name="connsiteX5" fmla="*/ 4757 w 255405"/>
                  <a:gd name="connsiteY5" fmla="*/ 300963 h 1028564"/>
                  <a:gd name="connsiteX6" fmla="*/ 22617 w 255405"/>
                  <a:gd name="connsiteY6" fmla="*/ 41280 h 1028564"/>
                  <a:gd name="connsiteX0" fmla="*/ 19475 w 252263"/>
                  <a:gd name="connsiteY0" fmla="*/ 41280 h 1028564"/>
                  <a:gd name="connsiteX1" fmla="*/ 127822 w 252263"/>
                  <a:gd name="connsiteY1" fmla="*/ 18403 h 1028564"/>
                  <a:gd name="connsiteX2" fmla="*/ 245694 w 252263"/>
                  <a:gd name="connsiteY2" fmla="*/ 22230 h 1028564"/>
                  <a:gd name="connsiteX3" fmla="*/ 220691 w 252263"/>
                  <a:gd name="connsiteY3" fmla="*/ 293819 h 1028564"/>
                  <a:gd name="connsiteX4" fmla="*/ 42097 w 252263"/>
                  <a:gd name="connsiteY4" fmla="*/ 1028563 h 1028564"/>
                  <a:gd name="connsiteX5" fmla="*/ 1615 w 252263"/>
                  <a:gd name="connsiteY5" fmla="*/ 300963 h 1028564"/>
                  <a:gd name="connsiteX6" fmla="*/ 19475 w 252263"/>
                  <a:gd name="connsiteY6" fmla="*/ 41280 h 1028564"/>
                  <a:gd name="connsiteX0" fmla="*/ 18674 w 251462"/>
                  <a:gd name="connsiteY0" fmla="*/ 41280 h 1028564"/>
                  <a:gd name="connsiteX1" fmla="*/ 127021 w 251462"/>
                  <a:gd name="connsiteY1" fmla="*/ 18403 h 1028564"/>
                  <a:gd name="connsiteX2" fmla="*/ 244893 w 251462"/>
                  <a:gd name="connsiteY2" fmla="*/ 22230 h 1028564"/>
                  <a:gd name="connsiteX3" fmla="*/ 219890 w 251462"/>
                  <a:gd name="connsiteY3" fmla="*/ 293819 h 1028564"/>
                  <a:gd name="connsiteX4" fmla="*/ 41296 w 251462"/>
                  <a:gd name="connsiteY4" fmla="*/ 1028563 h 1028564"/>
                  <a:gd name="connsiteX5" fmla="*/ 814 w 251462"/>
                  <a:gd name="connsiteY5" fmla="*/ 300963 h 1028564"/>
                  <a:gd name="connsiteX6" fmla="*/ 18674 w 251462"/>
                  <a:gd name="connsiteY6" fmla="*/ 41280 h 1028564"/>
                  <a:gd name="connsiteX0" fmla="*/ 18674 w 256892"/>
                  <a:gd name="connsiteY0" fmla="*/ 30857 h 1018141"/>
                  <a:gd name="connsiteX1" fmla="*/ 127021 w 256892"/>
                  <a:gd name="connsiteY1" fmla="*/ 7980 h 1018141"/>
                  <a:gd name="connsiteX2" fmla="*/ 244893 w 256892"/>
                  <a:gd name="connsiteY2" fmla="*/ 11807 h 1018141"/>
                  <a:gd name="connsiteX3" fmla="*/ 219890 w 256892"/>
                  <a:gd name="connsiteY3" fmla="*/ 283396 h 1018141"/>
                  <a:gd name="connsiteX4" fmla="*/ 41296 w 256892"/>
                  <a:gd name="connsiteY4" fmla="*/ 1018140 h 1018141"/>
                  <a:gd name="connsiteX5" fmla="*/ 814 w 256892"/>
                  <a:gd name="connsiteY5" fmla="*/ 290540 h 1018141"/>
                  <a:gd name="connsiteX6" fmla="*/ 18674 w 256892"/>
                  <a:gd name="connsiteY6" fmla="*/ 30857 h 1018141"/>
                  <a:gd name="connsiteX0" fmla="*/ 18674 w 256892"/>
                  <a:gd name="connsiteY0" fmla="*/ 30857 h 1182447"/>
                  <a:gd name="connsiteX1" fmla="*/ 127021 w 256892"/>
                  <a:gd name="connsiteY1" fmla="*/ 7980 h 1182447"/>
                  <a:gd name="connsiteX2" fmla="*/ 244893 w 256892"/>
                  <a:gd name="connsiteY2" fmla="*/ 11807 h 1182447"/>
                  <a:gd name="connsiteX3" fmla="*/ 219890 w 256892"/>
                  <a:gd name="connsiteY3" fmla="*/ 283396 h 1182447"/>
                  <a:gd name="connsiteX4" fmla="*/ 43678 w 256892"/>
                  <a:gd name="connsiteY4" fmla="*/ 1182446 h 1182447"/>
                  <a:gd name="connsiteX5" fmla="*/ 814 w 256892"/>
                  <a:gd name="connsiteY5" fmla="*/ 290540 h 1182447"/>
                  <a:gd name="connsiteX6" fmla="*/ 18674 w 256892"/>
                  <a:gd name="connsiteY6" fmla="*/ 30857 h 1182447"/>
                  <a:gd name="connsiteX0" fmla="*/ 18674 w 256892"/>
                  <a:gd name="connsiteY0" fmla="*/ 30857 h 1254296"/>
                  <a:gd name="connsiteX1" fmla="*/ 127021 w 256892"/>
                  <a:gd name="connsiteY1" fmla="*/ 7980 h 1254296"/>
                  <a:gd name="connsiteX2" fmla="*/ 244893 w 256892"/>
                  <a:gd name="connsiteY2" fmla="*/ 11807 h 1254296"/>
                  <a:gd name="connsiteX3" fmla="*/ 219890 w 256892"/>
                  <a:gd name="connsiteY3" fmla="*/ 283396 h 1254296"/>
                  <a:gd name="connsiteX4" fmla="*/ 136546 w 256892"/>
                  <a:gd name="connsiteY4" fmla="*/ 1097783 h 1254296"/>
                  <a:gd name="connsiteX5" fmla="*/ 43678 w 256892"/>
                  <a:gd name="connsiteY5" fmla="*/ 1182446 h 1254296"/>
                  <a:gd name="connsiteX6" fmla="*/ 814 w 256892"/>
                  <a:gd name="connsiteY6" fmla="*/ 290540 h 1254296"/>
                  <a:gd name="connsiteX7" fmla="*/ 18674 w 256892"/>
                  <a:gd name="connsiteY7" fmla="*/ 30857 h 1254296"/>
                  <a:gd name="connsiteX0" fmla="*/ 18674 w 256892"/>
                  <a:gd name="connsiteY0" fmla="*/ 30857 h 1238309"/>
                  <a:gd name="connsiteX1" fmla="*/ 127021 w 256892"/>
                  <a:gd name="connsiteY1" fmla="*/ 7980 h 1238309"/>
                  <a:gd name="connsiteX2" fmla="*/ 244893 w 256892"/>
                  <a:gd name="connsiteY2" fmla="*/ 11807 h 1238309"/>
                  <a:gd name="connsiteX3" fmla="*/ 219890 w 256892"/>
                  <a:gd name="connsiteY3" fmla="*/ 283396 h 1238309"/>
                  <a:gd name="connsiteX4" fmla="*/ 136546 w 256892"/>
                  <a:gd name="connsiteY4" fmla="*/ 1097783 h 1238309"/>
                  <a:gd name="connsiteX5" fmla="*/ 43678 w 256892"/>
                  <a:gd name="connsiteY5" fmla="*/ 1182446 h 1238309"/>
                  <a:gd name="connsiteX6" fmla="*/ 814 w 256892"/>
                  <a:gd name="connsiteY6" fmla="*/ 290540 h 1238309"/>
                  <a:gd name="connsiteX7" fmla="*/ 18674 w 256892"/>
                  <a:gd name="connsiteY7" fmla="*/ 30857 h 1238309"/>
                  <a:gd name="connsiteX0" fmla="*/ 18674 w 256892"/>
                  <a:gd name="connsiteY0" fmla="*/ 30857 h 1209642"/>
                  <a:gd name="connsiteX1" fmla="*/ 127021 w 256892"/>
                  <a:gd name="connsiteY1" fmla="*/ 7980 h 1209642"/>
                  <a:gd name="connsiteX2" fmla="*/ 244893 w 256892"/>
                  <a:gd name="connsiteY2" fmla="*/ 11807 h 1209642"/>
                  <a:gd name="connsiteX3" fmla="*/ 219890 w 256892"/>
                  <a:gd name="connsiteY3" fmla="*/ 283396 h 1209642"/>
                  <a:gd name="connsiteX4" fmla="*/ 136546 w 256892"/>
                  <a:gd name="connsiteY4" fmla="*/ 1097783 h 1209642"/>
                  <a:gd name="connsiteX5" fmla="*/ 19866 w 256892"/>
                  <a:gd name="connsiteY5" fmla="*/ 1144346 h 1209642"/>
                  <a:gd name="connsiteX6" fmla="*/ 814 w 256892"/>
                  <a:gd name="connsiteY6" fmla="*/ 290540 h 1209642"/>
                  <a:gd name="connsiteX7" fmla="*/ 18674 w 256892"/>
                  <a:gd name="connsiteY7" fmla="*/ 30857 h 1209642"/>
                  <a:gd name="connsiteX0" fmla="*/ 18674 w 256892"/>
                  <a:gd name="connsiteY0" fmla="*/ 30857 h 1154205"/>
                  <a:gd name="connsiteX1" fmla="*/ 127021 w 256892"/>
                  <a:gd name="connsiteY1" fmla="*/ 7980 h 1154205"/>
                  <a:gd name="connsiteX2" fmla="*/ 244893 w 256892"/>
                  <a:gd name="connsiteY2" fmla="*/ 11807 h 1154205"/>
                  <a:gd name="connsiteX3" fmla="*/ 219890 w 256892"/>
                  <a:gd name="connsiteY3" fmla="*/ 283396 h 1154205"/>
                  <a:gd name="connsiteX4" fmla="*/ 136546 w 256892"/>
                  <a:gd name="connsiteY4" fmla="*/ 1097783 h 1154205"/>
                  <a:gd name="connsiteX5" fmla="*/ 19866 w 256892"/>
                  <a:gd name="connsiteY5" fmla="*/ 1144346 h 1154205"/>
                  <a:gd name="connsiteX6" fmla="*/ 814 w 256892"/>
                  <a:gd name="connsiteY6" fmla="*/ 290540 h 1154205"/>
                  <a:gd name="connsiteX7" fmla="*/ 18674 w 256892"/>
                  <a:gd name="connsiteY7" fmla="*/ 30857 h 1154205"/>
                  <a:gd name="connsiteX0" fmla="*/ 18674 w 256892"/>
                  <a:gd name="connsiteY0" fmla="*/ 30857 h 1243818"/>
                  <a:gd name="connsiteX1" fmla="*/ 127021 w 256892"/>
                  <a:gd name="connsiteY1" fmla="*/ 7980 h 1243818"/>
                  <a:gd name="connsiteX2" fmla="*/ 244893 w 256892"/>
                  <a:gd name="connsiteY2" fmla="*/ 11807 h 1243818"/>
                  <a:gd name="connsiteX3" fmla="*/ 219890 w 256892"/>
                  <a:gd name="connsiteY3" fmla="*/ 283396 h 1243818"/>
                  <a:gd name="connsiteX4" fmla="*/ 100828 w 256892"/>
                  <a:gd name="connsiteY4" fmla="*/ 1173983 h 1243818"/>
                  <a:gd name="connsiteX5" fmla="*/ 19866 w 256892"/>
                  <a:gd name="connsiteY5" fmla="*/ 1144346 h 1243818"/>
                  <a:gd name="connsiteX6" fmla="*/ 814 w 256892"/>
                  <a:gd name="connsiteY6" fmla="*/ 290540 h 1243818"/>
                  <a:gd name="connsiteX7" fmla="*/ 18674 w 256892"/>
                  <a:gd name="connsiteY7" fmla="*/ 30857 h 1243818"/>
                  <a:gd name="connsiteX0" fmla="*/ 18674 w 256892"/>
                  <a:gd name="connsiteY0" fmla="*/ 30857 h 1226772"/>
                  <a:gd name="connsiteX1" fmla="*/ 127021 w 256892"/>
                  <a:gd name="connsiteY1" fmla="*/ 7980 h 1226772"/>
                  <a:gd name="connsiteX2" fmla="*/ 244893 w 256892"/>
                  <a:gd name="connsiteY2" fmla="*/ 11807 h 1226772"/>
                  <a:gd name="connsiteX3" fmla="*/ 219890 w 256892"/>
                  <a:gd name="connsiteY3" fmla="*/ 283396 h 1226772"/>
                  <a:gd name="connsiteX4" fmla="*/ 100828 w 256892"/>
                  <a:gd name="connsiteY4" fmla="*/ 1173983 h 1226772"/>
                  <a:gd name="connsiteX5" fmla="*/ 19866 w 256892"/>
                  <a:gd name="connsiteY5" fmla="*/ 1144346 h 1226772"/>
                  <a:gd name="connsiteX6" fmla="*/ 814 w 256892"/>
                  <a:gd name="connsiteY6" fmla="*/ 290540 h 1226772"/>
                  <a:gd name="connsiteX7" fmla="*/ 18674 w 256892"/>
                  <a:gd name="connsiteY7" fmla="*/ 30857 h 1226772"/>
                  <a:gd name="connsiteX0" fmla="*/ 18674 w 256892"/>
                  <a:gd name="connsiteY0" fmla="*/ 30857 h 1226772"/>
                  <a:gd name="connsiteX1" fmla="*/ 127021 w 256892"/>
                  <a:gd name="connsiteY1" fmla="*/ 7980 h 1226772"/>
                  <a:gd name="connsiteX2" fmla="*/ 244893 w 256892"/>
                  <a:gd name="connsiteY2" fmla="*/ 11807 h 1226772"/>
                  <a:gd name="connsiteX3" fmla="*/ 219890 w 256892"/>
                  <a:gd name="connsiteY3" fmla="*/ 283396 h 1226772"/>
                  <a:gd name="connsiteX4" fmla="*/ 100828 w 256892"/>
                  <a:gd name="connsiteY4" fmla="*/ 1173983 h 1226772"/>
                  <a:gd name="connsiteX5" fmla="*/ 19866 w 256892"/>
                  <a:gd name="connsiteY5" fmla="*/ 1144346 h 1226772"/>
                  <a:gd name="connsiteX6" fmla="*/ 814 w 256892"/>
                  <a:gd name="connsiteY6" fmla="*/ 290540 h 1226772"/>
                  <a:gd name="connsiteX7" fmla="*/ 18674 w 256892"/>
                  <a:gd name="connsiteY7" fmla="*/ 30857 h 12267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6892" h="1226772">
                    <a:moveTo>
                      <a:pt x="18674" y="30857"/>
                    </a:moveTo>
                    <a:cubicBezTo>
                      <a:pt x="32564" y="7577"/>
                      <a:pt x="89318" y="11155"/>
                      <a:pt x="127021" y="7980"/>
                    </a:cubicBezTo>
                    <a:cubicBezTo>
                      <a:pt x="164724" y="4805"/>
                      <a:pt x="229415" y="-10283"/>
                      <a:pt x="244893" y="11807"/>
                    </a:cubicBezTo>
                    <a:cubicBezTo>
                      <a:pt x="272691" y="51480"/>
                      <a:pt x="247076" y="187508"/>
                      <a:pt x="219890" y="283396"/>
                    </a:cubicBezTo>
                    <a:cubicBezTo>
                      <a:pt x="201832" y="413195"/>
                      <a:pt x="132578" y="1162253"/>
                      <a:pt x="100828" y="1173983"/>
                    </a:cubicBezTo>
                    <a:cubicBezTo>
                      <a:pt x="64315" y="1202381"/>
                      <a:pt x="36535" y="1291586"/>
                      <a:pt x="19866" y="1144346"/>
                    </a:cubicBezTo>
                    <a:cubicBezTo>
                      <a:pt x="3197" y="997106"/>
                      <a:pt x="1806" y="388015"/>
                      <a:pt x="814" y="290540"/>
                    </a:cubicBezTo>
                    <a:cubicBezTo>
                      <a:pt x="-2559" y="197827"/>
                      <a:pt x="4784" y="54137"/>
                      <a:pt x="18674" y="30857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18" name="二等辺三角形 22"/>
          <p:cNvSpPr/>
          <p:nvPr/>
        </p:nvSpPr>
        <p:spPr>
          <a:xfrm>
            <a:off x="5926439" y="4765381"/>
            <a:ext cx="615918" cy="204629"/>
          </a:xfrm>
          <a:custGeom>
            <a:avLst/>
            <a:gdLst>
              <a:gd name="connsiteX0" fmla="*/ 0 w 3276600"/>
              <a:gd name="connsiteY0" fmla="*/ 4240422 h 4240422"/>
              <a:gd name="connsiteX1" fmla="*/ 1638300 w 3276600"/>
              <a:gd name="connsiteY1" fmla="*/ 0 h 4240422"/>
              <a:gd name="connsiteX2" fmla="*/ 3276600 w 3276600"/>
              <a:gd name="connsiteY2" fmla="*/ 4240422 h 4240422"/>
              <a:gd name="connsiteX3" fmla="*/ 0 w 3276600"/>
              <a:gd name="connsiteY3" fmla="*/ 4240422 h 4240422"/>
              <a:gd name="connsiteX0" fmla="*/ 0 w 3276600"/>
              <a:gd name="connsiteY0" fmla="*/ 4240422 h 4240422"/>
              <a:gd name="connsiteX1" fmla="*/ 1638300 w 3276600"/>
              <a:gd name="connsiteY1" fmla="*/ 0 h 4240422"/>
              <a:gd name="connsiteX2" fmla="*/ 3276600 w 3276600"/>
              <a:gd name="connsiteY2" fmla="*/ 4240422 h 4240422"/>
              <a:gd name="connsiteX3" fmla="*/ 0 w 3276600"/>
              <a:gd name="connsiteY3" fmla="*/ 4240422 h 4240422"/>
              <a:gd name="connsiteX0" fmla="*/ 0 w 3276600"/>
              <a:gd name="connsiteY0" fmla="*/ 4240422 h 4240422"/>
              <a:gd name="connsiteX1" fmla="*/ 1638300 w 3276600"/>
              <a:gd name="connsiteY1" fmla="*/ 0 h 4240422"/>
              <a:gd name="connsiteX2" fmla="*/ 3276600 w 3276600"/>
              <a:gd name="connsiteY2" fmla="*/ 4240422 h 4240422"/>
              <a:gd name="connsiteX3" fmla="*/ 0 w 3276600"/>
              <a:gd name="connsiteY3" fmla="*/ 4240422 h 4240422"/>
              <a:gd name="connsiteX0" fmla="*/ 0 w 3276600"/>
              <a:gd name="connsiteY0" fmla="*/ 4240422 h 4240422"/>
              <a:gd name="connsiteX1" fmla="*/ 1638300 w 3276600"/>
              <a:gd name="connsiteY1" fmla="*/ 0 h 4240422"/>
              <a:gd name="connsiteX2" fmla="*/ 3276600 w 3276600"/>
              <a:gd name="connsiteY2" fmla="*/ 4240422 h 4240422"/>
              <a:gd name="connsiteX3" fmla="*/ 1570045 w 3276600"/>
              <a:gd name="connsiteY3" fmla="*/ 4201989 h 4240422"/>
              <a:gd name="connsiteX4" fmla="*/ 0 w 3276600"/>
              <a:gd name="connsiteY4" fmla="*/ 4240422 h 4240422"/>
              <a:gd name="connsiteX0" fmla="*/ 0 w 3276600"/>
              <a:gd name="connsiteY0" fmla="*/ 4240422 h 5100547"/>
              <a:gd name="connsiteX1" fmla="*/ 1638300 w 3276600"/>
              <a:gd name="connsiteY1" fmla="*/ 0 h 5100547"/>
              <a:gd name="connsiteX2" fmla="*/ 3276600 w 3276600"/>
              <a:gd name="connsiteY2" fmla="*/ 4240422 h 5100547"/>
              <a:gd name="connsiteX3" fmla="*/ 1570045 w 3276600"/>
              <a:gd name="connsiteY3" fmla="*/ 5100547 h 5100547"/>
              <a:gd name="connsiteX4" fmla="*/ 0 w 3276600"/>
              <a:gd name="connsiteY4" fmla="*/ 4240422 h 5100547"/>
              <a:gd name="connsiteX0" fmla="*/ 95 w 3276695"/>
              <a:gd name="connsiteY0" fmla="*/ 4240422 h 5206662"/>
              <a:gd name="connsiteX1" fmla="*/ 1638395 w 3276695"/>
              <a:gd name="connsiteY1" fmla="*/ 0 h 5206662"/>
              <a:gd name="connsiteX2" fmla="*/ 3276695 w 3276695"/>
              <a:gd name="connsiteY2" fmla="*/ 4240422 h 5206662"/>
              <a:gd name="connsiteX3" fmla="*/ 1570140 w 3276695"/>
              <a:gd name="connsiteY3" fmla="*/ 5100547 h 5206662"/>
              <a:gd name="connsiteX4" fmla="*/ 95 w 3276695"/>
              <a:gd name="connsiteY4" fmla="*/ 4240422 h 5206662"/>
              <a:gd name="connsiteX0" fmla="*/ 105 w 3276705"/>
              <a:gd name="connsiteY0" fmla="*/ 4240422 h 5135174"/>
              <a:gd name="connsiteX1" fmla="*/ 1638405 w 3276705"/>
              <a:gd name="connsiteY1" fmla="*/ 0 h 5135174"/>
              <a:gd name="connsiteX2" fmla="*/ 3276705 w 3276705"/>
              <a:gd name="connsiteY2" fmla="*/ 4240422 h 5135174"/>
              <a:gd name="connsiteX3" fmla="*/ 1570150 w 3276705"/>
              <a:gd name="connsiteY3" fmla="*/ 5100547 h 5135174"/>
              <a:gd name="connsiteX4" fmla="*/ 105 w 3276705"/>
              <a:gd name="connsiteY4" fmla="*/ 4240422 h 5135174"/>
              <a:gd name="connsiteX0" fmla="*/ 108 w 3276708"/>
              <a:gd name="connsiteY0" fmla="*/ 4240422 h 5106208"/>
              <a:gd name="connsiteX1" fmla="*/ 1638408 w 3276708"/>
              <a:gd name="connsiteY1" fmla="*/ 0 h 5106208"/>
              <a:gd name="connsiteX2" fmla="*/ 3276708 w 3276708"/>
              <a:gd name="connsiteY2" fmla="*/ 4240422 h 5106208"/>
              <a:gd name="connsiteX3" fmla="*/ 1570153 w 3276708"/>
              <a:gd name="connsiteY3" fmla="*/ 5100547 h 5106208"/>
              <a:gd name="connsiteX4" fmla="*/ 108 w 3276708"/>
              <a:gd name="connsiteY4" fmla="*/ 4240422 h 5106208"/>
              <a:gd name="connsiteX0" fmla="*/ 166 w 3276766"/>
              <a:gd name="connsiteY0" fmla="*/ 4240422 h 5101475"/>
              <a:gd name="connsiteX1" fmla="*/ 1638466 w 3276766"/>
              <a:gd name="connsiteY1" fmla="*/ 0 h 5101475"/>
              <a:gd name="connsiteX2" fmla="*/ 3276766 w 3276766"/>
              <a:gd name="connsiteY2" fmla="*/ 4240422 h 5101475"/>
              <a:gd name="connsiteX3" fmla="*/ 1570211 w 3276766"/>
              <a:gd name="connsiteY3" fmla="*/ 5100547 h 5101475"/>
              <a:gd name="connsiteX4" fmla="*/ 166 w 3276766"/>
              <a:gd name="connsiteY4" fmla="*/ 4240422 h 5101475"/>
              <a:gd name="connsiteX0" fmla="*/ 166 w 3276766"/>
              <a:gd name="connsiteY0" fmla="*/ 4240422 h 5102168"/>
              <a:gd name="connsiteX1" fmla="*/ 1638466 w 3276766"/>
              <a:gd name="connsiteY1" fmla="*/ 0 h 5102168"/>
              <a:gd name="connsiteX2" fmla="*/ 3276766 w 3276766"/>
              <a:gd name="connsiteY2" fmla="*/ 4240422 h 5102168"/>
              <a:gd name="connsiteX3" fmla="*/ 1570211 w 3276766"/>
              <a:gd name="connsiteY3" fmla="*/ 5100547 h 5102168"/>
              <a:gd name="connsiteX4" fmla="*/ 166 w 3276766"/>
              <a:gd name="connsiteY4" fmla="*/ 4240422 h 5102168"/>
              <a:gd name="connsiteX0" fmla="*/ 163 w 3276763"/>
              <a:gd name="connsiteY0" fmla="*/ 4240422 h 5954659"/>
              <a:gd name="connsiteX1" fmla="*/ 1638463 w 3276763"/>
              <a:gd name="connsiteY1" fmla="*/ 0 h 5954659"/>
              <a:gd name="connsiteX2" fmla="*/ 3276763 w 3276763"/>
              <a:gd name="connsiteY2" fmla="*/ 4240422 h 5954659"/>
              <a:gd name="connsiteX3" fmla="*/ 1590736 w 3276763"/>
              <a:gd name="connsiteY3" fmla="*/ 5954178 h 5954659"/>
              <a:gd name="connsiteX4" fmla="*/ 163 w 3276763"/>
              <a:gd name="connsiteY4" fmla="*/ 4240422 h 5954659"/>
              <a:gd name="connsiteX0" fmla="*/ 179 w 3276779"/>
              <a:gd name="connsiteY0" fmla="*/ 4240422 h 5957263"/>
              <a:gd name="connsiteX1" fmla="*/ 1638479 w 3276779"/>
              <a:gd name="connsiteY1" fmla="*/ 0 h 5957263"/>
              <a:gd name="connsiteX2" fmla="*/ 3276779 w 3276779"/>
              <a:gd name="connsiteY2" fmla="*/ 4240422 h 5957263"/>
              <a:gd name="connsiteX3" fmla="*/ 1590752 w 3276779"/>
              <a:gd name="connsiteY3" fmla="*/ 5954178 h 5957263"/>
              <a:gd name="connsiteX4" fmla="*/ 179 w 3276779"/>
              <a:gd name="connsiteY4" fmla="*/ 4240422 h 5957263"/>
              <a:gd name="connsiteX0" fmla="*/ 67 w 3276667"/>
              <a:gd name="connsiteY0" fmla="*/ 4240422 h 5954426"/>
              <a:gd name="connsiteX1" fmla="*/ 1638367 w 3276667"/>
              <a:gd name="connsiteY1" fmla="*/ 0 h 5954426"/>
              <a:gd name="connsiteX2" fmla="*/ 3276667 w 3276667"/>
              <a:gd name="connsiteY2" fmla="*/ 4240422 h 5954426"/>
              <a:gd name="connsiteX3" fmla="*/ 1590640 w 3276667"/>
              <a:gd name="connsiteY3" fmla="*/ 5954178 h 5954426"/>
              <a:gd name="connsiteX4" fmla="*/ 67 w 3276667"/>
              <a:gd name="connsiteY4" fmla="*/ 4240422 h 5954426"/>
              <a:gd name="connsiteX0" fmla="*/ 67 w 3276667"/>
              <a:gd name="connsiteY0" fmla="*/ 4240422 h 6313778"/>
              <a:gd name="connsiteX1" fmla="*/ 1638367 w 3276667"/>
              <a:gd name="connsiteY1" fmla="*/ 0 h 6313778"/>
              <a:gd name="connsiteX2" fmla="*/ 3276667 w 3276667"/>
              <a:gd name="connsiteY2" fmla="*/ 4240422 h 6313778"/>
              <a:gd name="connsiteX3" fmla="*/ 1590640 w 3276667"/>
              <a:gd name="connsiteY3" fmla="*/ 6313602 h 6313778"/>
              <a:gd name="connsiteX4" fmla="*/ 67 w 3276667"/>
              <a:gd name="connsiteY4" fmla="*/ 4240422 h 6313778"/>
              <a:gd name="connsiteX0" fmla="*/ 88 w 3309879"/>
              <a:gd name="connsiteY0" fmla="*/ 3995360 h 6314395"/>
              <a:gd name="connsiteX1" fmla="*/ 1671579 w 3309879"/>
              <a:gd name="connsiteY1" fmla="*/ 0 h 6314395"/>
              <a:gd name="connsiteX2" fmla="*/ 3309879 w 3309879"/>
              <a:gd name="connsiteY2" fmla="*/ 4240422 h 6314395"/>
              <a:gd name="connsiteX3" fmla="*/ 1623852 w 3309879"/>
              <a:gd name="connsiteY3" fmla="*/ 6313602 h 6314395"/>
              <a:gd name="connsiteX4" fmla="*/ 88 w 3309879"/>
              <a:gd name="connsiteY4" fmla="*/ 3995360 h 631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09879" h="6314395">
                <a:moveTo>
                  <a:pt x="88" y="3995360"/>
                </a:moveTo>
                <a:cubicBezTo>
                  <a:pt x="546188" y="2581886"/>
                  <a:pt x="-163571" y="321274"/>
                  <a:pt x="1671579" y="0"/>
                </a:cubicBezTo>
                <a:cubicBezTo>
                  <a:pt x="3595629" y="435574"/>
                  <a:pt x="2763779" y="2826948"/>
                  <a:pt x="3309879" y="4240422"/>
                </a:cubicBezTo>
                <a:cubicBezTo>
                  <a:pt x="3213163" y="4796701"/>
                  <a:pt x="2175484" y="6354446"/>
                  <a:pt x="1623852" y="6313602"/>
                </a:cubicBezTo>
                <a:cubicBezTo>
                  <a:pt x="1072220" y="6272758"/>
                  <a:pt x="-11288" y="4845451"/>
                  <a:pt x="88" y="3995360"/>
                </a:cubicBezTo>
                <a:close/>
              </a:path>
            </a:pathLst>
          </a:cu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9" name="グループ化 18"/>
          <p:cNvGrpSpPr/>
          <p:nvPr/>
        </p:nvGrpSpPr>
        <p:grpSpPr>
          <a:xfrm>
            <a:off x="5978182" y="4268022"/>
            <a:ext cx="549555" cy="589092"/>
            <a:chOff x="4594027" y="3919023"/>
            <a:chExt cx="791646" cy="848599"/>
          </a:xfrm>
        </p:grpSpPr>
        <p:grpSp>
          <p:nvGrpSpPr>
            <p:cNvPr id="20" name="グループ化 19"/>
            <p:cNvGrpSpPr/>
            <p:nvPr/>
          </p:nvGrpSpPr>
          <p:grpSpPr>
            <a:xfrm>
              <a:off x="4594027" y="3919023"/>
              <a:ext cx="791646" cy="588647"/>
              <a:chOff x="9280568" y="1940891"/>
              <a:chExt cx="556527" cy="420204"/>
            </a:xfrm>
          </p:grpSpPr>
          <p:sp>
            <p:nvSpPr>
              <p:cNvPr id="26" name="円/楕円 8"/>
              <p:cNvSpPr/>
              <p:nvPr/>
            </p:nvSpPr>
            <p:spPr>
              <a:xfrm>
                <a:off x="9280568" y="1989962"/>
                <a:ext cx="215695" cy="371133"/>
              </a:xfrm>
              <a:custGeom>
                <a:avLst/>
                <a:gdLst>
                  <a:gd name="connsiteX0" fmla="*/ 0 w 111919"/>
                  <a:gd name="connsiteY0" fmla="*/ 57150 h 114300"/>
                  <a:gd name="connsiteX1" fmla="*/ 55960 w 111919"/>
                  <a:gd name="connsiteY1" fmla="*/ 0 h 114300"/>
                  <a:gd name="connsiteX2" fmla="*/ 111920 w 111919"/>
                  <a:gd name="connsiteY2" fmla="*/ 57150 h 114300"/>
                  <a:gd name="connsiteX3" fmla="*/ 55960 w 111919"/>
                  <a:gd name="connsiteY3" fmla="*/ 114300 h 114300"/>
                  <a:gd name="connsiteX4" fmla="*/ 0 w 111919"/>
                  <a:gd name="connsiteY4" fmla="*/ 57150 h 114300"/>
                  <a:gd name="connsiteX0" fmla="*/ 50783 w 162703"/>
                  <a:gd name="connsiteY0" fmla="*/ 57150 h 266700"/>
                  <a:gd name="connsiteX1" fmla="*/ 106743 w 162703"/>
                  <a:gd name="connsiteY1" fmla="*/ 0 h 266700"/>
                  <a:gd name="connsiteX2" fmla="*/ 162703 w 162703"/>
                  <a:gd name="connsiteY2" fmla="*/ 57150 h 266700"/>
                  <a:gd name="connsiteX3" fmla="*/ 9111 w 162703"/>
                  <a:gd name="connsiteY3" fmla="*/ 266700 h 266700"/>
                  <a:gd name="connsiteX4" fmla="*/ 50783 w 162703"/>
                  <a:gd name="connsiteY4" fmla="*/ 57150 h 266700"/>
                  <a:gd name="connsiteX0" fmla="*/ 47769 w 185883"/>
                  <a:gd name="connsiteY0" fmla="*/ 59196 h 269196"/>
                  <a:gd name="connsiteX1" fmla="*/ 103729 w 185883"/>
                  <a:gd name="connsiteY1" fmla="*/ 2046 h 269196"/>
                  <a:gd name="connsiteX2" fmla="*/ 185883 w 185883"/>
                  <a:gd name="connsiteY2" fmla="*/ 113965 h 269196"/>
                  <a:gd name="connsiteX3" fmla="*/ 6097 w 185883"/>
                  <a:gd name="connsiteY3" fmla="*/ 268746 h 269196"/>
                  <a:gd name="connsiteX4" fmla="*/ 47769 w 185883"/>
                  <a:gd name="connsiteY4" fmla="*/ 59196 h 269196"/>
                  <a:gd name="connsiteX0" fmla="*/ 48765 w 186984"/>
                  <a:gd name="connsiteY0" fmla="*/ 32278 h 242278"/>
                  <a:gd name="connsiteX1" fmla="*/ 166638 w 186984"/>
                  <a:gd name="connsiteY1" fmla="*/ 6084 h 242278"/>
                  <a:gd name="connsiteX2" fmla="*/ 186879 w 186984"/>
                  <a:gd name="connsiteY2" fmla="*/ 87047 h 242278"/>
                  <a:gd name="connsiteX3" fmla="*/ 7093 w 186984"/>
                  <a:gd name="connsiteY3" fmla="*/ 241828 h 242278"/>
                  <a:gd name="connsiteX4" fmla="*/ 48765 w 186984"/>
                  <a:gd name="connsiteY4" fmla="*/ 32278 h 242278"/>
                  <a:gd name="connsiteX0" fmla="*/ 37715 w 190546"/>
                  <a:gd name="connsiteY0" fmla="*/ 28291 h 245552"/>
                  <a:gd name="connsiteX1" fmla="*/ 169875 w 190546"/>
                  <a:gd name="connsiteY1" fmla="*/ 9241 h 245552"/>
                  <a:gd name="connsiteX2" fmla="*/ 190116 w 190546"/>
                  <a:gd name="connsiteY2" fmla="*/ 90204 h 245552"/>
                  <a:gd name="connsiteX3" fmla="*/ 10330 w 190546"/>
                  <a:gd name="connsiteY3" fmla="*/ 244985 h 245552"/>
                  <a:gd name="connsiteX4" fmla="*/ 37715 w 190546"/>
                  <a:gd name="connsiteY4" fmla="*/ 28291 h 245552"/>
                  <a:gd name="connsiteX0" fmla="*/ 37715 w 190546"/>
                  <a:gd name="connsiteY0" fmla="*/ 28291 h 245552"/>
                  <a:gd name="connsiteX1" fmla="*/ 169875 w 190546"/>
                  <a:gd name="connsiteY1" fmla="*/ 9241 h 245552"/>
                  <a:gd name="connsiteX2" fmla="*/ 190116 w 190546"/>
                  <a:gd name="connsiteY2" fmla="*/ 90204 h 245552"/>
                  <a:gd name="connsiteX3" fmla="*/ 10330 w 190546"/>
                  <a:gd name="connsiteY3" fmla="*/ 244985 h 245552"/>
                  <a:gd name="connsiteX4" fmla="*/ 37715 w 190546"/>
                  <a:gd name="connsiteY4" fmla="*/ 28291 h 245552"/>
                  <a:gd name="connsiteX0" fmla="*/ 37715 w 190546"/>
                  <a:gd name="connsiteY0" fmla="*/ 28291 h 244985"/>
                  <a:gd name="connsiteX1" fmla="*/ 169875 w 190546"/>
                  <a:gd name="connsiteY1" fmla="*/ 9241 h 244985"/>
                  <a:gd name="connsiteX2" fmla="*/ 190116 w 190546"/>
                  <a:gd name="connsiteY2" fmla="*/ 90204 h 244985"/>
                  <a:gd name="connsiteX3" fmla="*/ 10330 w 190546"/>
                  <a:gd name="connsiteY3" fmla="*/ 244985 h 244985"/>
                  <a:gd name="connsiteX4" fmla="*/ 37715 w 190546"/>
                  <a:gd name="connsiteY4" fmla="*/ 28291 h 244985"/>
                  <a:gd name="connsiteX0" fmla="*/ 31535 w 184366"/>
                  <a:gd name="connsiteY0" fmla="*/ 28291 h 244985"/>
                  <a:gd name="connsiteX1" fmla="*/ 163695 w 184366"/>
                  <a:gd name="connsiteY1" fmla="*/ 9241 h 244985"/>
                  <a:gd name="connsiteX2" fmla="*/ 183936 w 184366"/>
                  <a:gd name="connsiteY2" fmla="*/ 90204 h 244985"/>
                  <a:gd name="connsiteX3" fmla="*/ 4150 w 184366"/>
                  <a:gd name="connsiteY3" fmla="*/ 244985 h 244985"/>
                  <a:gd name="connsiteX4" fmla="*/ 31535 w 184366"/>
                  <a:gd name="connsiteY4" fmla="*/ 28291 h 244985"/>
                  <a:gd name="connsiteX0" fmla="*/ 55744 w 208575"/>
                  <a:gd name="connsiteY0" fmla="*/ 34457 h 351164"/>
                  <a:gd name="connsiteX1" fmla="*/ 187904 w 208575"/>
                  <a:gd name="connsiteY1" fmla="*/ 15407 h 351164"/>
                  <a:gd name="connsiteX2" fmla="*/ 208145 w 208575"/>
                  <a:gd name="connsiteY2" fmla="*/ 96370 h 351164"/>
                  <a:gd name="connsiteX3" fmla="*/ 2166 w 208575"/>
                  <a:gd name="connsiteY3" fmla="*/ 351164 h 351164"/>
                  <a:gd name="connsiteX4" fmla="*/ 55744 w 208575"/>
                  <a:gd name="connsiteY4" fmla="*/ 34457 h 351164"/>
                  <a:gd name="connsiteX0" fmla="*/ 62864 w 215695"/>
                  <a:gd name="connsiteY0" fmla="*/ 54426 h 371133"/>
                  <a:gd name="connsiteX1" fmla="*/ 195024 w 215695"/>
                  <a:gd name="connsiteY1" fmla="*/ 35376 h 371133"/>
                  <a:gd name="connsiteX2" fmla="*/ 215265 w 215695"/>
                  <a:gd name="connsiteY2" fmla="*/ 116339 h 371133"/>
                  <a:gd name="connsiteX3" fmla="*/ 9286 w 215695"/>
                  <a:gd name="connsiteY3" fmla="*/ 371133 h 371133"/>
                  <a:gd name="connsiteX4" fmla="*/ 62864 w 215695"/>
                  <a:gd name="connsiteY4" fmla="*/ 54426 h 371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5695" h="371133">
                    <a:moveTo>
                      <a:pt x="62864" y="54426"/>
                    </a:moveTo>
                    <a:cubicBezTo>
                      <a:pt x="143826" y="-49159"/>
                      <a:pt x="169624" y="25057"/>
                      <a:pt x="195024" y="35376"/>
                    </a:cubicBezTo>
                    <a:cubicBezTo>
                      <a:pt x="220424" y="45695"/>
                      <a:pt x="215265" y="84776"/>
                      <a:pt x="215265" y="116339"/>
                    </a:cubicBezTo>
                    <a:cubicBezTo>
                      <a:pt x="215265" y="147902"/>
                      <a:pt x="84692" y="333827"/>
                      <a:pt x="9286" y="371133"/>
                    </a:cubicBezTo>
                    <a:cubicBezTo>
                      <a:pt x="-1827" y="301283"/>
                      <a:pt x="-18098" y="158011"/>
                      <a:pt x="62864" y="54426"/>
                    </a:cubicBezTo>
                    <a:close/>
                  </a:path>
                </a:pathLst>
              </a:custGeom>
              <a:solidFill>
                <a:schemeClr val="tx2">
                  <a:lumMod val="50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7" name="円/楕円 8"/>
              <p:cNvSpPr/>
              <p:nvPr/>
            </p:nvSpPr>
            <p:spPr>
              <a:xfrm>
                <a:off x="9435892" y="1940891"/>
                <a:ext cx="215695" cy="371133"/>
              </a:xfrm>
              <a:custGeom>
                <a:avLst/>
                <a:gdLst>
                  <a:gd name="connsiteX0" fmla="*/ 0 w 111919"/>
                  <a:gd name="connsiteY0" fmla="*/ 57150 h 114300"/>
                  <a:gd name="connsiteX1" fmla="*/ 55960 w 111919"/>
                  <a:gd name="connsiteY1" fmla="*/ 0 h 114300"/>
                  <a:gd name="connsiteX2" fmla="*/ 111920 w 111919"/>
                  <a:gd name="connsiteY2" fmla="*/ 57150 h 114300"/>
                  <a:gd name="connsiteX3" fmla="*/ 55960 w 111919"/>
                  <a:gd name="connsiteY3" fmla="*/ 114300 h 114300"/>
                  <a:gd name="connsiteX4" fmla="*/ 0 w 111919"/>
                  <a:gd name="connsiteY4" fmla="*/ 57150 h 114300"/>
                  <a:gd name="connsiteX0" fmla="*/ 50783 w 162703"/>
                  <a:gd name="connsiteY0" fmla="*/ 57150 h 266700"/>
                  <a:gd name="connsiteX1" fmla="*/ 106743 w 162703"/>
                  <a:gd name="connsiteY1" fmla="*/ 0 h 266700"/>
                  <a:gd name="connsiteX2" fmla="*/ 162703 w 162703"/>
                  <a:gd name="connsiteY2" fmla="*/ 57150 h 266700"/>
                  <a:gd name="connsiteX3" fmla="*/ 9111 w 162703"/>
                  <a:gd name="connsiteY3" fmla="*/ 266700 h 266700"/>
                  <a:gd name="connsiteX4" fmla="*/ 50783 w 162703"/>
                  <a:gd name="connsiteY4" fmla="*/ 57150 h 266700"/>
                  <a:gd name="connsiteX0" fmla="*/ 47769 w 185883"/>
                  <a:gd name="connsiteY0" fmla="*/ 59196 h 269196"/>
                  <a:gd name="connsiteX1" fmla="*/ 103729 w 185883"/>
                  <a:gd name="connsiteY1" fmla="*/ 2046 h 269196"/>
                  <a:gd name="connsiteX2" fmla="*/ 185883 w 185883"/>
                  <a:gd name="connsiteY2" fmla="*/ 113965 h 269196"/>
                  <a:gd name="connsiteX3" fmla="*/ 6097 w 185883"/>
                  <a:gd name="connsiteY3" fmla="*/ 268746 h 269196"/>
                  <a:gd name="connsiteX4" fmla="*/ 47769 w 185883"/>
                  <a:gd name="connsiteY4" fmla="*/ 59196 h 269196"/>
                  <a:gd name="connsiteX0" fmla="*/ 48765 w 186984"/>
                  <a:gd name="connsiteY0" fmla="*/ 32278 h 242278"/>
                  <a:gd name="connsiteX1" fmla="*/ 166638 w 186984"/>
                  <a:gd name="connsiteY1" fmla="*/ 6084 h 242278"/>
                  <a:gd name="connsiteX2" fmla="*/ 186879 w 186984"/>
                  <a:gd name="connsiteY2" fmla="*/ 87047 h 242278"/>
                  <a:gd name="connsiteX3" fmla="*/ 7093 w 186984"/>
                  <a:gd name="connsiteY3" fmla="*/ 241828 h 242278"/>
                  <a:gd name="connsiteX4" fmla="*/ 48765 w 186984"/>
                  <a:gd name="connsiteY4" fmla="*/ 32278 h 242278"/>
                  <a:gd name="connsiteX0" fmla="*/ 37715 w 190546"/>
                  <a:gd name="connsiteY0" fmla="*/ 28291 h 245552"/>
                  <a:gd name="connsiteX1" fmla="*/ 169875 w 190546"/>
                  <a:gd name="connsiteY1" fmla="*/ 9241 h 245552"/>
                  <a:gd name="connsiteX2" fmla="*/ 190116 w 190546"/>
                  <a:gd name="connsiteY2" fmla="*/ 90204 h 245552"/>
                  <a:gd name="connsiteX3" fmla="*/ 10330 w 190546"/>
                  <a:gd name="connsiteY3" fmla="*/ 244985 h 245552"/>
                  <a:gd name="connsiteX4" fmla="*/ 37715 w 190546"/>
                  <a:gd name="connsiteY4" fmla="*/ 28291 h 245552"/>
                  <a:gd name="connsiteX0" fmla="*/ 37715 w 190546"/>
                  <a:gd name="connsiteY0" fmla="*/ 28291 h 245552"/>
                  <a:gd name="connsiteX1" fmla="*/ 169875 w 190546"/>
                  <a:gd name="connsiteY1" fmla="*/ 9241 h 245552"/>
                  <a:gd name="connsiteX2" fmla="*/ 190116 w 190546"/>
                  <a:gd name="connsiteY2" fmla="*/ 90204 h 245552"/>
                  <a:gd name="connsiteX3" fmla="*/ 10330 w 190546"/>
                  <a:gd name="connsiteY3" fmla="*/ 244985 h 245552"/>
                  <a:gd name="connsiteX4" fmla="*/ 37715 w 190546"/>
                  <a:gd name="connsiteY4" fmla="*/ 28291 h 245552"/>
                  <a:gd name="connsiteX0" fmla="*/ 37715 w 190546"/>
                  <a:gd name="connsiteY0" fmla="*/ 28291 h 244985"/>
                  <a:gd name="connsiteX1" fmla="*/ 169875 w 190546"/>
                  <a:gd name="connsiteY1" fmla="*/ 9241 h 244985"/>
                  <a:gd name="connsiteX2" fmla="*/ 190116 w 190546"/>
                  <a:gd name="connsiteY2" fmla="*/ 90204 h 244985"/>
                  <a:gd name="connsiteX3" fmla="*/ 10330 w 190546"/>
                  <a:gd name="connsiteY3" fmla="*/ 244985 h 244985"/>
                  <a:gd name="connsiteX4" fmla="*/ 37715 w 190546"/>
                  <a:gd name="connsiteY4" fmla="*/ 28291 h 244985"/>
                  <a:gd name="connsiteX0" fmla="*/ 31535 w 184366"/>
                  <a:gd name="connsiteY0" fmla="*/ 28291 h 244985"/>
                  <a:gd name="connsiteX1" fmla="*/ 163695 w 184366"/>
                  <a:gd name="connsiteY1" fmla="*/ 9241 h 244985"/>
                  <a:gd name="connsiteX2" fmla="*/ 183936 w 184366"/>
                  <a:gd name="connsiteY2" fmla="*/ 90204 h 244985"/>
                  <a:gd name="connsiteX3" fmla="*/ 4150 w 184366"/>
                  <a:gd name="connsiteY3" fmla="*/ 244985 h 244985"/>
                  <a:gd name="connsiteX4" fmla="*/ 31535 w 184366"/>
                  <a:gd name="connsiteY4" fmla="*/ 28291 h 244985"/>
                  <a:gd name="connsiteX0" fmla="*/ 55744 w 208575"/>
                  <a:gd name="connsiteY0" fmla="*/ 34457 h 351164"/>
                  <a:gd name="connsiteX1" fmla="*/ 187904 w 208575"/>
                  <a:gd name="connsiteY1" fmla="*/ 15407 h 351164"/>
                  <a:gd name="connsiteX2" fmla="*/ 208145 w 208575"/>
                  <a:gd name="connsiteY2" fmla="*/ 96370 h 351164"/>
                  <a:gd name="connsiteX3" fmla="*/ 2166 w 208575"/>
                  <a:gd name="connsiteY3" fmla="*/ 351164 h 351164"/>
                  <a:gd name="connsiteX4" fmla="*/ 55744 w 208575"/>
                  <a:gd name="connsiteY4" fmla="*/ 34457 h 351164"/>
                  <a:gd name="connsiteX0" fmla="*/ 62864 w 215695"/>
                  <a:gd name="connsiteY0" fmla="*/ 54426 h 371133"/>
                  <a:gd name="connsiteX1" fmla="*/ 195024 w 215695"/>
                  <a:gd name="connsiteY1" fmla="*/ 35376 h 371133"/>
                  <a:gd name="connsiteX2" fmla="*/ 215265 w 215695"/>
                  <a:gd name="connsiteY2" fmla="*/ 116339 h 371133"/>
                  <a:gd name="connsiteX3" fmla="*/ 9286 w 215695"/>
                  <a:gd name="connsiteY3" fmla="*/ 371133 h 371133"/>
                  <a:gd name="connsiteX4" fmla="*/ 62864 w 215695"/>
                  <a:gd name="connsiteY4" fmla="*/ 54426 h 371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5695" h="371133">
                    <a:moveTo>
                      <a:pt x="62864" y="54426"/>
                    </a:moveTo>
                    <a:cubicBezTo>
                      <a:pt x="143826" y="-49159"/>
                      <a:pt x="169624" y="25057"/>
                      <a:pt x="195024" y="35376"/>
                    </a:cubicBezTo>
                    <a:cubicBezTo>
                      <a:pt x="220424" y="45695"/>
                      <a:pt x="215265" y="84776"/>
                      <a:pt x="215265" y="116339"/>
                    </a:cubicBezTo>
                    <a:cubicBezTo>
                      <a:pt x="215265" y="147902"/>
                      <a:pt x="84692" y="333827"/>
                      <a:pt x="9286" y="371133"/>
                    </a:cubicBezTo>
                    <a:cubicBezTo>
                      <a:pt x="-1827" y="301283"/>
                      <a:pt x="-18098" y="158011"/>
                      <a:pt x="62864" y="54426"/>
                    </a:cubicBezTo>
                    <a:close/>
                  </a:path>
                </a:pathLst>
              </a:custGeom>
              <a:solidFill>
                <a:schemeClr val="tx2">
                  <a:lumMod val="50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8" name="円/楕円 8"/>
              <p:cNvSpPr/>
              <p:nvPr/>
            </p:nvSpPr>
            <p:spPr>
              <a:xfrm flipH="1">
                <a:off x="9621400" y="1983332"/>
                <a:ext cx="215695" cy="371133"/>
              </a:xfrm>
              <a:custGeom>
                <a:avLst/>
                <a:gdLst>
                  <a:gd name="connsiteX0" fmla="*/ 0 w 111919"/>
                  <a:gd name="connsiteY0" fmla="*/ 57150 h 114300"/>
                  <a:gd name="connsiteX1" fmla="*/ 55960 w 111919"/>
                  <a:gd name="connsiteY1" fmla="*/ 0 h 114300"/>
                  <a:gd name="connsiteX2" fmla="*/ 111920 w 111919"/>
                  <a:gd name="connsiteY2" fmla="*/ 57150 h 114300"/>
                  <a:gd name="connsiteX3" fmla="*/ 55960 w 111919"/>
                  <a:gd name="connsiteY3" fmla="*/ 114300 h 114300"/>
                  <a:gd name="connsiteX4" fmla="*/ 0 w 111919"/>
                  <a:gd name="connsiteY4" fmla="*/ 57150 h 114300"/>
                  <a:gd name="connsiteX0" fmla="*/ 50783 w 162703"/>
                  <a:gd name="connsiteY0" fmla="*/ 57150 h 266700"/>
                  <a:gd name="connsiteX1" fmla="*/ 106743 w 162703"/>
                  <a:gd name="connsiteY1" fmla="*/ 0 h 266700"/>
                  <a:gd name="connsiteX2" fmla="*/ 162703 w 162703"/>
                  <a:gd name="connsiteY2" fmla="*/ 57150 h 266700"/>
                  <a:gd name="connsiteX3" fmla="*/ 9111 w 162703"/>
                  <a:gd name="connsiteY3" fmla="*/ 266700 h 266700"/>
                  <a:gd name="connsiteX4" fmla="*/ 50783 w 162703"/>
                  <a:gd name="connsiteY4" fmla="*/ 57150 h 266700"/>
                  <a:gd name="connsiteX0" fmla="*/ 47769 w 185883"/>
                  <a:gd name="connsiteY0" fmla="*/ 59196 h 269196"/>
                  <a:gd name="connsiteX1" fmla="*/ 103729 w 185883"/>
                  <a:gd name="connsiteY1" fmla="*/ 2046 h 269196"/>
                  <a:gd name="connsiteX2" fmla="*/ 185883 w 185883"/>
                  <a:gd name="connsiteY2" fmla="*/ 113965 h 269196"/>
                  <a:gd name="connsiteX3" fmla="*/ 6097 w 185883"/>
                  <a:gd name="connsiteY3" fmla="*/ 268746 h 269196"/>
                  <a:gd name="connsiteX4" fmla="*/ 47769 w 185883"/>
                  <a:gd name="connsiteY4" fmla="*/ 59196 h 269196"/>
                  <a:gd name="connsiteX0" fmla="*/ 48765 w 186984"/>
                  <a:gd name="connsiteY0" fmla="*/ 32278 h 242278"/>
                  <a:gd name="connsiteX1" fmla="*/ 166638 w 186984"/>
                  <a:gd name="connsiteY1" fmla="*/ 6084 h 242278"/>
                  <a:gd name="connsiteX2" fmla="*/ 186879 w 186984"/>
                  <a:gd name="connsiteY2" fmla="*/ 87047 h 242278"/>
                  <a:gd name="connsiteX3" fmla="*/ 7093 w 186984"/>
                  <a:gd name="connsiteY3" fmla="*/ 241828 h 242278"/>
                  <a:gd name="connsiteX4" fmla="*/ 48765 w 186984"/>
                  <a:gd name="connsiteY4" fmla="*/ 32278 h 242278"/>
                  <a:gd name="connsiteX0" fmla="*/ 37715 w 190546"/>
                  <a:gd name="connsiteY0" fmla="*/ 28291 h 245552"/>
                  <a:gd name="connsiteX1" fmla="*/ 169875 w 190546"/>
                  <a:gd name="connsiteY1" fmla="*/ 9241 h 245552"/>
                  <a:gd name="connsiteX2" fmla="*/ 190116 w 190546"/>
                  <a:gd name="connsiteY2" fmla="*/ 90204 h 245552"/>
                  <a:gd name="connsiteX3" fmla="*/ 10330 w 190546"/>
                  <a:gd name="connsiteY3" fmla="*/ 244985 h 245552"/>
                  <a:gd name="connsiteX4" fmla="*/ 37715 w 190546"/>
                  <a:gd name="connsiteY4" fmla="*/ 28291 h 245552"/>
                  <a:gd name="connsiteX0" fmla="*/ 37715 w 190546"/>
                  <a:gd name="connsiteY0" fmla="*/ 28291 h 245552"/>
                  <a:gd name="connsiteX1" fmla="*/ 169875 w 190546"/>
                  <a:gd name="connsiteY1" fmla="*/ 9241 h 245552"/>
                  <a:gd name="connsiteX2" fmla="*/ 190116 w 190546"/>
                  <a:gd name="connsiteY2" fmla="*/ 90204 h 245552"/>
                  <a:gd name="connsiteX3" fmla="*/ 10330 w 190546"/>
                  <a:gd name="connsiteY3" fmla="*/ 244985 h 245552"/>
                  <a:gd name="connsiteX4" fmla="*/ 37715 w 190546"/>
                  <a:gd name="connsiteY4" fmla="*/ 28291 h 245552"/>
                  <a:gd name="connsiteX0" fmla="*/ 37715 w 190546"/>
                  <a:gd name="connsiteY0" fmla="*/ 28291 h 244985"/>
                  <a:gd name="connsiteX1" fmla="*/ 169875 w 190546"/>
                  <a:gd name="connsiteY1" fmla="*/ 9241 h 244985"/>
                  <a:gd name="connsiteX2" fmla="*/ 190116 w 190546"/>
                  <a:gd name="connsiteY2" fmla="*/ 90204 h 244985"/>
                  <a:gd name="connsiteX3" fmla="*/ 10330 w 190546"/>
                  <a:gd name="connsiteY3" fmla="*/ 244985 h 244985"/>
                  <a:gd name="connsiteX4" fmla="*/ 37715 w 190546"/>
                  <a:gd name="connsiteY4" fmla="*/ 28291 h 244985"/>
                  <a:gd name="connsiteX0" fmla="*/ 31535 w 184366"/>
                  <a:gd name="connsiteY0" fmla="*/ 28291 h 244985"/>
                  <a:gd name="connsiteX1" fmla="*/ 163695 w 184366"/>
                  <a:gd name="connsiteY1" fmla="*/ 9241 h 244985"/>
                  <a:gd name="connsiteX2" fmla="*/ 183936 w 184366"/>
                  <a:gd name="connsiteY2" fmla="*/ 90204 h 244985"/>
                  <a:gd name="connsiteX3" fmla="*/ 4150 w 184366"/>
                  <a:gd name="connsiteY3" fmla="*/ 244985 h 244985"/>
                  <a:gd name="connsiteX4" fmla="*/ 31535 w 184366"/>
                  <a:gd name="connsiteY4" fmla="*/ 28291 h 244985"/>
                  <a:gd name="connsiteX0" fmla="*/ 55744 w 208575"/>
                  <a:gd name="connsiteY0" fmla="*/ 34457 h 351164"/>
                  <a:gd name="connsiteX1" fmla="*/ 187904 w 208575"/>
                  <a:gd name="connsiteY1" fmla="*/ 15407 h 351164"/>
                  <a:gd name="connsiteX2" fmla="*/ 208145 w 208575"/>
                  <a:gd name="connsiteY2" fmla="*/ 96370 h 351164"/>
                  <a:gd name="connsiteX3" fmla="*/ 2166 w 208575"/>
                  <a:gd name="connsiteY3" fmla="*/ 351164 h 351164"/>
                  <a:gd name="connsiteX4" fmla="*/ 55744 w 208575"/>
                  <a:gd name="connsiteY4" fmla="*/ 34457 h 351164"/>
                  <a:gd name="connsiteX0" fmla="*/ 62864 w 215695"/>
                  <a:gd name="connsiteY0" fmla="*/ 54426 h 371133"/>
                  <a:gd name="connsiteX1" fmla="*/ 195024 w 215695"/>
                  <a:gd name="connsiteY1" fmla="*/ 35376 h 371133"/>
                  <a:gd name="connsiteX2" fmla="*/ 215265 w 215695"/>
                  <a:gd name="connsiteY2" fmla="*/ 116339 h 371133"/>
                  <a:gd name="connsiteX3" fmla="*/ 9286 w 215695"/>
                  <a:gd name="connsiteY3" fmla="*/ 371133 h 371133"/>
                  <a:gd name="connsiteX4" fmla="*/ 62864 w 215695"/>
                  <a:gd name="connsiteY4" fmla="*/ 54426 h 371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5695" h="371133">
                    <a:moveTo>
                      <a:pt x="62864" y="54426"/>
                    </a:moveTo>
                    <a:cubicBezTo>
                      <a:pt x="143826" y="-49159"/>
                      <a:pt x="169624" y="25057"/>
                      <a:pt x="195024" y="35376"/>
                    </a:cubicBezTo>
                    <a:cubicBezTo>
                      <a:pt x="220424" y="45695"/>
                      <a:pt x="215265" y="84776"/>
                      <a:pt x="215265" y="116339"/>
                    </a:cubicBezTo>
                    <a:cubicBezTo>
                      <a:pt x="215265" y="147902"/>
                      <a:pt x="84692" y="333827"/>
                      <a:pt x="9286" y="371133"/>
                    </a:cubicBezTo>
                    <a:cubicBezTo>
                      <a:pt x="-1827" y="301283"/>
                      <a:pt x="-18098" y="158011"/>
                      <a:pt x="62864" y="54426"/>
                    </a:cubicBezTo>
                    <a:close/>
                  </a:path>
                </a:pathLst>
              </a:custGeom>
              <a:solidFill>
                <a:schemeClr val="tx2">
                  <a:lumMod val="50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b="1" dirty="0"/>
              </a:p>
            </p:txBody>
          </p:sp>
        </p:grpSp>
        <p:sp>
          <p:nvSpPr>
            <p:cNvPr id="21" name="円/楕円 8"/>
            <p:cNvSpPr/>
            <p:nvPr/>
          </p:nvSpPr>
          <p:spPr>
            <a:xfrm rot="1552936" flipH="1">
              <a:off x="5035917" y="4186313"/>
              <a:ext cx="306821" cy="519905"/>
            </a:xfrm>
            <a:custGeom>
              <a:avLst/>
              <a:gdLst>
                <a:gd name="connsiteX0" fmla="*/ 0 w 111919"/>
                <a:gd name="connsiteY0" fmla="*/ 57150 h 114300"/>
                <a:gd name="connsiteX1" fmla="*/ 55960 w 111919"/>
                <a:gd name="connsiteY1" fmla="*/ 0 h 114300"/>
                <a:gd name="connsiteX2" fmla="*/ 111920 w 111919"/>
                <a:gd name="connsiteY2" fmla="*/ 57150 h 114300"/>
                <a:gd name="connsiteX3" fmla="*/ 55960 w 111919"/>
                <a:gd name="connsiteY3" fmla="*/ 114300 h 114300"/>
                <a:gd name="connsiteX4" fmla="*/ 0 w 111919"/>
                <a:gd name="connsiteY4" fmla="*/ 57150 h 114300"/>
                <a:gd name="connsiteX0" fmla="*/ 50783 w 162703"/>
                <a:gd name="connsiteY0" fmla="*/ 57150 h 266700"/>
                <a:gd name="connsiteX1" fmla="*/ 106743 w 162703"/>
                <a:gd name="connsiteY1" fmla="*/ 0 h 266700"/>
                <a:gd name="connsiteX2" fmla="*/ 162703 w 162703"/>
                <a:gd name="connsiteY2" fmla="*/ 57150 h 266700"/>
                <a:gd name="connsiteX3" fmla="*/ 9111 w 162703"/>
                <a:gd name="connsiteY3" fmla="*/ 266700 h 266700"/>
                <a:gd name="connsiteX4" fmla="*/ 50783 w 162703"/>
                <a:gd name="connsiteY4" fmla="*/ 57150 h 266700"/>
                <a:gd name="connsiteX0" fmla="*/ 47769 w 185883"/>
                <a:gd name="connsiteY0" fmla="*/ 59196 h 269196"/>
                <a:gd name="connsiteX1" fmla="*/ 103729 w 185883"/>
                <a:gd name="connsiteY1" fmla="*/ 2046 h 269196"/>
                <a:gd name="connsiteX2" fmla="*/ 185883 w 185883"/>
                <a:gd name="connsiteY2" fmla="*/ 113965 h 269196"/>
                <a:gd name="connsiteX3" fmla="*/ 6097 w 185883"/>
                <a:gd name="connsiteY3" fmla="*/ 268746 h 269196"/>
                <a:gd name="connsiteX4" fmla="*/ 47769 w 185883"/>
                <a:gd name="connsiteY4" fmla="*/ 59196 h 269196"/>
                <a:gd name="connsiteX0" fmla="*/ 48765 w 186984"/>
                <a:gd name="connsiteY0" fmla="*/ 32278 h 242278"/>
                <a:gd name="connsiteX1" fmla="*/ 166638 w 186984"/>
                <a:gd name="connsiteY1" fmla="*/ 6084 h 242278"/>
                <a:gd name="connsiteX2" fmla="*/ 186879 w 186984"/>
                <a:gd name="connsiteY2" fmla="*/ 87047 h 242278"/>
                <a:gd name="connsiteX3" fmla="*/ 7093 w 186984"/>
                <a:gd name="connsiteY3" fmla="*/ 241828 h 242278"/>
                <a:gd name="connsiteX4" fmla="*/ 48765 w 186984"/>
                <a:gd name="connsiteY4" fmla="*/ 32278 h 242278"/>
                <a:gd name="connsiteX0" fmla="*/ 37715 w 190546"/>
                <a:gd name="connsiteY0" fmla="*/ 28291 h 245552"/>
                <a:gd name="connsiteX1" fmla="*/ 169875 w 190546"/>
                <a:gd name="connsiteY1" fmla="*/ 9241 h 245552"/>
                <a:gd name="connsiteX2" fmla="*/ 190116 w 190546"/>
                <a:gd name="connsiteY2" fmla="*/ 90204 h 245552"/>
                <a:gd name="connsiteX3" fmla="*/ 10330 w 190546"/>
                <a:gd name="connsiteY3" fmla="*/ 244985 h 245552"/>
                <a:gd name="connsiteX4" fmla="*/ 37715 w 190546"/>
                <a:gd name="connsiteY4" fmla="*/ 28291 h 245552"/>
                <a:gd name="connsiteX0" fmla="*/ 37715 w 190546"/>
                <a:gd name="connsiteY0" fmla="*/ 28291 h 245552"/>
                <a:gd name="connsiteX1" fmla="*/ 169875 w 190546"/>
                <a:gd name="connsiteY1" fmla="*/ 9241 h 245552"/>
                <a:gd name="connsiteX2" fmla="*/ 190116 w 190546"/>
                <a:gd name="connsiteY2" fmla="*/ 90204 h 245552"/>
                <a:gd name="connsiteX3" fmla="*/ 10330 w 190546"/>
                <a:gd name="connsiteY3" fmla="*/ 244985 h 245552"/>
                <a:gd name="connsiteX4" fmla="*/ 37715 w 190546"/>
                <a:gd name="connsiteY4" fmla="*/ 28291 h 245552"/>
                <a:gd name="connsiteX0" fmla="*/ 37715 w 190546"/>
                <a:gd name="connsiteY0" fmla="*/ 28291 h 244985"/>
                <a:gd name="connsiteX1" fmla="*/ 169875 w 190546"/>
                <a:gd name="connsiteY1" fmla="*/ 9241 h 244985"/>
                <a:gd name="connsiteX2" fmla="*/ 190116 w 190546"/>
                <a:gd name="connsiteY2" fmla="*/ 90204 h 244985"/>
                <a:gd name="connsiteX3" fmla="*/ 10330 w 190546"/>
                <a:gd name="connsiteY3" fmla="*/ 244985 h 244985"/>
                <a:gd name="connsiteX4" fmla="*/ 37715 w 190546"/>
                <a:gd name="connsiteY4" fmla="*/ 28291 h 244985"/>
                <a:gd name="connsiteX0" fmla="*/ 31535 w 184366"/>
                <a:gd name="connsiteY0" fmla="*/ 28291 h 244985"/>
                <a:gd name="connsiteX1" fmla="*/ 163695 w 184366"/>
                <a:gd name="connsiteY1" fmla="*/ 9241 h 244985"/>
                <a:gd name="connsiteX2" fmla="*/ 183936 w 184366"/>
                <a:gd name="connsiteY2" fmla="*/ 90204 h 244985"/>
                <a:gd name="connsiteX3" fmla="*/ 4150 w 184366"/>
                <a:gd name="connsiteY3" fmla="*/ 244985 h 244985"/>
                <a:gd name="connsiteX4" fmla="*/ 31535 w 184366"/>
                <a:gd name="connsiteY4" fmla="*/ 28291 h 244985"/>
                <a:gd name="connsiteX0" fmla="*/ 55744 w 208575"/>
                <a:gd name="connsiteY0" fmla="*/ 34457 h 351164"/>
                <a:gd name="connsiteX1" fmla="*/ 187904 w 208575"/>
                <a:gd name="connsiteY1" fmla="*/ 15407 h 351164"/>
                <a:gd name="connsiteX2" fmla="*/ 208145 w 208575"/>
                <a:gd name="connsiteY2" fmla="*/ 96370 h 351164"/>
                <a:gd name="connsiteX3" fmla="*/ 2166 w 208575"/>
                <a:gd name="connsiteY3" fmla="*/ 351164 h 351164"/>
                <a:gd name="connsiteX4" fmla="*/ 55744 w 208575"/>
                <a:gd name="connsiteY4" fmla="*/ 34457 h 351164"/>
                <a:gd name="connsiteX0" fmla="*/ 62864 w 215695"/>
                <a:gd name="connsiteY0" fmla="*/ 54426 h 371133"/>
                <a:gd name="connsiteX1" fmla="*/ 195024 w 215695"/>
                <a:gd name="connsiteY1" fmla="*/ 35376 h 371133"/>
                <a:gd name="connsiteX2" fmla="*/ 215265 w 215695"/>
                <a:gd name="connsiteY2" fmla="*/ 116339 h 371133"/>
                <a:gd name="connsiteX3" fmla="*/ 9286 w 215695"/>
                <a:gd name="connsiteY3" fmla="*/ 371133 h 371133"/>
                <a:gd name="connsiteX4" fmla="*/ 62864 w 215695"/>
                <a:gd name="connsiteY4" fmla="*/ 54426 h 371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695" h="371133">
                  <a:moveTo>
                    <a:pt x="62864" y="54426"/>
                  </a:moveTo>
                  <a:cubicBezTo>
                    <a:pt x="143826" y="-49159"/>
                    <a:pt x="169624" y="25057"/>
                    <a:pt x="195024" y="35376"/>
                  </a:cubicBezTo>
                  <a:cubicBezTo>
                    <a:pt x="220424" y="45695"/>
                    <a:pt x="215265" y="84776"/>
                    <a:pt x="215265" y="116339"/>
                  </a:cubicBezTo>
                  <a:cubicBezTo>
                    <a:pt x="215265" y="147902"/>
                    <a:pt x="84692" y="333827"/>
                    <a:pt x="9286" y="371133"/>
                  </a:cubicBezTo>
                  <a:cubicBezTo>
                    <a:pt x="-1827" y="301283"/>
                    <a:pt x="-18098" y="158011"/>
                    <a:pt x="62864" y="54426"/>
                  </a:cubicBez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 dirty="0"/>
            </a:p>
          </p:txBody>
        </p:sp>
        <p:sp>
          <p:nvSpPr>
            <p:cNvPr id="22" name="円/楕円 8"/>
            <p:cNvSpPr/>
            <p:nvPr/>
          </p:nvSpPr>
          <p:spPr>
            <a:xfrm rot="935662" flipH="1">
              <a:off x="4898254" y="4247717"/>
              <a:ext cx="306821" cy="519905"/>
            </a:xfrm>
            <a:custGeom>
              <a:avLst/>
              <a:gdLst>
                <a:gd name="connsiteX0" fmla="*/ 0 w 111919"/>
                <a:gd name="connsiteY0" fmla="*/ 57150 h 114300"/>
                <a:gd name="connsiteX1" fmla="*/ 55960 w 111919"/>
                <a:gd name="connsiteY1" fmla="*/ 0 h 114300"/>
                <a:gd name="connsiteX2" fmla="*/ 111920 w 111919"/>
                <a:gd name="connsiteY2" fmla="*/ 57150 h 114300"/>
                <a:gd name="connsiteX3" fmla="*/ 55960 w 111919"/>
                <a:gd name="connsiteY3" fmla="*/ 114300 h 114300"/>
                <a:gd name="connsiteX4" fmla="*/ 0 w 111919"/>
                <a:gd name="connsiteY4" fmla="*/ 57150 h 114300"/>
                <a:gd name="connsiteX0" fmla="*/ 50783 w 162703"/>
                <a:gd name="connsiteY0" fmla="*/ 57150 h 266700"/>
                <a:gd name="connsiteX1" fmla="*/ 106743 w 162703"/>
                <a:gd name="connsiteY1" fmla="*/ 0 h 266700"/>
                <a:gd name="connsiteX2" fmla="*/ 162703 w 162703"/>
                <a:gd name="connsiteY2" fmla="*/ 57150 h 266700"/>
                <a:gd name="connsiteX3" fmla="*/ 9111 w 162703"/>
                <a:gd name="connsiteY3" fmla="*/ 266700 h 266700"/>
                <a:gd name="connsiteX4" fmla="*/ 50783 w 162703"/>
                <a:gd name="connsiteY4" fmla="*/ 57150 h 266700"/>
                <a:gd name="connsiteX0" fmla="*/ 47769 w 185883"/>
                <a:gd name="connsiteY0" fmla="*/ 59196 h 269196"/>
                <a:gd name="connsiteX1" fmla="*/ 103729 w 185883"/>
                <a:gd name="connsiteY1" fmla="*/ 2046 h 269196"/>
                <a:gd name="connsiteX2" fmla="*/ 185883 w 185883"/>
                <a:gd name="connsiteY2" fmla="*/ 113965 h 269196"/>
                <a:gd name="connsiteX3" fmla="*/ 6097 w 185883"/>
                <a:gd name="connsiteY3" fmla="*/ 268746 h 269196"/>
                <a:gd name="connsiteX4" fmla="*/ 47769 w 185883"/>
                <a:gd name="connsiteY4" fmla="*/ 59196 h 269196"/>
                <a:gd name="connsiteX0" fmla="*/ 48765 w 186984"/>
                <a:gd name="connsiteY0" fmla="*/ 32278 h 242278"/>
                <a:gd name="connsiteX1" fmla="*/ 166638 w 186984"/>
                <a:gd name="connsiteY1" fmla="*/ 6084 h 242278"/>
                <a:gd name="connsiteX2" fmla="*/ 186879 w 186984"/>
                <a:gd name="connsiteY2" fmla="*/ 87047 h 242278"/>
                <a:gd name="connsiteX3" fmla="*/ 7093 w 186984"/>
                <a:gd name="connsiteY3" fmla="*/ 241828 h 242278"/>
                <a:gd name="connsiteX4" fmla="*/ 48765 w 186984"/>
                <a:gd name="connsiteY4" fmla="*/ 32278 h 242278"/>
                <a:gd name="connsiteX0" fmla="*/ 37715 w 190546"/>
                <a:gd name="connsiteY0" fmla="*/ 28291 h 245552"/>
                <a:gd name="connsiteX1" fmla="*/ 169875 w 190546"/>
                <a:gd name="connsiteY1" fmla="*/ 9241 h 245552"/>
                <a:gd name="connsiteX2" fmla="*/ 190116 w 190546"/>
                <a:gd name="connsiteY2" fmla="*/ 90204 h 245552"/>
                <a:gd name="connsiteX3" fmla="*/ 10330 w 190546"/>
                <a:gd name="connsiteY3" fmla="*/ 244985 h 245552"/>
                <a:gd name="connsiteX4" fmla="*/ 37715 w 190546"/>
                <a:gd name="connsiteY4" fmla="*/ 28291 h 245552"/>
                <a:gd name="connsiteX0" fmla="*/ 37715 w 190546"/>
                <a:gd name="connsiteY0" fmla="*/ 28291 h 245552"/>
                <a:gd name="connsiteX1" fmla="*/ 169875 w 190546"/>
                <a:gd name="connsiteY1" fmla="*/ 9241 h 245552"/>
                <a:gd name="connsiteX2" fmla="*/ 190116 w 190546"/>
                <a:gd name="connsiteY2" fmla="*/ 90204 h 245552"/>
                <a:gd name="connsiteX3" fmla="*/ 10330 w 190546"/>
                <a:gd name="connsiteY3" fmla="*/ 244985 h 245552"/>
                <a:gd name="connsiteX4" fmla="*/ 37715 w 190546"/>
                <a:gd name="connsiteY4" fmla="*/ 28291 h 245552"/>
                <a:gd name="connsiteX0" fmla="*/ 37715 w 190546"/>
                <a:gd name="connsiteY0" fmla="*/ 28291 h 244985"/>
                <a:gd name="connsiteX1" fmla="*/ 169875 w 190546"/>
                <a:gd name="connsiteY1" fmla="*/ 9241 h 244985"/>
                <a:gd name="connsiteX2" fmla="*/ 190116 w 190546"/>
                <a:gd name="connsiteY2" fmla="*/ 90204 h 244985"/>
                <a:gd name="connsiteX3" fmla="*/ 10330 w 190546"/>
                <a:gd name="connsiteY3" fmla="*/ 244985 h 244985"/>
                <a:gd name="connsiteX4" fmla="*/ 37715 w 190546"/>
                <a:gd name="connsiteY4" fmla="*/ 28291 h 244985"/>
                <a:gd name="connsiteX0" fmla="*/ 31535 w 184366"/>
                <a:gd name="connsiteY0" fmla="*/ 28291 h 244985"/>
                <a:gd name="connsiteX1" fmla="*/ 163695 w 184366"/>
                <a:gd name="connsiteY1" fmla="*/ 9241 h 244985"/>
                <a:gd name="connsiteX2" fmla="*/ 183936 w 184366"/>
                <a:gd name="connsiteY2" fmla="*/ 90204 h 244985"/>
                <a:gd name="connsiteX3" fmla="*/ 4150 w 184366"/>
                <a:gd name="connsiteY3" fmla="*/ 244985 h 244985"/>
                <a:gd name="connsiteX4" fmla="*/ 31535 w 184366"/>
                <a:gd name="connsiteY4" fmla="*/ 28291 h 244985"/>
                <a:gd name="connsiteX0" fmla="*/ 55744 w 208575"/>
                <a:gd name="connsiteY0" fmla="*/ 34457 h 351164"/>
                <a:gd name="connsiteX1" fmla="*/ 187904 w 208575"/>
                <a:gd name="connsiteY1" fmla="*/ 15407 h 351164"/>
                <a:gd name="connsiteX2" fmla="*/ 208145 w 208575"/>
                <a:gd name="connsiteY2" fmla="*/ 96370 h 351164"/>
                <a:gd name="connsiteX3" fmla="*/ 2166 w 208575"/>
                <a:gd name="connsiteY3" fmla="*/ 351164 h 351164"/>
                <a:gd name="connsiteX4" fmla="*/ 55744 w 208575"/>
                <a:gd name="connsiteY4" fmla="*/ 34457 h 351164"/>
                <a:gd name="connsiteX0" fmla="*/ 62864 w 215695"/>
                <a:gd name="connsiteY0" fmla="*/ 54426 h 371133"/>
                <a:gd name="connsiteX1" fmla="*/ 195024 w 215695"/>
                <a:gd name="connsiteY1" fmla="*/ 35376 h 371133"/>
                <a:gd name="connsiteX2" fmla="*/ 215265 w 215695"/>
                <a:gd name="connsiteY2" fmla="*/ 116339 h 371133"/>
                <a:gd name="connsiteX3" fmla="*/ 9286 w 215695"/>
                <a:gd name="connsiteY3" fmla="*/ 371133 h 371133"/>
                <a:gd name="connsiteX4" fmla="*/ 62864 w 215695"/>
                <a:gd name="connsiteY4" fmla="*/ 54426 h 371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695" h="371133">
                  <a:moveTo>
                    <a:pt x="62864" y="54426"/>
                  </a:moveTo>
                  <a:cubicBezTo>
                    <a:pt x="143826" y="-49159"/>
                    <a:pt x="169624" y="25057"/>
                    <a:pt x="195024" y="35376"/>
                  </a:cubicBezTo>
                  <a:cubicBezTo>
                    <a:pt x="220424" y="45695"/>
                    <a:pt x="215265" y="84776"/>
                    <a:pt x="215265" y="116339"/>
                  </a:cubicBezTo>
                  <a:cubicBezTo>
                    <a:pt x="215265" y="147902"/>
                    <a:pt x="84692" y="333827"/>
                    <a:pt x="9286" y="371133"/>
                  </a:cubicBezTo>
                  <a:cubicBezTo>
                    <a:pt x="-1827" y="301283"/>
                    <a:pt x="-18098" y="158011"/>
                    <a:pt x="62864" y="54426"/>
                  </a:cubicBez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 dirty="0"/>
            </a:p>
          </p:txBody>
        </p:sp>
        <p:sp>
          <p:nvSpPr>
            <p:cNvPr id="23" name="円/楕円 8"/>
            <p:cNvSpPr/>
            <p:nvPr/>
          </p:nvSpPr>
          <p:spPr>
            <a:xfrm rot="20664338">
              <a:off x="4843910" y="4182816"/>
              <a:ext cx="306821" cy="519905"/>
            </a:xfrm>
            <a:custGeom>
              <a:avLst/>
              <a:gdLst>
                <a:gd name="connsiteX0" fmla="*/ 0 w 111919"/>
                <a:gd name="connsiteY0" fmla="*/ 57150 h 114300"/>
                <a:gd name="connsiteX1" fmla="*/ 55960 w 111919"/>
                <a:gd name="connsiteY1" fmla="*/ 0 h 114300"/>
                <a:gd name="connsiteX2" fmla="*/ 111920 w 111919"/>
                <a:gd name="connsiteY2" fmla="*/ 57150 h 114300"/>
                <a:gd name="connsiteX3" fmla="*/ 55960 w 111919"/>
                <a:gd name="connsiteY3" fmla="*/ 114300 h 114300"/>
                <a:gd name="connsiteX4" fmla="*/ 0 w 111919"/>
                <a:gd name="connsiteY4" fmla="*/ 57150 h 114300"/>
                <a:gd name="connsiteX0" fmla="*/ 50783 w 162703"/>
                <a:gd name="connsiteY0" fmla="*/ 57150 h 266700"/>
                <a:gd name="connsiteX1" fmla="*/ 106743 w 162703"/>
                <a:gd name="connsiteY1" fmla="*/ 0 h 266700"/>
                <a:gd name="connsiteX2" fmla="*/ 162703 w 162703"/>
                <a:gd name="connsiteY2" fmla="*/ 57150 h 266700"/>
                <a:gd name="connsiteX3" fmla="*/ 9111 w 162703"/>
                <a:gd name="connsiteY3" fmla="*/ 266700 h 266700"/>
                <a:gd name="connsiteX4" fmla="*/ 50783 w 162703"/>
                <a:gd name="connsiteY4" fmla="*/ 57150 h 266700"/>
                <a:gd name="connsiteX0" fmla="*/ 47769 w 185883"/>
                <a:gd name="connsiteY0" fmla="*/ 59196 h 269196"/>
                <a:gd name="connsiteX1" fmla="*/ 103729 w 185883"/>
                <a:gd name="connsiteY1" fmla="*/ 2046 h 269196"/>
                <a:gd name="connsiteX2" fmla="*/ 185883 w 185883"/>
                <a:gd name="connsiteY2" fmla="*/ 113965 h 269196"/>
                <a:gd name="connsiteX3" fmla="*/ 6097 w 185883"/>
                <a:gd name="connsiteY3" fmla="*/ 268746 h 269196"/>
                <a:gd name="connsiteX4" fmla="*/ 47769 w 185883"/>
                <a:gd name="connsiteY4" fmla="*/ 59196 h 269196"/>
                <a:gd name="connsiteX0" fmla="*/ 48765 w 186984"/>
                <a:gd name="connsiteY0" fmla="*/ 32278 h 242278"/>
                <a:gd name="connsiteX1" fmla="*/ 166638 w 186984"/>
                <a:gd name="connsiteY1" fmla="*/ 6084 h 242278"/>
                <a:gd name="connsiteX2" fmla="*/ 186879 w 186984"/>
                <a:gd name="connsiteY2" fmla="*/ 87047 h 242278"/>
                <a:gd name="connsiteX3" fmla="*/ 7093 w 186984"/>
                <a:gd name="connsiteY3" fmla="*/ 241828 h 242278"/>
                <a:gd name="connsiteX4" fmla="*/ 48765 w 186984"/>
                <a:gd name="connsiteY4" fmla="*/ 32278 h 242278"/>
                <a:gd name="connsiteX0" fmla="*/ 37715 w 190546"/>
                <a:gd name="connsiteY0" fmla="*/ 28291 h 245552"/>
                <a:gd name="connsiteX1" fmla="*/ 169875 w 190546"/>
                <a:gd name="connsiteY1" fmla="*/ 9241 h 245552"/>
                <a:gd name="connsiteX2" fmla="*/ 190116 w 190546"/>
                <a:gd name="connsiteY2" fmla="*/ 90204 h 245552"/>
                <a:gd name="connsiteX3" fmla="*/ 10330 w 190546"/>
                <a:gd name="connsiteY3" fmla="*/ 244985 h 245552"/>
                <a:gd name="connsiteX4" fmla="*/ 37715 w 190546"/>
                <a:gd name="connsiteY4" fmla="*/ 28291 h 245552"/>
                <a:gd name="connsiteX0" fmla="*/ 37715 w 190546"/>
                <a:gd name="connsiteY0" fmla="*/ 28291 h 245552"/>
                <a:gd name="connsiteX1" fmla="*/ 169875 w 190546"/>
                <a:gd name="connsiteY1" fmla="*/ 9241 h 245552"/>
                <a:gd name="connsiteX2" fmla="*/ 190116 w 190546"/>
                <a:gd name="connsiteY2" fmla="*/ 90204 h 245552"/>
                <a:gd name="connsiteX3" fmla="*/ 10330 w 190546"/>
                <a:gd name="connsiteY3" fmla="*/ 244985 h 245552"/>
                <a:gd name="connsiteX4" fmla="*/ 37715 w 190546"/>
                <a:gd name="connsiteY4" fmla="*/ 28291 h 245552"/>
                <a:gd name="connsiteX0" fmla="*/ 37715 w 190546"/>
                <a:gd name="connsiteY0" fmla="*/ 28291 h 244985"/>
                <a:gd name="connsiteX1" fmla="*/ 169875 w 190546"/>
                <a:gd name="connsiteY1" fmla="*/ 9241 h 244985"/>
                <a:gd name="connsiteX2" fmla="*/ 190116 w 190546"/>
                <a:gd name="connsiteY2" fmla="*/ 90204 h 244985"/>
                <a:gd name="connsiteX3" fmla="*/ 10330 w 190546"/>
                <a:gd name="connsiteY3" fmla="*/ 244985 h 244985"/>
                <a:gd name="connsiteX4" fmla="*/ 37715 w 190546"/>
                <a:gd name="connsiteY4" fmla="*/ 28291 h 244985"/>
                <a:gd name="connsiteX0" fmla="*/ 31535 w 184366"/>
                <a:gd name="connsiteY0" fmla="*/ 28291 h 244985"/>
                <a:gd name="connsiteX1" fmla="*/ 163695 w 184366"/>
                <a:gd name="connsiteY1" fmla="*/ 9241 h 244985"/>
                <a:gd name="connsiteX2" fmla="*/ 183936 w 184366"/>
                <a:gd name="connsiteY2" fmla="*/ 90204 h 244985"/>
                <a:gd name="connsiteX3" fmla="*/ 4150 w 184366"/>
                <a:gd name="connsiteY3" fmla="*/ 244985 h 244985"/>
                <a:gd name="connsiteX4" fmla="*/ 31535 w 184366"/>
                <a:gd name="connsiteY4" fmla="*/ 28291 h 244985"/>
                <a:gd name="connsiteX0" fmla="*/ 55744 w 208575"/>
                <a:gd name="connsiteY0" fmla="*/ 34457 h 351164"/>
                <a:gd name="connsiteX1" fmla="*/ 187904 w 208575"/>
                <a:gd name="connsiteY1" fmla="*/ 15407 h 351164"/>
                <a:gd name="connsiteX2" fmla="*/ 208145 w 208575"/>
                <a:gd name="connsiteY2" fmla="*/ 96370 h 351164"/>
                <a:gd name="connsiteX3" fmla="*/ 2166 w 208575"/>
                <a:gd name="connsiteY3" fmla="*/ 351164 h 351164"/>
                <a:gd name="connsiteX4" fmla="*/ 55744 w 208575"/>
                <a:gd name="connsiteY4" fmla="*/ 34457 h 351164"/>
                <a:gd name="connsiteX0" fmla="*/ 62864 w 215695"/>
                <a:gd name="connsiteY0" fmla="*/ 54426 h 371133"/>
                <a:gd name="connsiteX1" fmla="*/ 195024 w 215695"/>
                <a:gd name="connsiteY1" fmla="*/ 35376 h 371133"/>
                <a:gd name="connsiteX2" fmla="*/ 215265 w 215695"/>
                <a:gd name="connsiteY2" fmla="*/ 116339 h 371133"/>
                <a:gd name="connsiteX3" fmla="*/ 9286 w 215695"/>
                <a:gd name="connsiteY3" fmla="*/ 371133 h 371133"/>
                <a:gd name="connsiteX4" fmla="*/ 62864 w 215695"/>
                <a:gd name="connsiteY4" fmla="*/ 54426 h 371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695" h="371133">
                  <a:moveTo>
                    <a:pt x="62864" y="54426"/>
                  </a:moveTo>
                  <a:cubicBezTo>
                    <a:pt x="143826" y="-49159"/>
                    <a:pt x="169624" y="25057"/>
                    <a:pt x="195024" y="35376"/>
                  </a:cubicBezTo>
                  <a:cubicBezTo>
                    <a:pt x="220424" y="45695"/>
                    <a:pt x="215265" y="84776"/>
                    <a:pt x="215265" y="116339"/>
                  </a:cubicBezTo>
                  <a:cubicBezTo>
                    <a:pt x="215265" y="147902"/>
                    <a:pt x="84692" y="333827"/>
                    <a:pt x="9286" y="371133"/>
                  </a:cubicBezTo>
                  <a:cubicBezTo>
                    <a:pt x="-1827" y="301283"/>
                    <a:pt x="-18098" y="158011"/>
                    <a:pt x="62864" y="54426"/>
                  </a:cubicBez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 dirty="0"/>
            </a:p>
          </p:txBody>
        </p:sp>
        <p:sp>
          <p:nvSpPr>
            <p:cNvPr id="24" name="円/楕円 8"/>
            <p:cNvSpPr/>
            <p:nvPr/>
          </p:nvSpPr>
          <p:spPr>
            <a:xfrm rot="19613803">
              <a:off x="4661563" y="4169150"/>
              <a:ext cx="306821" cy="519905"/>
            </a:xfrm>
            <a:custGeom>
              <a:avLst/>
              <a:gdLst>
                <a:gd name="connsiteX0" fmla="*/ 0 w 111919"/>
                <a:gd name="connsiteY0" fmla="*/ 57150 h 114300"/>
                <a:gd name="connsiteX1" fmla="*/ 55960 w 111919"/>
                <a:gd name="connsiteY1" fmla="*/ 0 h 114300"/>
                <a:gd name="connsiteX2" fmla="*/ 111920 w 111919"/>
                <a:gd name="connsiteY2" fmla="*/ 57150 h 114300"/>
                <a:gd name="connsiteX3" fmla="*/ 55960 w 111919"/>
                <a:gd name="connsiteY3" fmla="*/ 114300 h 114300"/>
                <a:gd name="connsiteX4" fmla="*/ 0 w 111919"/>
                <a:gd name="connsiteY4" fmla="*/ 57150 h 114300"/>
                <a:gd name="connsiteX0" fmla="*/ 50783 w 162703"/>
                <a:gd name="connsiteY0" fmla="*/ 57150 h 266700"/>
                <a:gd name="connsiteX1" fmla="*/ 106743 w 162703"/>
                <a:gd name="connsiteY1" fmla="*/ 0 h 266700"/>
                <a:gd name="connsiteX2" fmla="*/ 162703 w 162703"/>
                <a:gd name="connsiteY2" fmla="*/ 57150 h 266700"/>
                <a:gd name="connsiteX3" fmla="*/ 9111 w 162703"/>
                <a:gd name="connsiteY3" fmla="*/ 266700 h 266700"/>
                <a:gd name="connsiteX4" fmla="*/ 50783 w 162703"/>
                <a:gd name="connsiteY4" fmla="*/ 57150 h 266700"/>
                <a:gd name="connsiteX0" fmla="*/ 47769 w 185883"/>
                <a:gd name="connsiteY0" fmla="*/ 59196 h 269196"/>
                <a:gd name="connsiteX1" fmla="*/ 103729 w 185883"/>
                <a:gd name="connsiteY1" fmla="*/ 2046 h 269196"/>
                <a:gd name="connsiteX2" fmla="*/ 185883 w 185883"/>
                <a:gd name="connsiteY2" fmla="*/ 113965 h 269196"/>
                <a:gd name="connsiteX3" fmla="*/ 6097 w 185883"/>
                <a:gd name="connsiteY3" fmla="*/ 268746 h 269196"/>
                <a:gd name="connsiteX4" fmla="*/ 47769 w 185883"/>
                <a:gd name="connsiteY4" fmla="*/ 59196 h 269196"/>
                <a:gd name="connsiteX0" fmla="*/ 48765 w 186984"/>
                <a:gd name="connsiteY0" fmla="*/ 32278 h 242278"/>
                <a:gd name="connsiteX1" fmla="*/ 166638 w 186984"/>
                <a:gd name="connsiteY1" fmla="*/ 6084 h 242278"/>
                <a:gd name="connsiteX2" fmla="*/ 186879 w 186984"/>
                <a:gd name="connsiteY2" fmla="*/ 87047 h 242278"/>
                <a:gd name="connsiteX3" fmla="*/ 7093 w 186984"/>
                <a:gd name="connsiteY3" fmla="*/ 241828 h 242278"/>
                <a:gd name="connsiteX4" fmla="*/ 48765 w 186984"/>
                <a:gd name="connsiteY4" fmla="*/ 32278 h 242278"/>
                <a:gd name="connsiteX0" fmla="*/ 37715 w 190546"/>
                <a:gd name="connsiteY0" fmla="*/ 28291 h 245552"/>
                <a:gd name="connsiteX1" fmla="*/ 169875 w 190546"/>
                <a:gd name="connsiteY1" fmla="*/ 9241 h 245552"/>
                <a:gd name="connsiteX2" fmla="*/ 190116 w 190546"/>
                <a:gd name="connsiteY2" fmla="*/ 90204 h 245552"/>
                <a:gd name="connsiteX3" fmla="*/ 10330 w 190546"/>
                <a:gd name="connsiteY3" fmla="*/ 244985 h 245552"/>
                <a:gd name="connsiteX4" fmla="*/ 37715 w 190546"/>
                <a:gd name="connsiteY4" fmla="*/ 28291 h 245552"/>
                <a:gd name="connsiteX0" fmla="*/ 37715 w 190546"/>
                <a:gd name="connsiteY0" fmla="*/ 28291 h 245552"/>
                <a:gd name="connsiteX1" fmla="*/ 169875 w 190546"/>
                <a:gd name="connsiteY1" fmla="*/ 9241 h 245552"/>
                <a:gd name="connsiteX2" fmla="*/ 190116 w 190546"/>
                <a:gd name="connsiteY2" fmla="*/ 90204 h 245552"/>
                <a:gd name="connsiteX3" fmla="*/ 10330 w 190546"/>
                <a:gd name="connsiteY3" fmla="*/ 244985 h 245552"/>
                <a:gd name="connsiteX4" fmla="*/ 37715 w 190546"/>
                <a:gd name="connsiteY4" fmla="*/ 28291 h 245552"/>
                <a:gd name="connsiteX0" fmla="*/ 37715 w 190546"/>
                <a:gd name="connsiteY0" fmla="*/ 28291 h 244985"/>
                <a:gd name="connsiteX1" fmla="*/ 169875 w 190546"/>
                <a:gd name="connsiteY1" fmla="*/ 9241 h 244985"/>
                <a:gd name="connsiteX2" fmla="*/ 190116 w 190546"/>
                <a:gd name="connsiteY2" fmla="*/ 90204 h 244985"/>
                <a:gd name="connsiteX3" fmla="*/ 10330 w 190546"/>
                <a:gd name="connsiteY3" fmla="*/ 244985 h 244985"/>
                <a:gd name="connsiteX4" fmla="*/ 37715 w 190546"/>
                <a:gd name="connsiteY4" fmla="*/ 28291 h 244985"/>
                <a:gd name="connsiteX0" fmla="*/ 31535 w 184366"/>
                <a:gd name="connsiteY0" fmla="*/ 28291 h 244985"/>
                <a:gd name="connsiteX1" fmla="*/ 163695 w 184366"/>
                <a:gd name="connsiteY1" fmla="*/ 9241 h 244985"/>
                <a:gd name="connsiteX2" fmla="*/ 183936 w 184366"/>
                <a:gd name="connsiteY2" fmla="*/ 90204 h 244985"/>
                <a:gd name="connsiteX3" fmla="*/ 4150 w 184366"/>
                <a:gd name="connsiteY3" fmla="*/ 244985 h 244985"/>
                <a:gd name="connsiteX4" fmla="*/ 31535 w 184366"/>
                <a:gd name="connsiteY4" fmla="*/ 28291 h 244985"/>
                <a:gd name="connsiteX0" fmla="*/ 55744 w 208575"/>
                <a:gd name="connsiteY0" fmla="*/ 34457 h 351164"/>
                <a:gd name="connsiteX1" fmla="*/ 187904 w 208575"/>
                <a:gd name="connsiteY1" fmla="*/ 15407 h 351164"/>
                <a:gd name="connsiteX2" fmla="*/ 208145 w 208575"/>
                <a:gd name="connsiteY2" fmla="*/ 96370 h 351164"/>
                <a:gd name="connsiteX3" fmla="*/ 2166 w 208575"/>
                <a:gd name="connsiteY3" fmla="*/ 351164 h 351164"/>
                <a:gd name="connsiteX4" fmla="*/ 55744 w 208575"/>
                <a:gd name="connsiteY4" fmla="*/ 34457 h 351164"/>
                <a:gd name="connsiteX0" fmla="*/ 62864 w 215695"/>
                <a:gd name="connsiteY0" fmla="*/ 54426 h 371133"/>
                <a:gd name="connsiteX1" fmla="*/ 195024 w 215695"/>
                <a:gd name="connsiteY1" fmla="*/ 35376 h 371133"/>
                <a:gd name="connsiteX2" fmla="*/ 215265 w 215695"/>
                <a:gd name="connsiteY2" fmla="*/ 116339 h 371133"/>
                <a:gd name="connsiteX3" fmla="*/ 9286 w 215695"/>
                <a:gd name="connsiteY3" fmla="*/ 371133 h 371133"/>
                <a:gd name="connsiteX4" fmla="*/ 62864 w 215695"/>
                <a:gd name="connsiteY4" fmla="*/ 54426 h 371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695" h="371133">
                  <a:moveTo>
                    <a:pt x="62864" y="54426"/>
                  </a:moveTo>
                  <a:cubicBezTo>
                    <a:pt x="143826" y="-49159"/>
                    <a:pt x="169624" y="25057"/>
                    <a:pt x="195024" y="35376"/>
                  </a:cubicBezTo>
                  <a:cubicBezTo>
                    <a:pt x="220424" y="45695"/>
                    <a:pt x="215265" y="84776"/>
                    <a:pt x="215265" y="116339"/>
                  </a:cubicBezTo>
                  <a:cubicBezTo>
                    <a:pt x="215265" y="147902"/>
                    <a:pt x="84692" y="333827"/>
                    <a:pt x="9286" y="371133"/>
                  </a:cubicBezTo>
                  <a:cubicBezTo>
                    <a:pt x="-1827" y="301283"/>
                    <a:pt x="-18098" y="158011"/>
                    <a:pt x="62864" y="54426"/>
                  </a:cubicBez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 dirty="0"/>
            </a:p>
          </p:txBody>
        </p:sp>
        <p:sp>
          <p:nvSpPr>
            <p:cNvPr id="25" name="円/楕円 8"/>
            <p:cNvSpPr/>
            <p:nvPr/>
          </p:nvSpPr>
          <p:spPr>
            <a:xfrm rot="19613803">
              <a:off x="4775820" y="4244491"/>
              <a:ext cx="306821" cy="519905"/>
            </a:xfrm>
            <a:custGeom>
              <a:avLst/>
              <a:gdLst>
                <a:gd name="connsiteX0" fmla="*/ 0 w 111919"/>
                <a:gd name="connsiteY0" fmla="*/ 57150 h 114300"/>
                <a:gd name="connsiteX1" fmla="*/ 55960 w 111919"/>
                <a:gd name="connsiteY1" fmla="*/ 0 h 114300"/>
                <a:gd name="connsiteX2" fmla="*/ 111920 w 111919"/>
                <a:gd name="connsiteY2" fmla="*/ 57150 h 114300"/>
                <a:gd name="connsiteX3" fmla="*/ 55960 w 111919"/>
                <a:gd name="connsiteY3" fmla="*/ 114300 h 114300"/>
                <a:gd name="connsiteX4" fmla="*/ 0 w 111919"/>
                <a:gd name="connsiteY4" fmla="*/ 57150 h 114300"/>
                <a:gd name="connsiteX0" fmla="*/ 50783 w 162703"/>
                <a:gd name="connsiteY0" fmla="*/ 57150 h 266700"/>
                <a:gd name="connsiteX1" fmla="*/ 106743 w 162703"/>
                <a:gd name="connsiteY1" fmla="*/ 0 h 266700"/>
                <a:gd name="connsiteX2" fmla="*/ 162703 w 162703"/>
                <a:gd name="connsiteY2" fmla="*/ 57150 h 266700"/>
                <a:gd name="connsiteX3" fmla="*/ 9111 w 162703"/>
                <a:gd name="connsiteY3" fmla="*/ 266700 h 266700"/>
                <a:gd name="connsiteX4" fmla="*/ 50783 w 162703"/>
                <a:gd name="connsiteY4" fmla="*/ 57150 h 266700"/>
                <a:gd name="connsiteX0" fmla="*/ 47769 w 185883"/>
                <a:gd name="connsiteY0" fmla="*/ 59196 h 269196"/>
                <a:gd name="connsiteX1" fmla="*/ 103729 w 185883"/>
                <a:gd name="connsiteY1" fmla="*/ 2046 h 269196"/>
                <a:gd name="connsiteX2" fmla="*/ 185883 w 185883"/>
                <a:gd name="connsiteY2" fmla="*/ 113965 h 269196"/>
                <a:gd name="connsiteX3" fmla="*/ 6097 w 185883"/>
                <a:gd name="connsiteY3" fmla="*/ 268746 h 269196"/>
                <a:gd name="connsiteX4" fmla="*/ 47769 w 185883"/>
                <a:gd name="connsiteY4" fmla="*/ 59196 h 269196"/>
                <a:gd name="connsiteX0" fmla="*/ 48765 w 186984"/>
                <a:gd name="connsiteY0" fmla="*/ 32278 h 242278"/>
                <a:gd name="connsiteX1" fmla="*/ 166638 w 186984"/>
                <a:gd name="connsiteY1" fmla="*/ 6084 h 242278"/>
                <a:gd name="connsiteX2" fmla="*/ 186879 w 186984"/>
                <a:gd name="connsiteY2" fmla="*/ 87047 h 242278"/>
                <a:gd name="connsiteX3" fmla="*/ 7093 w 186984"/>
                <a:gd name="connsiteY3" fmla="*/ 241828 h 242278"/>
                <a:gd name="connsiteX4" fmla="*/ 48765 w 186984"/>
                <a:gd name="connsiteY4" fmla="*/ 32278 h 242278"/>
                <a:gd name="connsiteX0" fmla="*/ 37715 w 190546"/>
                <a:gd name="connsiteY0" fmla="*/ 28291 h 245552"/>
                <a:gd name="connsiteX1" fmla="*/ 169875 w 190546"/>
                <a:gd name="connsiteY1" fmla="*/ 9241 h 245552"/>
                <a:gd name="connsiteX2" fmla="*/ 190116 w 190546"/>
                <a:gd name="connsiteY2" fmla="*/ 90204 h 245552"/>
                <a:gd name="connsiteX3" fmla="*/ 10330 w 190546"/>
                <a:gd name="connsiteY3" fmla="*/ 244985 h 245552"/>
                <a:gd name="connsiteX4" fmla="*/ 37715 w 190546"/>
                <a:gd name="connsiteY4" fmla="*/ 28291 h 245552"/>
                <a:gd name="connsiteX0" fmla="*/ 37715 w 190546"/>
                <a:gd name="connsiteY0" fmla="*/ 28291 h 245552"/>
                <a:gd name="connsiteX1" fmla="*/ 169875 w 190546"/>
                <a:gd name="connsiteY1" fmla="*/ 9241 h 245552"/>
                <a:gd name="connsiteX2" fmla="*/ 190116 w 190546"/>
                <a:gd name="connsiteY2" fmla="*/ 90204 h 245552"/>
                <a:gd name="connsiteX3" fmla="*/ 10330 w 190546"/>
                <a:gd name="connsiteY3" fmla="*/ 244985 h 245552"/>
                <a:gd name="connsiteX4" fmla="*/ 37715 w 190546"/>
                <a:gd name="connsiteY4" fmla="*/ 28291 h 245552"/>
                <a:gd name="connsiteX0" fmla="*/ 37715 w 190546"/>
                <a:gd name="connsiteY0" fmla="*/ 28291 h 244985"/>
                <a:gd name="connsiteX1" fmla="*/ 169875 w 190546"/>
                <a:gd name="connsiteY1" fmla="*/ 9241 h 244985"/>
                <a:gd name="connsiteX2" fmla="*/ 190116 w 190546"/>
                <a:gd name="connsiteY2" fmla="*/ 90204 h 244985"/>
                <a:gd name="connsiteX3" fmla="*/ 10330 w 190546"/>
                <a:gd name="connsiteY3" fmla="*/ 244985 h 244985"/>
                <a:gd name="connsiteX4" fmla="*/ 37715 w 190546"/>
                <a:gd name="connsiteY4" fmla="*/ 28291 h 244985"/>
                <a:gd name="connsiteX0" fmla="*/ 31535 w 184366"/>
                <a:gd name="connsiteY0" fmla="*/ 28291 h 244985"/>
                <a:gd name="connsiteX1" fmla="*/ 163695 w 184366"/>
                <a:gd name="connsiteY1" fmla="*/ 9241 h 244985"/>
                <a:gd name="connsiteX2" fmla="*/ 183936 w 184366"/>
                <a:gd name="connsiteY2" fmla="*/ 90204 h 244985"/>
                <a:gd name="connsiteX3" fmla="*/ 4150 w 184366"/>
                <a:gd name="connsiteY3" fmla="*/ 244985 h 244985"/>
                <a:gd name="connsiteX4" fmla="*/ 31535 w 184366"/>
                <a:gd name="connsiteY4" fmla="*/ 28291 h 244985"/>
                <a:gd name="connsiteX0" fmla="*/ 55744 w 208575"/>
                <a:gd name="connsiteY0" fmla="*/ 34457 h 351164"/>
                <a:gd name="connsiteX1" fmla="*/ 187904 w 208575"/>
                <a:gd name="connsiteY1" fmla="*/ 15407 h 351164"/>
                <a:gd name="connsiteX2" fmla="*/ 208145 w 208575"/>
                <a:gd name="connsiteY2" fmla="*/ 96370 h 351164"/>
                <a:gd name="connsiteX3" fmla="*/ 2166 w 208575"/>
                <a:gd name="connsiteY3" fmla="*/ 351164 h 351164"/>
                <a:gd name="connsiteX4" fmla="*/ 55744 w 208575"/>
                <a:gd name="connsiteY4" fmla="*/ 34457 h 351164"/>
                <a:gd name="connsiteX0" fmla="*/ 62864 w 215695"/>
                <a:gd name="connsiteY0" fmla="*/ 54426 h 371133"/>
                <a:gd name="connsiteX1" fmla="*/ 195024 w 215695"/>
                <a:gd name="connsiteY1" fmla="*/ 35376 h 371133"/>
                <a:gd name="connsiteX2" fmla="*/ 215265 w 215695"/>
                <a:gd name="connsiteY2" fmla="*/ 116339 h 371133"/>
                <a:gd name="connsiteX3" fmla="*/ 9286 w 215695"/>
                <a:gd name="connsiteY3" fmla="*/ 371133 h 371133"/>
                <a:gd name="connsiteX4" fmla="*/ 62864 w 215695"/>
                <a:gd name="connsiteY4" fmla="*/ 54426 h 371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695" h="371133">
                  <a:moveTo>
                    <a:pt x="62864" y="54426"/>
                  </a:moveTo>
                  <a:cubicBezTo>
                    <a:pt x="143826" y="-49159"/>
                    <a:pt x="169624" y="25057"/>
                    <a:pt x="195024" y="35376"/>
                  </a:cubicBezTo>
                  <a:cubicBezTo>
                    <a:pt x="220424" y="45695"/>
                    <a:pt x="215265" y="84776"/>
                    <a:pt x="215265" y="116339"/>
                  </a:cubicBezTo>
                  <a:cubicBezTo>
                    <a:pt x="215265" y="147902"/>
                    <a:pt x="84692" y="333827"/>
                    <a:pt x="9286" y="371133"/>
                  </a:cubicBezTo>
                  <a:cubicBezTo>
                    <a:pt x="-1827" y="301283"/>
                    <a:pt x="-18098" y="158011"/>
                    <a:pt x="62864" y="54426"/>
                  </a:cubicBez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 dirty="0"/>
            </a:p>
          </p:txBody>
        </p:sp>
      </p:grpSp>
      <p:grpSp>
        <p:nvGrpSpPr>
          <p:cNvPr id="29" name="グループ化 28"/>
          <p:cNvGrpSpPr/>
          <p:nvPr/>
        </p:nvGrpSpPr>
        <p:grpSpPr>
          <a:xfrm>
            <a:off x="5796690" y="3973568"/>
            <a:ext cx="905872" cy="608824"/>
            <a:chOff x="7887855" y="1021220"/>
            <a:chExt cx="917364" cy="626062"/>
          </a:xfrm>
        </p:grpSpPr>
        <p:sp>
          <p:nvSpPr>
            <p:cNvPr id="30" name="円/楕円 4"/>
            <p:cNvSpPr/>
            <p:nvPr/>
          </p:nvSpPr>
          <p:spPr>
            <a:xfrm>
              <a:off x="7887855" y="1200619"/>
              <a:ext cx="917364" cy="446663"/>
            </a:xfrm>
            <a:custGeom>
              <a:avLst/>
              <a:gdLst>
                <a:gd name="connsiteX0" fmla="*/ 0 w 889686"/>
                <a:gd name="connsiteY0" fmla="*/ 118762 h 237524"/>
                <a:gd name="connsiteX1" fmla="*/ 444843 w 889686"/>
                <a:gd name="connsiteY1" fmla="*/ 0 h 237524"/>
                <a:gd name="connsiteX2" fmla="*/ 889686 w 889686"/>
                <a:gd name="connsiteY2" fmla="*/ 118762 h 237524"/>
                <a:gd name="connsiteX3" fmla="*/ 444843 w 889686"/>
                <a:gd name="connsiteY3" fmla="*/ 237524 h 237524"/>
                <a:gd name="connsiteX4" fmla="*/ 0 w 889686"/>
                <a:gd name="connsiteY4" fmla="*/ 118762 h 237524"/>
                <a:gd name="connsiteX0" fmla="*/ 0 w 894448"/>
                <a:gd name="connsiteY0" fmla="*/ 119587 h 241095"/>
                <a:gd name="connsiteX1" fmla="*/ 444843 w 894448"/>
                <a:gd name="connsiteY1" fmla="*/ 825 h 241095"/>
                <a:gd name="connsiteX2" fmla="*/ 894448 w 894448"/>
                <a:gd name="connsiteY2" fmla="*/ 171975 h 241095"/>
                <a:gd name="connsiteX3" fmla="*/ 444843 w 894448"/>
                <a:gd name="connsiteY3" fmla="*/ 238349 h 241095"/>
                <a:gd name="connsiteX4" fmla="*/ 0 w 894448"/>
                <a:gd name="connsiteY4" fmla="*/ 119587 h 241095"/>
                <a:gd name="connsiteX0" fmla="*/ 0 w 903973"/>
                <a:gd name="connsiteY0" fmla="*/ 156907 h 238091"/>
                <a:gd name="connsiteX1" fmla="*/ 454368 w 903973"/>
                <a:gd name="connsiteY1" fmla="*/ 45 h 238091"/>
                <a:gd name="connsiteX2" fmla="*/ 903973 w 903973"/>
                <a:gd name="connsiteY2" fmla="*/ 171195 h 238091"/>
                <a:gd name="connsiteX3" fmla="*/ 454368 w 903973"/>
                <a:gd name="connsiteY3" fmla="*/ 237569 h 238091"/>
                <a:gd name="connsiteX4" fmla="*/ 0 w 903973"/>
                <a:gd name="connsiteY4" fmla="*/ 156907 h 238091"/>
                <a:gd name="connsiteX0" fmla="*/ 27 w 904000"/>
                <a:gd name="connsiteY0" fmla="*/ 156911 h 446674"/>
                <a:gd name="connsiteX1" fmla="*/ 454395 w 904000"/>
                <a:gd name="connsiteY1" fmla="*/ 49 h 446674"/>
                <a:gd name="connsiteX2" fmla="*/ 904000 w 904000"/>
                <a:gd name="connsiteY2" fmla="*/ 171199 h 446674"/>
                <a:gd name="connsiteX3" fmla="*/ 474483 w 904000"/>
                <a:gd name="connsiteY3" fmla="*/ 446655 h 446674"/>
                <a:gd name="connsiteX4" fmla="*/ 27 w 904000"/>
                <a:gd name="connsiteY4" fmla="*/ 156911 h 446674"/>
                <a:gd name="connsiteX0" fmla="*/ 27 w 910566"/>
                <a:gd name="connsiteY0" fmla="*/ 156911 h 462174"/>
                <a:gd name="connsiteX1" fmla="*/ 454395 w 910566"/>
                <a:gd name="connsiteY1" fmla="*/ 49 h 462174"/>
                <a:gd name="connsiteX2" fmla="*/ 904000 w 910566"/>
                <a:gd name="connsiteY2" fmla="*/ 171199 h 462174"/>
                <a:gd name="connsiteX3" fmla="*/ 716706 w 910566"/>
                <a:gd name="connsiteY3" fmla="*/ 396286 h 462174"/>
                <a:gd name="connsiteX4" fmla="*/ 474483 w 910566"/>
                <a:gd name="connsiteY4" fmla="*/ 446655 h 462174"/>
                <a:gd name="connsiteX5" fmla="*/ 27 w 910566"/>
                <a:gd name="connsiteY5" fmla="*/ 156911 h 462174"/>
                <a:gd name="connsiteX0" fmla="*/ 6825 w 917364"/>
                <a:gd name="connsiteY0" fmla="*/ 156907 h 446661"/>
                <a:gd name="connsiteX1" fmla="*/ 461193 w 917364"/>
                <a:gd name="connsiteY1" fmla="*/ 45 h 446661"/>
                <a:gd name="connsiteX2" fmla="*/ 910798 w 917364"/>
                <a:gd name="connsiteY2" fmla="*/ 171195 h 446661"/>
                <a:gd name="connsiteX3" fmla="*/ 723504 w 917364"/>
                <a:gd name="connsiteY3" fmla="*/ 396282 h 446661"/>
                <a:gd name="connsiteX4" fmla="*/ 481281 w 917364"/>
                <a:gd name="connsiteY4" fmla="*/ 446651 h 446661"/>
                <a:gd name="connsiteX5" fmla="*/ 207906 w 917364"/>
                <a:gd name="connsiteY5" fmla="*/ 394582 h 446661"/>
                <a:gd name="connsiteX6" fmla="*/ 6825 w 917364"/>
                <a:gd name="connsiteY6" fmla="*/ 156907 h 446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7364" h="446661">
                  <a:moveTo>
                    <a:pt x="6825" y="156907"/>
                  </a:moveTo>
                  <a:cubicBezTo>
                    <a:pt x="49040" y="91151"/>
                    <a:pt x="310531" y="-2336"/>
                    <a:pt x="461193" y="45"/>
                  </a:cubicBezTo>
                  <a:cubicBezTo>
                    <a:pt x="611855" y="2426"/>
                    <a:pt x="870428" y="110255"/>
                    <a:pt x="910798" y="171195"/>
                  </a:cubicBezTo>
                  <a:cubicBezTo>
                    <a:pt x="951168" y="232135"/>
                    <a:pt x="795090" y="350373"/>
                    <a:pt x="723504" y="396282"/>
                  </a:cubicBezTo>
                  <a:cubicBezTo>
                    <a:pt x="651918" y="442191"/>
                    <a:pt x="567214" y="446934"/>
                    <a:pt x="481281" y="446651"/>
                  </a:cubicBezTo>
                  <a:cubicBezTo>
                    <a:pt x="395348" y="446368"/>
                    <a:pt x="286982" y="442873"/>
                    <a:pt x="207906" y="394582"/>
                  </a:cubicBezTo>
                  <a:cubicBezTo>
                    <a:pt x="128830" y="346291"/>
                    <a:pt x="-35390" y="222663"/>
                    <a:pt x="6825" y="156907"/>
                  </a:cubicBezTo>
                  <a:close/>
                </a:path>
              </a:pathLst>
            </a:cu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パイ 5"/>
            <p:cNvSpPr/>
            <p:nvPr/>
          </p:nvSpPr>
          <p:spPr>
            <a:xfrm>
              <a:off x="8111711" y="1021220"/>
              <a:ext cx="582232" cy="367026"/>
            </a:xfrm>
            <a:custGeom>
              <a:avLst/>
              <a:gdLst>
                <a:gd name="connsiteX0" fmla="*/ 683602 w 922638"/>
                <a:gd name="connsiteY0" fmla="*/ 1249385 h 1331784"/>
                <a:gd name="connsiteX1" fmla="*/ 243633 w 922638"/>
                <a:gd name="connsiteY1" fmla="*/ 1252985 h 1331784"/>
                <a:gd name="connsiteX2" fmla="*/ 461319 w 922638"/>
                <a:gd name="connsiteY2" fmla="*/ 665892 h 1331784"/>
                <a:gd name="connsiteX3" fmla="*/ 683602 w 922638"/>
                <a:gd name="connsiteY3" fmla="*/ 1249385 h 1331784"/>
                <a:gd name="connsiteX0" fmla="*/ 439969 w 439969"/>
                <a:gd name="connsiteY0" fmla="*/ 528724 h 611122"/>
                <a:gd name="connsiteX1" fmla="*/ 0 w 439969"/>
                <a:gd name="connsiteY1" fmla="*/ 532324 h 611122"/>
                <a:gd name="connsiteX2" fmla="*/ 343892 w 439969"/>
                <a:gd name="connsiteY2" fmla="*/ 0 h 611122"/>
                <a:gd name="connsiteX3" fmla="*/ 439969 w 439969"/>
                <a:gd name="connsiteY3" fmla="*/ 528724 h 611122"/>
                <a:gd name="connsiteX0" fmla="*/ 439969 w 439969"/>
                <a:gd name="connsiteY0" fmla="*/ 528724 h 611122"/>
                <a:gd name="connsiteX1" fmla="*/ 0 w 439969"/>
                <a:gd name="connsiteY1" fmla="*/ 532324 h 611122"/>
                <a:gd name="connsiteX2" fmla="*/ 343892 w 439969"/>
                <a:gd name="connsiteY2" fmla="*/ 0 h 611122"/>
                <a:gd name="connsiteX3" fmla="*/ 439969 w 439969"/>
                <a:gd name="connsiteY3" fmla="*/ 528724 h 611122"/>
                <a:gd name="connsiteX0" fmla="*/ 439969 w 439969"/>
                <a:gd name="connsiteY0" fmla="*/ 528724 h 611122"/>
                <a:gd name="connsiteX1" fmla="*/ 0 w 439969"/>
                <a:gd name="connsiteY1" fmla="*/ 532324 h 611122"/>
                <a:gd name="connsiteX2" fmla="*/ 343892 w 439969"/>
                <a:gd name="connsiteY2" fmla="*/ 0 h 611122"/>
                <a:gd name="connsiteX3" fmla="*/ 439969 w 439969"/>
                <a:gd name="connsiteY3" fmla="*/ 528724 h 611122"/>
                <a:gd name="connsiteX0" fmla="*/ 439969 w 512001"/>
                <a:gd name="connsiteY0" fmla="*/ 242974 h 325372"/>
                <a:gd name="connsiteX1" fmla="*/ 0 w 512001"/>
                <a:gd name="connsiteY1" fmla="*/ 246574 h 325372"/>
                <a:gd name="connsiteX2" fmla="*/ 508198 w 512001"/>
                <a:gd name="connsiteY2" fmla="*/ 0 h 325372"/>
                <a:gd name="connsiteX3" fmla="*/ 439969 w 512001"/>
                <a:gd name="connsiteY3" fmla="*/ 242974 h 325372"/>
                <a:gd name="connsiteX0" fmla="*/ 439969 w 508198"/>
                <a:gd name="connsiteY0" fmla="*/ 242974 h 325372"/>
                <a:gd name="connsiteX1" fmla="*/ 0 w 508198"/>
                <a:gd name="connsiteY1" fmla="*/ 246574 h 325372"/>
                <a:gd name="connsiteX2" fmla="*/ 508198 w 508198"/>
                <a:gd name="connsiteY2" fmla="*/ 0 h 325372"/>
                <a:gd name="connsiteX3" fmla="*/ 439969 w 508198"/>
                <a:gd name="connsiteY3" fmla="*/ 242974 h 325372"/>
                <a:gd name="connsiteX0" fmla="*/ 439969 w 508198"/>
                <a:gd name="connsiteY0" fmla="*/ 284628 h 367026"/>
                <a:gd name="connsiteX1" fmla="*/ 0 w 508198"/>
                <a:gd name="connsiteY1" fmla="*/ 288228 h 367026"/>
                <a:gd name="connsiteX2" fmla="*/ 508198 w 508198"/>
                <a:gd name="connsiteY2" fmla="*/ 41654 h 367026"/>
                <a:gd name="connsiteX3" fmla="*/ 439969 w 508198"/>
                <a:gd name="connsiteY3" fmla="*/ 284628 h 367026"/>
                <a:gd name="connsiteX0" fmla="*/ 439969 w 508198"/>
                <a:gd name="connsiteY0" fmla="*/ 284628 h 367026"/>
                <a:gd name="connsiteX1" fmla="*/ 0 w 508198"/>
                <a:gd name="connsiteY1" fmla="*/ 288228 h 367026"/>
                <a:gd name="connsiteX2" fmla="*/ 508198 w 508198"/>
                <a:gd name="connsiteY2" fmla="*/ 41654 h 367026"/>
                <a:gd name="connsiteX3" fmla="*/ 439969 w 508198"/>
                <a:gd name="connsiteY3" fmla="*/ 284628 h 367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8198" h="367026">
                  <a:moveTo>
                    <a:pt x="439969" y="284628"/>
                  </a:moveTo>
                  <a:cubicBezTo>
                    <a:pt x="303181" y="393202"/>
                    <a:pt x="137632" y="394556"/>
                    <a:pt x="0" y="288228"/>
                  </a:cubicBezTo>
                  <a:cubicBezTo>
                    <a:pt x="114631" y="110787"/>
                    <a:pt x="100673" y="-88086"/>
                    <a:pt x="508198" y="41654"/>
                  </a:cubicBezTo>
                  <a:cubicBezTo>
                    <a:pt x="413224" y="138521"/>
                    <a:pt x="365875" y="90130"/>
                    <a:pt x="439969" y="284628"/>
                  </a:cubicBezTo>
                  <a:close/>
                </a:path>
              </a:pathLst>
            </a:cu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2" name="グループ化 31"/>
          <p:cNvGrpSpPr/>
          <p:nvPr/>
        </p:nvGrpSpPr>
        <p:grpSpPr>
          <a:xfrm>
            <a:off x="9267464" y="1524714"/>
            <a:ext cx="1200352" cy="1200352"/>
            <a:chOff x="4965498" y="2284286"/>
            <a:chExt cx="1200352" cy="1200352"/>
          </a:xfrm>
        </p:grpSpPr>
        <p:sp>
          <p:nvSpPr>
            <p:cNvPr id="33" name="円/楕円 32"/>
            <p:cNvSpPr/>
            <p:nvPr/>
          </p:nvSpPr>
          <p:spPr>
            <a:xfrm>
              <a:off x="4965498" y="2284286"/>
              <a:ext cx="1200352" cy="1200352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パイ 33"/>
            <p:cNvSpPr/>
            <p:nvPr/>
          </p:nvSpPr>
          <p:spPr>
            <a:xfrm>
              <a:off x="5034692" y="2355227"/>
              <a:ext cx="1056771" cy="1056771"/>
            </a:xfrm>
            <a:prstGeom prst="pie">
              <a:avLst>
                <a:gd name="adj1" fmla="val 7711160"/>
                <a:gd name="adj2" fmla="val 5679261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35" name="パイ 34"/>
            <p:cNvSpPr/>
            <p:nvPr/>
          </p:nvSpPr>
          <p:spPr>
            <a:xfrm>
              <a:off x="5034693" y="2356076"/>
              <a:ext cx="1056771" cy="1056771"/>
            </a:xfrm>
            <a:prstGeom prst="pie">
              <a:avLst>
                <a:gd name="adj1" fmla="val 2333861"/>
                <a:gd name="adj2" fmla="val 16200000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36" name="円/楕円 35"/>
            <p:cNvSpPr/>
            <p:nvPr/>
          </p:nvSpPr>
          <p:spPr>
            <a:xfrm>
              <a:off x="5139674" y="2460209"/>
              <a:ext cx="846805" cy="846805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7" name="グループ化 36"/>
          <p:cNvGrpSpPr/>
          <p:nvPr/>
        </p:nvGrpSpPr>
        <p:grpSpPr>
          <a:xfrm>
            <a:off x="9421228" y="1747292"/>
            <a:ext cx="868607" cy="730541"/>
            <a:chOff x="4217658" y="0"/>
            <a:chExt cx="2762262" cy="2359046"/>
          </a:xfrm>
        </p:grpSpPr>
        <p:grpSp>
          <p:nvGrpSpPr>
            <p:cNvPr id="38" name="グループ化 37"/>
            <p:cNvGrpSpPr/>
            <p:nvPr/>
          </p:nvGrpSpPr>
          <p:grpSpPr>
            <a:xfrm>
              <a:off x="4943053" y="671538"/>
              <a:ext cx="1430488" cy="1687508"/>
              <a:chOff x="9321479" y="1965506"/>
              <a:chExt cx="468139" cy="552251"/>
            </a:xfrm>
          </p:grpSpPr>
          <p:sp>
            <p:nvSpPr>
              <p:cNvPr id="46" name="円/楕円 7"/>
              <p:cNvSpPr/>
              <p:nvPr/>
            </p:nvSpPr>
            <p:spPr>
              <a:xfrm>
                <a:off x="9321479" y="1965506"/>
                <a:ext cx="468139" cy="552251"/>
              </a:xfrm>
              <a:custGeom>
                <a:avLst/>
                <a:gdLst>
                  <a:gd name="connsiteX0" fmla="*/ 0 w 494270"/>
                  <a:gd name="connsiteY0" fmla="*/ 272535 h 545070"/>
                  <a:gd name="connsiteX1" fmla="*/ 247135 w 494270"/>
                  <a:gd name="connsiteY1" fmla="*/ 0 h 545070"/>
                  <a:gd name="connsiteX2" fmla="*/ 494270 w 494270"/>
                  <a:gd name="connsiteY2" fmla="*/ 272535 h 545070"/>
                  <a:gd name="connsiteX3" fmla="*/ 247135 w 494270"/>
                  <a:gd name="connsiteY3" fmla="*/ 545070 h 545070"/>
                  <a:gd name="connsiteX4" fmla="*/ 0 w 494270"/>
                  <a:gd name="connsiteY4" fmla="*/ 272535 h 545070"/>
                  <a:gd name="connsiteX0" fmla="*/ 0 w 494270"/>
                  <a:gd name="connsiteY0" fmla="*/ 272535 h 564309"/>
                  <a:gd name="connsiteX1" fmla="*/ 247135 w 494270"/>
                  <a:gd name="connsiteY1" fmla="*/ 0 h 564309"/>
                  <a:gd name="connsiteX2" fmla="*/ 494270 w 494270"/>
                  <a:gd name="connsiteY2" fmla="*/ 272535 h 564309"/>
                  <a:gd name="connsiteX3" fmla="*/ 247135 w 494270"/>
                  <a:gd name="connsiteY3" fmla="*/ 545070 h 564309"/>
                  <a:gd name="connsiteX4" fmla="*/ 0 w 494270"/>
                  <a:gd name="connsiteY4" fmla="*/ 272535 h 564309"/>
                  <a:gd name="connsiteX0" fmla="*/ 0 w 494270"/>
                  <a:gd name="connsiteY0" fmla="*/ 272535 h 545103"/>
                  <a:gd name="connsiteX1" fmla="*/ 247135 w 494270"/>
                  <a:gd name="connsiteY1" fmla="*/ 0 h 545103"/>
                  <a:gd name="connsiteX2" fmla="*/ 494270 w 494270"/>
                  <a:gd name="connsiteY2" fmla="*/ 272535 h 545103"/>
                  <a:gd name="connsiteX3" fmla="*/ 247135 w 494270"/>
                  <a:gd name="connsiteY3" fmla="*/ 545070 h 545103"/>
                  <a:gd name="connsiteX4" fmla="*/ 0 w 494270"/>
                  <a:gd name="connsiteY4" fmla="*/ 272535 h 545103"/>
                  <a:gd name="connsiteX0" fmla="*/ 0 w 494270"/>
                  <a:gd name="connsiteY0" fmla="*/ 272535 h 566521"/>
                  <a:gd name="connsiteX1" fmla="*/ 247135 w 494270"/>
                  <a:gd name="connsiteY1" fmla="*/ 0 h 566521"/>
                  <a:gd name="connsiteX2" fmla="*/ 494270 w 494270"/>
                  <a:gd name="connsiteY2" fmla="*/ 272535 h 566521"/>
                  <a:gd name="connsiteX3" fmla="*/ 247135 w 494270"/>
                  <a:gd name="connsiteY3" fmla="*/ 566501 h 566521"/>
                  <a:gd name="connsiteX4" fmla="*/ 0 w 494270"/>
                  <a:gd name="connsiteY4" fmla="*/ 272535 h 566521"/>
                  <a:gd name="connsiteX0" fmla="*/ 0 w 494270"/>
                  <a:gd name="connsiteY0" fmla="*/ 272535 h 566745"/>
                  <a:gd name="connsiteX1" fmla="*/ 247135 w 494270"/>
                  <a:gd name="connsiteY1" fmla="*/ 0 h 566745"/>
                  <a:gd name="connsiteX2" fmla="*/ 494270 w 494270"/>
                  <a:gd name="connsiteY2" fmla="*/ 272535 h 566745"/>
                  <a:gd name="connsiteX3" fmla="*/ 247135 w 494270"/>
                  <a:gd name="connsiteY3" fmla="*/ 566501 h 566745"/>
                  <a:gd name="connsiteX4" fmla="*/ 0 w 494270"/>
                  <a:gd name="connsiteY4" fmla="*/ 272535 h 566745"/>
                  <a:gd name="connsiteX0" fmla="*/ 0 w 494270"/>
                  <a:gd name="connsiteY0" fmla="*/ 272884 h 567094"/>
                  <a:gd name="connsiteX1" fmla="*/ 247135 w 494270"/>
                  <a:gd name="connsiteY1" fmla="*/ 349 h 567094"/>
                  <a:gd name="connsiteX2" fmla="*/ 494270 w 494270"/>
                  <a:gd name="connsiteY2" fmla="*/ 272884 h 567094"/>
                  <a:gd name="connsiteX3" fmla="*/ 247135 w 494270"/>
                  <a:gd name="connsiteY3" fmla="*/ 566850 h 567094"/>
                  <a:gd name="connsiteX4" fmla="*/ 0 w 494270"/>
                  <a:gd name="connsiteY4" fmla="*/ 272884 h 567094"/>
                  <a:gd name="connsiteX0" fmla="*/ 154 w 494424"/>
                  <a:gd name="connsiteY0" fmla="*/ 272884 h 567094"/>
                  <a:gd name="connsiteX1" fmla="*/ 247289 w 494424"/>
                  <a:gd name="connsiteY1" fmla="*/ 349 h 567094"/>
                  <a:gd name="connsiteX2" fmla="*/ 494424 w 494424"/>
                  <a:gd name="connsiteY2" fmla="*/ 272884 h 567094"/>
                  <a:gd name="connsiteX3" fmla="*/ 218714 w 494424"/>
                  <a:gd name="connsiteY3" fmla="*/ 566850 h 567094"/>
                  <a:gd name="connsiteX4" fmla="*/ 154 w 494424"/>
                  <a:gd name="connsiteY4" fmla="*/ 272884 h 567094"/>
                  <a:gd name="connsiteX0" fmla="*/ 8 w 494278"/>
                  <a:gd name="connsiteY0" fmla="*/ 272885 h 571851"/>
                  <a:gd name="connsiteX1" fmla="*/ 247143 w 494278"/>
                  <a:gd name="connsiteY1" fmla="*/ 350 h 571851"/>
                  <a:gd name="connsiteX2" fmla="*/ 494278 w 494278"/>
                  <a:gd name="connsiteY2" fmla="*/ 272885 h 571851"/>
                  <a:gd name="connsiteX3" fmla="*/ 251906 w 494278"/>
                  <a:gd name="connsiteY3" fmla="*/ 571614 h 571851"/>
                  <a:gd name="connsiteX4" fmla="*/ 8 w 494278"/>
                  <a:gd name="connsiteY4" fmla="*/ 272885 h 571851"/>
                  <a:gd name="connsiteX0" fmla="*/ 8 w 494278"/>
                  <a:gd name="connsiteY0" fmla="*/ 272887 h 576608"/>
                  <a:gd name="connsiteX1" fmla="*/ 247143 w 494278"/>
                  <a:gd name="connsiteY1" fmla="*/ 352 h 576608"/>
                  <a:gd name="connsiteX2" fmla="*/ 494278 w 494278"/>
                  <a:gd name="connsiteY2" fmla="*/ 272887 h 576608"/>
                  <a:gd name="connsiteX3" fmla="*/ 240000 w 494278"/>
                  <a:gd name="connsiteY3" fmla="*/ 576378 h 576608"/>
                  <a:gd name="connsiteX4" fmla="*/ 8 w 494278"/>
                  <a:gd name="connsiteY4" fmla="*/ 272887 h 576608"/>
                  <a:gd name="connsiteX0" fmla="*/ 35 w 494305"/>
                  <a:gd name="connsiteY0" fmla="*/ 272885 h 567095"/>
                  <a:gd name="connsiteX1" fmla="*/ 247170 w 494305"/>
                  <a:gd name="connsiteY1" fmla="*/ 350 h 567095"/>
                  <a:gd name="connsiteX2" fmla="*/ 494305 w 494305"/>
                  <a:gd name="connsiteY2" fmla="*/ 272885 h 567095"/>
                  <a:gd name="connsiteX3" fmla="*/ 232883 w 494305"/>
                  <a:gd name="connsiteY3" fmla="*/ 566851 h 567095"/>
                  <a:gd name="connsiteX4" fmla="*/ 35 w 494305"/>
                  <a:gd name="connsiteY4" fmla="*/ 272885 h 567095"/>
                  <a:gd name="connsiteX0" fmla="*/ 30 w 482393"/>
                  <a:gd name="connsiteY0" fmla="*/ 272535 h 566501"/>
                  <a:gd name="connsiteX1" fmla="*/ 235258 w 482393"/>
                  <a:gd name="connsiteY1" fmla="*/ 0 h 566501"/>
                  <a:gd name="connsiteX2" fmla="*/ 482393 w 482393"/>
                  <a:gd name="connsiteY2" fmla="*/ 272535 h 566501"/>
                  <a:gd name="connsiteX3" fmla="*/ 220971 w 482393"/>
                  <a:gd name="connsiteY3" fmla="*/ 566501 h 566501"/>
                  <a:gd name="connsiteX4" fmla="*/ 30 w 482393"/>
                  <a:gd name="connsiteY4" fmla="*/ 272535 h 566501"/>
                  <a:gd name="connsiteX0" fmla="*/ 33 w 468109"/>
                  <a:gd name="connsiteY0" fmla="*/ 274916 h 566501"/>
                  <a:gd name="connsiteX1" fmla="*/ 220974 w 468109"/>
                  <a:gd name="connsiteY1" fmla="*/ 0 h 566501"/>
                  <a:gd name="connsiteX2" fmla="*/ 468109 w 468109"/>
                  <a:gd name="connsiteY2" fmla="*/ 272535 h 566501"/>
                  <a:gd name="connsiteX3" fmla="*/ 206687 w 468109"/>
                  <a:gd name="connsiteY3" fmla="*/ 566501 h 566501"/>
                  <a:gd name="connsiteX4" fmla="*/ 33 w 468109"/>
                  <a:gd name="connsiteY4" fmla="*/ 274916 h 566501"/>
                  <a:gd name="connsiteX0" fmla="*/ 33 w 468109"/>
                  <a:gd name="connsiteY0" fmla="*/ 274932 h 566517"/>
                  <a:gd name="connsiteX1" fmla="*/ 220974 w 468109"/>
                  <a:gd name="connsiteY1" fmla="*/ 16 h 566517"/>
                  <a:gd name="connsiteX2" fmla="*/ 468109 w 468109"/>
                  <a:gd name="connsiteY2" fmla="*/ 272551 h 566517"/>
                  <a:gd name="connsiteX3" fmla="*/ 206687 w 468109"/>
                  <a:gd name="connsiteY3" fmla="*/ 566517 h 566517"/>
                  <a:gd name="connsiteX4" fmla="*/ 33 w 468109"/>
                  <a:gd name="connsiteY4" fmla="*/ 274932 h 566517"/>
                  <a:gd name="connsiteX0" fmla="*/ 389 w 468465"/>
                  <a:gd name="connsiteY0" fmla="*/ 274932 h 554610"/>
                  <a:gd name="connsiteX1" fmla="*/ 221330 w 468465"/>
                  <a:gd name="connsiteY1" fmla="*/ 16 h 554610"/>
                  <a:gd name="connsiteX2" fmla="*/ 468465 w 468465"/>
                  <a:gd name="connsiteY2" fmla="*/ 272551 h 554610"/>
                  <a:gd name="connsiteX3" fmla="*/ 233237 w 468465"/>
                  <a:gd name="connsiteY3" fmla="*/ 554610 h 554610"/>
                  <a:gd name="connsiteX4" fmla="*/ 389 w 468465"/>
                  <a:gd name="connsiteY4" fmla="*/ 274932 h 554610"/>
                  <a:gd name="connsiteX0" fmla="*/ 8 w 468084"/>
                  <a:gd name="connsiteY0" fmla="*/ 274932 h 518891"/>
                  <a:gd name="connsiteX1" fmla="*/ 220949 w 468084"/>
                  <a:gd name="connsiteY1" fmla="*/ 16 h 518891"/>
                  <a:gd name="connsiteX2" fmla="*/ 468084 w 468084"/>
                  <a:gd name="connsiteY2" fmla="*/ 272551 h 518891"/>
                  <a:gd name="connsiteX3" fmla="*/ 220949 w 468084"/>
                  <a:gd name="connsiteY3" fmla="*/ 518891 h 518891"/>
                  <a:gd name="connsiteX4" fmla="*/ 8 w 468084"/>
                  <a:gd name="connsiteY4" fmla="*/ 274932 h 518891"/>
                  <a:gd name="connsiteX0" fmla="*/ 8 w 468084"/>
                  <a:gd name="connsiteY0" fmla="*/ 274932 h 518920"/>
                  <a:gd name="connsiteX1" fmla="*/ 220949 w 468084"/>
                  <a:gd name="connsiteY1" fmla="*/ 16 h 518920"/>
                  <a:gd name="connsiteX2" fmla="*/ 468084 w 468084"/>
                  <a:gd name="connsiteY2" fmla="*/ 272551 h 518920"/>
                  <a:gd name="connsiteX3" fmla="*/ 220949 w 468084"/>
                  <a:gd name="connsiteY3" fmla="*/ 518891 h 518920"/>
                  <a:gd name="connsiteX4" fmla="*/ 8 w 468084"/>
                  <a:gd name="connsiteY4" fmla="*/ 274932 h 518920"/>
                  <a:gd name="connsiteX0" fmla="*/ 63 w 468139"/>
                  <a:gd name="connsiteY0" fmla="*/ 274932 h 537965"/>
                  <a:gd name="connsiteX1" fmla="*/ 221004 w 468139"/>
                  <a:gd name="connsiteY1" fmla="*/ 16 h 537965"/>
                  <a:gd name="connsiteX2" fmla="*/ 468139 w 468139"/>
                  <a:gd name="connsiteY2" fmla="*/ 272551 h 537965"/>
                  <a:gd name="connsiteX3" fmla="*/ 223385 w 468139"/>
                  <a:gd name="connsiteY3" fmla="*/ 537941 h 537965"/>
                  <a:gd name="connsiteX4" fmla="*/ 63 w 468139"/>
                  <a:gd name="connsiteY4" fmla="*/ 274932 h 537965"/>
                  <a:gd name="connsiteX0" fmla="*/ 63 w 468139"/>
                  <a:gd name="connsiteY0" fmla="*/ 274932 h 552251"/>
                  <a:gd name="connsiteX1" fmla="*/ 221004 w 468139"/>
                  <a:gd name="connsiteY1" fmla="*/ 16 h 552251"/>
                  <a:gd name="connsiteX2" fmla="*/ 468139 w 468139"/>
                  <a:gd name="connsiteY2" fmla="*/ 272551 h 552251"/>
                  <a:gd name="connsiteX3" fmla="*/ 223385 w 468139"/>
                  <a:gd name="connsiteY3" fmla="*/ 552229 h 552251"/>
                  <a:gd name="connsiteX4" fmla="*/ 63 w 468139"/>
                  <a:gd name="connsiteY4" fmla="*/ 274932 h 5522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8139" h="552251">
                    <a:moveTo>
                      <a:pt x="63" y="274932"/>
                    </a:moveTo>
                    <a:cubicBezTo>
                      <a:pt x="-334" y="182897"/>
                      <a:pt x="-4646" y="-1968"/>
                      <a:pt x="221004" y="16"/>
                    </a:cubicBezTo>
                    <a:cubicBezTo>
                      <a:pt x="446654" y="2000"/>
                      <a:pt x="468139" y="122034"/>
                      <a:pt x="468139" y="272551"/>
                    </a:cubicBezTo>
                    <a:cubicBezTo>
                      <a:pt x="468139" y="423068"/>
                      <a:pt x="341879" y="554214"/>
                      <a:pt x="223385" y="552229"/>
                    </a:cubicBezTo>
                    <a:cubicBezTo>
                      <a:pt x="104891" y="550244"/>
                      <a:pt x="460" y="366967"/>
                      <a:pt x="63" y="274932"/>
                    </a:cubicBezTo>
                    <a:close/>
                  </a:path>
                </a:pathLst>
              </a:custGeom>
              <a:solidFill>
                <a:srgbClr val="FFCC99"/>
              </a:solidFill>
              <a:ln>
                <a:solidFill>
                  <a:srgbClr val="FFCC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47" name="円/楕円 46"/>
              <p:cNvSpPr/>
              <p:nvPr/>
            </p:nvSpPr>
            <p:spPr>
              <a:xfrm>
                <a:off x="9454868" y="2224733"/>
                <a:ext cx="45719" cy="60187"/>
              </a:xfrm>
              <a:prstGeom prst="ellipse">
                <a:avLst/>
              </a:prstGeom>
              <a:ln w="635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39" name="グループ化 38"/>
            <p:cNvGrpSpPr/>
            <p:nvPr/>
          </p:nvGrpSpPr>
          <p:grpSpPr>
            <a:xfrm>
              <a:off x="4818043" y="625647"/>
              <a:ext cx="1700574" cy="1284014"/>
              <a:chOff x="9280568" y="1940891"/>
              <a:chExt cx="556527" cy="420204"/>
            </a:xfrm>
          </p:grpSpPr>
          <p:sp>
            <p:nvSpPr>
              <p:cNvPr id="43" name="円/楕円 8"/>
              <p:cNvSpPr/>
              <p:nvPr/>
            </p:nvSpPr>
            <p:spPr>
              <a:xfrm>
                <a:off x="9280568" y="1989962"/>
                <a:ext cx="215695" cy="371133"/>
              </a:xfrm>
              <a:custGeom>
                <a:avLst/>
                <a:gdLst>
                  <a:gd name="connsiteX0" fmla="*/ 0 w 111919"/>
                  <a:gd name="connsiteY0" fmla="*/ 57150 h 114300"/>
                  <a:gd name="connsiteX1" fmla="*/ 55960 w 111919"/>
                  <a:gd name="connsiteY1" fmla="*/ 0 h 114300"/>
                  <a:gd name="connsiteX2" fmla="*/ 111920 w 111919"/>
                  <a:gd name="connsiteY2" fmla="*/ 57150 h 114300"/>
                  <a:gd name="connsiteX3" fmla="*/ 55960 w 111919"/>
                  <a:gd name="connsiteY3" fmla="*/ 114300 h 114300"/>
                  <a:gd name="connsiteX4" fmla="*/ 0 w 111919"/>
                  <a:gd name="connsiteY4" fmla="*/ 57150 h 114300"/>
                  <a:gd name="connsiteX0" fmla="*/ 50783 w 162703"/>
                  <a:gd name="connsiteY0" fmla="*/ 57150 h 266700"/>
                  <a:gd name="connsiteX1" fmla="*/ 106743 w 162703"/>
                  <a:gd name="connsiteY1" fmla="*/ 0 h 266700"/>
                  <a:gd name="connsiteX2" fmla="*/ 162703 w 162703"/>
                  <a:gd name="connsiteY2" fmla="*/ 57150 h 266700"/>
                  <a:gd name="connsiteX3" fmla="*/ 9111 w 162703"/>
                  <a:gd name="connsiteY3" fmla="*/ 266700 h 266700"/>
                  <a:gd name="connsiteX4" fmla="*/ 50783 w 162703"/>
                  <a:gd name="connsiteY4" fmla="*/ 57150 h 266700"/>
                  <a:gd name="connsiteX0" fmla="*/ 47769 w 185883"/>
                  <a:gd name="connsiteY0" fmla="*/ 59196 h 269196"/>
                  <a:gd name="connsiteX1" fmla="*/ 103729 w 185883"/>
                  <a:gd name="connsiteY1" fmla="*/ 2046 h 269196"/>
                  <a:gd name="connsiteX2" fmla="*/ 185883 w 185883"/>
                  <a:gd name="connsiteY2" fmla="*/ 113965 h 269196"/>
                  <a:gd name="connsiteX3" fmla="*/ 6097 w 185883"/>
                  <a:gd name="connsiteY3" fmla="*/ 268746 h 269196"/>
                  <a:gd name="connsiteX4" fmla="*/ 47769 w 185883"/>
                  <a:gd name="connsiteY4" fmla="*/ 59196 h 269196"/>
                  <a:gd name="connsiteX0" fmla="*/ 48765 w 186984"/>
                  <a:gd name="connsiteY0" fmla="*/ 32278 h 242278"/>
                  <a:gd name="connsiteX1" fmla="*/ 166638 w 186984"/>
                  <a:gd name="connsiteY1" fmla="*/ 6084 h 242278"/>
                  <a:gd name="connsiteX2" fmla="*/ 186879 w 186984"/>
                  <a:gd name="connsiteY2" fmla="*/ 87047 h 242278"/>
                  <a:gd name="connsiteX3" fmla="*/ 7093 w 186984"/>
                  <a:gd name="connsiteY3" fmla="*/ 241828 h 242278"/>
                  <a:gd name="connsiteX4" fmla="*/ 48765 w 186984"/>
                  <a:gd name="connsiteY4" fmla="*/ 32278 h 242278"/>
                  <a:gd name="connsiteX0" fmla="*/ 37715 w 190546"/>
                  <a:gd name="connsiteY0" fmla="*/ 28291 h 245552"/>
                  <a:gd name="connsiteX1" fmla="*/ 169875 w 190546"/>
                  <a:gd name="connsiteY1" fmla="*/ 9241 h 245552"/>
                  <a:gd name="connsiteX2" fmla="*/ 190116 w 190546"/>
                  <a:gd name="connsiteY2" fmla="*/ 90204 h 245552"/>
                  <a:gd name="connsiteX3" fmla="*/ 10330 w 190546"/>
                  <a:gd name="connsiteY3" fmla="*/ 244985 h 245552"/>
                  <a:gd name="connsiteX4" fmla="*/ 37715 w 190546"/>
                  <a:gd name="connsiteY4" fmla="*/ 28291 h 245552"/>
                  <a:gd name="connsiteX0" fmla="*/ 37715 w 190546"/>
                  <a:gd name="connsiteY0" fmla="*/ 28291 h 245552"/>
                  <a:gd name="connsiteX1" fmla="*/ 169875 w 190546"/>
                  <a:gd name="connsiteY1" fmla="*/ 9241 h 245552"/>
                  <a:gd name="connsiteX2" fmla="*/ 190116 w 190546"/>
                  <a:gd name="connsiteY2" fmla="*/ 90204 h 245552"/>
                  <a:gd name="connsiteX3" fmla="*/ 10330 w 190546"/>
                  <a:gd name="connsiteY3" fmla="*/ 244985 h 245552"/>
                  <a:gd name="connsiteX4" fmla="*/ 37715 w 190546"/>
                  <a:gd name="connsiteY4" fmla="*/ 28291 h 245552"/>
                  <a:gd name="connsiteX0" fmla="*/ 37715 w 190546"/>
                  <a:gd name="connsiteY0" fmla="*/ 28291 h 244985"/>
                  <a:gd name="connsiteX1" fmla="*/ 169875 w 190546"/>
                  <a:gd name="connsiteY1" fmla="*/ 9241 h 244985"/>
                  <a:gd name="connsiteX2" fmla="*/ 190116 w 190546"/>
                  <a:gd name="connsiteY2" fmla="*/ 90204 h 244985"/>
                  <a:gd name="connsiteX3" fmla="*/ 10330 w 190546"/>
                  <a:gd name="connsiteY3" fmla="*/ 244985 h 244985"/>
                  <a:gd name="connsiteX4" fmla="*/ 37715 w 190546"/>
                  <a:gd name="connsiteY4" fmla="*/ 28291 h 244985"/>
                  <a:gd name="connsiteX0" fmla="*/ 31535 w 184366"/>
                  <a:gd name="connsiteY0" fmla="*/ 28291 h 244985"/>
                  <a:gd name="connsiteX1" fmla="*/ 163695 w 184366"/>
                  <a:gd name="connsiteY1" fmla="*/ 9241 h 244985"/>
                  <a:gd name="connsiteX2" fmla="*/ 183936 w 184366"/>
                  <a:gd name="connsiteY2" fmla="*/ 90204 h 244985"/>
                  <a:gd name="connsiteX3" fmla="*/ 4150 w 184366"/>
                  <a:gd name="connsiteY3" fmla="*/ 244985 h 244985"/>
                  <a:gd name="connsiteX4" fmla="*/ 31535 w 184366"/>
                  <a:gd name="connsiteY4" fmla="*/ 28291 h 244985"/>
                  <a:gd name="connsiteX0" fmla="*/ 55744 w 208575"/>
                  <a:gd name="connsiteY0" fmla="*/ 34457 h 351164"/>
                  <a:gd name="connsiteX1" fmla="*/ 187904 w 208575"/>
                  <a:gd name="connsiteY1" fmla="*/ 15407 h 351164"/>
                  <a:gd name="connsiteX2" fmla="*/ 208145 w 208575"/>
                  <a:gd name="connsiteY2" fmla="*/ 96370 h 351164"/>
                  <a:gd name="connsiteX3" fmla="*/ 2166 w 208575"/>
                  <a:gd name="connsiteY3" fmla="*/ 351164 h 351164"/>
                  <a:gd name="connsiteX4" fmla="*/ 55744 w 208575"/>
                  <a:gd name="connsiteY4" fmla="*/ 34457 h 351164"/>
                  <a:gd name="connsiteX0" fmla="*/ 62864 w 215695"/>
                  <a:gd name="connsiteY0" fmla="*/ 54426 h 371133"/>
                  <a:gd name="connsiteX1" fmla="*/ 195024 w 215695"/>
                  <a:gd name="connsiteY1" fmla="*/ 35376 h 371133"/>
                  <a:gd name="connsiteX2" fmla="*/ 215265 w 215695"/>
                  <a:gd name="connsiteY2" fmla="*/ 116339 h 371133"/>
                  <a:gd name="connsiteX3" fmla="*/ 9286 w 215695"/>
                  <a:gd name="connsiteY3" fmla="*/ 371133 h 371133"/>
                  <a:gd name="connsiteX4" fmla="*/ 62864 w 215695"/>
                  <a:gd name="connsiteY4" fmla="*/ 54426 h 371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5695" h="371133">
                    <a:moveTo>
                      <a:pt x="62864" y="54426"/>
                    </a:moveTo>
                    <a:cubicBezTo>
                      <a:pt x="143826" y="-49159"/>
                      <a:pt x="169624" y="25057"/>
                      <a:pt x="195024" y="35376"/>
                    </a:cubicBezTo>
                    <a:cubicBezTo>
                      <a:pt x="220424" y="45695"/>
                      <a:pt x="215265" y="84776"/>
                      <a:pt x="215265" y="116339"/>
                    </a:cubicBezTo>
                    <a:cubicBezTo>
                      <a:pt x="215265" y="147902"/>
                      <a:pt x="84692" y="333827"/>
                      <a:pt x="9286" y="371133"/>
                    </a:cubicBezTo>
                    <a:cubicBezTo>
                      <a:pt x="-1827" y="301283"/>
                      <a:pt x="-18098" y="158011"/>
                      <a:pt x="62864" y="54426"/>
                    </a:cubicBezTo>
                    <a:close/>
                  </a:path>
                </a:pathLst>
              </a:custGeom>
              <a:solidFill>
                <a:schemeClr val="tx2">
                  <a:lumMod val="50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4" name="円/楕円 8"/>
              <p:cNvSpPr/>
              <p:nvPr/>
            </p:nvSpPr>
            <p:spPr>
              <a:xfrm>
                <a:off x="9435892" y="1940891"/>
                <a:ext cx="215695" cy="371133"/>
              </a:xfrm>
              <a:custGeom>
                <a:avLst/>
                <a:gdLst>
                  <a:gd name="connsiteX0" fmla="*/ 0 w 111919"/>
                  <a:gd name="connsiteY0" fmla="*/ 57150 h 114300"/>
                  <a:gd name="connsiteX1" fmla="*/ 55960 w 111919"/>
                  <a:gd name="connsiteY1" fmla="*/ 0 h 114300"/>
                  <a:gd name="connsiteX2" fmla="*/ 111920 w 111919"/>
                  <a:gd name="connsiteY2" fmla="*/ 57150 h 114300"/>
                  <a:gd name="connsiteX3" fmla="*/ 55960 w 111919"/>
                  <a:gd name="connsiteY3" fmla="*/ 114300 h 114300"/>
                  <a:gd name="connsiteX4" fmla="*/ 0 w 111919"/>
                  <a:gd name="connsiteY4" fmla="*/ 57150 h 114300"/>
                  <a:gd name="connsiteX0" fmla="*/ 50783 w 162703"/>
                  <a:gd name="connsiteY0" fmla="*/ 57150 h 266700"/>
                  <a:gd name="connsiteX1" fmla="*/ 106743 w 162703"/>
                  <a:gd name="connsiteY1" fmla="*/ 0 h 266700"/>
                  <a:gd name="connsiteX2" fmla="*/ 162703 w 162703"/>
                  <a:gd name="connsiteY2" fmla="*/ 57150 h 266700"/>
                  <a:gd name="connsiteX3" fmla="*/ 9111 w 162703"/>
                  <a:gd name="connsiteY3" fmla="*/ 266700 h 266700"/>
                  <a:gd name="connsiteX4" fmla="*/ 50783 w 162703"/>
                  <a:gd name="connsiteY4" fmla="*/ 57150 h 266700"/>
                  <a:gd name="connsiteX0" fmla="*/ 47769 w 185883"/>
                  <a:gd name="connsiteY0" fmla="*/ 59196 h 269196"/>
                  <a:gd name="connsiteX1" fmla="*/ 103729 w 185883"/>
                  <a:gd name="connsiteY1" fmla="*/ 2046 h 269196"/>
                  <a:gd name="connsiteX2" fmla="*/ 185883 w 185883"/>
                  <a:gd name="connsiteY2" fmla="*/ 113965 h 269196"/>
                  <a:gd name="connsiteX3" fmla="*/ 6097 w 185883"/>
                  <a:gd name="connsiteY3" fmla="*/ 268746 h 269196"/>
                  <a:gd name="connsiteX4" fmla="*/ 47769 w 185883"/>
                  <a:gd name="connsiteY4" fmla="*/ 59196 h 269196"/>
                  <a:gd name="connsiteX0" fmla="*/ 48765 w 186984"/>
                  <a:gd name="connsiteY0" fmla="*/ 32278 h 242278"/>
                  <a:gd name="connsiteX1" fmla="*/ 166638 w 186984"/>
                  <a:gd name="connsiteY1" fmla="*/ 6084 h 242278"/>
                  <a:gd name="connsiteX2" fmla="*/ 186879 w 186984"/>
                  <a:gd name="connsiteY2" fmla="*/ 87047 h 242278"/>
                  <a:gd name="connsiteX3" fmla="*/ 7093 w 186984"/>
                  <a:gd name="connsiteY3" fmla="*/ 241828 h 242278"/>
                  <a:gd name="connsiteX4" fmla="*/ 48765 w 186984"/>
                  <a:gd name="connsiteY4" fmla="*/ 32278 h 242278"/>
                  <a:gd name="connsiteX0" fmla="*/ 37715 w 190546"/>
                  <a:gd name="connsiteY0" fmla="*/ 28291 h 245552"/>
                  <a:gd name="connsiteX1" fmla="*/ 169875 w 190546"/>
                  <a:gd name="connsiteY1" fmla="*/ 9241 h 245552"/>
                  <a:gd name="connsiteX2" fmla="*/ 190116 w 190546"/>
                  <a:gd name="connsiteY2" fmla="*/ 90204 h 245552"/>
                  <a:gd name="connsiteX3" fmla="*/ 10330 w 190546"/>
                  <a:gd name="connsiteY3" fmla="*/ 244985 h 245552"/>
                  <a:gd name="connsiteX4" fmla="*/ 37715 w 190546"/>
                  <a:gd name="connsiteY4" fmla="*/ 28291 h 245552"/>
                  <a:gd name="connsiteX0" fmla="*/ 37715 w 190546"/>
                  <a:gd name="connsiteY0" fmla="*/ 28291 h 245552"/>
                  <a:gd name="connsiteX1" fmla="*/ 169875 w 190546"/>
                  <a:gd name="connsiteY1" fmla="*/ 9241 h 245552"/>
                  <a:gd name="connsiteX2" fmla="*/ 190116 w 190546"/>
                  <a:gd name="connsiteY2" fmla="*/ 90204 h 245552"/>
                  <a:gd name="connsiteX3" fmla="*/ 10330 w 190546"/>
                  <a:gd name="connsiteY3" fmla="*/ 244985 h 245552"/>
                  <a:gd name="connsiteX4" fmla="*/ 37715 w 190546"/>
                  <a:gd name="connsiteY4" fmla="*/ 28291 h 245552"/>
                  <a:gd name="connsiteX0" fmla="*/ 37715 w 190546"/>
                  <a:gd name="connsiteY0" fmla="*/ 28291 h 244985"/>
                  <a:gd name="connsiteX1" fmla="*/ 169875 w 190546"/>
                  <a:gd name="connsiteY1" fmla="*/ 9241 h 244985"/>
                  <a:gd name="connsiteX2" fmla="*/ 190116 w 190546"/>
                  <a:gd name="connsiteY2" fmla="*/ 90204 h 244985"/>
                  <a:gd name="connsiteX3" fmla="*/ 10330 w 190546"/>
                  <a:gd name="connsiteY3" fmla="*/ 244985 h 244985"/>
                  <a:gd name="connsiteX4" fmla="*/ 37715 w 190546"/>
                  <a:gd name="connsiteY4" fmla="*/ 28291 h 244985"/>
                  <a:gd name="connsiteX0" fmla="*/ 31535 w 184366"/>
                  <a:gd name="connsiteY0" fmla="*/ 28291 h 244985"/>
                  <a:gd name="connsiteX1" fmla="*/ 163695 w 184366"/>
                  <a:gd name="connsiteY1" fmla="*/ 9241 h 244985"/>
                  <a:gd name="connsiteX2" fmla="*/ 183936 w 184366"/>
                  <a:gd name="connsiteY2" fmla="*/ 90204 h 244985"/>
                  <a:gd name="connsiteX3" fmla="*/ 4150 w 184366"/>
                  <a:gd name="connsiteY3" fmla="*/ 244985 h 244985"/>
                  <a:gd name="connsiteX4" fmla="*/ 31535 w 184366"/>
                  <a:gd name="connsiteY4" fmla="*/ 28291 h 244985"/>
                  <a:gd name="connsiteX0" fmla="*/ 55744 w 208575"/>
                  <a:gd name="connsiteY0" fmla="*/ 34457 h 351164"/>
                  <a:gd name="connsiteX1" fmla="*/ 187904 w 208575"/>
                  <a:gd name="connsiteY1" fmla="*/ 15407 h 351164"/>
                  <a:gd name="connsiteX2" fmla="*/ 208145 w 208575"/>
                  <a:gd name="connsiteY2" fmla="*/ 96370 h 351164"/>
                  <a:gd name="connsiteX3" fmla="*/ 2166 w 208575"/>
                  <a:gd name="connsiteY3" fmla="*/ 351164 h 351164"/>
                  <a:gd name="connsiteX4" fmla="*/ 55744 w 208575"/>
                  <a:gd name="connsiteY4" fmla="*/ 34457 h 351164"/>
                  <a:gd name="connsiteX0" fmla="*/ 62864 w 215695"/>
                  <a:gd name="connsiteY0" fmla="*/ 54426 h 371133"/>
                  <a:gd name="connsiteX1" fmla="*/ 195024 w 215695"/>
                  <a:gd name="connsiteY1" fmla="*/ 35376 h 371133"/>
                  <a:gd name="connsiteX2" fmla="*/ 215265 w 215695"/>
                  <a:gd name="connsiteY2" fmla="*/ 116339 h 371133"/>
                  <a:gd name="connsiteX3" fmla="*/ 9286 w 215695"/>
                  <a:gd name="connsiteY3" fmla="*/ 371133 h 371133"/>
                  <a:gd name="connsiteX4" fmla="*/ 62864 w 215695"/>
                  <a:gd name="connsiteY4" fmla="*/ 54426 h 371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5695" h="371133">
                    <a:moveTo>
                      <a:pt x="62864" y="54426"/>
                    </a:moveTo>
                    <a:cubicBezTo>
                      <a:pt x="143826" y="-49159"/>
                      <a:pt x="169624" y="25057"/>
                      <a:pt x="195024" y="35376"/>
                    </a:cubicBezTo>
                    <a:cubicBezTo>
                      <a:pt x="220424" y="45695"/>
                      <a:pt x="215265" y="84776"/>
                      <a:pt x="215265" y="116339"/>
                    </a:cubicBezTo>
                    <a:cubicBezTo>
                      <a:pt x="215265" y="147902"/>
                      <a:pt x="84692" y="333827"/>
                      <a:pt x="9286" y="371133"/>
                    </a:cubicBezTo>
                    <a:cubicBezTo>
                      <a:pt x="-1827" y="301283"/>
                      <a:pt x="-18098" y="158011"/>
                      <a:pt x="62864" y="54426"/>
                    </a:cubicBezTo>
                    <a:close/>
                  </a:path>
                </a:pathLst>
              </a:custGeom>
              <a:solidFill>
                <a:schemeClr val="tx2">
                  <a:lumMod val="50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5" name="円/楕円 8"/>
              <p:cNvSpPr/>
              <p:nvPr/>
            </p:nvSpPr>
            <p:spPr>
              <a:xfrm flipH="1">
                <a:off x="9621400" y="1983332"/>
                <a:ext cx="215695" cy="371133"/>
              </a:xfrm>
              <a:custGeom>
                <a:avLst/>
                <a:gdLst>
                  <a:gd name="connsiteX0" fmla="*/ 0 w 111919"/>
                  <a:gd name="connsiteY0" fmla="*/ 57150 h 114300"/>
                  <a:gd name="connsiteX1" fmla="*/ 55960 w 111919"/>
                  <a:gd name="connsiteY1" fmla="*/ 0 h 114300"/>
                  <a:gd name="connsiteX2" fmla="*/ 111920 w 111919"/>
                  <a:gd name="connsiteY2" fmla="*/ 57150 h 114300"/>
                  <a:gd name="connsiteX3" fmla="*/ 55960 w 111919"/>
                  <a:gd name="connsiteY3" fmla="*/ 114300 h 114300"/>
                  <a:gd name="connsiteX4" fmla="*/ 0 w 111919"/>
                  <a:gd name="connsiteY4" fmla="*/ 57150 h 114300"/>
                  <a:gd name="connsiteX0" fmla="*/ 50783 w 162703"/>
                  <a:gd name="connsiteY0" fmla="*/ 57150 h 266700"/>
                  <a:gd name="connsiteX1" fmla="*/ 106743 w 162703"/>
                  <a:gd name="connsiteY1" fmla="*/ 0 h 266700"/>
                  <a:gd name="connsiteX2" fmla="*/ 162703 w 162703"/>
                  <a:gd name="connsiteY2" fmla="*/ 57150 h 266700"/>
                  <a:gd name="connsiteX3" fmla="*/ 9111 w 162703"/>
                  <a:gd name="connsiteY3" fmla="*/ 266700 h 266700"/>
                  <a:gd name="connsiteX4" fmla="*/ 50783 w 162703"/>
                  <a:gd name="connsiteY4" fmla="*/ 57150 h 266700"/>
                  <a:gd name="connsiteX0" fmla="*/ 47769 w 185883"/>
                  <a:gd name="connsiteY0" fmla="*/ 59196 h 269196"/>
                  <a:gd name="connsiteX1" fmla="*/ 103729 w 185883"/>
                  <a:gd name="connsiteY1" fmla="*/ 2046 h 269196"/>
                  <a:gd name="connsiteX2" fmla="*/ 185883 w 185883"/>
                  <a:gd name="connsiteY2" fmla="*/ 113965 h 269196"/>
                  <a:gd name="connsiteX3" fmla="*/ 6097 w 185883"/>
                  <a:gd name="connsiteY3" fmla="*/ 268746 h 269196"/>
                  <a:gd name="connsiteX4" fmla="*/ 47769 w 185883"/>
                  <a:gd name="connsiteY4" fmla="*/ 59196 h 269196"/>
                  <a:gd name="connsiteX0" fmla="*/ 48765 w 186984"/>
                  <a:gd name="connsiteY0" fmla="*/ 32278 h 242278"/>
                  <a:gd name="connsiteX1" fmla="*/ 166638 w 186984"/>
                  <a:gd name="connsiteY1" fmla="*/ 6084 h 242278"/>
                  <a:gd name="connsiteX2" fmla="*/ 186879 w 186984"/>
                  <a:gd name="connsiteY2" fmla="*/ 87047 h 242278"/>
                  <a:gd name="connsiteX3" fmla="*/ 7093 w 186984"/>
                  <a:gd name="connsiteY3" fmla="*/ 241828 h 242278"/>
                  <a:gd name="connsiteX4" fmla="*/ 48765 w 186984"/>
                  <a:gd name="connsiteY4" fmla="*/ 32278 h 242278"/>
                  <a:gd name="connsiteX0" fmla="*/ 37715 w 190546"/>
                  <a:gd name="connsiteY0" fmla="*/ 28291 h 245552"/>
                  <a:gd name="connsiteX1" fmla="*/ 169875 w 190546"/>
                  <a:gd name="connsiteY1" fmla="*/ 9241 h 245552"/>
                  <a:gd name="connsiteX2" fmla="*/ 190116 w 190546"/>
                  <a:gd name="connsiteY2" fmla="*/ 90204 h 245552"/>
                  <a:gd name="connsiteX3" fmla="*/ 10330 w 190546"/>
                  <a:gd name="connsiteY3" fmla="*/ 244985 h 245552"/>
                  <a:gd name="connsiteX4" fmla="*/ 37715 w 190546"/>
                  <a:gd name="connsiteY4" fmla="*/ 28291 h 245552"/>
                  <a:gd name="connsiteX0" fmla="*/ 37715 w 190546"/>
                  <a:gd name="connsiteY0" fmla="*/ 28291 h 245552"/>
                  <a:gd name="connsiteX1" fmla="*/ 169875 w 190546"/>
                  <a:gd name="connsiteY1" fmla="*/ 9241 h 245552"/>
                  <a:gd name="connsiteX2" fmla="*/ 190116 w 190546"/>
                  <a:gd name="connsiteY2" fmla="*/ 90204 h 245552"/>
                  <a:gd name="connsiteX3" fmla="*/ 10330 w 190546"/>
                  <a:gd name="connsiteY3" fmla="*/ 244985 h 245552"/>
                  <a:gd name="connsiteX4" fmla="*/ 37715 w 190546"/>
                  <a:gd name="connsiteY4" fmla="*/ 28291 h 245552"/>
                  <a:gd name="connsiteX0" fmla="*/ 37715 w 190546"/>
                  <a:gd name="connsiteY0" fmla="*/ 28291 h 244985"/>
                  <a:gd name="connsiteX1" fmla="*/ 169875 w 190546"/>
                  <a:gd name="connsiteY1" fmla="*/ 9241 h 244985"/>
                  <a:gd name="connsiteX2" fmla="*/ 190116 w 190546"/>
                  <a:gd name="connsiteY2" fmla="*/ 90204 h 244985"/>
                  <a:gd name="connsiteX3" fmla="*/ 10330 w 190546"/>
                  <a:gd name="connsiteY3" fmla="*/ 244985 h 244985"/>
                  <a:gd name="connsiteX4" fmla="*/ 37715 w 190546"/>
                  <a:gd name="connsiteY4" fmla="*/ 28291 h 244985"/>
                  <a:gd name="connsiteX0" fmla="*/ 31535 w 184366"/>
                  <a:gd name="connsiteY0" fmla="*/ 28291 h 244985"/>
                  <a:gd name="connsiteX1" fmla="*/ 163695 w 184366"/>
                  <a:gd name="connsiteY1" fmla="*/ 9241 h 244985"/>
                  <a:gd name="connsiteX2" fmla="*/ 183936 w 184366"/>
                  <a:gd name="connsiteY2" fmla="*/ 90204 h 244985"/>
                  <a:gd name="connsiteX3" fmla="*/ 4150 w 184366"/>
                  <a:gd name="connsiteY3" fmla="*/ 244985 h 244985"/>
                  <a:gd name="connsiteX4" fmla="*/ 31535 w 184366"/>
                  <a:gd name="connsiteY4" fmla="*/ 28291 h 244985"/>
                  <a:gd name="connsiteX0" fmla="*/ 55744 w 208575"/>
                  <a:gd name="connsiteY0" fmla="*/ 34457 h 351164"/>
                  <a:gd name="connsiteX1" fmla="*/ 187904 w 208575"/>
                  <a:gd name="connsiteY1" fmla="*/ 15407 h 351164"/>
                  <a:gd name="connsiteX2" fmla="*/ 208145 w 208575"/>
                  <a:gd name="connsiteY2" fmla="*/ 96370 h 351164"/>
                  <a:gd name="connsiteX3" fmla="*/ 2166 w 208575"/>
                  <a:gd name="connsiteY3" fmla="*/ 351164 h 351164"/>
                  <a:gd name="connsiteX4" fmla="*/ 55744 w 208575"/>
                  <a:gd name="connsiteY4" fmla="*/ 34457 h 351164"/>
                  <a:gd name="connsiteX0" fmla="*/ 62864 w 215695"/>
                  <a:gd name="connsiteY0" fmla="*/ 54426 h 371133"/>
                  <a:gd name="connsiteX1" fmla="*/ 195024 w 215695"/>
                  <a:gd name="connsiteY1" fmla="*/ 35376 h 371133"/>
                  <a:gd name="connsiteX2" fmla="*/ 215265 w 215695"/>
                  <a:gd name="connsiteY2" fmla="*/ 116339 h 371133"/>
                  <a:gd name="connsiteX3" fmla="*/ 9286 w 215695"/>
                  <a:gd name="connsiteY3" fmla="*/ 371133 h 371133"/>
                  <a:gd name="connsiteX4" fmla="*/ 62864 w 215695"/>
                  <a:gd name="connsiteY4" fmla="*/ 54426 h 371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5695" h="371133">
                    <a:moveTo>
                      <a:pt x="62864" y="54426"/>
                    </a:moveTo>
                    <a:cubicBezTo>
                      <a:pt x="143826" y="-49159"/>
                      <a:pt x="169624" y="25057"/>
                      <a:pt x="195024" y="35376"/>
                    </a:cubicBezTo>
                    <a:cubicBezTo>
                      <a:pt x="220424" y="45695"/>
                      <a:pt x="215265" y="84776"/>
                      <a:pt x="215265" y="116339"/>
                    </a:cubicBezTo>
                    <a:cubicBezTo>
                      <a:pt x="215265" y="147902"/>
                      <a:pt x="84692" y="333827"/>
                      <a:pt x="9286" y="371133"/>
                    </a:cubicBezTo>
                    <a:cubicBezTo>
                      <a:pt x="-1827" y="301283"/>
                      <a:pt x="-18098" y="158011"/>
                      <a:pt x="62864" y="54426"/>
                    </a:cubicBezTo>
                    <a:close/>
                  </a:path>
                </a:pathLst>
              </a:custGeom>
              <a:solidFill>
                <a:schemeClr val="tx2">
                  <a:lumMod val="50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b="1" dirty="0"/>
              </a:p>
            </p:txBody>
          </p:sp>
        </p:grpSp>
        <p:grpSp>
          <p:nvGrpSpPr>
            <p:cNvPr id="40" name="グループ化 39"/>
            <p:cNvGrpSpPr/>
            <p:nvPr/>
          </p:nvGrpSpPr>
          <p:grpSpPr>
            <a:xfrm>
              <a:off x="4217658" y="0"/>
              <a:ext cx="2762262" cy="1275723"/>
              <a:chOff x="7894680" y="1021220"/>
              <a:chExt cx="903973" cy="417491"/>
            </a:xfrm>
          </p:grpSpPr>
          <p:sp>
            <p:nvSpPr>
              <p:cNvPr id="41" name="円/楕円 4"/>
              <p:cNvSpPr/>
              <p:nvPr/>
            </p:nvSpPr>
            <p:spPr>
              <a:xfrm>
                <a:off x="7894680" y="1200620"/>
                <a:ext cx="903973" cy="238091"/>
              </a:xfrm>
              <a:custGeom>
                <a:avLst/>
                <a:gdLst>
                  <a:gd name="connsiteX0" fmla="*/ 0 w 889686"/>
                  <a:gd name="connsiteY0" fmla="*/ 118762 h 237524"/>
                  <a:gd name="connsiteX1" fmla="*/ 444843 w 889686"/>
                  <a:gd name="connsiteY1" fmla="*/ 0 h 237524"/>
                  <a:gd name="connsiteX2" fmla="*/ 889686 w 889686"/>
                  <a:gd name="connsiteY2" fmla="*/ 118762 h 237524"/>
                  <a:gd name="connsiteX3" fmla="*/ 444843 w 889686"/>
                  <a:gd name="connsiteY3" fmla="*/ 237524 h 237524"/>
                  <a:gd name="connsiteX4" fmla="*/ 0 w 889686"/>
                  <a:gd name="connsiteY4" fmla="*/ 118762 h 237524"/>
                  <a:gd name="connsiteX0" fmla="*/ 0 w 894448"/>
                  <a:gd name="connsiteY0" fmla="*/ 119587 h 241095"/>
                  <a:gd name="connsiteX1" fmla="*/ 444843 w 894448"/>
                  <a:gd name="connsiteY1" fmla="*/ 825 h 241095"/>
                  <a:gd name="connsiteX2" fmla="*/ 894448 w 894448"/>
                  <a:gd name="connsiteY2" fmla="*/ 171975 h 241095"/>
                  <a:gd name="connsiteX3" fmla="*/ 444843 w 894448"/>
                  <a:gd name="connsiteY3" fmla="*/ 238349 h 241095"/>
                  <a:gd name="connsiteX4" fmla="*/ 0 w 894448"/>
                  <a:gd name="connsiteY4" fmla="*/ 119587 h 241095"/>
                  <a:gd name="connsiteX0" fmla="*/ 0 w 903973"/>
                  <a:gd name="connsiteY0" fmla="*/ 156907 h 238091"/>
                  <a:gd name="connsiteX1" fmla="*/ 454368 w 903973"/>
                  <a:gd name="connsiteY1" fmla="*/ 45 h 238091"/>
                  <a:gd name="connsiteX2" fmla="*/ 903973 w 903973"/>
                  <a:gd name="connsiteY2" fmla="*/ 171195 h 238091"/>
                  <a:gd name="connsiteX3" fmla="*/ 454368 w 903973"/>
                  <a:gd name="connsiteY3" fmla="*/ 237569 h 238091"/>
                  <a:gd name="connsiteX4" fmla="*/ 0 w 903973"/>
                  <a:gd name="connsiteY4" fmla="*/ 156907 h 2380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03973" h="238091">
                    <a:moveTo>
                      <a:pt x="0" y="156907"/>
                    </a:moveTo>
                    <a:cubicBezTo>
                      <a:pt x="0" y="91317"/>
                      <a:pt x="303706" y="-2336"/>
                      <a:pt x="454368" y="45"/>
                    </a:cubicBezTo>
                    <a:cubicBezTo>
                      <a:pt x="605030" y="2426"/>
                      <a:pt x="903973" y="105605"/>
                      <a:pt x="903973" y="171195"/>
                    </a:cubicBezTo>
                    <a:cubicBezTo>
                      <a:pt x="903973" y="236785"/>
                      <a:pt x="605030" y="239950"/>
                      <a:pt x="454368" y="237569"/>
                    </a:cubicBezTo>
                    <a:cubicBezTo>
                      <a:pt x="303706" y="235188"/>
                      <a:pt x="0" y="222497"/>
                      <a:pt x="0" y="156907"/>
                    </a:cubicBezTo>
                    <a:close/>
                  </a:path>
                </a:pathLst>
              </a:cu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2" name="パイ 5"/>
              <p:cNvSpPr/>
              <p:nvPr/>
            </p:nvSpPr>
            <p:spPr>
              <a:xfrm>
                <a:off x="8111711" y="1021220"/>
                <a:ext cx="582232" cy="367026"/>
              </a:xfrm>
              <a:custGeom>
                <a:avLst/>
                <a:gdLst>
                  <a:gd name="connsiteX0" fmla="*/ 683602 w 922638"/>
                  <a:gd name="connsiteY0" fmla="*/ 1249385 h 1331784"/>
                  <a:gd name="connsiteX1" fmla="*/ 243633 w 922638"/>
                  <a:gd name="connsiteY1" fmla="*/ 1252985 h 1331784"/>
                  <a:gd name="connsiteX2" fmla="*/ 461319 w 922638"/>
                  <a:gd name="connsiteY2" fmla="*/ 665892 h 1331784"/>
                  <a:gd name="connsiteX3" fmla="*/ 683602 w 922638"/>
                  <a:gd name="connsiteY3" fmla="*/ 1249385 h 1331784"/>
                  <a:gd name="connsiteX0" fmla="*/ 439969 w 439969"/>
                  <a:gd name="connsiteY0" fmla="*/ 528724 h 611122"/>
                  <a:gd name="connsiteX1" fmla="*/ 0 w 439969"/>
                  <a:gd name="connsiteY1" fmla="*/ 532324 h 611122"/>
                  <a:gd name="connsiteX2" fmla="*/ 343892 w 439969"/>
                  <a:gd name="connsiteY2" fmla="*/ 0 h 611122"/>
                  <a:gd name="connsiteX3" fmla="*/ 439969 w 439969"/>
                  <a:gd name="connsiteY3" fmla="*/ 528724 h 611122"/>
                  <a:gd name="connsiteX0" fmla="*/ 439969 w 439969"/>
                  <a:gd name="connsiteY0" fmla="*/ 528724 h 611122"/>
                  <a:gd name="connsiteX1" fmla="*/ 0 w 439969"/>
                  <a:gd name="connsiteY1" fmla="*/ 532324 h 611122"/>
                  <a:gd name="connsiteX2" fmla="*/ 343892 w 439969"/>
                  <a:gd name="connsiteY2" fmla="*/ 0 h 611122"/>
                  <a:gd name="connsiteX3" fmla="*/ 439969 w 439969"/>
                  <a:gd name="connsiteY3" fmla="*/ 528724 h 611122"/>
                  <a:gd name="connsiteX0" fmla="*/ 439969 w 439969"/>
                  <a:gd name="connsiteY0" fmla="*/ 528724 h 611122"/>
                  <a:gd name="connsiteX1" fmla="*/ 0 w 439969"/>
                  <a:gd name="connsiteY1" fmla="*/ 532324 h 611122"/>
                  <a:gd name="connsiteX2" fmla="*/ 343892 w 439969"/>
                  <a:gd name="connsiteY2" fmla="*/ 0 h 611122"/>
                  <a:gd name="connsiteX3" fmla="*/ 439969 w 439969"/>
                  <a:gd name="connsiteY3" fmla="*/ 528724 h 611122"/>
                  <a:gd name="connsiteX0" fmla="*/ 439969 w 512001"/>
                  <a:gd name="connsiteY0" fmla="*/ 242974 h 325372"/>
                  <a:gd name="connsiteX1" fmla="*/ 0 w 512001"/>
                  <a:gd name="connsiteY1" fmla="*/ 246574 h 325372"/>
                  <a:gd name="connsiteX2" fmla="*/ 508198 w 512001"/>
                  <a:gd name="connsiteY2" fmla="*/ 0 h 325372"/>
                  <a:gd name="connsiteX3" fmla="*/ 439969 w 512001"/>
                  <a:gd name="connsiteY3" fmla="*/ 242974 h 325372"/>
                  <a:gd name="connsiteX0" fmla="*/ 439969 w 508198"/>
                  <a:gd name="connsiteY0" fmla="*/ 242974 h 325372"/>
                  <a:gd name="connsiteX1" fmla="*/ 0 w 508198"/>
                  <a:gd name="connsiteY1" fmla="*/ 246574 h 325372"/>
                  <a:gd name="connsiteX2" fmla="*/ 508198 w 508198"/>
                  <a:gd name="connsiteY2" fmla="*/ 0 h 325372"/>
                  <a:gd name="connsiteX3" fmla="*/ 439969 w 508198"/>
                  <a:gd name="connsiteY3" fmla="*/ 242974 h 325372"/>
                  <a:gd name="connsiteX0" fmla="*/ 439969 w 508198"/>
                  <a:gd name="connsiteY0" fmla="*/ 284628 h 367026"/>
                  <a:gd name="connsiteX1" fmla="*/ 0 w 508198"/>
                  <a:gd name="connsiteY1" fmla="*/ 288228 h 367026"/>
                  <a:gd name="connsiteX2" fmla="*/ 508198 w 508198"/>
                  <a:gd name="connsiteY2" fmla="*/ 41654 h 367026"/>
                  <a:gd name="connsiteX3" fmla="*/ 439969 w 508198"/>
                  <a:gd name="connsiteY3" fmla="*/ 284628 h 367026"/>
                  <a:gd name="connsiteX0" fmla="*/ 439969 w 508198"/>
                  <a:gd name="connsiteY0" fmla="*/ 284628 h 367026"/>
                  <a:gd name="connsiteX1" fmla="*/ 0 w 508198"/>
                  <a:gd name="connsiteY1" fmla="*/ 288228 h 367026"/>
                  <a:gd name="connsiteX2" fmla="*/ 508198 w 508198"/>
                  <a:gd name="connsiteY2" fmla="*/ 41654 h 367026"/>
                  <a:gd name="connsiteX3" fmla="*/ 439969 w 508198"/>
                  <a:gd name="connsiteY3" fmla="*/ 284628 h 367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8198" h="367026">
                    <a:moveTo>
                      <a:pt x="439969" y="284628"/>
                    </a:moveTo>
                    <a:cubicBezTo>
                      <a:pt x="303181" y="393202"/>
                      <a:pt x="137632" y="394556"/>
                      <a:pt x="0" y="288228"/>
                    </a:cubicBezTo>
                    <a:cubicBezTo>
                      <a:pt x="114631" y="110787"/>
                      <a:pt x="100673" y="-88086"/>
                      <a:pt x="508198" y="41654"/>
                    </a:cubicBezTo>
                    <a:cubicBezTo>
                      <a:pt x="413224" y="138521"/>
                      <a:pt x="365875" y="90130"/>
                      <a:pt x="439969" y="284628"/>
                    </a:cubicBezTo>
                    <a:close/>
                  </a:path>
                </a:pathLst>
              </a:cu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48" name="グループ化 47"/>
          <p:cNvGrpSpPr/>
          <p:nvPr/>
        </p:nvGrpSpPr>
        <p:grpSpPr>
          <a:xfrm>
            <a:off x="9788048" y="2738765"/>
            <a:ext cx="685557" cy="685557"/>
            <a:chOff x="6014351" y="3408868"/>
            <a:chExt cx="1200352" cy="1200352"/>
          </a:xfrm>
        </p:grpSpPr>
        <p:grpSp>
          <p:nvGrpSpPr>
            <p:cNvPr id="49" name="グループ化 48"/>
            <p:cNvGrpSpPr/>
            <p:nvPr/>
          </p:nvGrpSpPr>
          <p:grpSpPr>
            <a:xfrm>
              <a:off x="6014351" y="3408868"/>
              <a:ext cx="1200352" cy="1200352"/>
              <a:chOff x="4965498" y="2284286"/>
              <a:chExt cx="1200352" cy="1200352"/>
            </a:xfrm>
          </p:grpSpPr>
          <p:sp>
            <p:nvSpPr>
              <p:cNvPr id="61" name="円/楕円 60"/>
              <p:cNvSpPr/>
              <p:nvPr/>
            </p:nvSpPr>
            <p:spPr>
              <a:xfrm>
                <a:off x="4965498" y="2284286"/>
                <a:ext cx="1200352" cy="1200352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2" name="パイ 61"/>
              <p:cNvSpPr/>
              <p:nvPr/>
            </p:nvSpPr>
            <p:spPr>
              <a:xfrm>
                <a:off x="5034692" y="2355227"/>
                <a:ext cx="1056771" cy="1056771"/>
              </a:xfrm>
              <a:prstGeom prst="pie">
                <a:avLst>
                  <a:gd name="adj1" fmla="val 7711160"/>
                  <a:gd name="adj2" fmla="val 5679261"/>
                </a:avLst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パイ 62"/>
              <p:cNvSpPr/>
              <p:nvPr/>
            </p:nvSpPr>
            <p:spPr>
              <a:xfrm>
                <a:off x="5034693" y="2356076"/>
                <a:ext cx="1056771" cy="1056771"/>
              </a:xfrm>
              <a:prstGeom prst="pie">
                <a:avLst>
                  <a:gd name="adj1" fmla="val 19732996"/>
                  <a:gd name="adj2" fmla="val 16200000"/>
                </a:avLst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円/楕円 63"/>
              <p:cNvSpPr/>
              <p:nvPr/>
            </p:nvSpPr>
            <p:spPr>
              <a:xfrm>
                <a:off x="5139674" y="2460209"/>
                <a:ext cx="846805" cy="846805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50" name="グループ化 49"/>
            <p:cNvGrpSpPr/>
            <p:nvPr/>
          </p:nvGrpSpPr>
          <p:grpSpPr>
            <a:xfrm>
              <a:off x="6168115" y="3631446"/>
              <a:ext cx="868607" cy="730541"/>
              <a:chOff x="4217658" y="0"/>
              <a:chExt cx="2762262" cy="2359046"/>
            </a:xfrm>
          </p:grpSpPr>
          <p:grpSp>
            <p:nvGrpSpPr>
              <p:cNvPr id="51" name="グループ化 50"/>
              <p:cNvGrpSpPr/>
              <p:nvPr/>
            </p:nvGrpSpPr>
            <p:grpSpPr>
              <a:xfrm>
                <a:off x="4943053" y="671538"/>
                <a:ext cx="1430488" cy="1687508"/>
                <a:chOff x="9321479" y="1965506"/>
                <a:chExt cx="468139" cy="552251"/>
              </a:xfrm>
            </p:grpSpPr>
            <p:sp>
              <p:nvSpPr>
                <p:cNvPr id="59" name="円/楕円 7"/>
                <p:cNvSpPr/>
                <p:nvPr/>
              </p:nvSpPr>
              <p:spPr>
                <a:xfrm>
                  <a:off x="9321479" y="1965506"/>
                  <a:ext cx="468139" cy="552251"/>
                </a:xfrm>
                <a:custGeom>
                  <a:avLst/>
                  <a:gdLst>
                    <a:gd name="connsiteX0" fmla="*/ 0 w 494270"/>
                    <a:gd name="connsiteY0" fmla="*/ 272535 h 545070"/>
                    <a:gd name="connsiteX1" fmla="*/ 247135 w 494270"/>
                    <a:gd name="connsiteY1" fmla="*/ 0 h 545070"/>
                    <a:gd name="connsiteX2" fmla="*/ 494270 w 494270"/>
                    <a:gd name="connsiteY2" fmla="*/ 272535 h 545070"/>
                    <a:gd name="connsiteX3" fmla="*/ 247135 w 494270"/>
                    <a:gd name="connsiteY3" fmla="*/ 545070 h 545070"/>
                    <a:gd name="connsiteX4" fmla="*/ 0 w 494270"/>
                    <a:gd name="connsiteY4" fmla="*/ 272535 h 545070"/>
                    <a:gd name="connsiteX0" fmla="*/ 0 w 494270"/>
                    <a:gd name="connsiteY0" fmla="*/ 272535 h 564309"/>
                    <a:gd name="connsiteX1" fmla="*/ 247135 w 494270"/>
                    <a:gd name="connsiteY1" fmla="*/ 0 h 564309"/>
                    <a:gd name="connsiteX2" fmla="*/ 494270 w 494270"/>
                    <a:gd name="connsiteY2" fmla="*/ 272535 h 564309"/>
                    <a:gd name="connsiteX3" fmla="*/ 247135 w 494270"/>
                    <a:gd name="connsiteY3" fmla="*/ 545070 h 564309"/>
                    <a:gd name="connsiteX4" fmla="*/ 0 w 494270"/>
                    <a:gd name="connsiteY4" fmla="*/ 272535 h 564309"/>
                    <a:gd name="connsiteX0" fmla="*/ 0 w 494270"/>
                    <a:gd name="connsiteY0" fmla="*/ 272535 h 545103"/>
                    <a:gd name="connsiteX1" fmla="*/ 247135 w 494270"/>
                    <a:gd name="connsiteY1" fmla="*/ 0 h 545103"/>
                    <a:gd name="connsiteX2" fmla="*/ 494270 w 494270"/>
                    <a:gd name="connsiteY2" fmla="*/ 272535 h 545103"/>
                    <a:gd name="connsiteX3" fmla="*/ 247135 w 494270"/>
                    <a:gd name="connsiteY3" fmla="*/ 545070 h 545103"/>
                    <a:gd name="connsiteX4" fmla="*/ 0 w 494270"/>
                    <a:gd name="connsiteY4" fmla="*/ 272535 h 545103"/>
                    <a:gd name="connsiteX0" fmla="*/ 0 w 494270"/>
                    <a:gd name="connsiteY0" fmla="*/ 272535 h 566521"/>
                    <a:gd name="connsiteX1" fmla="*/ 247135 w 494270"/>
                    <a:gd name="connsiteY1" fmla="*/ 0 h 566521"/>
                    <a:gd name="connsiteX2" fmla="*/ 494270 w 494270"/>
                    <a:gd name="connsiteY2" fmla="*/ 272535 h 566521"/>
                    <a:gd name="connsiteX3" fmla="*/ 247135 w 494270"/>
                    <a:gd name="connsiteY3" fmla="*/ 566501 h 566521"/>
                    <a:gd name="connsiteX4" fmla="*/ 0 w 494270"/>
                    <a:gd name="connsiteY4" fmla="*/ 272535 h 566521"/>
                    <a:gd name="connsiteX0" fmla="*/ 0 w 494270"/>
                    <a:gd name="connsiteY0" fmla="*/ 272535 h 566745"/>
                    <a:gd name="connsiteX1" fmla="*/ 247135 w 494270"/>
                    <a:gd name="connsiteY1" fmla="*/ 0 h 566745"/>
                    <a:gd name="connsiteX2" fmla="*/ 494270 w 494270"/>
                    <a:gd name="connsiteY2" fmla="*/ 272535 h 566745"/>
                    <a:gd name="connsiteX3" fmla="*/ 247135 w 494270"/>
                    <a:gd name="connsiteY3" fmla="*/ 566501 h 566745"/>
                    <a:gd name="connsiteX4" fmla="*/ 0 w 494270"/>
                    <a:gd name="connsiteY4" fmla="*/ 272535 h 566745"/>
                    <a:gd name="connsiteX0" fmla="*/ 0 w 494270"/>
                    <a:gd name="connsiteY0" fmla="*/ 272884 h 567094"/>
                    <a:gd name="connsiteX1" fmla="*/ 247135 w 494270"/>
                    <a:gd name="connsiteY1" fmla="*/ 349 h 567094"/>
                    <a:gd name="connsiteX2" fmla="*/ 494270 w 494270"/>
                    <a:gd name="connsiteY2" fmla="*/ 272884 h 567094"/>
                    <a:gd name="connsiteX3" fmla="*/ 247135 w 494270"/>
                    <a:gd name="connsiteY3" fmla="*/ 566850 h 567094"/>
                    <a:gd name="connsiteX4" fmla="*/ 0 w 494270"/>
                    <a:gd name="connsiteY4" fmla="*/ 272884 h 567094"/>
                    <a:gd name="connsiteX0" fmla="*/ 154 w 494424"/>
                    <a:gd name="connsiteY0" fmla="*/ 272884 h 567094"/>
                    <a:gd name="connsiteX1" fmla="*/ 247289 w 494424"/>
                    <a:gd name="connsiteY1" fmla="*/ 349 h 567094"/>
                    <a:gd name="connsiteX2" fmla="*/ 494424 w 494424"/>
                    <a:gd name="connsiteY2" fmla="*/ 272884 h 567094"/>
                    <a:gd name="connsiteX3" fmla="*/ 218714 w 494424"/>
                    <a:gd name="connsiteY3" fmla="*/ 566850 h 567094"/>
                    <a:gd name="connsiteX4" fmla="*/ 154 w 494424"/>
                    <a:gd name="connsiteY4" fmla="*/ 272884 h 567094"/>
                    <a:gd name="connsiteX0" fmla="*/ 8 w 494278"/>
                    <a:gd name="connsiteY0" fmla="*/ 272885 h 571851"/>
                    <a:gd name="connsiteX1" fmla="*/ 247143 w 494278"/>
                    <a:gd name="connsiteY1" fmla="*/ 350 h 571851"/>
                    <a:gd name="connsiteX2" fmla="*/ 494278 w 494278"/>
                    <a:gd name="connsiteY2" fmla="*/ 272885 h 571851"/>
                    <a:gd name="connsiteX3" fmla="*/ 251906 w 494278"/>
                    <a:gd name="connsiteY3" fmla="*/ 571614 h 571851"/>
                    <a:gd name="connsiteX4" fmla="*/ 8 w 494278"/>
                    <a:gd name="connsiteY4" fmla="*/ 272885 h 571851"/>
                    <a:gd name="connsiteX0" fmla="*/ 8 w 494278"/>
                    <a:gd name="connsiteY0" fmla="*/ 272887 h 576608"/>
                    <a:gd name="connsiteX1" fmla="*/ 247143 w 494278"/>
                    <a:gd name="connsiteY1" fmla="*/ 352 h 576608"/>
                    <a:gd name="connsiteX2" fmla="*/ 494278 w 494278"/>
                    <a:gd name="connsiteY2" fmla="*/ 272887 h 576608"/>
                    <a:gd name="connsiteX3" fmla="*/ 240000 w 494278"/>
                    <a:gd name="connsiteY3" fmla="*/ 576378 h 576608"/>
                    <a:gd name="connsiteX4" fmla="*/ 8 w 494278"/>
                    <a:gd name="connsiteY4" fmla="*/ 272887 h 576608"/>
                    <a:gd name="connsiteX0" fmla="*/ 35 w 494305"/>
                    <a:gd name="connsiteY0" fmla="*/ 272885 h 567095"/>
                    <a:gd name="connsiteX1" fmla="*/ 247170 w 494305"/>
                    <a:gd name="connsiteY1" fmla="*/ 350 h 567095"/>
                    <a:gd name="connsiteX2" fmla="*/ 494305 w 494305"/>
                    <a:gd name="connsiteY2" fmla="*/ 272885 h 567095"/>
                    <a:gd name="connsiteX3" fmla="*/ 232883 w 494305"/>
                    <a:gd name="connsiteY3" fmla="*/ 566851 h 567095"/>
                    <a:gd name="connsiteX4" fmla="*/ 35 w 494305"/>
                    <a:gd name="connsiteY4" fmla="*/ 272885 h 567095"/>
                    <a:gd name="connsiteX0" fmla="*/ 30 w 482393"/>
                    <a:gd name="connsiteY0" fmla="*/ 272535 h 566501"/>
                    <a:gd name="connsiteX1" fmla="*/ 235258 w 482393"/>
                    <a:gd name="connsiteY1" fmla="*/ 0 h 566501"/>
                    <a:gd name="connsiteX2" fmla="*/ 482393 w 482393"/>
                    <a:gd name="connsiteY2" fmla="*/ 272535 h 566501"/>
                    <a:gd name="connsiteX3" fmla="*/ 220971 w 482393"/>
                    <a:gd name="connsiteY3" fmla="*/ 566501 h 566501"/>
                    <a:gd name="connsiteX4" fmla="*/ 30 w 482393"/>
                    <a:gd name="connsiteY4" fmla="*/ 272535 h 566501"/>
                    <a:gd name="connsiteX0" fmla="*/ 33 w 468109"/>
                    <a:gd name="connsiteY0" fmla="*/ 274916 h 566501"/>
                    <a:gd name="connsiteX1" fmla="*/ 220974 w 468109"/>
                    <a:gd name="connsiteY1" fmla="*/ 0 h 566501"/>
                    <a:gd name="connsiteX2" fmla="*/ 468109 w 468109"/>
                    <a:gd name="connsiteY2" fmla="*/ 272535 h 566501"/>
                    <a:gd name="connsiteX3" fmla="*/ 206687 w 468109"/>
                    <a:gd name="connsiteY3" fmla="*/ 566501 h 566501"/>
                    <a:gd name="connsiteX4" fmla="*/ 33 w 468109"/>
                    <a:gd name="connsiteY4" fmla="*/ 274916 h 566501"/>
                    <a:gd name="connsiteX0" fmla="*/ 33 w 468109"/>
                    <a:gd name="connsiteY0" fmla="*/ 274932 h 566517"/>
                    <a:gd name="connsiteX1" fmla="*/ 220974 w 468109"/>
                    <a:gd name="connsiteY1" fmla="*/ 16 h 566517"/>
                    <a:gd name="connsiteX2" fmla="*/ 468109 w 468109"/>
                    <a:gd name="connsiteY2" fmla="*/ 272551 h 566517"/>
                    <a:gd name="connsiteX3" fmla="*/ 206687 w 468109"/>
                    <a:gd name="connsiteY3" fmla="*/ 566517 h 566517"/>
                    <a:gd name="connsiteX4" fmla="*/ 33 w 468109"/>
                    <a:gd name="connsiteY4" fmla="*/ 274932 h 566517"/>
                    <a:gd name="connsiteX0" fmla="*/ 389 w 468465"/>
                    <a:gd name="connsiteY0" fmla="*/ 274932 h 554610"/>
                    <a:gd name="connsiteX1" fmla="*/ 221330 w 468465"/>
                    <a:gd name="connsiteY1" fmla="*/ 16 h 554610"/>
                    <a:gd name="connsiteX2" fmla="*/ 468465 w 468465"/>
                    <a:gd name="connsiteY2" fmla="*/ 272551 h 554610"/>
                    <a:gd name="connsiteX3" fmla="*/ 233237 w 468465"/>
                    <a:gd name="connsiteY3" fmla="*/ 554610 h 554610"/>
                    <a:gd name="connsiteX4" fmla="*/ 389 w 468465"/>
                    <a:gd name="connsiteY4" fmla="*/ 274932 h 554610"/>
                    <a:gd name="connsiteX0" fmla="*/ 8 w 468084"/>
                    <a:gd name="connsiteY0" fmla="*/ 274932 h 518891"/>
                    <a:gd name="connsiteX1" fmla="*/ 220949 w 468084"/>
                    <a:gd name="connsiteY1" fmla="*/ 16 h 518891"/>
                    <a:gd name="connsiteX2" fmla="*/ 468084 w 468084"/>
                    <a:gd name="connsiteY2" fmla="*/ 272551 h 518891"/>
                    <a:gd name="connsiteX3" fmla="*/ 220949 w 468084"/>
                    <a:gd name="connsiteY3" fmla="*/ 518891 h 518891"/>
                    <a:gd name="connsiteX4" fmla="*/ 8 w 468084"/>
                    <a:gd name="connsiteY4" fmla="*/ 274932 h 518891"/>
                    <a:gd name="connsiteX0" fmla="*/ 8 w 468084"/>
                    <a:gd name="connsiteY0" fmla="*/ 274932 h 518920"/>
                    <a:gd name="connsiteX1" fmla="*/ 220949 w 468084"/>
                    <a:gd name="connsiteY1" fmla="*/ 16 h 518920"/>
                    <a:gd name="connsiteX2" fmla="*/ 468084 w 468084"/>
                    <a:gd name="connsiteY2" fmla="*/ 272551 h 518920"/>
                    <a:gd name="connsiteX3" fmla="*/ 220949 w 468084"/>
                    <a:gd name="connsiteY3" fmla="*/ 518891 h 518920"/>
                    <a:gd name="connsiteX4" fmla="*/ 8 w 468084"/>
                    <a:gd name="connsiteY4" fmla="*/ 274932 h 518920"/>
                    <a:gd name="connsiteX0" fmla="*/ 63 w 468139"/>
                    <a:gd name="connsiteY0" fmla="*/ 274932 h 537965"/>
                    <a:gd name="connsiteX1" fmla="*/ 221004 w 468139"/>
                    <a:gd name="connsiteY1" fmla="*/ 16 h 537965"/>
                    <a:gd name="connsiteX2" fmla="*/ 468139 w 468139"/>
                    <a:gd name="connsiteY2" fmla="*/ 272551 h 537965"/>
                    <a:gd name="connsiteX3" fmla="*/ 223385 w 468139"/>
                    <a:gd name="connsiteY3" fmla="*/ 537941 h 537965"/>
                    <a:gd name="connsiteX4" fmla="*/ 63 w 468139"/>
                    <a:gd name="connsiteY4" fmla="*/ 274932 h 537965"/>
                    <a:gd name="connsiteX0" fmla="*/ 63 w 468139"/>
                    <a:gd name="connsiteY0" fmla="*/ 274932 h 552251"/>
                    <a:gd name="connsiteX1" fmla="*/ 221004 w 468139"/>
                    <a:gd name="connsiteY1" fmla="*/ 16 h 552251"/>
                    <a:gd name="connsiteX2" fmla="*/ 468139 w 468139"/>
                    <a:gd name="connsiteY2" fmla="*/ 272551 h 552251"/>
                    <a:gd name="connsiteX3" fmla="*/ 223385 w 468139"/>
                    <a:gd name="connsiteY3" fmla="*/ 552229 h 552251"/>
                    <a:gd name="connsiteX4" fmla="*/ 63 w 468139"/>
                    <a:gd name="connsiteY4" fmla="*/ 274932 h 5522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68139" h="552251">
                      <a:moveTo>
                        <a:pt x="63" y="274932"/>
                      </a:moveTo>
                      <a:cubicBezTo>
                        <a:pt x="-334" y="182897"/>
                        <a:pt x="-4646" y="-1968"/>
                        <a:pt x="221004" y="16"/>
                      </a:cubicBezTo>
                      <a:cubicBezTo>
                        <a:pt x="446654" y="2000"/>
                        <a:pt x="468139" y="122034"/>
                        <a:pt x="468139" y="272551"/>
                      </a:cubicBezTo>
                      <a:cubicBezTo>
                        <a:pt x="468139" y="423068"/>
                        <a:pt x="341879" y="554214"/>
                        <a:pt x="223385" y="552229"/>
                      </a:cubicBezTo>
                      <a:cubicBezTo>
                        <a:pt x="104891" y="550244"/>
                        <a:pt x="460" y="366967"/>
                        <a:pt x="63" y="274932"/>
                      </a:cubicBezTo>
                      <a:close/>
                    </a:path>
                  </a:pathLst>
                </a:custGeom>
                <a:solidFill>
                  <a:srgbClr val="FFCC99"/>
                </a:solidFill>
                <a:ln>
                  <a:solidFill>
                    <a:srgbClr val="FFCC9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60" name="円/楕円 59"/>
                <p:cNvSpPr/>
                <p:nvPr/>
              </p:nvSpPr>
              <p:spPr>
                <a:xfrm>
                  <a:off x="9454868" y="2224733"/>
                  <a:ext cx="45719" cy="60187"/>
                </a:xfrm>
                <a:prstGeom prst="ellipse">
                  <a:avLst/>
                </a:prstGeom>
                <a:ln w="6350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52" name="グループ化 51"/>
              <p:cNvGrpSpPr/>
              <p:nvPr/>
            </p:nvGrpSpPr>
            <p:grpSpPr>
              <a:xfrm>
                <a:off x="4818043" y="625647"/>
                <a:ext cx="1700574" cy="1284014"/>
                <a:chOff x="9280568" y="1940891"/>
                <a:chExt cx="556527" cy="420204"/>
              </a:xfrm>
            </p:grpSpPr>
            <p:sp>
              <p:nvSpPr>
                <p:cNvPr id="56" name="円/楕円 8"/>
                <p:cNvSpPr/>
                <p:nvPr/>
              </p:nvSpPr>
              <p:spPr>
                <a:xfrm>
                  <a:off x="9280568" y="1989962"/>
                  <a:ext cx="215695" cy="371133"/>
                </a:xfrm>
                <a:custGeom>
                  <a:avLst/>
                  <a:gdLst>
                    <a:gd name="connsiteX0" fmla="*/ 0 w 111919"/>
                    <a:gd name="connsiteY0" fmla="*/ 57150 h 114300"/>
                    <a:gd name="connsiteX1" fmla="*/ 55960 w 111919"/>
                    <a:gd name="connsiteY1" fmla="*/ 0 h 114300"/>
                    <a:gd name="connsiteX2" fmla="*/ 111920 w 111919"/>
                    <a:gd name="connsiteY2" fmla="*/ 57150 h 114300"/>
                    <a:gd name="connsiteX3" fmla="*/ 55960 w 111919"/>
                    <a:gd name="connsiteY3" fmla="*/ 114300 h 114300"/>
                    <a:gd name="connsiteX4" fmla="*/ 0 w 111919"/>
                    <a:gd name="connsiteY4" fmla="*/ 57150 h 114300"/>
                    <a:gd name="connsiteX0" fmla="*/ 50783 w 162703"/>
                    <a:gd name="connsiteY0" fmla="*/ 57150 h 266700"/>
                    <a:gd name="connsiteX1" fmla="*/ 106743 w 162703"/>
                    <a:gd name="connsiteY1" fmla="*/ 0 h 266700"/>
                    <a:gd name="connsiteX2" fmla="*/ 162703 w 162703"/>
                    <a:gd name="connsiteY2" fmla="*/ 57150 h 266700"/>
                    <a:gd name="connsiteX3" fmla="*/ 9111 w 162703"/>
                    <a:gd name="connsiteY3" fmla="*/ 266700 h 266700"/>
                    <a:gd name="connsiteX4" fmla="*/ 50783 w 162703"/>
                    <a:gd name="connsiteY4" fmla="*/ 57150 h 266700"/>
                    <a:gd name="connsiteX0" fmla="*/ 47769 w 185883"/>
                    <a:gd name="connsiteY0" fmla="*/ 59196 h 269196"/>
                    <a:gd name="connsiteX1" fmla="*/ 103729 w 185883"/>
                    <a:gd name="connsiteY1" fmla="*/ 2046 h 269196"/>
                    <a:gd name="connsiteX2" fmla="*/ 185883 w 185883"/>
                    <a:gd name="connsiteY2" fmla="*/ 113965 h 269196"/>
                    <a:gd name="connsiteX3" fmla="*/ 6097 w 185883"/>
                    <a:gd name="connsiteY3" fmla="*/ 268746 h 269196"/>
                    <a:gd name="connsiteX4" fmla="*/ 47769 w 185883"/>
                    <a:gd name="connsiteY4" fmla="*/ 59196 h 269196"/>
                    <a:gd name="connsiteX0" fmla="*/ 48765 w 186984"/>
                    <a:gd name="connsiteY0" fmla="*/ 32278 h 242278"/>
                    <a:gd name="connsiteX1" fmla="*/ 166638 w 186984"/>
                    <a:gd name="connsiteY1" fmla="*/ 6084 h 242278"/>
                    <a:gd name="connsiteX2" fmla="*/ 186879 w 186984"/>
                    <a:gd name="connsiteY2" fmla="*/ 87047 h 242278"/>
                    <a:gd name="connsiteX3" fmla="*/ 7093 w 186984"/>
                    <a:gd name="connsiteY3" fmla="*/ 241828 h 242278"/>
                    <a:gd name="connsiteX4" fmla="*/ 48765 w 186984"/>
                    <a:gd name="connsiteY4" fmla="*/ 32278 h 242278"/>
                    <a:gd name="connsiteX0" fmla="*/ 37715 w 190546"/>
                    <a:gd name="connsiteY0" fmla="*/ 28291 h 245552"/>
                    <a:gd name="connsiteX1" fmla="*/ 169875 w 190546"/>
                    <a:gd name="connsiteY1" fmla="*/ 9241 h 245552"/>
                    <a:gd name="connsiteX2" fmla="*/ 190116 w 190546"/>
                    <a:gd name="connsiteY2" fmla="*/ 90204 h 245552"/>
                    <a:gd name="connsiteX3" fmla="*/ 10330 w 190546"/>
                    <a:gd name="connsiteY3" fmla="*/ 244985 h 245552"/>
                    <a:gd name="connsiteX4" fmla="*/ 37715 w 190546"/>
                    <a:gd name="connsiteY4" fmla="*/ 28291 h 245552"/>
                    <a:gd name="connsiteX0" fmla="*/ 37715 w 190546"/>
                    <a:gd name="connsiteY0" fmla="*/ 28291 h 245552"/>
                    <a:gd name="connsiteX1" fmla="*/ 169875 w 190546"/>
                    <a:gd name="connsiteY1" fmla="*/ 9241 h 245552"/>
                    <a:gd name="connsiteX2" fmla="*/ 190116 w 190546"/>
                    <a:gd name="connsiteY2" fmla="*/ 90204 h 245552"/>
                    <a:gd name="connsiteX3" fmla="*/ 10330 w 190546"/>
                    <a:gd name="connsiteY3" fmla="*/ 244985 h 245552"/>
                    <a:gd name="connsiteX4" fmla="*/ 37715 w 190546"/>
                    <a:gd name="connsiteY4" fmla="*/ 28291 h 245552"/>
                    <a:gd name="connsiteX0" fmla="*/ 37715 w 190546"/>
                    <a:gd name="connsiteY0" fmla="*/ 28291 h 244985"/>
                    <a:gd name="connsiteX1" fmla="*/ 169875 w 190546"/>
                    <a:gd name="connsiteY1" fmla="*/ 9241 h 244985"/>
                    <a:gd name="connsiteX2" fmla="*/ 190116 w 190546"/>
                    <a:gd name="connsiteY2" fmla="*/ 90204 h 244985"/>
                    <a:gd name="connsiteX3" fmla="*/ 10330 w 190546"/>
                    <a:gd name="connsiteY3" fmla="*/ 244985 h 244985"/>
                    <a:gd name="connsiteX4" fmla="*/ 37715 w 190546"/>
                    <a:gd name="connsiteY4" fmla="*/ 28291 h 244985"/>
                    <a:gd name="connsiteX0" fmla="*/ 31535 w 184366"/>
                    <a:gd name="connsiteY0" fmla="*/ 28291 h 244985"/>
                    <a:gd name="connsiteX1" fmla="*/ 163695 w 184366"/>
                    <a:gd name="connsiteY1" fmla="*/ 9241 h 244985"/>
                    <a:gd name="connsiteX2" fmla="*/ 183936 w 184366"/>
                    <a:gd name="connsiteY2" fmla="*/ 90204 h 244985"/>
                    <a:gd name="connsiteX3" fmla="*/ 4150 w 184366"/>
                    <a:gd name="connsiteY3" fmla="*/ 244985 h 244985"/>
                    <a:gd name="connsiteX4" fmla="*/ 31535 w 184366"/>
                    <a:gd name="connsiteY4" fmla="*/ 28291 h 244985"/>
                    <a:gd name="connsiteX0" fmla="*/ 55744 w 208575"/>
                    <a:gd name="connsiteY0" fmla="*/ 34457 h 351164"/>
                    <a:gd name="connsiteX1" fmla="*/ 187904 w 208575"/>
                    <a:gd name="connsiteY1" fmla="*/ 15407 h 351164"/>
                    <a:gd name="connsiteX2" fmla="*/ 208145 w 208575"/>
                    <a:gd name="connsiteY2" fmla="*/ 96370 h 351164"/>
                    <a:gd name="connsiteX3" fmla="*/ 2166 w 208575"/>
                    <a:gd name="connsiteY3" fmla="*/ 351164 h 351164"/>
                    <a:gd name="connsiteX4" fmla="*/ 55744 w 208575"/>
                    <a:gd name="connsiteY4" fmla="*/ 34457 h 351164"/>
                    <a:gd name="connsiteX0" fmla="*/ 62864 w 215695"/>
                    <a:gd name="connsiteY0" fmla="*/ 54426 h 371133"/>
                    <a:gd name="connsiteX1" fmla="*/ 195024 w 215695"/>
                    <a:gd name="connsiteY1" fmla="*/ 35376 h 371133"/>
                    <a:gd name="connsiteX2" fmla="*/ 215265 w 215695"/>
                    <a:gd name="connsiteY2" fmla="*/ 116339 h 371133"/>
                    <a:gd name="connsiteX3" fmla="*/ 9286 w 215695"/>
                    <a:gd name="connsiteY3" fmla="*/ 371133 h 371133"/>
                    <a:gd name="connsiteX4" fmla="*/ 62864 w 215695"/>
                    <a:gd name="connsiteY4" fmla="*/ 54426 h 3711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5695" h="371133">
                      <a:moveTo>
                        <a:pt x="62864" y="54426"/>
                      </a:moveTo>
                      <a:cubicBezTo>
                        <a:pt x="143826" y="-49159"/>
                        <a:pt x="169624" y="25057"/>
                        <a:pt x="195024" y="35376"/>
                      </a:cubicBezTo>
                      <a:cubicBezTo>
                        <a:pt x="220424" y="45695"/>
                        <a:pt x="215265" y="84776"/>
                        <a:pt x="215265" y="116339"/>
                      </a:cubicBezTo>
                      <a:cubicBezTo>
                        <a:pt x="215265" y="147902"/>
                        <a:pt x="84692" y="333827"/>
                        <a:pt x="9286" y="371133"/>
                      </a:cubicBezTo>
                      <a:cubicBezTo>
                        <a:pt x="-1827" y="301283"/>
                        <a:pt x="-18098" y="158011"/>
                        <a:pt x="62864" y="54426"/>
                      </a:cubicBezTo>
                      <a:close/>
                    </a:path>
                  </a:pathLst>
                </a:custGeom>
                <a:solidFill>
                  <a:schemeClr val="tx2">
                    <a:lumMod val="50000"/>
                  </a:schemeClr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7" name="円/楕円 8"/>
                <p:cNvSpPr/>
                <p:nvPr/>
              </p:nvSpPr>
              <p:spPr>
                <a:xfrm>
                  <a:off x="9435892" y="1940891"/>
                  <a:ext cx="215695" cy="371133"/>
                </a:xfrm>
                <a:custGeom>
                  <a:avLst/>
                  <a:gdLst>
                    <a:gd name="connsiteX0" fmla="*/ 0 w 111919"/>
                    <a:gd name="connsiteY0" fmla="*/ 57150 h 114300"/>
                    <a:gd name="connsiteX1" fmla="*/ 55960 w 111919"/>
                    <a:gd name="connsiteY1" fmla="*/ 0 h 114300"/>
                    <a:gd name="connsiteX2" fmla="*/ 111920 w 111919"/>
                    <a:gd name="connsiteY2" fmla="*/ 57150 h 114300"/>
                    <a:gd name="connsiteX3" fmla="*/ 55960 w 111919"/>
                    <a:gd name="connsiteY3" fmla="*/ 114300 h 114300"/>
                    <a:gd name="connsiteX4" fmla="*/ 0 w 111919"/>
                    <a:gd name="connsiteY4" fmla="*/ 57150 h 114300"/>
                    <a:gd name="connsiteX0" fmla="*/ 50783 w 162703"/>
                    <a:gd name="connsiteY0" fmla="*/ 57150 h 266700"/>
                    <a:gd name="connsiteX1" fmla="*/ 106743 w 162703"/>
                    <a:gd name="connsiteY1" fmla="*/ 0 h 266700"/>
                    <a:gd name="connsiteX2" fmla="*/ 162703 w 162703"/>
                    <a:gd name="connsiteY2" fmla="*/ 57150 h 266700"/>
                    <a:gd name="connsiteX3" fmla="*/ 9111 w 162703"/>
                    <a:gd name="connsiteY3" fmla="*/ 266700 h 266700"/>
                    <a:gd name="connsiteX4" fmla="*/ 50783 w 162703"/>
                    <a:gd name="connsiteY4" fmla="*/ 57150 h 266700"/>
                    <a:gd name="connsiteX0" fmla="*/ 47769 w 185883"/>
                    <a:gd name="connsiteY0" fmla="*/ 59196 h 269196"/>
                    <a:gd name="connsiteX1" fmla="*/ 103729 w 185883"/>
                    <a:gd name="connsiteY1" fmla="*/ 2046 h 269196"/>
                    <a:gd name="connsiteX2" fmla="*/ 185883 w 185883"/>
                    <a:gd name="connsiteY2" fmla="*/ 113965 h 269196"/>
                    <a:gd name="connsiteX3" fmla="*/ 6097 w 185883"/>
                    <a:gd name="connsiteY3" fmla="*/ 268746 h 269196"/>
                    <a:gd name="connsiteX4" fmla="*/ 47769 w 185883"/>
                    <a:gd name="connsiteY4" fmla="*/ 59196 h 269196"/>
                    <a:gd name="connsiteX0" fmla="*/ 48765 w 186984"/>
                    <a:gd name="connsiteY0" fmla="*/ 32278 h 242278"/>
                    <a:gd name="connsiteX1" fmla="*/ 166638 w 186984"/>
                    <a:gd name="connsiteY1" fmla="*/ 6084 h 242278"/>
                    <a:gd name="connsiteX2" fmla="*/ 186879 w 186984"/>
                    <a:gd name="connsiteY2" fmla="*/ 87047 h 242278"/>
                    <a:gd name="connsiteX3" fmla="*/ 7093 w 186984"/>
                    <a:gd name="connsiteY3" fmla="*/ 241828 h 242278"/>
                    <a:gd name="connsiteX4" fmla="*/ 48765 w 186984"/>
                    <a:gd name="connsiteY4" fmla="*/ 32278 h 242278"/>
                    <a:gd name="connsiteX0" fmla="*/ 37715 w 190546"/>
                    <a:gd name="connsiteY0" fmla="*/ 28291 h 245552"/>
                    <a:gd name="connsiteX1" fmla="*/ 169875 w 190546"/>
                    <a:gd name="connsiteY1" fmla="*/ 9241 h 245552"/>
                    <a:gd name="connsiteX2" fmla="*/ 190116 w 190546"/>
                    <a:gd name="connsiteY2" fmla="*/ 90204 h 245552"/>
                    <a:gd name="connsiteX3" fmla="*/ 10330 w 190546"/>
                    <a:gd name="connsiteY3" fmla="*/ 244985 h 245552"/>
                    <a:gd name="connsiteX4" fmla="*/ 37715 w 190546"/>
                    <a:gd name="connsiteY4" fmla="*/ 28291 h 245552"/>
                    <a:gd name="connsiteX0" fmla="*/ 37715 w 190546"/>
                    <a:gd name="connsiteY0" fmla="*/ 28291 h 245552"/>
                    <a:gd name="connsiteX1" fmla="*/ 169875 w 190546"/>
                    <a:gd name="connsiteY1" fmla="*/ 9241 h 245552"/>
                    <a:gd name="connsiteX2" fmla="*/ 190116 w 190546"/>
                    <a:gd name="connsiteY2" fmla="*/ 90204 h 245552"/>
                    <a:gd name="connsiteX3" fmla="*/ 10330 w 190546"/>
                    <a:gd name="connsiteY3" fmla="*/ 244985 h 245552"/>
                    <a:gd name="connsiteX4" fmla="*/ 37715 w 190546"/>
                    <a:gd name="connsiteY4" fmla="*/ 28291 h 245552"/>
                    <a:gd name="connsiteX0" fmla="*/ 37715 w 190546"/>
                    <a:gd name="connsiteY0" fmla="*/ 28291 h 244985"/>
                    <a:gd name="connsiteX1" fmla="*/ 169875 w 190546"/>
                    <a:gd name="connsiteY1" fmla="*/ 9241 h 244985"/>
                    <a:gd name="connsiteX2" fmla="*/ 190116 w 190546"/>
                    <a:gd name="connsiteY2" fmla="*/ 90204 h 244985"/>
                    <a:gd name="connsiteX3" fmla="*/ 10330 w 190546"/>
                    <a:gd name="connsiteY3" fmla="*/ 244985 h 244985"/>
                    <a:gd name="connsiteX4" fmla="*/ 37715 w 190546"/>
                    <a:gd name="connsiteY4" fmla="*/ 28291 h 244985"/>
                    <a:gd name="connsiteX0" fmla="*/ 31535 w 184366"/>
                    <a:gd name="connsiteY0" fmla="*/ 28291 h 244985"/>
                    <a:gd name="connsiteX1" fmla="*/ 163695 w 184366"/>
                    <a:gd name="connsiteY1" fmla="*/ 9241 h 244985"/>
                    <a:gd name="connsiteX2" fmla="*/ 183936 w 184366"/>
                    <a:gd name="connsiteY2" fmla="*/ 90204 h 244985"/>
                    <a:gd name="connsiteX3" fmla="*/ 4150 w 184366"/>
                    <a:gd name="connsiteY3" fmla="*/ 244985 h 244985"/>
                    <a:gd name="connsiteX4" fmla="*/ 31535 w 184366"/>
                    <a:gd name="connsiteY4" fmla="*/ 28291 h 244985"/>
                    <a:gd name="connsiteX0" fmla="*/ 55744 w 208575"/>
                    <a:gd name="connsiteY0" fmla="*/ 34457 h 351164"/>
                    <a:gd name="connsiteX1" fmla="*/ 187904 w 208575"/>
                    <a:gd name="connsiteY1" fmla="*/ 15407 h 351164"/>
                    <a:gd name="connsiteX2" fmla="*/ 208145 w 208575"/>
                    <a:gd name="connsiteY2" fmla="*/ 96370 h 351164"/>
                    <a:gd name="connsiteX3" fmla="*/ 2166 w 208575"/>
                    <a:gd name="connsiteY3" fmla="*/ 351164 h 351164"/>
                    <a:gd name="connsiteX4" fmla="*/ 55744 w 208575"/>
                    <a:gd name="connsiteY4" fmla="*/ 34457 h 351164"/>
                    <a:gd name="connsiteX0" fmla="*/ 62864 w 215695"/>
                    <a:gd name="connsiteY0" fmla="*/ 54426 h 371133"/>
                    <a:gd name="connsiteX1" fmla="*/ 195024 w 215695"/>
                    <a:gd name="connsiteY1" fmla="*/ 35376 h 371133"/>
                    <a:gd name="connsiteX2" fmla="*/ 215265 w 215695"/>
                    <a:gd name="connsiteY2" fmla="*/ 116339 h 371133"/>
                    <a:gd name="connsiteX3" fmla="*/ 9286 w 215695"/>
                    <a:gd name="connsiteY3" fmla="*/ 371133 h 371133"/>
                    <a:gd name="connsiteX4" fmla="*/ 62864 w 215695"/>
                    <a:gd name="connsiteY4" fmla="*/ 54426 h 3711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5695" h="371133">
                      <a:moveTo>
                        <a:pt x="62864" y="54426"/>
                      </a:moveTo>
                      <a:cubicBezTo>
                        <a:pt x="143826" y="-49159"/>
                        <a:pt x="169624" y="25057"/>
                        <a:pt x="195024" y="35376"/>
                      </a:cubicBezTo>
                      <a:cubicBezTo>
                        <a:pt x="220424" y="45695"/>
                        <a:pt x="215265" y="84776"/>
                        <a:pt x="215265" y="116339"/>
                      </a:cubicBezTo>
                      <a:cubicBezTo>
                        <a:pt x="215265" y="147902"/>
                        <a:pt x="84692" y="333827"/>
                        <a:pt x="9286" y="371133"/>
                      </a:cubicBezTo>
                      <a:cubicBezTo>
                        <a:pt x="-1827" y="301283"/>
                        <a:pt x="-18098" y="158011"/>
                        <a:pt x="62864" y="54426"/>
                      </a:cubicBezTo>
                      <a:close/>
                    </a:path>
                  </a:pathLst>
                </a:custGeom>
                <a:solidFill>
                  <a:schemeClr val="tx2">
                    <a:lumMod val="50000"/>
                  </a:schemeClr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8" name="円/楕円 8"/>
                <p:cNvSpPr/>
                <p:nvPr/>
              </p:nvSpPr>
              <p:spPr>
                <a:xfrm flipH="1">
                  <a:off x="9621400" y="1983332"/>
                  <a:ext cx="215695" cy="371133"/>
                </a:xfrm>
                <a:custGeom>
                  <a:avLst/>
                  <a:gdLst>
                    <a:gd name="connsiteX0" fmla="*/ 0 w 111919"/>
                    <a:gd name="connsiteY0" fmla="*/ 57150 h 114300"/>
                    <a:gd name="connsiteX1" fmla="*/ 55960 w 111919"/>
                    <a:gd name="connsiteY1" fmla="*/ 0 h 114300"/>
                    <a:gd name="connsiteX2" fmla="*/ 111920 w 111919"/>
                    <a:gd name="connsiteY2" fmla="*/ 57150 h 114300"/>
                    <a:gd name="connsiteX3" fmla="*/ 55960 w 111919"/>
                    <a:gd name="connsiteY3" fmla="*/ 114300 h 114300"/>
                    <a:gd name="connsiteX4" fmla="*/ 0 w 111919"/>
                    <a:gd name="connsiteY4" fmla="*/ 57150 h 114300"/>
                    <a:gd name="connsiteX0" fmla="*/ 50783 w 162703"/>
                    <a:gd name="connsiteY0" fmla="*/ 57150 h 266700"/>
                    <a:gd name="connsiteX1" fmla="*/ 106743 w 162703"/>
                    <a:gd name="connsiteY1" fmla="*/ 0 h 266700"/>
                    <a:gd name="connsiteX2" fmla="*/ 162703 w 162703"/>
                    <a:gd name="connsiteY2" fmla="*/ 57150 h 266700"/>
                    <a:gd name="connsiteX3" fmla="*/ 9111 w 162703"/>
                    <a:gd name="connsiteY3" fmla="*/ 266700 h 266700"/>
                    <a:gd name="connsiteX4" fmla="*/ 50783 w 162703"/>
                    <a:gd name="connsiteY4" fmla="*/ 57150 h 266700"/>
                    <a:gd name="connsiteX0" fmla="*/ 47769 w 185883"/>
                    <a:gd name="connsiteY0" fmla="*/ 59196 h 269196"/>
                    <a:gd name="connsiteX1" fmla="*/ 103729 w 185883"/>
                    <a:gd name="connsiteY1" fmla="*/ 2046 h 269196"/>
                    <a:gd name="connsiteX2" fmla="*/ 185883 w 185883"/>
                    <a:gd name="connsiteY2" fmla="*/ 113965 h 269196"/>
                    <a:gd name="connsiteX3" fmla="*/ 6097 w 185883"/>
                    <a:gd name="connsiteY3" fmla="*/ 268746 h 269196"/>
                    <a:gd name="connsiteX4" fmla="*/ 47769 w 185883"/>
                    <a:gd name="connsiteY4" fmla="*/ 59196 h 269196"/>
                    <a:gd name="connsiteX0" fmla="*/ 48765 w 186984"/>
                    <a:gd name="connsiteY0" fmla="*/ 32278 h 242278"/>
                    <a:gd name="connsiteX1" fmla="*/ 166638 w 186984"/>
                    <a:gd name="connsiteY1" fmla="*/ 6084 h 242278"/>
                    <a:gd name="connsiteX2" fmla="*/ 186879 w 186984"/>
                    <a:gd name="connsiteY2" fmla="*/ 87047 h 242278"/>
                    <a:gd name="connsiteX3" fmla="*/ 7093 w 186984"/>
                    <a:gd name="connsiteY3" fmla="*/ 241828 h 242278"/>
                    <a:gd name="connsiteX4" fmla="*/ 48765 w 186984"/>
                    <a:gd name="connsiteY4" fmla="*/ 32278 h 242278"/>
                    <a:gd name="connsiteX0" fmla="*/ 37715 w 190546"/>
                    <a:gd name="connsiteY0" fmla="*/ 28291 h 245552"/>
                    <a:gd name="connsiteX1" fmla="*/ 169875 w 190546"/>
                    <a:gd name="connsiteY1" fmla="*/ 9241 h 245552"/>
                    <a:gd name="connsiteX2" fmla="*/ 190116 w 190546"/>
                    <a:gd name="connsiteY2" fmla="*/ 90204 h 245552"/>
                    <a:gd name="connsiteX3" fmla="*/ 10330 w 190546"/>
                    <a:gd name="connsiteY3" fmla="*/ 244985 h 245552"/>
                    <a:gd name="connsiteX4" fmla="*/ 37715 w 190546"/>
                    <a:gd name="connsiteY4" fmla="*/ 28291 h 245552"/>
                    <a:gd name="connsiteX0" fmla="*/ 37715 w 190546"/>
                    <a:gd name="connsiteY0" fmla="*/ 28291 h 245552"/>
                    <a:gd name="connsiteX1" fmla="*/ 169875 w 190546"/>
                    <a:gd name="connsiteY1" fmla="*/ 9241 h 245552"/>
                    <a:gd name="connsiteX2" fmla="*/ 190116 w 190546"/>
                    <a:gd name="connsiteY2" fmla="*/ 90204 h 245552"/>
                    <a:gd name="connsiteX3" fmla="*/ 10330 w 190546"/>
                    <a:gd name="connsiteY3" fmla="*/ 244985 h 245552"/>
                    <a:gd name="connsiteX4" fmla="*/ 37715 w 190546"/>
                    <a:gd name="connsiteY4" fmla="*/ 28291 h 245552"/>
                    <a:gd name="connsiteX0" fmla="*/ 37715 w 190546"/>
                    <a:gd name="connsiteY0" fmla="*/ 28291 h 244985"/>
                    <a:gd name="connsiteX1" fmla="*/ 169875 w 190546"/>
                    <a:gd name="connsiteY1" fmla="*/ 9241 h 244985"/>
                    <a:gd name="connsiteX2" fmla="*/ 190116 w 190546"/>
                    <a:gd name="connsiteY2" fmla="*/ 90204 h 244985"/>
                    <a:gd name="connsiteX3" fmla="*/ 10330 w 190546"/>
                    <a:gd name="connsiteY3" fmla="*/ 244985 h 244985"/>
                    <a:gd name="connsiteX4" fmla="*/ 37715 w 190546"/>
                    <a:gd name="connsiteY4" fmla="*/ 28291 h 244985"/>
                    <a:gd name="connsiteX0" fmla="*/ 31535 w 184366"/>
                    <a:gd name="connsiteY0" fmla="*/ 28291 h 244985"/>
                    <a:gd name="connsiteX1" fmla="*/ 163695 w 184366"/>
                    <a:gd name="connsiteY1" fmla="*/ 9241 h 244985"/>
                    <a:gd name="connsiteX2" fmla="*/ 183936 w 184366"/>
                    <a:gd name="connsiteY2" fmla="*/ 90204 h 244985"/>
                    <a:gd name="connsiteX3" fmla="*/ 4150 w 184366"/>
                    <a:gd name="connsiteY3" fmla="*/ 244985 h 244985"/>
                    <a:gd name="connsiteX4" fmla="*/ 31535 w 184366"/>
                    <a:gd name="connsiteY4" fmla="*/ 28291 h 244985"/>
                    <a:gd name="connsiteX0" fmla="*/ 55744 w 208575"/>
                    <a:gd name="connsiteY0" fmla="*/ 34457 h 351164"/>
                    <a:gd name="connsiteX1" fmla="*/ 187904 w 208575"/>
                    <a:gd name="connsiteY1" fmla="*/ 15407 h 351164"/>
                    <a:gd name="connsiteX2" fmla="*/ 208145 w 208575"/>
                    <a:gd name="connsiteY2" fmla="*/ 96370 h 351164"/>
                    <a:gd name="connsiteX3" fmla="*/ 2166 w 208575"/>
                    <a:gd name="connsiteY3" fmla="*/ 351164 h 351164"/>
                    <a:gd name="connsiteX4" fmla="*/ 55744 w 208575"/>
                    <a:gd name="connsiteY4" fmla="*/ 34457 h 351164"/>
                    <a:gd name="connsiteX0" fmla="*/ 62864 w 215695"/>
                    <a:gd name="connsiteY0" fmla="*/ 54426 h 371133"/>
                    <a:gd name="connsiteX1" fmla="*/ 195024 w 215695"/>
                    <a:gd name="connsiteY1" fmla="*/ 35376 h 371133"/>
                    <a:gd name="connsiteX2" fmla="*/ 215265 w 215695"/>
                    <a:gd name="connsiteY2" fmla="*/ 116339 h 371133"/>
                    <a:gd name="connsiteX3" fmla="*/ 9286 w 215695"/>
                    <a:gd name="connsiteY3" fmla="*/ 371133 h 371133"/>
                    <a:gd name="connsiteX4" fmla="*/ 62864 w 215695"/>
                    <a:gd name="connsiteY4" fmla="*/ 54426 h 3711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5695" h="371133">
                      <a:moveTo>
                        <a:pt x="62864" y="54426"/>
                      </a:moveTo>
                      <a:cubicBezTo>
                        <a:pt x="143826" y="-49159"/>
                        <a:pt x="169624" y="25057"/>
                        <a:pt x="195024" y="35376"/>
                      </a:cubicBezTo>
                      <a:cubicBezTo>
                        <a:pt x="220424" y="45695"/>
                        <a:pt x="215265" y="84776"/>
                        <a:pt x="215265" y="116339"/>
                      </a:cubicBezTo>
                      <a:cubicBezTo>
                        <a:pt x="215265" y="147902"/>
                        <a:pt x="84692" y="333827"/>
                        <a:pt x="9286" y="371133"/>
                      </a:cubicBezTo>
                      <a:cubicBezTo>
                        <a:pt x="-1827" y="301283"/>
                        <a:pt x="-18098" y="158011"/>
                        <a:pt x="62864" y="54426"/>
                      </a:cubicBezTo>
                      <a:close/>
                    </a:path>
                  </a:pathLst>
                </a:custGeom>
                <a:solidFill>
                  <a:schemeClr val="tx2">
                    <a:lumMod val="50000"/>
                  </a:schemeClr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b="1" dirty="0"/>
                </a:p>
              </p:txBody>
            </p:sp>
          </p:grpSp>
          <p:grpSp>
            <p:nvGrpSpPr>
              <p:cNvPr id="53" name="グループ化 52"/>
              <p:cNvGrpSpPr/>
              <p:nvPr/>
            </p:nvGrpSpPr>
            <p:grpSpPr>
              <a:xfrm>
                <a:off x="4217658" y="0"/>
                <a:ext cx="2762262" cy="1275723"/>
                <a:chOff x="7894680" y="1021220"/>
                <a:chExt cx="903973" cy="417491"/>
              </a:xfrm>
            </p:grpSpPr>
            <p:sp>
              <p:nvSpPr>
                <p:cNvPr id="54" name="円/楕円 4"/>
                <p:cNvSpPr/>
                <p:nvPr/>
              </p:nvSpPr>
              <p:spPr>
                <a:xfrm>
                  <a:off x="7894680" y="1200620"/>
                  <a:ext cx="903973" cy="238091"/>
                </a:xfrm>
                <a:custGeom>
                  <a:avLst/>
                  <a:gdLst>
                    <a:gd name="connsiteX0" fmla="*/ 0 w 889686"/>
                    <a:gd name="connsiteY0" fmla="*/ 118762 h 237524"/>
                    <a:gd name="connsiteX1" fmla="*/ 444843 w 889686"/>
                    <a:gd name="connsiteY1" fmla="*/ 0 h 237524"/>
                    <a:gd name="connsiteX2" fmla="*/ 889686 w 889686"/>
                    <a:gd name="connsiteY2" fmla="*/ 118762 h 237524"/>
                    <a:gd name="connsiteX3" fmla="*/ 444843 w 889686"/>
                    <a:gd name="connsiteY3" fmla="*/ 237524 h 237524"/>
                    <a:gd name="connsiteX4" fmla="*/ 0 w 889686"/>
                    <a:gd name="connsiteY4" fmla="*/ 118762 h 237524"/>
                    <a:gd name="connsiteX0" fmla="*/ 0 w 894448"/>
                    <a:gd name="connsiteY0" fmla="*/ 119587 h 241095"/>
                    <a:gd name="connsiteX1" fmla="*/ 444843 w 894448"/>
                    <a:gd name="connsiteY1" fmla="*/ 825 h 241095"/>
                    <a:gd name="connsiteX2" fmla="*/ 894448 w 894448"/>
                    <a:gd name="connsiteY2" fmla="*/ 171975 h 241095"/>
                    <a:gd name="connsiteX3" fmla="*/ 444843 w 894448"/>
                    <a:gd name="connsiteY3" fmla="*/ 238349 h 241095"/>
                    <a:gd name="connsiteX4" fmla="*/ 0 w 894448"/>
                    <a:gd name="connsiteY4" fmla="*/ 119587 h 241095"/>
                    <a:gd name="connsiteX0" fmla="*/ 0 w 903973"/>
                    <a:gd name="connsiteY0" fmla="*/ 156907 h 238091"/>
                    <a:gd name="connsiteX1" fmla="*/ 454368 w 903973"/>
                    <a:gd name="connsiteY1" fmla="*/ 45 h 238091"/>
                    <a:gd name="connsiteX2" fmla="*/ 903973 w 903973"/>
                    <a:gd name="connsiteY2" fmla="*/ 171195 h 238091"/>
                    <a:gd name="connsiteX3" fmla="*/ 454368 w 903973"/>
                    <a:gd name="connsiteY3" fmla="*/ 237569 h 238091"/>
                    <a:gd name="connsiteX4" fmla="*/ 0 w 903973"/>
                    <a:gd name="connsiteY4" fmla="*/ 156907 h 2380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03973" h="238091">
                      <a:moveTo>
                        <a:pt x="0" y="156907"/>
                      </a:moveTo>
                      <a:cubicBezTo>
                        <a:pt x="0" y="91317"/>
                        <a:pt x="303706" y="-2336"/>
                        <a:pt x="454368" y="45"/>
                      </a:cubicBezTo>
                      <a:cubicBezTo>
                        <a:pt x="605030" y="2426"/>
                        <a:pt x="903973" y="105605"/>
                        <a:pt x="903973" y="171195"/>
                      </a:cubicBezTo>
                      <a:cubicBezTo>
                        <a:pt x="903973" y="236785"/>
                        <a:pt x="605030" y="239950"/>
                        <a:pt x="454368" y="237569"/>
                      </a:cubicBezTo>
                      <a:cubicBezTo>
                        <a:pt x="303706" y="235188"/>
                        <a:pt x="0" y="222497"/>
                        <a:pt x="0" y="156907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5" name="パイ 5"/>
                <p:cNvSpPr/>
                <p:nvPr/>
              </p:nvSpPr>
              <p:spPr>
                <a:xfrm>
                  <a:off x="8111711" y="1021220"/>
                  <a:ext cx="582232" cy="367026"/>
                </a:xfrm>
                <a:custGeom>
                  <a:avLst/>
                  <a:gdLst>
                    <a:gd name="connsiteX0" fmla="*/ 683602 w 922638"/>
                    <a:gd name="connsiteY0" fmla="*/ 1249385 h 1331784"/>
                    <a:gd name="connsiteX1" fmla="*/ 243633 w 922638"/>
                    <a:gd name="connsiteY1" fmla="*/ 1252985 h 1331784"/>
                    <a:gd name="connsiteX2" fmla="*/ 461319 w 922638"/>
                    <a:gd name="connsiteY2" fmla="*/ 665892 h 1331784"/>
                    <a:gd name="connsiteX3" fmla="*/ 683602 w 922638"/>
                    <a:gd name="connsiteY3" fmla="*/ 1249385 h 1331784"/>
                    <a:gd name="connsiteX0" fmla="*/ 439969 w 439969"/>
                    <a:gd name="connsiteY0" fmla="*/ 528724 h 611122"/>
                    <a:gd name="connsiteX1" fmla="*/ 0 w 439969"/>
                    <a:gd name="connsiteY1" fmla="*/ 532324 h 611122"/>
                    <a:gd name="connsiteX2" fmla="*/ 343892 w 439969"/>
                    <a:gd name="connsiteY2" fmla="*/ 0 h 611122"/>
                    <a:gd name="connsiteX3" fmla="*/ 439969 w 439969"/>
                    <a:gd name="connsiteY3" fmla="*/ 528724 h 611122"/>
                    <a:gd name="connsiteX0" fmla="*/ 439969 w 439969"/>
                    <a:gd name="connsiteY0" fmla="*/ 528724 h 611122"/>
                    <a:gd name="connsiteX1" fmla="*/ 0 w 439969"/>
                    <a:gd name="connsiteY1" fmla="*/ 532324 h 611122"/>
                    <a:gd name="connsiteX2" fmla="*/ 343892 w 439969"/>
                    <a:gd name="connsiteY2" fmla="*/ 0 h 611122"/>
                    <a:gd name="connsiteX3" fmla="*/ 439969 w 439969"/>
                    <a:gd name="connsiteY3" fmla="*/ 528724 h 611122"/>
                    <a:gd name="connsiteX0" fmla="*/ 439969 w 439969"/>
                    <a:gd name="connsiteY0" fmla="*/ 528724 h 611122"/>
                    <a:gd name="connsiteX1" fmla="*/ 0 w 439969"/>
                    <a:gd name="connsiteY1" fmla="*/ 532324 h 611122"/>
                    <a:gd name="connsiteX2" fmla="*/ 343892 w 439969"/>
                    <a:gd name="connsiteY2" fmla="*/ 0 h 611122"/>
                    <a:gd name="connsiteX3" fmla="*/ 439969 w 439969"/>
                    <a:gd name="connsiteY3" fmla="*/ 528724 h 611122"/>
                    <a:gd name="connsiteX0" fmla="*/ 439969 w 512001"/>
                    <a:gd name="connsiteY0" fmla="*/ 242974 h 325372"/>
                    <a:gd name="connsiteX1" fmla="*/ 0 w 512001"/>
                    <a:gd name="connsiteY1" fmla="*/ 246574 h 325372"/>
                    <a:gd name="connsiteX2" fmla="*/ 508198 w 512001"/>
                    <a:gd name="connsiteY2" fmla="*/ 0 h 325372"/>
                    <a:gd name="connsiteX3" fmla="*/ 439969 w 512001"/>
                    <a:gd name="connsiteY3" fmla="*/ 242974 h 325372"/>
                    <a:gd name="connsiteX0" fmla="*/ 439969 w 508198"/>
                    <a:gd name="connsiteY0" fmla="*/ 242974 h 325372"/>
                    <a:gd name="connsiteX1" fmla="*/ 0 w 508198"/>
                    <a:gd name="connsiteY1" fmla="*/ 246574 h 325372"/>
                    <a:gd name="connsiteX2" fmla="*/ 508198 w 508198"/>
                    <a:gd name="connsiteY2" fmla="*/ 0 h 325372"/>
                    <a:gd name="connsiteX3" fmla="*/ 439969 w 508198"/>
                    <a:gd name="connsiteY3" fmla="*/ 242974 h 325372"/>
                    <a:gd name="connsiteX0" fmla="*/ 439969 w 508198"/>
                    <a:gd name="connsiteY0" fmla="*/ 284628 h 367026"/>
                    <a:gd name="connsiteX1" fmla="*/ 0 w 508198"/>
                    <a:gd name="connsiteY1" fmla="*/ 288228 h 367026"/>
                    <a:gd name="connsiteX2" fmla="*/ 508198 w 508198"/>
                    <a:gd name="connsiteY2" fmla="*/ 41654 h 367026"/>
                    <a:gd name="connsiteX3" fmla="*/ 439969 w 508198"/>
                    <a:gd name="connsiteY3" fmla="*/ 284628 h 367026"/>
                    <a:gd name="connsiteX0" fmla="*/ 439969 w 508198"/>
                    <a:gd name="connsiteY0" fmla="*/ 284628 h 367026"/>
                    <a:gd name="connsiteX1" fmla="*/ 0 w 508198"/>
                    <a:gd name="connsiteY1" fmla="*/ 288228 h 367026"/>
                    <a:gd name="connsiteX2" fmla="*/ 508198 w 508198"/>
                    <a:gd name="connsiteY2" fmla="*/ 41654 h 367026"/>
                    <a:gd name="connsiteX3" fmla="*/ 439969 w 508198"/>
                    <a:gd name="connsiteY3" fmla="*/ 284628 h 367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08198" h="367026">
                      <a:moveTo>
                        <a:pt x="439969" y="284628"/>
                      </a:moveTo>
                      <a:cubicBezTo>
                        <a:pt x="303181" y="393202"/>
                        <a:pt x="137632" y="394556"/>
                        <a:pt x="0" y="288228"/>
                      </a:cubicBezTo>
                      <a:cubicBezTo>
                        <a:pt x="114631" y="110787"/>
                        <a:pt x="100673" y="-88086"/>
                        <a:pt x="508198" y="41654"/>
                      </a:cubicBezTo>
                      <a:cubicBezTo>
                        <a:pt x="413224" y="138521"/>
                        <a:pt x="365875" y="90130"/>
                        <a:pt x="439969" y="284628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  <p:grpSp>
        <p:nvGrpSpPr>
          <p:cNvPr id="65" name="グループ化 64"/>
          <p:cNvGrpSpPr/>
          <p:nvPr/>
        </p:nvGrpSpPr>
        <p:grpSpPr>
          <a:xfrm>
            <a:off x="9782259" y="3487142"/>
            <a:ext cx="685557" cy="685557"/>
            <a:chOff x="6014351" y="3408868"/>
            <a:chExt cx="1200352" cy="1200352"/>
          </a:xfrm>
        </p:grpSpPr>
        <p:grpSp>
          <p:nvGrpSpPr>
            <p:cNvPr id="66" name="グループ化 65"/>
            <p:cNvGrpSpPr/>
            <p:nvPr/>
          </p:nvGrpSpPr>
          <p:grpSpPr>
            <a:xfrm>
              <a:off x="6014351" y="3408868"/>
              <a:ext cx="1200352" cy="1200352"/>
              <a:chOff x="4965498" y="2284286"/>
              <a:chExt cx="1200352" cy="1200352"/>
            </a:xfrm>
          </p:grpSpPr>
          <p:sp>
            <p:nvSpPr>
              <p:cNvPr id="78" name="円/楕円 77"/>
              <p:cNvSpPr/>
              <p:nvPr/>
            </p:nvSpPr>
            <p:spPr>
              <a:xfrm>
                <a:off x="4965498" y="2284286"/>
                <a:ext cx="1200352" cy="1200352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9" name="パイ 78"/>
              <p:cNvSpPr/>
              <p:nvPr/>
            </p:nvSpPr>
            <p:spPr>
              <a:xfrm>
                <a:off x="5034692" y="2355227"/>
                <a:ext cx="1056771" cy="1056771"/>
              </a:xfrm>
              <a:prstGeom prst="pie">
                <a:avLst>
                  <a:gd name="adj1" fmla="val 13517767"/>
                  <a:gd name="adj2" fmla="val 11220300"/>
                </a:avLst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パイ 79"/>
              <p:cNvSpPr/>
              <p:nvPr/>
            </p:nvSpPr>
            <p:spPr>
              <a:xfrm>
                <a:off x="5034693" y="2356076"/>
                <a:ext cx="1056771" cy="1056771"/>
              </a:xfrm>
              <a:prstGeom prst="pie">
                <a:avLst>
                  <a:gd name="adj1" fmla="val 9983995"/>
                  <a:gd name="adj2" fmla="val 16200000"/>
                </a:avLst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円/楕円 80"/>
              <p:cNvSpPr/>
              <p:nvPr/>
            </p:nvSpPr>
            <p:spPr>
              <a:xfrm>
                <a:off x="5139674" y="2460209"/>
                <a:ext cx="846805" cy="846805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67" name="グループ化 66"/>
            <p:cNvGrpSpPr/>
            <p:nvPr/>
          </p:nvGrpSpPr>
          <p:grpSpPr>
            <a:xfrm>
              <a:off x="6168115" y="3631446"/>
              <a:ext cx="868607" cy="730541"/>
              <a:chOff x="4217658" y="0"/>
              <a:chExt cx="2762262" cy="2359046"/>
            </a:xfrm>
          </p:grpSpPr>
          <p:grpSp>
            <p:nvGrpSpPr>
              <p:cNvPr id="68" name="グループ化 67"/>
              <p:cNvGrpSpPr/>
              <p:nvPr/>
            </p:nvGrpSpPr>
            <p:grpSpPr>
              <a:xfrm>
                <a:off x="4943053" y="671538"/>
                <a:ext cx="1430488" cy="1687508"/>
                <a:chOff x="9321479" y="1965506"/>
                <a:chExt cx="468139" cy="552251"/>
              </a:xfrm>
            </p:grpSpPr>
            <p:sp>
              <p:nvSpPr>
                <p:cNvPr id="76" name="円/楕円 7"/>
                <p:cNvSpPr/>
                <p:nvPr/>
              </p:nvSpPr>
              <p:spPr>
                <a:xfrm>
                  <a:off x="9321479" y="1965506"/>
                  <a:ext cx="468139" cy="552251"/>
                </a:xfrm>
                <a:custGeom>
                  <a:avLst/>
                  <a:gdLst>
                    <a:gd name="connsiteX0" fmla="*/ 0 w 494270"/>
                    <a:gd name="connsiteY0" fmla="*/ 272535 h 545070"/>
                    <a:gd name="connsiteX1" fmla="*/ 247135 w 494270"/>
                    <a:gd name="connsiteY1" fmla="*/ 0 h 545070"/>
                    <a:gd name="connsiteX2" fmla="*/ 494270 w 494270"/>
                    <a:gd name="connsiteY2" fmla="*/ 272535 h 545070"/>
                    <a:gd name="connsiteX3" fmla="*/ 247135 w 494270"/>
                    <a:gd name="connsiteY3" fmla="*/ 545070 h 545070"/>
                    <a:gd name="connsiteX4" fmla="*/ 0 w 494270"/>
                    <a:gd name="connsiteY4" fmla="*/ 272535 h 545070"/>
                    <a:gd name="connsiteX0" fmla="*/ 0 w 494270"/>
                    <a:gd name="connsiteY0" fmla="*/ 272535 h 564309"/>
                    <a:gd name="connsiteX1" fmla="*/ 247135 w 494270"/>
                    <a:gd name="connsiteY1" fmla="*/ 0 h 564309"/>
                    <a:gd name="connsiteX2" fmla="*/ 494270 w 494270"/>
                    <a:gd name="connsiteY2" fmla="*/ 272535 h 564309"/>
                    <a:gd name="connsiteX3" fmla="*/ 247135 w 494270"/>
                    <a:gd name="connsiteY3" fmla="*/ 545070 h 564309"/>
                    <a:gd name="connsiteX4" fmla="*/ 0 w 494270"/>
                    <a:gd name="connsiteY4" fmla="*/ 272535 h 564309"/>
                    <a:gd name="connsiteX0" fmla="*/ 0 w 494270"/>
                    <a:gd name="connsiteY0" fmla="*/ 272535 h 545103"/>
                    <a:gd name="connsiteX1" fmla="*/ 247135 w 494270"/>
                    <a:gd name="connsiteY1" fmla="*/ 0 h 545103"/>
                    <a:gd name="connsiteX2" fmla="*/ 494270 w 494270"/>
                    <a:gd name="connsiteY2" fmla="*/ 272535 h 545103"/>
                    <a:gd name="connsiteX3" fmla="*/ 247135 w 494270"/>
                    <a:gd name="connsiteY3" fmla="*/ 545070 h 545103"/>
                    <a:gd name="connsiteX4" fmla="*/ 0 w 494270"/>
                    <a:gd name="connsiteY4" fmla="*/ 272535 h 545103"/>
                    <a:gd name="connsiteX0" fmla="*/ 0 w 494270"/>
                    <a:gd name="connsiteY0" fmla="*/ 272535 h 566521"/>
                    <a:gd name="connsiteX1" fmla="*/ 247135 w 494270"/>
                    <a:gd name="connsiteY1" fmla="*/ 0 h 566521"/>
                    <a:gd name="connsiteX2" fmla="*/ 494270 w 494270"/>
                    <a:gd name="connsiteY2" fmla="*/ 272535 h 566521"/>
                    <a:gd name="connsiteX3" fmla="*/ 247135 w 494270"/>
                    <a:gd name="connsiteY3" fmla="*/ 566501 h 566521"/>
                    <a:gd name="connsiteX4" fmla="*/ 0 w 494270"/>
                    <a:gd name="connsiteY4" fmla="*/ 272535 h 566521"/>
                    <a:gd name="connsiteX0" fmla="*/ 0 w 494270"/>
                    <a:gd name="connsiteY0" fmla="*/ 272535 h 566745"/>
                    <a:gd name="connsiteX1" fmla="*/ 247135 w 494270"/>
                    <a:gd name="connsiteY1" fmla="*/ 0 h 566745"/>
                    <a:gd name="connsiteX2" fmla="*/ 494270 w 494270"/>
                    <a:gd name="connsiteY2" fmla="*/ 272535 h 566745"/>
                    <a:gd name="connsiteX3" fmla="*/ 247135 w 494270"/>
                    <a:gd name="connsiteY3" fmla="*/ 566501 h 566745"/>
                    <a:gd name="connsiteX4" fmla="*/ 0 w 494270"/>
                    <a:gd name="connsiteY4" fmla="*/ 272535 h 566745"/>
                    <a:gd name="connsiteX0" fmla="*/ 0 w 494270"/>
                    <a:gd name="connsiteY0" fmla="*/ 272884 h 567094"/>
                    <a:gd name="connsiteX1" fmla="*/ 247135 w 494270"/>
                    <a:gd name="connsiteY1" fmla="*/ 349 h 567094"/>
                    <a:gd name="connsiteX2" fmla="*/ 494270 w 494270"/>
                    <a:gd name="connsiteY2" fmla="*/ 272884 h 567094"/>
                    <a:gd name="connsiteX3" fmla="*/ 247135 w 494270"/>
                    <a:gd name="connsiteY3" fmla="*/ 566850 h 567094"/>
                    <a:gd name="connsiteX4" fmla="*/ 0 w 494270"/>
                    <a:gd name="connsiteY4" fmla="*/ 272884 h 567094"/>
                    <a:gd name="connsiteX0" fmla="*/ 154 w 494424"/>
                    <a:gd name="connsiteY0" fmla="*/ 272884 h 567094"/>
                    <a:gd name="connsiteX1" fmla="*/ 247289 w 494424"/>
                    <a:gd name="connsiteY1" fmla="*/ 349 h 567094"/>
                    <a:gd name="connsiteX2" fmla="*/ 494424 w 494424"/>
                    <a:gd name="connsiteY2" fmla="*/ 272884 h 567094"/>
                    <a:gd name="connsiteX3" fmla="*/ 218714 w 494424"/>
                    <a:gd name="connsiteY3" fmla="*/ 566850 h 567094"/>
                    <a:gd name="connsiteX4" fmla="*/ 154 w 494424"/>
                    <a:gd name="connsiteY4" fmla="*/ 272884 h 567094"/>
                    <a:gd name="connsiteX0" fmla="*/ 8 w 494278"/>
                    <a:gd name="connsiteY0" fmla="*/ 272885 h 571851"/>
                    <a:gd name="connsiteX1" fmla="*/ 247143 w 494278"/>
                    <a:gd name="connsiteY1" fmla="*/ 350 h 571851"/>
                    <a:gd name="connsiteX2" fmla="*/ 494278 w 494278"/>
                    <a:gd name="connsiteY2" fmla="*/ 272885 h 571851"/>
                    <a:gd name="connsiteX3" fmla="*/ 251906 w 494278"/>
                    <a:gd name="connsiteY3" fmla="*/ 571614 h 571851"/>
                    <a:gd name="connsiteX4" fmla="*/ 8 w 494278"/>
                    <a:gd name="connsiteY4" fmla="*/ 272885 h 571851"/>
                    <a:gd name="connsiteX0" fmla="*/ 8 w 494278"/>
                    <a:gd name="connsiteY0" fmla="*/ 272887 h 576608"/>
                    <a:gd name="connsiteX1" fmla="*/ 247143 w 494278"/>
                    <a:gd name="connsiteY1" fmla="*/ 352 h 576608"/>
                    <a:gd name="connsiteX2" fmla="*/ 494278 w 494278"/>
                    <a:gd name="connsiteY2" fmla="*/ 272887 h 576608"/>
                    <a:gd name="connsiteX3" fmla="*/ 240000 w 494278"/>
                    <a:gd name="connsiteY3" fmla="*/ 576378 h 576608"/>
                    <a:gd name="connsiteX4" fmla="*/ 8 w 494278"/>
                    <a:gd name="connsiteY4" fmla="*/ 272887 h 576608"/>
                    <a:gd name="connsiteX0" fmla="*/ 35 w 494305"/>
                    <a:gd name="connsiteY0" fmla="*/ 272885 h 567095"/>
                    <a:gd name="connsiteX1" fmla="*/ 247170 w 494305"/>
                    <a:gd name="connsiteY1" fmla="*/ 350 h 567095"/>
                    <a:gd name="connsiteX2" fmla="*/ 494305 w 494305"/>
                    <a:gd name="connsiteY2" fmla="*/ 272885 h 567095"/>
                    <a:gd name="connsiteX3" fmla="*/ 232883 w 494305"/>
                    <a:gd name="connsiteY3" fmla="*/ 566851 h 567095"/>
                    <a:gd name="connsiteX4" fmla="*/ 35 w 494305"/>
                    <a:gd name="connsiteY4" fmla="*/ 272885 h 567095"/>
                    <a:gd name="connsiteX0" fmla="*/ 30 w 482393"/>
                    <a:gd name="connsiteY0" fmla="*/ 272535 h 566501"/>
                    <a:gd name="connsiteX1" fmla="*/ 235258 w 482393"/>
                    <a:gd name="connsiteY1" fmla="*/ 0 h 566501"/>
                    <a:gd name="connsiteX2" fmla="*/ 482393 w 482393"/>
                    <a:gd name="connsiteY2" fmla="*/ 272535 h 566501"/>
                    <a:gd name="connsiteX3" fmla="*/ 220971 w 482393"/>
                    <a:gd name="connsiteY3" fmla="*/ 566501 h 566501"/>
                    <a:gd name="connsiteX4" fmla="*/ 30 w 482393"/>
                    <a:gd name="connsiteY4" fmla="*/ 272535 h 566501"/>
                    <a:gd name="connsiteX0" fmla="*/ 33 w 468109"/>
                    <a:gd name="connsiteY0" fmla="*/ 274916 h 566501"/>
                    <a:gd name="connsiteX1" fmla="*/ 220974 w 468109"/>
                    <a:gd name="connsiteY1" fmla="*/ 0 h 566501"/>
                    <a:gd name="connsiteX2" fmla="*/ 468109 w 468109"/>
                    <a:gd name="connsiteY2" fmla="*/ 272535 h 566501"/>
                    <a:gd name="connsiteX3" fmla="*/ 206687 w 468109"/>
                    <a:gd name="connsiteY3" fmla="*/ 566501 h 566501"/>
                    <a:gd name="connsiteX4" fmla="*/ 33 w 468109"/>
                    <a:gd name="connsiteY4" fmla="*/ 274916 h 566501"/>
                    <a:gd name="connsiteX0" fmla="*/ 33 w 468109"/>
                    <a:gd name="connsiteY0" fmla="*/ 274932 h 566517"/>
                    <a:gd name="connsiteX1" fmla="*/ 220974 w 468109"/>
                    <a:gd name="connsiteY1" fmla="*/ 16 h 566517"/>
                    <a:gd name="connsiteX2" fmla="*/ 468109 w 468109"/>
                    <a:gd name="connsiteY2" fmla="*/ 272551 h 566517"/>
                    <a:gd name="connsiteX3" fmla="*/ 206687 w 468109"/>
                    <a:gd name="connsiteY3" fmla="*/ 566517 h 566517"/>
                    <a:gd name="connsiteX4" fmla="*/ 33 w 468109"/>
                    <a:gd name="connsiteY4" fmla="*/ 274932 h 566517"/>
                    <a:gd name="connsiteX0" fmla="*/ 389 w 468465"/>
                    <a:gd name="connsiteY0" fmla="*/ 274932 h 554610"/>
                    <a:gd name="connsiteX1" fmla="*/ 221330 w 468465"/>
                    <a:gd name="connsiteY1" fmla="*/ 16 h 554610"/>
                    <a:gd name="connsiteX2" fmla="*/ 468465 w 468465"/>
                    <a:gd name="connsiteY2" fmla="*/ 272551 h 554610"/>
                    <a:gd name="connsiteX3" fmla="*/ 233237 w 468465"/>
                    <a:gd name="connsiteY3" fmla="*/ 554610 h 554610"/>
                    <a:gd name="connsiteX4" fmla="*/ 389 w 468465"/>
                    <a:gd name="connsiteY4" fmla="*/ 274932 h 554610"/>
                    <a:gd name="connsiteX0" fmla="*/ 8 w 468084"/>
                    <a:gd name="connsiteY0" fmla="*/ 274932 h 518891"/>
                    <a:gd name="connsiteX1" fmla="*/ 220949 w 468084"/>
                    <a:gd name="connsiteY1" fmla="*/ 16 h 518891"/>
                    <a:gd name="connsiteX2" fmla="*/ 468084 w 468084"/>
                    <a:gd name="connsiteY2" fmla="*/ 272551 h 518891"/>
                    <a:gd name="connsiteX3" fmla="*/ 220949 w 468084"/>
                    <a:gd name="connsiteY3" fmla="*/ 518891 h 518891"/>
                    <a:gd name="connsiteX4" fmla="*/ 8 w 468084"/>
                    <a:gd name="connsiteY4" fmla="*/ 274932 h 518891"/>
                    <a:gd name="connsiteX0" fmla="*/ 8 w 468084"/>
                    <a:gd name="connsiteY0" fmla="*/ 274932 h 518920"/>
                    <a:gd name="connsiteX1" fmla="*/ 220949 w 468084"/>
                    <a:gd name="connsiteY1" fmla="*/ 16 h 518920"/>
                    <a:gd name="connsiteX2" fmla="*/ 468084 w 468084"/>
                    <a:gd name="connsiteY2" fmla="*/ 272551 h 518920"/>
                    <a:gd name="connsiteX3" fmla="*/ 220949 w 468084"/>
                    <a:gd name="connsiteY3" fmla="*/ 518891 h 518920"/>
                    <a:gd name="connsiteX4" fmla="*/ 8 w 468084"/>
                    <a:gd name="connsiteY4" fmla="*/ 274932 h 518920"/>
                    <a:gd name="connsiteX0" fmla="*/ 63 w 468139"/>
                    <a:gd name="connsiteY0" fmla="*/ 274932 h 537965"/>
                    <a:gd name="connsiteX1" fmla="*/ 221004 w 468139"/>
                    <a:gd name="connsiteY1" fmla="*/ 16 h 537965"/>
                    <a:gd name="connsiteX2" fmla="*/ 468139 w 468139"/>
                    <a:gd name="connsiteY2" fmla="*/ 272551 h 537965"/>
                    <a:gd name="connsiteX3" fmla="*/ 223385 w 468139"/>
                    <a:gd name="connsiteY3" fmla="*/ 537941 h 537965"/>
                    <a:gd name="connsiteX4" fmla="*/ 63 w 468139"/>
                    <a:gd name="connsiteY4" fmla="*/ 274932 h 537965"/>
                    <a:gd name="connsiteX0" fmla="*/ 63 w 468139"/>
                    <a:gd name="connsiteY0" fmla="*/ 274932 h 552251"/>
                    <a:gd name="connsiteX1" fmla="*/ 221004 w 468139"/>
                    <a:gd name="connsiteY1" fmla="*/ 16 h 552251"/>
                    <a:gd name="connsiteX2" fmla="*/ 468139 w 468139"/>
                    <a:gd name="connsiteY2" fmla="*/ 272551 h 552251"/>
                    <a:gd name="connsiteX3" fmla="*/ 223385 w 468139"/>
                    <a:gd name="connsiteY3" fmla="*/ 552229 h 552251"/>
                    <a:gd name="connsiteX4" fmla="*/ 63 w 468139"/>
                    <a:gd name="connsiteY4" fmla="*/ 274932 h 5522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68139" h="552251">
                      <a:moveTo>
                        <a:pt x="63" y="274932"/>
                      </a:moveTo>
                      <a:cubicBezTo>
                        <a:pt x="-334" y="182897"/>
                        <a:pt x="-4646" y="-1968"/>
                        <a:pt x="221004" y="16"/>
                      </a:cubicBezTo>
                      <a:cubicBezTo>
                        <a:pt x="446654" y="2000"/>
                        <a:pt x="468139" y="122034"/>
                        <a:pt x="468139" y="272551"/>
                      </a:cubicBezTo>
                      <a:cubicBezTo>
                        <a:pt x="468139" y="423068"/>
                        <a:pt x="341879" y="554214"/>
                        <a:pt x="223385" y="552229"/>
                      </a:cubicBezTo>
                      <a:cubicBezTo>
                        <a:pt x="104891" y="550244"/>
                        <a:pt x="460" y="366967"/>
                        <a:pt x="63" y="274932"/>
                      </a:cubicBezTo>
                      <a:close/>
                    </a:path>
                  </a:pathLst>
                </a:custGeom>
                <a:solidFill>
                  <a:srgbClr val="FFCC99"/>
                </a:solidFill>
                <a:ln>
                  <a:solidFill>
                    <a:srgbClr val="FFCC9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77" name="円/楕円 76"/>
                <p:cNvSpPr/>
                <p:nvPr/>
              </p:nvSpPr>
              <p:spPr>
                <a:xfrm>
                  <a:off x="9454868" y="2224733"/>
                  <a:ext cx="45719" cy="60187"/>
                </a:xfrm>
                <a:prstGeom prst="ellipse">
                  <a:avLst/>
                </a:prstGeom>
                <a:ln w="6350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69" name="グループ化 68"/>
              <p:cNvGrpSpPr/>
              <p:nvPr/>
            </p:nvGrpSpPr>
            <p:grpSpPr>
              <a:xfrm>
                <a:off x="4818043" y="625647"/>
                <a:ext cx="1700574" cy="1284014"/>
                <a:chOff x="9280568" y="1940891"/>
                <a:chExt cx="556527" cy="420204"/>
              </a:xfrm>
            </p:grpSpPr>
            <p:sp>
              <p:nvSpPr>
                <p:cNvPr id="73" name="円/楕円 8"/>
                <p:cNvSpPr/>
                <p:nvPr/>
              </p:nvSpPr>
              <p:spPr>
                <a:xfrm>
                  <a:off x="9280568" y="1989962"/>
                  <a:ext cx="215695" cy="371133"/>
                </a:xfrm>
                <a:custGeom>
                  <a:avLst/>
                  <a:gdLst>
                    <a:gd name="connsiteX0" fmla="*/ 0 w 111919"/>
                    <a:gd name="connsiteY0" fmla="*/ 57150 h 114300"/>
                    <a:gd name="connsiteX1" fmla="*/ 55960 w 111919"/>
                    <a:gd name="connsiteY1" fmla="*/ 0 h 114300"/>
                    <a:gd name="connsiteX2" fmla="*/ 111920 w 111919"/>
                    <a:gd name="connsiteY2" fmla="*/ 57150 h 114300"/>
                    <a:gd name="connsiteX3" fmla="*/ 55960 w 111919"/>
                    <a:gd name="connsiteY3" fmla="*/ 114300 h 114300"/>
                    <a:gd name="connsiteX4" fmla="*/ 0 w 111919"/>
                    <a:gd name="connsiteY4" fmla="*/ 57150 h 114300"/>
                    <a:gd name="connsiteX0" fmla="*/ 50783 w 162703"/>
                    <a:gd name="connsiteY0" fmla="*/ 57150 h 266700"/>
                    <a:gd name="connsiteX1" fmla="*/ 106743 w 162703"/>
                    <a:gd name="connsiteY1" fmla="*/ 0 h 266700"/>
                    <a:gd name="connsiteX2" fmla="*/ 162703 w 162703"/>
                    <a:gd name="connsiteY2" fmla="*/ 57150 h 266700"/>
                    <a:gd name="connsiteX3" fmla="*/ 9111 w 162703"/>
                    <a:gd name="connsiteY3" fmla="*/ 266700 h 266700"/>
                    <a:gd name="connsiteX4" fmla="*/ 50783 w 162703"/>
                    <a:gd name="connsiteY4" fmla="*/ 57150 h 266700"/>
                    <a:gd name="connsiteX0" fmla="*/ 47769 w 185883"/>
                    <a:gd name="connsiteY0" fmla="*/ 59196 h 269196"/>
                    <a:gd name="connsiteX1" fmla="*/ 103729 w 185883"/>
                    <a:gd name="connsiteY1" fmla="*/ 2046 h 269196"/>
                    <a:gd name="connsiteX2" fmla="*/ 185883 w 185883"/>
                    <a:gd name="connsiteY2" fmla="*/ 113965 h 269196"/>
                    <a:gd name="connsiteX3" fmla="*/ 6097 w 185883"/>
                    <a:gd name="connsiteY3" fmla="*/ 268746 h 269196"/>
                    <a:gd name="connsiteX4" fmla="*/ 47769 w 185883"/>
                    <a:gd name="connsiteY4" fmla="*/ 59196 h 269196"/>
                    <a:gd name="connsiteX0" fmla="*/ 48765 w 186984"/>
                    <a:gd name="connsiteY0" fmla="*/ 32278 h 242278"/>
                    <a:gd name="connsiteX1" fmla="*/ 166638 w 186984"/>
                    <a:gd name="connsiteY1" fmla="*/ 6084 h 242278"/>
                    <a:gd name="connsiteX2" fmla="*/ 186879 w 186984"/>
                    <a:gd name="connsiteY2" fmla="*/ 87047 h 242278"/>
                    <a:gd name="connsiteX3" fmla="*/ 7093 w 186984"/>
                    <a:gd name="connsiteY3" fmla="*/ 241828 h 242278"/>
                    <a:gd name="connsiteX4" fmla="*/ 48765 w 186984"/>
                    <a:gd name="connsiteY4" fmla="*/ 32278 h 242278"/>
                    <a:gd name="connsiteX0" fmla="*/ 37715 w 190546"/>
                    <a:gd name="connsiteY0" fmla="*/ 28291 h 245552"/>
                    <a:gd name="connsiteX1" fmla="*/ 169875 w 190546"/>
                    <a:gd name="connsiteY1" fmla="*/ 9241 h 245552"/>
                    <a:gd name="connsiteX2" fmla="*/ 190116 w 190546"/>
                    <a:gd name="connsiteY2" fmla="*/ 90204 h 245552"/>
                    <a:gd name="connsiteX3" fmla="*/ 10330 w 190546"/>
                    <a:gd name="connsiteY3" fmla="*/ 244985 h 245552"/>
                    <a:gd name="connsiteX4" fmla="*/ 37715 w 190546"/>
                    <a:gd name="connsiteY4" fmla="*/ 28291 h 245552"/>
                    <a:gd name="connsiteX0" fmla="*/ 37715 w 190546"/>
                    <a:gd name="connsiteY0" fmla="*/ 28291 h 245552"/>
                    <a:gd name="connsiteX1" fmla="*/ 169875 w 190546"/>
                    <a:gd name="connsiteY1" fmla="*/ 9241 h 245552"/>
                    <a:gd name="connsiteX2" fmla="*/ 190116 w 190546"/>
                    <a:gd name="connsiteY2" fmla="*/ 90204 h 245552"/>
                    <a:gd name="connsiteX3" fmla="*/ 10330 w 190546"/>
                    <a:gd name="connsiteY3" fmla="*/ 244985 h 245552"/>
                    <a:gd name="connsiteX4" fmla="*/ 37715 w 190546"/>
                    <a:gd name="connsiteY4" fmla="*/ 28291 h 245552"/>
                    <a:gd name="connsiteX0" fmla="*/ 37715 w 190546"/>
                    <a:gd name="connsiteY0" fmla="*/ 28291 h 244985"/>
                    <a:gd name="connsiteX1" fmla="*/ 169875 w 190546"/>
                    <a:gd name="connsiteY1" fmla="*/ 9241 h 244985"/>
                    <a:gd name="connsiteX2" fmla="*/ 190116 w 190546"/>
                    <a:gd name="connsiteY2" fmla="*/ 90204 h 244985"/>
                    <a:gd name="connsiteX3" fmla="*/ 10330 w 190546"/>
                    <a:gd name="connsiteY3" fmla="*/ 244985 h 244985"/>
                    <a:gd name="connsiteX4" fmla="*/ 37715 w 190546"/>
                    <a:gd name="connsiteY4" fmla="*/ 28291 h 244985"/>
                    <a:gd name="connsiteX0" fmla="*/ 31535 w 184366"/>
                    <a:gd name="connsiteY0" fmla="*/ 28291 h 244985"/>
                    <a:gd name="connsiteX1" fmla="*/ 163695 w 184366"/>
                    <a:gd name="connsiteY1" fmla="*/ 9241 h 244985"/>
                    <a:gd name="connsiteX2" fmla="*/ 183936 w 184366"/>
                    <a:gd name="connsiteY2" fmla="*/ 90204 h 244985"/>
                    <a:gd name="connsiteX3" fmla="*/ 4150 w 184366"/>
                    <a:gd name="connsiteY3" fmla="*/ 244985 h 244985"/>
                    <a:gd name="connsiteX4" fmla="*/ 31535 w 184366"/>
                    <a:gd name="connsiteY4" fmla="*/ 28291 h 244985"/>
                    <a:gd name="connsiteX0" fmla="*/ 55744 w 208575"/>
                    <a:gd name="connsiteY0" fmla="*/ 34457 h 351164"/>
                    <a:gd name="connsiteX1" fmla="*/ 187904 w 208575"/>
                    <a:gd name="connsiteY1" fmla="*/ 15407 h 351164"/>
                    <a:gd name="connsiteX2" fmla="*/ 208145 w 208575"/>
                    <a:gd name="connsiteY2" fmla="*/ 96370 h 351164"/>
                    <a:gd name="connsiteX3" fmla="*/ 2166 w 208575"/>
                    <a:gd name="connsiteY3" fmla="*/ 351164 h 351164"/>
                    <a:gd name="connsiteX4" fmla="*/ 55744 w 208575"/>
                    <a:gd name="connsiteY4" fmla="*/ 34457 h 351164"/>
                    <a:gd name="connsiteX0" fmla="*/ 62864 w 215695"/>
                    <a:gd name="connsiteY0" fmla="*/ 54426 h 371133"/>
                    <a:gd name="connsiteX1" fmla="*/ 195024 w 215695"/>
                    <a:gd name="connsiteY1" fmla="*/ 35376 h 371133"/>
                    <a:gd name="connsiteX2" fmla="*/ 215265 w 215695"/>
                    <a:gd name="connsiteY2" fmla="*/ 116339 h 371133"/>
                    <a:gd name="connsiteX3" fmla="*/ 9286 w 215695"/>
                    <a:gd name="connsiteY3" fmla="*/ 371133 h 371133"/>
                    <a:gd name="connsiteX4" fmla="*/ 62864 w 215695"/>
                    <a:gd name="connsiteY4" fmla="*/ 54426 h 3711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5695" h="371133">
                      <a:moveTo>
                        <a:pt x="62864" y="54426"/>
                      </a:moveTo>
                      <a:cubicBezTo>
                        <a:pt x="143826" y="-49159"/>
                        <a:pt x="169624" y="25057"/>
                        <a:pt x="195024" y="35376"/>
                      </a:cubicBezTo>
                      <a:cubicBezTo>
                        <a:pt x="220424" y="45695"/>
                        <a:pt x="215265" y="84776"/>
                        <a:pt x="215265" y="116339"/>
                      </a:cubicBezTo>
                      <a:cubicBezTo>
                        <a:pt x="215265" y="147902"/>
                        <a:pt x="84692" y="333827"/>
                        <a:pt x="9286" y="371133"/>
                      </a:cubicBezTo>
                      <a:cubicBezTo>
                        <a:pt x="-1827" y="301283"/>
                        <a:pt x="-18098" y="158011"/>
                        <a:pt x="62864" y="54426"/>
                      </a:cubicBezTo>
                      <a:close/>
                    </a:path>
                  </a:pathLst>
                </a:custGeom>
                <a:solidFill>
                  <a:schemeClr val="tx2">
                    <a:lumMod val="50000"/>
                  </a:schemeClr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74" name="円/楕円 8"/>
                <p:cNvSpPr/>
                <p:nvPr/>
              </p:nvSpPr>
              <p:spPr>
                <a:xfrm>
                  <a:off x="9435892" y="1940891"/>
                  <a:ext cx="215695" cy="371133"/>
                </a:xfrm>
                <a:custGeom>
                  <a:avLst/>
                  <a:gdLst>
                    <a:gd name="connsiteX0" fmla="*/ 0 w 111919"/>
                    <a:gd name="connsiteY0" fmla="*/ 57150 h 114300"/>
                    <a:gd name="connsiteX1" fmla="*/ 55960 w 111919"/>
                    <a:gd name="connsiteY1" fmla="*/ 0 h 114300"/>
                    <a:gd name="connsiteX2" fmla="*/ 111920 w 111919"/>
                    <a:gd name="connsiteY2" fmla="*/ 57150 h 114300"/>
                    <a:gd name="connsiteX3" fmla="*/ 55960 w 111919"/>
                    <a:gd name="connsiteY3" fmla="*/ 114300 h 114300"/>
                    <a:gd name="connsiteX4" fmla="*/ 0 w 111919"/>
                    <a:gd name="connsiteY4" fmla="*/ 57150 h 114300"/>
                    <a:gd name="connsiteX0" fmla="*/ 50783 w 162703"/>
                    <a:gd name="connsiteY0" fmla="*/ 57150 h 266700"/>
                    <a:gd name="connsiteX1" fmla="*/ 106743 w 162703"/>
                    <a:gd name="connsiteY1" fmla="*/ 0 h 266700"/>
                    <a:gd name="connsiteX2" fmla="*/ 162703 w 162703"/>
                    <a:gd name="connsiteY2" fmla="*/ 57150 h 266700"/>
                    <a:gd name="connsiteX3" fmla="*/ 9111 w 162703"/>
                    <a:gd name="connsiteY3" fmla="*/ 266700 h 266700"/>
                    <a:gd name="connsiteX4" fmla="*/ 50783 w 162703"/>
                    <a:gd name="connsiteY4" fmla="*/ 57150 h 266700"/>
                    <a:gd name="connsiteX0" fmla="*/ 47769 w 185883"/>
                    <a:gd name="connsiteY0" fmla="*/ 59196 h 269196"/>
                    <a:gd name="connsiteX1" fmla="*/ 103729 w 185883"/>
                    <a:gd name="connsiteY1" fmla="*/ 2046 h 269196"/>
                    <a:gd name="connsiteX2" fmla="*/ 185883 w 185883"/>
                    <a:gd name="connsiteY2" fmla="*/ 113965 h 269196"/>
                    <a:gd name="connsiteX3" fmla="*/ 6097 w 185883"/>
                    <a:gd name="connsiteY3" fmla="*/ 268746 h 269196"/>
                    <a:gd name="connsiteX4" fmla="*/ 47769 w 185883"/>
                    <a:gd name="connsiteY4" fmla="*/ 59196 h 269196"/>
                    <a:gd name="connsiteX0" fmla="*/ 48765 w 186984"/>
                    <a:gd name="connsiteY0" fmla="*/ 32278 h 242278"/>
                    <a:gd name="connsiteX1" fmla="*/ 166638 w 186984"/>
                    <a:gd name="connsiteY1" fmla="*/ 6084 h 242278"/>
                    <a:gd name="connsiteX2" fmla="*/ 186879 w 186984"/>
                    <a:gd name="connsiteY2" fmla="*/ 87047 h 242278"/>
                    <a:gd name="connsiteX3" fmla="*/ 7093 w 186984"/>
                    <a:gd name="connsiteY3" fmla="*/ 241828 h 242278"/>
                    <a:gd name="connsiteX4" fmla="*/ 48765 w 186984"/>
                    <a:gd name="connsiteY4" fmla="*/ 32278 h 242278"/>
                    <a:gd name="connsiteX0" fmla="*/ 37715 w 190546"/>
                    <a:gd name="connsiteY0" fmla="*/ 28291 h 245552"/>
                    <a:gd name="connsiteX1" fmla="*/ 169875 w 190546"/>
                    <a:gd name="connsiteY1" fmla="*/ 9241 h 245552"/>
                    <a:gd name="connsiteX2" fmla="*/ 190116 w 190546"/>
                    <a:gd name="connsiteY2" fmla="*/ 90204 h 245552"/>
                    <a:gd name="connsiteX3" fmla="*/ 10330 w 190546"/>
                    <a:gd name="connsiteY3" fmla="*/ 244985 h 245552"/>
                    <a:gd name="connsiteX4" fmla="*/ 37715 w 190546"/>
                    <a:gd name="connsiteY4" fmla="*/ 28291 h 245552"/>
                    <a:gd name="connsiteX0" fmla="*/ 37715 w 190546"/>
                    <a:gd name="connsiteY0" fmla="*/ 28291 h 245552"/>
                    <a:gd name="connsiteX1" fmla="*/ 169875 w 190546"/>
                    <a:gd name="connsiteY1" fmla="*/ 9241 h 245552"/>
                    <a:gd name="connsiteX2" fmla="*/ 190116 w 190546"/>
                    <a:gd name="connsiteY2" fmla="*/ 90204 h 245552"/>
                    <a:gd name="connsiteX3" fmla="*/ 10330 w 190546"/>
                    <a:gd name="connsiteY3" fmla="*/ 244985 h 245552"/>
                    <a:gd name="connsiteX4" fmla="*/ 37715 w 190546"/>
                    <a:gd name="connsiteY4" fmla="*/ 28291 h 245552"/>
                    <a:gd name="connsiteX0" fmla="*/ 37715 w 190546"/>
                    <a:gd name="connsiteY0" fmla="*/ 28291 h 244985"/>
                    <a:gd name="connsiteX1" fmla="*/ 169875 w 190546"/>
                    <a:gd name="connsiteY1" fmla="*/ 9241 h 244985"/>
                    <a:gd name="connsiteX2" fmla="*/ 190116 w 190546"/>
                    <a:gd name="connsiteY2" fmla="*/ 90204 h 244985"/>
                    <a:gd name="connsiteX3" fmla="*/ 10330 w 190546"/>
                    <a:gd name="connsiteY3" fmla="*/ 244985 h 244985"/>
                    <a:gd name="connsiteX4" fmla="*/ 37715 w 190546"/>
                    <a:gd name="connsiteY4" fmla="*/ 28291 h 244985"/>
                    <a:gd name="connsiteX0" fmla="*/ 31535 w 184366"/>
                    <a:gd name="connsiteY0" fmla="*/ 28291 h 244985"/>
                    <a:gd name="connsiteX1" fmla="*/ 163695 w 184366"/>
                    <a:gd name="connsiteY1" fmla="*/ 9241 h 244985"/>
                    <a:gd name="connsiteX2" fmla="*/ 183936 w 184366"/>
                    <a:gd name="connsiteY2" fmla="*/ 90204 h 244985"/>
                    <a:gd name="connsiteX3" fmla="*/ 4150 w 184366"/>
                    <a:gd name="connsiteY3" fmla="*/ 244985 h 244985"/>
                    <a:gd name="connsiteX4" fmla="*/ 31535 w 184366"/>
                    <a:gd name="connsiteY4" fmla="*/ 28291 h 244985"/>
                    <a:gd name="connsiteX0" fmla="*/ 55744 w 208575"/>
                    <a:gd name="connsiteY0" fmla="*/ 34457 h 351164"/>
                    <a:gd name="connsiteX1" fmla="*/ 187904 w 208575"/>
                    <a:gd name="connsiteY1" fmla="*/ 15407 h 351164"/>
                    <a:gd name="connsiteX2" fmla="*/ 208145 w 208575"/>
                    <a:gd name="connsiteY2" fmla="*/ 96370 h 351164"/>
                    <a:gd name="connsiteX3" fmla="*/ 2166 w 208575"/>
                    <a:gd name="connsiteY3" fmla="*/ 351164 h 351164"/>
                    <a:gd name="connsiteX4" fmla="*/ 55744 w 208575"/>
                    <a:gd name="connsiteY4" fmla="*/ 34457 h 351164"/>
                    <a:gd name="connsiteX0" fmla="*/ 62864 w 215695"/>
                    <a:gd name="connsiteY0" fmla="*/ 54426 h 371133"/>
                    <a:gd name="connsiteX1" fmla="*/ 195024 w 215695"/>
                    <a:gd name="connsiteY1" fmla="*/ 35376 h 371133"/>
                    <a:gd name="connsiteX2" fmla="*/ 215265 w 215695"/>
                    <a:gd name="connsiteY2" fmla="*/ 116339 h 371133"/>
                    <a:gd name="connsiteX3" fmla="*/ 9286 w 215695"/>
                    <a:gd name="connsiteY3" fmla="*/ 371133 h 371133"/>
                    <a:gd name="connsiteX4" fmla="*/ 62864 w 215695"/>
                    <a:gd name="connsiteY4" fmla="*/ 54426 h 3711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5695" h="371133">
                      <a:moveTo>
                        <a:pt x="62864" y="54426"/>
                      </a:moveTo>
                      <a:cubicBezTo>
                        <a:pt x="143826" y="-49159"/>
                        <a:pt x="169624" y="25057"/>
                        <a:pt x="195024" y="35376"/>
                      </a:cubicBezTo>
                      <a:cubicBezTo>
                        <a:pt x="220424" y="45695"/>
                        <a:pt x="215265" y="84776"/>
                        <a:pt x="215265" y="116339"/>
                      </a:cubicBezTo>
                      <a:cubicBezTo>
                        <a:pt x="215265" y="147902"/>
                        <a:pt x="84692" y="333827"/>
                        <a:pt x="9286" y="371133"/>
                      </a:cubicBezTo>
                      <a:cubicBezTo>
                        <a:pt x="-1827" y="301283"/>
                        <a:pt x="-18098" y="158011"/>
                        <a:pt x="62864" y="54426"/>
                      </a:cubicBezTo>
                      <a:close/>
                    </a:path>
                  </a:pathLst>
                </a:custGeom>
                <a:solidFill>
                  <a:schemeClr val="tx2">
                    <a:lumMod val="50000"/>
                  </a:schemeClr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75" name="円/楕円 8"/>
                <p:cNvSpPr/>
                <p:nvPr/>
              </p:nvSpPr>
              <p:spPr>
                <a:xfrm flipH="1">
                  <a:off x="9621400" y="1983332"/>
                  <a:ext cx="215695" cy="371133"/>
                </a:xfrm>
                <a:custGeom>
                  <a:avLst/>
                  <a:gdLst>
                    <a:gd name="connsiteX0" fmla="*/ 0 w 111919"/>
                    <a:gd name="connsiteY0" fmla="*/ 57150 h 114300"/>
                    <a:gd name="connsiteX1" fmla="*/ 55960 w 111919"/>
                    <a:gd name="connsiteY1" fmla="*/ 0 h 114300"/>
                    <a:gd name="connsiteX2" fmla="*/ 111920 w 111919"/>
                    <a:gd name="connsiteY2" fmla="*/ 57150 h 114300"/>
                    <a:gd name="connsiteX3" fmla="*/ 55960 w 111919"/>
                    <a:gd name="connsiteY3" fmla="*/ 114300 h 114300"/>
                    <a:gd name="connsiteX4" fmla="*/ 0 w 111919"/>
                    <a:gd name="connsiteY4" fmla="*/ 57150 h 114300"/>
                    <a:gd name="connsiteX0" fmla="*/ 50783 w 162703"/>
                    <a:gd name="connsiteY0" fmla="*/ 57150 h 266700"/>
                    <a:gd name="connsiteX1" fmla="*/ 106743 w 162703"/>
                    <a:gd name="connsiteY1" fmla="*/ 0 h 266700"/>
                    <a:gd name="connsiteX2" fmla="*/ 162703 w 162703"/>
                    <a:gd name="connsiteY2" fmla="*/ 57150 h 266700"/>
                    <a:gd name="connsiteX3" fmla="*/ 9111 w 162703"/>
                    <a:gd name="connsiteY3" fmla="*/ 266700 h 266700"/>
                    <a:gd name="connsiteX4" fmla="*/ 50783 w 162703"/>
                    <a:gd name="connsiteY4" fmla="*/ 57150 h 266700"/>
                    <a:gd name="connsiteX0" fmla="*/ 47769 w 185883"/>
                    <a:gd name="connsiteY0" fmla="*/ 59196 h 269196"/>
                    <a:gd name="connsiteX1" fmla="*/ 103729 w 185883"/>
                    <a:gd name="connsiteY1" fmla="*/ 2046 h 269196"/>
                    <a:gd name="connsiteX2" fmla="*/ 185883 w 185883"/>
                    <a:gd name="connsiteY2" fmla="*/ 113965 h 269196"/>
                    <a:gd name="connsiteX3" fmla="*/ 6097 w 185883"/>
                    <a:gd name="connsiteY3" fmla="*/ 268746 h 269196"/>
                    <a:gd name="connsiteX4" fmla="*/ 47769 w 185883"/>
                    <a:gd name="connsiteY4" fmla="*/ 59196 h 269196"/>
                    <a:gd name="connsiteX0" fmla="*/ 48765 w 186984"/>
                    <a:gd name="connsiteY0" fmla="*/ 32278 h 242278"/>
                    <a:gd name="connsiteX1" fmla="*/ 166638 w 186984"/>
                    <a:gd name="connsiteY1" fmla="*/ 6084 h 242278"/>
                    <a:gd name="connsiteX2" fmla="*/ 186879 w 186984"/>
                    <a:gd name="connsiteY2" fmla="*/ 87047 h 242278"/>
                    <a:gd name="connsiteX3" fmla="*/ 7093 w 186984"/>
                    <a:gd name="connsiteY3" fmla="*/ 241828 h 242278"/>
                    <a:gd name="connsiteX4" fmla="*/ 48765 w 186984"/>
                    <a:gd name="connsiteY4" fmla="*/ 32278 h 242278"/>
                    <a:gd name="connsiteX0" fmla="*/ 37715 w 190546"/>
                    <a:gd name="connsiteY0" fmla="*/ 28291 h 245552"/>
                    <a:gd name="connsiteX1" fmla="*/ 169875 w 190546"/>
                    <a:gd name="connsiteY1" fmla="*/ 9241 h 245552"/>
                    <a:gd name="connsiteX2" fmla="*/ 190116 w 190546"/>
                    <a:gd name="connsiteY2" fmla="*/ 90204 h 245552"/>
                    <a:gd name="connsiteX3" fmla="*/ 10330 w 190546"/>
                    <a:gd name="connsiteY3" fmla="*/ 244985 h 245552"/>
                    <a:gd name="connsiteX4" fmla="*/ 37715 w 190546"/>
                    <a:gd name="connsiteY4" fmla="*/ 28291 h 245552"/>
                    <a:gd name="connsiteX0" fmla="*/ 37715 w 190546"/>
                    <a:gd name="connsiteY0" fmla="*/ 28291 h 245552"/>
                    <a:gd name="connsiteX1" fmla="*/ 169875 w 190546"/>
                    <a:gd name="connsiteY1" fmla="*/ 9241 h 245552"/>
                    <a:gd name="connsiteX2" fmla="*/ 190116 w 190546"/>
                    <a:gd name="connsiteY2" fmla="*/ 90204 h 245552"/>
                    <a:gd name="connsiteX3" fmla="*/ 10330 w 190546"/>
                    <a:gd name="connsiteY3" fmla="*/ 244985 h 245552"/>
                    <a:gd name="connsiteX4" fmla="*/ 37715 w 190546"/>
                    <a:gd name="connsiteY4" fmla="*/ 28291 h 245552"/>
                    <a:gd name="connsiteX0" fmla="*/ 37715 w 190546"/>
                    <a:gd name="connsiteY0" fmla="*/ 28291 h 244985"/>
                    <a:gd name="connsiteX1" fmla="*/ 169875 w 190546"/>
                    <a:gd name="connsiteY1" fmla="*/ 9241 h 244985"/>
                    <a:gd name="connsiteX2" fmla="*/ 190116 w 190546"/>
                    <a:gd name="connsiteY2" fmla="*/ 90204 h 244985"/>
                    <a:gd name="connsiteX3" fmla="*/ 10330 w 190546"/>
                    <a:gd name="connsiteY3" fmla="*/ 244985 h 244985"/>
                    <a:gd name="connsiteX4" fmla="*/ 37715 w 190546"/>
                    <a:gd name="connsiteY4" fmla="*/ 28291 h 244985"/>
                    <a:gd name="connsiteX0" fmla="*/ 31535 w 184366"/>
                    <a:gd name="connsiteY0" fmla="*/ 28291 h 244985"/>
                    <a:gd name="connsiteX1" fmla="*/ 163695 w 184366"/>
                    <a:gd name="connsiteY1" fmla="*/ 9241 h 244985"/>
                    <a:gd name="connsiteX2" fmla="*/ 183936 w 184366"/>
                    <a:gd name="connsiteY2" fmla="*/ 90204 h 244985"/>
                    <a:gd name="connsiteX3" fmla="*/ 4150 w 184366"/>
                    <a:gd name="connsiteY3" fmla="*/ 244985 h 244985"/>
                    <a:gd name="connsiteX4" fmla="*/ 31535 w 184366"/>
                    <a:gd name="connsiteY4" fmla="*/ 28291 h 244985"/>
                    <a:gd name="connsiteX0" fmla="*/ 55744 w 208575"/>
                    <a:gd name="connsiteY0" fmla="*/ 34457 h 351164"/>
                    <a:gd name="connsiteX1" fmla="*/ 187904 w 208575"/>
                    <a:gd name="connsiteY1" fmla="*/ 15407 h 351164"/>
                    <a:gd name="connsiteX2" fmla="*/ 208145 w 208575"/>
                    <a:gd name="connsiteY2" fmla="*/ 96370 h 351164"/>
                    <a:gd name="connsiteX3" fmla="*/ 2166 w 208575"/>
                    <a:gd name="connsiteY3" fmla="*/ 351164 h 351164"/>
                    <a:gd name="connsiteX4" fmla="*/ 55744 w 208575"/>
                    <a:gd name="connsiteY4" fmla="*/ 34457 h 351164"/>
                    <a:gd name="connsiteX0" fmla="*/ 62864 w 215695"/>
                    <a:gd name="connsiteY0" fmla="*/ 54426 h 371133"/>
                    <a:gd name="connsiteX1" fmla="*/ 195024 w 215695"/>
                    <a:gd name="connsiteY1" fmla="*/ 35376 h 371133"/>
                    <a:gd name="connsiteX2" fmla="*/ 215265 w 215695"/>
                    <a:gd name="connsiteY2" fmla="*/ 116339 h 371133"/>
                    <a:gd name="connsiteX3" fmla="*/ 9286 w 215695"/>
                    <a:gd name="connsiteY3" fmla="*/ 371133 h 371133"/>
                    <a:gd name="connsiteX4" fmla="*/ 62864 w 215695"/>
                    <a:gd name="connsiteY4" fmla="*/ 54426 h 3711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5695" h="371133">
                      <a:moveTo>
                        <a:pt x="62864" y="54426"/>
                      </a:moveTo>
                      <a:cubicBezTo>
                        <a:pt x="143826" y="-49159"/>
                        <a:pt x="169624" y="25057"/>
                        <a:pt x="195024" y="35376"/>
                      </a:cubicBezTo>
                      <a:cubicBezTo>
                        <a:pt x="220424" y="45695"/>
                        <a:pt x="215265" y="84776"/>
                        <a:pt x="215265" y="116339"/>
                      </a:cubicBezTo>
                      <a:cubicBezTo>
                        <a:pt x="215265" y="147902"/>
                        <a:pt x="84692" y="333827"/>
                        <a:pt x="9286" y="371133"/>
                      </a:cubicBezTo>
                      <a:cubicBezTo>
                        <a:pt x="-1827" y="301283"/>
                        <a:pt x="-18098" y="158011"/>
                        <a:pt x="62864" y="54426"/>
                      </a:cubicBezTo>
                      <a:close/>
                    </a:path>
                  </a:pathLst>
                </a:custGeom>
                <a:solidFill>
                  <a:schemeClr val="tx2">
                    <a:lumMod val="50000"/>
                  </a:schemeClr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b="1" dirty="0"/>
                </a:p>
              </p:txBody>
            </p:sp>
          </p:grpSp>
          <p:grpSp>
            <p:nvGrpSpPr>
              <p:cNvPr id="70" name="グループ化 69"/>
              <p:cNvGrpSpPr/>
              <p:nvPr/>
            </p:nvGrpSpPr>
            <p:grpSpPr>
              <a:xfrm>
                <a:off x="4217658" y="0"/>
                <a:ext cx="2762262" cy="1275723"/>
                <a:chOff x="7894680" y="1021220"/>
                <a:chExt cx="903973" cy="417491"/>
              </a:xfrm>
            </p:grpSpPr>
            <p:sp>
              <p:nvSpPr>
                <p:cNvPr id="71" name="円/楕円 4"/>
                <p:cNvSpPr/>
                <p:nvPr/>
              </p:nvSpPr>
              <p:spPr>
                <a:xfrm>
                  <a:off x="7894680" y="1200620"/>
                  <a:ext cx="903973" cy="238091"/>
                </a:xfrm>
                <a:custGeom>
                  <a:avLst/>
                  <a:gdLst>
                    <a:gd name="connsiteX0" fmla="*/ 0 w 889686"/>
                    <a:gd name="connsiteY0" fmla="*/ 118762 h 237524"/>
                    <a:gd name="connsiteX1" fmla="*/ 444843 w 889686"/>
                    <a:gd name="connsiteY1" fmla="*/ 0 h 237524"/>
                    <a:gd name="connsiteX2" fmla="*/ 889686 w 889686"/>
                    <a:gd name="connsiteY2" fmla="*/ 118762 h 237524"/>
                    <a:gd name="connsiteX3" fmla="*/ 444843 w 889686"/>
                    <a:gd name="connsiteY3" fmla="*/ 237524 h 237524"/>
                    <a:gd name="connsiteX4" fmla="*/ 0 w 889686"/>
                    <a:gd name="connsiteY4" fmla="*/ 118762 h 237524"/>
                    <a:gd name="connsiteX0" fmla="*/ 0 w 894448"/>
                    <a:gd name="connsiteY0" fmla="*/ 119587 h 241095"/>
                    <a:gd name="connsiteX1" fmla="*/ 444843 w 894448"/>
                    <a:gd name="connsiteY1" fmla="*/ 825 h 241095"/>
                    <a:gd name="connsiteX2" fmla="*/ 894448 w 894448"/>
                    <a:gd name="connsiteY2" fmla="*/ 171975 h 241095"/>
                    <a:gd name="connsiteX3" fmla="*/ 444843 w 894448"/>
                    <a:gd name="connsiteY3" fmla="*/ 238349 h 241095"/>
                    <a:gd name="connsiteX4" fmla="*/ 0 w 894448"/>
                    <a:gd name="connsiteY4" fmla="*/ 119587 h 241095"/>
                    <a:gd name="connsiteX0" fmla="*/ 0 w 903973"/>
                    <a:gd name="connsiteY0" fmla="*/ 156907 h 238091"/>
                    <a:gd name="connsiteX1" fmla="*/ 454368 w 903973"/>
                    <a:gd name="connsiteY1" fmla="*/ 45 h 238091"/>
                    <a:gd name="connsiteX2" fmla="*/ 903973 w 903973"/>
                    <a:gd name="connsiteY2" fmla="*/ 171195 h 238091"/>
                    <a:gd name="connsiteX3" fmla="*/ 454368 w 903973"/>
                    <a:gd name="connsiteY3" fmla="*/ 237569 h 238091"/>
                    <a:gd name="connsiteX4" fmla="*/ 0 w 903973"/>
                    <a:gd name="connsiteY4" fmla="*/ 156907 h 2380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03973" h="238091">
                      <a:moveTo>
                        <a:pt x="0" y="156907"/>
                      </a:moveTo>
                      <a:cubicBezTo>
                        <a:pt x="0" y="91317"/>
                        <a:pt x="303706" y="-2336"/>
                        <a:pt x="454368" y="45"/>
                      </a:cubicBezTo>
                      <a:cubicBezTo>
                        <a:pt x="605030" y="2426"/>
                        <a:pt x="903973" y="105605"/>
                        <a:pt x="903973" y="171195"/>
                      </a:cubicBezTo>
                      <a:cubicBezTo>
                        <a:pt x="903973" y="236785"/>
                        <a:pt x="605030" y="239950"/>
                        <a:pt x="454368" y="237569"/>
                      </a:cubicBezTo>
                      <a:cubicBezTo>
                        <a:pt x="303706" y="235188"/>
                        <a:pt x="0" y="222497"/>
                        <a:pt x="0" y="156907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72" name="パイ 5"/>
                <p:cNvSpPr/>
                <p:nvPr/>
              </p:nvSpPr>
              <p:spPr>
                <a:xfrm>
                  <a:off x="8111711" y="1021220"/>
                  <a:ext cx="582232" cy="367026"/>
                </a:xfrm>
                <a:custGeom>
                  <a:avLst/>
                  <a:gdLst>
                    <a:gd name="connsiteX0" fmla="*/ 683602 w 922638"/>
                    <a:gd name="connsiteY0" fmla="*/ 1249385 h 1331784"/>
                    <a:gd name="connsiteX1" fmla="*/ 243633 w 922638"/>
                    <a:gd name="connsiteY1" fmla="*/ 1252985 h 1331784"/>
                    <a:gd name="connsiteX2" fmla="*/ 461319 w 922638"/>
                    <a:gd name="connsiteY2" fmla="*/ 665892 h 1331784"/>
                    <a:gd name="connsiteX3" fmla="*/ 683602 w 922638"/>
                    <a:gd name="connsiteY3" fmla="*/ 1249385 h 1331784"/>
                    <a:gd name="connsiteX0" fmla="*/ 439969 w 439969"/>
                    <a:gd name="connsiteY0" fmla="*/ 528724 h 611122"/>
                    <a:gd name="connsiteX1" fmla="*/ 0 w 439969"/>
                    <a:gd name="connsiteY1" fmla="*/ 532324 h 611122"/>
                    <a:gd name="connsiteX2" fmla="*/ 343892 w 439969"/>
                    <a:gd name="connsiteY2" fmla="*/ 0 h 611122"/>
                    <a:gd name="connsiteX3" fmla="*/ 439969 w 439969"/>
                    <a:gd name="connsiteY3" fmla="*/ 528724 h 611122"/>
                    <a:gd name="connsiteX0" fmla="*/ 439969 w 439969"/>
                    <a:gd name="connsiteY0" fmla="*/ 528724 h 611122"/>
                    <a:gd name="connsiteX1" fmla="*/ 0 w 439969"/>
                    <a:gd name="connsiteY1" fmla="*/ 532324 h 611122"/>
                    <a:gd name="connsiteX2" fmla="*/ 343892 w 439969"/>
                    <a:gd name="connsiteY2" fmla="*/ 0 h 611122"/>
                    <a:gd name="connsiteX3" fmla="*/ 439969 w 439969"/>
                    <a:gd name="connsiteY3" fmla="*/ 528724 h 611122"/>
                    <a:gd name="connsiteX0" fmla="*/ 439969 w 439969"/>
                    <a:gd name="connsiteY0" fmla="*/ 528724 h 611122"/>
                    <a:gd name="connsiteX1" fmla="*/ 0 w 439969"/>
                    <a:gd name="connsiteY1" fmla="*/ 532324 h 611122"/>
                    <a:gd name="connsiteX2" fmla="*/ 343892 w 439969"/>
                    <a:gd name="connsiteY2" fmla="*/ 0 h 611122"/>
                    <a:gd name="connsiteX3" fmla="*/ 439969 w 439969"/>
                    <a:gd name="connsiteY3" fmla="*/ 528724 h 611122"/>
                    <a:gd name="connsiteX0" fmla="*/ 439969 w 512001"/>
                    <a:gd name="connsiteY0" fmla="*/ 242974 h 325372"/>
                    <a:gd name="connsiteX1" fmla="*/ 0 w 512001"/>
                    <a:gd name="connsiteY1" fmla="*/ 246574 h 325372"/>
                    <a:gd name="connsiteX2" fmla="*/ 508198 w 512001"/>
                    <a:gd name="connsiteY2" fmla="*/ 0 h 325372"/>
                    <a:gd name="connsiteX3" fmla="*/ 439969 w 512001"/>
                    <a:gd name="connsiteY3" fmla="*/ 242974 h 325372"/>
                    <a:gd name="connsiteX0" fmla="*/ 439969 w 508198"/>
                    <a:gd name="connsiteY0" fmla="*/ 242974 h 325372"/>
                    <a:gd name="connsiteX1" fmla="*/ 0 w 508198"/>
                    <a:gd name="connsiteY1" fmla="*/ 246574 h 325372"/>
                    <a:gd name="connsiteX2" fmla="*/ 508198 w 508198"/>
                    <a:gd name="connsiteY2" fmla="*/ 0 h 325372"/>
                    <a:gd name="connsiteX3" fmla="*/ 439969 w 508198"/>
                    <a:gd name="connsiteY3" fmla="*/ 242974 h 325372"/>
                    <a:gd name="connsiteX0" fmla="*/ 439969 w 508198"/>
                    <a:gd name="connsiteY0" fmla="*/ 284628 h 367026"/>
                    <a:gd name="connsiteX1" fmla="*/ 0 w 508198"/>
                    <a:gd name="connsiteY1" fmla="*/ 288228 h 367026"/>
                    <a:gd name="connsiteX2" fmla="*/ 508198 w 508198"/>
                    <a:gd name="connsiteY2" fmla="*/ 41654 h 367026"/>
                    <a:gd name="connsiteX3" fmla="*/ 439969 w 508198"/>
                    <a:gd name="connsiteY3" fmla="*/ 284628 h 367026"/>
                    <a:gd name="connsiteX0" fmla="*/ 439969 w 508198"/>
                    <a:gd name="connsiteY0" fmla="*/ 284628 h 367026"/>
                    <a:gd name="connsiteX1" fmla="*/ 0 w 508198"/>
                    <a:gd name="connsiteY1" fmla="*/ 288228 h 367026"/>
                    <a:gd name="connsiteX2" fmla="*/ 508198 w 508198"/>
                    <a:gd name="connsiteY2" fmla="*/ 41654 h 367026"/>
                    <a:gd name="connsiteX3" fmla="*/ 439969 w 508198"/>
                    <a:gd name="connsiteY3" fmla="*/ 284628 h 367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08198" h="367026">
                      <a:moveTo>
                        <a:pt x="439969" y="284628"/>
                      </a:moveTo>
                      <a:cubicBezTo>
                        <a:pt x="303181" y="393202"/>
                        <a:pt x="137632" y="394556"/>
                        <a:pt x="0" y="288228"/>
                      </a:cubicBezTo>
                      <a:cubicBezTo>
                        <a:pt x="114631" y="110787"/>
                        <a:pt x="100673" y="-88086"/>
                        <a:pt x="508198" y="41654"/>
                      </a:cubicBezTo>
                      <a:cubicBezTo>
                        <a:pt x="413224" y="138521"/>
                        <a:pt x="365875" y="90130"/>
                        <a:pt x="439969" y="284628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  <p:grpSp>
        <p:nvGrpSpPr>
          <p:cNvPr id="82" name="グループ化 81"/>
          <p:cNvGrpSpPr/>
          <p:nvPr/>
        </p:nvGrpSpPr>
        <p:grpSpPr>
          <a:xfrm>
            <a:off x="9791819" y="4238215"/>
            <a:ext cx="685557" cy="685557"/>
            <a:chOff x="6014351" y="3408868"/>
            <a:chExt cx="1200352" cy="1200352"/>
          </a:xfrm>
        </p:grpSpPr>
        <p:grpSp>
          <p:nvGrpSpPr>
            <p:cNvPr id="83" name="グループ化 82"/>
            <p:cNvGrpSpPr/>
            <p:nvPr/>
          </p:nvGrpSpPr>
          <p:grpSpPr>
            <a:xfrm>
              <a:off x="6014351" y="3408868"/>
              <a:ext cx="1200352" cy="1200352"/>
              <a:chOff x="4965498" y="2284286"/>
              <a:chExt cx="1200352" cy="1200352"/>
            </a:xfrm>
          </p:grpSpPr>
          <p:sp>
            <p:nvSpPr>
              <p:cNvPr id="95" name="円/楕円 94"/>
              <p:cNvSpPr/>
              <p:nvPr/>
            </p:nvSpPr>
            <p:spPr>
              <a:xfrm>
                <a:off x="4965498" y="2284286"/>
                <a:ext cx="1200352" cy="1200352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6" name="パイ 95"/>
              <p:cNvSpPr/>
              <p:nvPr/>
            </p:nvSpPr>
            <p:spPr>
              <a:xfrm>
                <a:off x="5034692" y="2355227"/>
                <a:ext cx="1056771" cy="1056771"/>
              </a:xfrm>
              <a:prstGeom prst="pie">
                <a:avLst>
                  <a:gd name="adj1" fmla="val 13517767"/>
                  <a:gd name="adj2" fmla="val 11220300"/>
                </a:avLst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7" name="パイ 96"/>
              <p:cNvSpPr/>
              <p:nvPr/>
            </p:nvSpPr>
            <p:spPr>
              <a:xfrm>
                <a:off x="5034693" y="2356076"/>
                <a:ext cx="1056771" cy="1056771"/>
              </a:xfrm>
              <a:prstGeom prst="pie">
                <a:avLst>
                  <a:gd name="adj1" fmla="val 17692884"/>
                  <a:gd name="adj2" fmla="val 16200000"/>
                </a:avLst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円/楕円 97"/>
              <p:cNvSpPr/>
              <p:nvPr/>
            </p:nvSpPr>
            <p:spPr>
              <a:xfrm>
                <a:off x="5139674" y="2460209"/>
                <a:ext cx="846805" cy="846805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84" name="グループ化 83"/>
            <p:cNvGrpSpPr/>
            <p:nvPr/>
          </p:nvGrpSpPr>
          <p:grpSpPr>
            <a:xfrm>
              <a:off x="6168115" y="3631446"/>
              <a:ext cx="868607" cy="730541"/>
              <a:chOff x="4217658" y="0"/>
              <a:chExt cx="2762262" cy="2359046"/>
            </a:xfrm>
          </p:grpSpPr>
          <p:grpSp>
            <p:nvGrpSpPr>
              <p:cNvPr id="85" name="グループ化 84"/>
              <p:cNvGrpSpPr/>
              <p:nvPr/>
            </p:nvGrpSpPr>
            <p:grpSpPr>
              <a:xfrm>
                <a:off x="4943053" y="671538"/>
                <a:ext cx="1430488" cy="1687508"/>
                <a:chOff x="9321479" y="1965506"/>
                <a:chExt cx="468139" cy="552251"/>
              </a:xfrm>
            </p:grpSpPr>
            <p:sp>
              <p:nvSpPr>
                <p:cNvPr id="93" name="円/楕円 7"/>
                <p:cNvSpPr/>
                <p:nvPr/>
              </p:nvSpPr>
              <p:spPr>
                <a:xfrm>
                  <a:off x="9321479" y="1965506"/>
                  <a:ext cx="468139" cy="552251"/>
                </a:xfrm>
                <a:custGeom>
                  <a:avLst/>
                  <a:gdLst>
                    <a:gd name="connsiteX0" fmla="*/ 0 w 494270"/>
                    <a:gd name="connsiteY0" fmla="*/ 272535 h 545070"/>
                    <a:gd name="connsiteX1" fmla="*/ 247135 w 494270"/>
                    <a:gd name="connsiteY1" fmla="*/ 0 h 545070"/>
                    <a:gd name="connsiteX2" fmla="*/ 494270 w 494270"/>
                    <a:gd name="connsiteY2" fmla="*/ 272535 h 545070"/>
                    <a:gd name="connsiteX3" fmla="*/ 247135 w 494270"/>
                    <a:gd name="connsiteY3" fmla="*/ 545070 h 545070"/>
                    <a:gd name="connsiteX4" fmla="*/ 0 w 494270"/>
                    <a:gd name="connsiteY4" fmla="*/ 272535 h 545070"/>
                    <a:gd name="connsiteX0" fmla="*/ 0 w 494270"/>
                    <a:gd name="connsiteY0" fmla="*/ 272535 h 564309"/>
                    <a:gd name="connsiteX1" fmla="*/ 247135 w 494270"/>
                    <a:gd name="connsiteY1" fmla="*/ 0 h 564309"/>
                    <a:gd name="connsiteX2" fmla="*/ 494270 w 494270"/>
                    <a:gd name="connsiteY2" fmla="*/ 272535 h 564309"/>
                    <a:gd name="connsiteX3" fmla="*/ 247135 w 494270"/>
                    <a:gd name="connsiteY3" fmla="*/ 545070 h 564309"/>
                    <a:gd name="connsiteX4" fmla="*/ 0 w 494270"/>
                    <a:gd name="connsiteY4" fmla="*/ 272535 h 564309"/>
                    <a:gd name="connsiteX0" fmla="*/ 0 w 494270"/>
                    <a:gd name="connsiteY0" fmla="*/ 272535 h 545103"/>
                    <a:gd name="connsiteX1" fmla="*/ 247135 w 494270"/>
                    <a:gd name="connsiteY1" fmla="*/ 0 h 545103"/>
                    <a:gd name="connsiteX2" fmla="*/ 494270 w 494270"/>
                    <a:gd name="connsiteY2" fmla="*/ 272535 h 545103"/>
                    <a:gd name="connsiteX3" fmla="*/ 247135 w 494270"/>
                    <a:gd name="connsiteY3" fmla="*/ 545070 h 545103"/>
                    <a:gd name="connsiteX4" fmla="*/ 0 w 494270"/>
                    <a:gd name="connsiteY4" fmla="*/ 272535 h 545103"/>
                    <a:gd name="connsiteX0" fmla="*/ 0 w 494270"/>
                    <a:gd name="connsiteY0" fmla="*/ 272535 h 566521"/>
                    <a:gd name="connsiteX1" fmla="*/ 247135 w 494270"/>
                    <a:gd name="connsiteY1" fmla="*/ 0 h 566521"/>
                    <a:gd name="connsiteX2" fmla="*/ 494270 w 494270"/>
                    <a:gd name="connsiteY2" fmla="*/ 272535 h 566521"/>
                    <a:gd name="connsiteX3" fmla="*/ 247135 w 494270"/>
                    <a:gd name="connsiteY3" fmla="*/ 566501 h 566521"/>
                    <a:gd name="connsiteX4" fmla="*/ 0 w 494270"/>
                    <a:gd name="connsiteY4" fmla="*/ 272535 h 566521"/>
                    <a:gd name="connsiteX0" fmla="*/ 0 w 494270"/>
                    <a:gd name="connsiteY0" fmla="*/ 272535 h 566745"/>
                    <a:gd name="connsiteX1" fmla="*/ 247135 w 494270"/>
                    <a:gd name="connsiteY1" fmla="*/ 0 h 566745"/>
                    <a:gd name="connsiteX2" fmla="*/ 494270 w 494270"/>
                    <a:gd name="connsiteY2" fmla="*/ 272535 h 566745"/>
                    <a:gd name="connsiteX3" fmla="*/ 247135 w 494270"/>
                    <a:gd name="connsiteY3" fmla="*/ 566501 h 566745"/>
                    <a:gd name="connsiteX4" fmla="*/ 0 w 494270"/>
                    <a:gd name="connsiteY4" fmla="*/ 272535 h 566745"/>
                    <a:gd name="connsiteX0" fmla="*/ 0 w 494270"/>
                    <a:gd name="connsiteY0" fmla="*/ 272884 h 567094"/>
                    <a:gd name="connsiteX1" fmla="*/ 247135 w 494270"/>
                    <a:gd name="connsiteY1" fmla="*/ 349 h 567094"/>
                    <a:gd name="connsiteX2" fmla="*/ 494270 w 494270"/>
                    <a:gd name="connsiteY2" fmla="*/ 272884 h 567094"/>
                    <a:gd name="connsiteX3" fmla="*/ 247135 w 494270"/>
                    <a:gd name="connsiteY3" fmla="*/ 566850 h 567094"/>
                    <a:gd name="connsiteX4" fmla="*/ 0 w 494270"/>
                    <a:gd name="connsiteY4" fmla="*/ 272884 h 567094"/>
                    <a:gd name="connsiteX0" fmla="*/ 154 w 494424"/>
                    <a:gd name="connsiteY0" fmla="*/ 272884 h 567094"/>
                    <a:gd name="connsiteX1" fmla="*/ 247289 w 494424"/>
                    <a:gd name="connsiteY1" fmla="*/ 349 h 567094"/>
                    <a:gd name="connsiteX2" fmla="*/ 494424 w 494424"/>
                    <a:gd name="connsiteY2" fmla="*/ 272884 h 567094"/>
                    <a:gd name="connsiteX3" fmla="*/ 218714 w 494424"/>
                    <a:gd name="connsiteY3" fmla="*/ 566850 h 567094"/>
                    <a:gd name="connsiteX4" fmla="*/ 154 w 494424"/>
                    <a:gd name="connsiteY4" fmla="*/ 272884 h 567094"/>
                    <a:gd name="connsiteX0" fmla="*/ 8 w 494278"/>
                    <a:gd name="connsiteY0" fmla="*/ 272885 h 571851"/>
                    <a:gd name="connsiteX1" fmla="*/ 247143 w 494278"/>
                    <a:gd name="connsiteY1" fmla="*/ 350 h 571851"/>
                    <a:gd name="connsiteX2" fmla="*/ 494278 w 494278"/>
                    <a:gd name="connsiteY2" fmla="*/ 272885 h 571851"/>
                    <a:gd name="connsiteX3" fmla="*/ 251906 w 494278"/>
                    <a:gd name="connsiteY3" fmla="*/ 571614 h 571851"/>
                    <a:gd name="connsiteX4" fmla="*/ 8 w 494278"/>
                    <a:gd name="connsiteY4" fmla="*/ 272885 h 571851"/>
                    <a:gd name="connsiteX0" fmla="*/ 8 w 494278"/>
                    <a:gd name="connsiteY0" fmla="*/ 272887 h 576608"/>
                    <a:gd name="connsiteX1" fmla="*/ 247143 w 494278"/>
                    <a:gd name="connsiteY1" fmla="*/ 352 h 576608"/>
                    <a:gd name="connsiteX2" fmla="*/ 494278 w 494278"/>
                    <a:gd name="connsiteY2" fmla="*/ 272887 h 576608"/>
                    <a:gd name="connsiteX3" fmla="*/ 240000 w 494278"/>
                    <a:gd name="connsiteY3" fmla="*/ 576378 h 576608"/>
                    <a:gd name="connsiteX4" fmla="*/ 8 w 494278"/>
                    <a:gd name="connsiteY4" fmla="*/ 272887 h 576608"/>
                    <a:gd name="connsiteX0" fmla="*/ 35 w 494305"/>
                    <a:gd name="connsiteY0" fmla="*/ 272885 h 567095"/>
                    <a:gd name="connsiteX1" fmla="*/ 247170 w 494305"/>
                    <a:gd name="connsiteY1" fmla="*/ 350 h 567095"/>
                    <a:gd name="connsiteX2" fmla="*/ 494305 w 494305"/>
                    <a:gd name="connsiteY2" fmla="*/ 272885 h 567095"/>
                    <a:gd name="connsiteX3" fmla="*/ 232883 w 494305"/>
                    <a:gd name="connsiteY3" fmla="*/ 566851 h 567095"/>
                    <a:gd name="connsiteX4" fmla="*/ 35 w 494305"/>
                    <a:gd name="connsiteY4" fmla="*/ 272885 h 567095"/>
                    <a:gd name="connsiteX0" fmla="*/ 30 w 482393"/>
                    <a:gd name="connsiteY0" fmla="*/ 272535 h 566501"/>
                    <a:gd name="connsiteX1" fmla="*/ 235258 w 482393"/>
                    <a:gd name="connsiteY1" fmla="*/ 0 h 566501"/>
                    <a:gd name="connsiteX2" fmla="*/ 482393 w 482393"/>
                    <a:gd name="connsiteY2" fmla="*/ 272535 h 566501"/>
                    <a:gd name="connsiteX3" fmla="*/ 220971 w 482393"/>
                    <a:gd name="connsiteY3" fmla="*/ 566501 h 566501"/>
                    <a:gd name="connsiteX4" fmla="*/ 30 w 482393"/>
                    <a:gd name="connsiteY4" fmla="*/ 272535 h 566501"/>
                    <a:gd name="connsiteX0" fmla="*/ 33 w 468109"/>
                    <a:gd name="connsiteY0" fmla="*/ 274916 h 566501"/>
                    <a:gd name="connsiteX1" fmla="*/ 220974 w 468109"/>
                    <a:gd name="connsiteY1" fmla="*/ 0 h 566501"/>
                    <a:gd name="connsiteX2" fmla="*/ 468109 w 468109"/>
                    <a:gd name="connsiteY2" fmla="*/ 272535 h 566501"/>
                    <a:gd name="connsiteX3" fmla="*/ 206687 w 468109"/>
                    <a:gd name="connsiteY3" fmla="*/ 566501 h 566501"/>
                    <a:gd name="connsiteX4" fmla="*/ 33 w 468109"/>
                    <a:gd name="connsiteY4" fmla="*/ 274916 h 566501"/>
                    <a:gd name="connsiteX0" fmla="*/ 33 w 468109"/>
                    <a:gd name="connsiteY0" fmla="*/ 274932 h 566517"/>
                    <a:gd name="connsiteX1" fmla="*/ 220974 w 468109"/>
                    <a:gd name="connsiteY1" fmla="*/ 16 h 566517"/>
                    <a:gd name="connsiteX2" fmla="*/ 468109 w 468109"/>
                    <a:gd name="connsiteY2" fmla="*/ 272551 h 566517"/>
                    <a:gd name="connsiteX3" fmla="*/ 206687 w 468109"/>
                    <a:gd name="connsiteY3" fmla="*/ 566517 h 566517"/>
                    <a:gd name="connsiteX4" fmla="*/ 33 w 468109"/>
                    <a:gd name="connsiteY4" fmla="*/ 274932 h 566517"/>
                    <a:gd name="connsiteX0" fmla="*/ 389 w 468465"/>
                    <a:gd name="connsiteY0" fmla="*/ 274932 h 554610"/>
                    <a:gd name="connsiteX1" fmla="*/ 221330 w 468465"/>
                    <a:gd name="connsiteY1" fmla="*/ 16 h 554610"/>
                    <a:gd name="connsiteX2" fmla="*/ 468465 w 468465"/>
                    <a:gd name="connsiteY2" fmla="*/ 272551 h 554610"/>
                    <a:gd name="connsiteX3" fmla="*/ 233237 w 468465"/>
                    <a:gd name="connsiteY3" fmla="*/ 554610 h 554610"/>
                    <a:gd name="connsiteX4" fmla="*/ 389 w 468465"/>
                    <a:gd name="connsiteY4" fmla="*/ 274932 h 554610"/>
                    <a:gd name="connsiteX0" fmla="*/ 8 w 468084"/>
                    <a:gd name="connsiteY0" fmla="*/ 274932 h 518891"/>
                    <a:gd name="connsiteX1" fmla="*/ 220949 w 468084"/>
                    <a:gd name="connsiteY1" fmla="*/ 16 h 518891"/>
                    <a:gd name="connsiteX2" fmla="*/ 468084 w 468084"/>
                    <a:gd name="connsiteY2" fmla="*/ 272551 h 518891"/>
                    <a:gd name="connsiteX3" fmla="*/ 220949 w 468084"/>
                    <a:gd name="connsiteY3" fmla="*/ 518891 h 518891"/>
                    <a:gd name="connsiteX4" fmla="*/ 8 w 468084"/>
                    <a:gd name="connsiteY4" fmla="*/ 274932 h 518891"/>
                    <a:gd name="connsiteX0" fmla="*/ 8 w 468084"/>
                    <a:gd name="connsiteY0" fmla="*/ 274932 h 518920"/>
                    <a:gd name="connsiteX1" fmla="*/ 220949 w 468084"/>
                    <a:gd name="connsiteY1" fmla="*/ 16 h 518920"/>
                    <a:gd name="connsiteX2" fmla="*/ 468084 w 468084"/>
                    <a:gd name="connsiteY2" fmla="*/ 272551 h 518920"/>
                    <a:gd name="connsiteX3" fmla="*/ 220949 w 468084"/>
                    <a:gd name="connsiteY3" fmla="*/ 518891 h 518920"/>
                    <a:gd name="connsiteX4" fmla="*/ 8 w 468084"/>
                    <a:gd name="connsiteY4" fmla="*/ 274932 h 518920"/>
                    <a:gd name="connsiteX0" fmla="*/ 63 w 468139"/>
                    <a:gd name="connsiteY0" fmla="*/ 274932 h 537965"/>
                    <a:gd name="connsiteX1" fmla="*/ 221004 w 468139"/>
                    <a:gd name="connsiteY1" fmla="*/ 16 h 537965"/>
                    <a:gd name="connsiteX2" fmla="*/ 468139 w 468139"/>
                    <a:gd name="connsiteY2" fmla="*/ 272551 h 537965"/>
                    <a:gd name="connsiteX3" fmla="*/ 223385 w 468139"/>
                    <a:gd name="connsiteY3" fmla="*/ 537941 h 537965"/>
                    <a:gd name="connsiteX4" fmla="*/ 63 w 468139"/>
                    <a:gd name="connsiteY4" fmla="*/ 274932 h 537965"/>
                    <a:gd name="connsiteX0" fmla="*/ 63 w 468139"/>
                    <a:gd name="connsiteY0" fmla="*/ 274932 h 552251"/>
                    <a:gd name="connsiteX1" fmla="*/ 221004 w 468139"/>
                    <a:gd name="connsiteY1" fmla="*/ 16 h 552251"/>
                    <a:gd name="connsiteX2" fmla="*/ 468139 w 468139"/>
                    <a:gd name="connsiteY2" fmla="*/ 272551 h 552251"/>
                    <a:gd name="connsiteX3" fmla="*/ 223385 w 468139"/>
                    <a:gd name="connsiteY3" fmla="*/ 552229 h 552251"/>
                    <a:gd name="connsiteX4" fmla="*/ 63 w 468139"/>
                    <a:gd name="connsiteY4" fmla="*/ 274932 h 5522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68139" h="552251">
                      <a:moveTo>
                        <a:pt x="63" y="274932"/>
                      </a:moveTo>
                      <a:cubicBezTo>
                        <a:pt x="-334" y="182897"/>
                        <a:pt x="-4646" y="-1968"/>
                        <a:pt x="221004" y="16"/>
                      </a:cubicBezTo>
                      <a:cubicBezTo>
                        <a:pt x="446654" y="2000"/>
                        <a:pt x="468139" y="122034"/>
                        <a:pt x="468139" y="272551"/>
                      </a:cubicBezTo>
                      <a:cubicBezTo>
                        <a:pt x="468139" y="423068"/>
                        <a:pt x="341879" y="554214"/>
                        <a:pt x="223385" y="552229"/>
                      </a:cubicBezTo>
                      <a:cubicBezTo>
                        <a:pt x="104891" y="550244"/>
                        <a:pt x="460" y="366967"/>
                        <a:pt x="63" y="274932"/>
                      </a:cubicBezTo>
                      <a:close/>
                    </a:path>
                  </a:pathLst>
                </a:custGeom>
                <a:solidFill>
                  <a:srgbClr val="FFCC99"/>
                </a:solidFill>
                <a:ln>
                  <a:solidFill>
                    <a:srgbClr val="FFCC9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94" name="円/楕円 93"/>
                <p:cNvSpPr/>
                <p:nvPr/>
              </p:nvSpPr>
              <p:spPr>
                <a:xfrm>
                  <a:off x="9454868" y="2224733"/>
                  <a:ext cx="45719" cy="60187"/>
                </a:xfrm>
                <a:prstGeom prst="ellipse">
                  <a:avLst/>
                </a:prstGeom>
                <a:ln w="6350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86" name="グループ化 85"/>
              <p:cNvGrpSpPr/>
              <p:nvPr/>
            </p:nvGrpSpPr>
            <p:grpSpPr>
              <a:xfrm>
                <a:off x="4818043" y="625647"/>
                <a:ext cx="1700574" cy="1284014"/>
                <a:chOff x="9280568" y="1940891"/>
                <a:chExt cx="556527" cy="420204"/>
              </a:xfrm>
            </p:grpSpPr>
            <p:sp>
              <p:nvSpPr>
                <p:cNvPr id="90" name="円/楕円 8"/>
                <p:cNvSpPr/>
                <p:nvPr/>
              </p:nvSpPr>
              <p:spPr>
                <a:xfrm>
                  <a:off x="9280568" y="1989962"/>
                  <a:ext cx="215695" cy="371133"/>
                </a:xfrm>
                <a:custGeom>
                  <a:avLst/>
                  <a:gdLst>
                    <a:gd name="connsiteX0" fmla="*/ 0 w 111919"/>
                    <a:gd name="connsiteY0" fmla="*/ 57150 h 114300"/>
                    <a:gd name="connsiteX1" fmla="*/ 55960 w 111919"/>
                    <a:gd name="connsiteY1" fmla="*/ 0 h 114300"/>
                    <a:gd name="connsiteX2" fmla="*/ 111920 w 111919"/>
                    <a:gd name="connsiteY2" fmla="*/ 57150 h 114300"/>
                    <a:gd name="connsiteX3" fmla="*/ 55960 w 111919"/>
                    <a:gd name="connsiteY3" fmla="*/ 114300 h 114300"/>
                    <a:gd name="connsiteX4" fmla="*/ 0 w 111919"/>
                    <a:gd name="connsiteY4" fmla="*/ 57150 h 114300"/>
                    <a:gd name="connsiteX0" fmla="*/ 50783 w 162703"/>
                    <a:gd name="connsiteY0" fmla="*/ 57150 h 266700"/>
                    <a:gd name="connsiteX1" fmla="*/ 106743 w 162703"/>
                    <a:gd name="connsiteY1" fmla="*/ 0 h 266700"/>
                    <a:gd name="connsiteX2" fmla="*/ 162703 w 162703"/>
                    <a:gd name="connsiteY2" fmla="*/ 57150 h 266700"/>
                    <a:gd name="connsiteX3" fmla="*/ 9111 w 162703"/>
                    <a:gd name="connsiteY3" fmla="*/ 266700 h 266700"/>
                    <a:gd name="connsiteX4" fmla="*/ 50783 w 162703"/>
                    <a:gd name="connsiteY4" fmla="*/ 57150 h 266700"/>
                    <a:gd name="connsiteX0" fmla="*/ 47769 w 185883"/>
                    <a:gd name="connsiteY0" fmla="*/ 59196 h 269196"/>
                    <a:gd name="connsiteX1" fmla="*/ 103729 w 185883"/>
                    <a:gd name="connsiteY1" fmla="*/ 2046 h 269196"/>
                    <a:gd name="connsiteX2" fmla="*/ 185883 w 185883"/>
                    <a:gd name="connsiteY2" fmla="*/ 113965 h 269196"/>
                    <a:gd name="connsiteX3" fmla="*/ 6097 w 185883"/>
                    <a:gd name="connsiteY3" fmla="*/ 268746 h 269196"/>
                    <a:gd name="connsiteX4" fmla="*/ 47769 w 185883"/>
                    <a:gd name="connsiteY4" fmla="*/ 59196 h 269196"/>
                    <a:gd name="connsiteX0" fmla="*/ 48765 w 186984"/>
                    <a:gd name="connsiteY0" fmla="*/ 32278 h 242278"/>
                    <a:gd name="connsiteX1" fmla="*/ 166638 w 186984"/>
                    <a:gd name="connsiteY1" fmla="*/ 6084 h 242278"/>
                    <a:gd name="connsiteX2" fmla="*/ 186879 w 186984"/>
                    <a:gd name="connsiteY2" fmla="*/ 87047 h 242278"/>
                    <a:gd name="connsiteX3" fmla="*/ 7093 w 186984"/>
                    <a:gd name="connsiteY3" fmla="*/ 241828 h 242278"/>
                    <a:gd name="connsiteX4" fmla="*/ 48765 w 186984"/>
                    <a:gd name="connsiteY4" fmla="*/ 32278 h 242278"/>
                    <a:gd name="connsiteX0" fmla="*/ 37715 w 190546"/>
                    <a:gd name="connsiteY0" fmla="*/ 28291 h 245552"/>
                    <a:gd name="connsiteX1" fmla="*/ 169875 w 190546"/>
                    <a:gd name="connsiteY1" fmla="*/ 9241 h 245552"/>
                    <a:gd name="connsiteX2" fmla="*/ 190116 w 190546"/>
                    <a:gd name="connsiteY2" fmla="*/ 90204 h 245552"/>
                    <a:gd name="connsiteX3" fmla="*/ 10330 w 190546"/>
                    <a:gd name="connsiteY3" fmla="*/ 244985 h 245552"/>
                    <a:gd name="connsiteX4" fmla="*/ 37715 w 190546"/>
                    <a:gd name="connsiteY4" fmla="*/ 28291 h 245552"/>
                    <a:gd name="connsiteX0" fmla="*/ 37715 w 190546"/>
                    <a:gd name="connsiteY0" fmla="*/ 28291 h 245552"/>
                    <a:gd name="connsiteX1" fmla="*/ 169875 w 190546"/>
                    <a:gd name="connsiteY1" fmla="*/ 9241 h 245552"/>
                    <a:gd name="connsiteX2" fmla="*/ 190116 w 190546"/>
                    <a:gd name="connsiteY2" fmla="*/ 90204 h 245552"/>
                    <a:gd name="connsiteX3" fmla="*/ 10330 w 190546"/>
                    <a:gd name="connsiteY3" fmla="*/ 244985 h 245552"/>
                    <a:gd name="connsiteX4" fmla="*/ 37715 w 190546"/>
                    <a:gd name="connsiteY4" fmla="*/ 28291 h 245552"/>
                    <a:gd name="connsiteX0" fmla="*/ 37715 w 190546"/>
                    <a:gd name="connsiteY0" fmla="*/ 28291 h 244985"/>
                    <a:gd name="connsiteX1" fmla="*/ 169875 w 190546"/>
                    <a:gd name="connsiteY1" fmla="*/ 9241 h 244985"/>
                    <a:gd name="connsiteX2" fmla="*/ 190116 w 190546"/>
                    <a:gd name="connsiteY2" fmla="*/ 90204 h 244985"/>
                    <a:gd name="connsiteX3" fmla="*/ 10330 w 190546"/>
                    <a:gd name="connsiteY3" fmla="*/ 244985 h 244985"/>
                    <a:gd name="connsiteX4" fmla="*/ 37715 w 190546"/>
                    <a:gd name="connsiteY4" fmla="*/ 28291 h 244985"/>
                    <a:gd name="connsiteX0" fmla="*/ 31535 w 184366"/>
                    <a:gd name="connsiteY0" fmla="*/ 28291 h 244985"/>
                    <a:gd name="connsiteX1" fmla="*/ 163695 w 184366"/>
                    <a:gd name="connsiteY1" fmla="*/ 9241 h 244985"/>
                    <a:gd name="connsiteX2" fmla="*/ 183936 w 184366"/>
                    <a:gd name="connsiteY2" fmla="*/ 90204 h 244985"/>
                    <a:gd name="connsiteX3" fmla="*/ 4150 w 184366"/>
                    <a:gd name="connsiteY3" fmla="*/ 244985 h 244985"/>
                    <a:gd name="connsiteX4" fmla="*/ 31535 w 184366"/>
                    <a:gd name="connsiteY4" fmla="*/ 28291 h 244985"/>
                    <a:gd name="connsiteX0" fmla="*/ 55744 w 208575"/>
                    <a:gd name="connsiteY0" fmla="*/ 34457 h 351164"/>
                    <a:gd name="connsiteX1" fmla="*/ 187904 w 208575"/>
                    <a:gd name="connsiteY1" fmla="*/ 15407 h 351164"/>
                    <a:gd name="connsiteX2" fmla="*/ 208145 w 208575"/>
                    <a:gd name="connsiteY2" fmla="*/ 96370 h 351164"/>
                    <a:gd name="connsiteX3" fmla="*/ 2166 w 208575"/>
                    <a:gd name="connsiteY3" fmla="*/ 351164 h 351164"/>
                    <a:gd name="connsiteX4" fmla="*/ 55744 w 208575"/>
                    <a:gd name="connsiteY4" fmla="*/ 34457 h 351164"/>
                    <a:gd name="connsiteX0" fmla="*/ 62864 w 215695"/>
                    <a:gd name="connsiteY0" fmla="*/ 54426 h 371133"/>
                    <a:gd name="connsiteX1" fmla="*/ 195024 w 215695"/>
                    <a:gd name="connsiteY1" fmla="*/ 35376 h 371133"/>
                    <a:gd name="connsiteX2" fmla="*/ 215265 w 215695"/>
                    <a:gd name="connsiteY2" fmla="*/ 116339 h 371133"/>
                    <a:gd name="connsiteX3" fmla="*/ 9286 w 215695"/>
                    <a:gd name="connsiteY3" fmla="*/ 371133 h 371133"/>
                    <a:gd name="connsiteX4" fmla="*/ 62864 w 215695"/>
                    <a:gd name="connsiteY4" fmla="*/ 54426 h 3711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5695" h="371133">
                      <a:moveTo>
                        <a:pt x="62864" y="54426"/>
                      </a:moveTo>
                      <a:cubicBezTo>
                        <a:pt x="143826" y="-49159"/>
                        <a:pt x="169624" y="25057"/>
                        <a:pt x="195024" y="35376"/>
                      </a:cubicBezTo>
                      <a:cubicBezTo>
                        <a:pt x="220424" y="45695"/>
                        <a:pt x="215265" y="84776"/>
                        <a:pt x="215265" y="116339"/>
                      </a:cubicBezTo>
                      <a:cubicBezTo>
                        <a:pt x="215265" y="147902"/>
                        <a:pt x="84692" y="333827"/>
                        <a:pt x="9286" y="371133"/>
                      </a:cubicBezTo>
                      <a:cubicBezTo>
                        <a:pt x="-1827" y="301283"/>
                        <a:pt x="-18098" y="158011"/>
                        <a:pt x="62864" y="54426"/>
                      </a:cubicBezTo>
                      <a:close/>
                    </a:path>
                  </a:pathLst>
                </a:custGeom>
                <a:solidFill>
                  <a:schemeClr val="tx2">
                    <a:lumMod val="50000"/>
                  </a:schemeClr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91" name="円/楕円 8"/>
                <p:cNvSpPr/>
                <p:nvPr/>
              </p:nvSpPr>
              <p:spPr>
                <a:xfrm>
                  <a:off x="9435892" y="1940891"/>
                  <a:ext cx="215695" cy="371133"/>
                </a:xfrm>
                <a:custGeom>
                  <a:avLst/>
                  <a:gdLst>
                    <a:gd name="connsiteX0" fmla="*/ 0 w 111919"/>
                    <a:gd name="connsiteY0" fmla="*/ 57150 h 114300"/>
                    <a:gd name="connsiteX1" fmla="*/ 55960 w 111919"/>
                    <a:gd name="connsiteY1" fmla="*/ 0 h 114300"/>
                    <a:gd name="connsiteX2" fmla="*/ 111920 w 111919"/>
                    <a:gd name="connsiteY2" fmla="*/ 57150 h 114300"/>
                    <a:gd name="connsiteX3" fmla="*/ 55960 w 111919"/>
                    <a:gd name="connsiteY3" fmla="*/ 114300 h 114300"/>
                    <a:gd name="connsiteX4" fmla="*/ 0 w 111919"/>
                    <a:gd name="connsiteY4" fmla="*/ 57150 h 114300"/>
                    <a:gd name="connsiteX0" fmla="*/ 50783 w 162703"/>
                    <a:gd name="connsiteY0" fmla="*/ 57150 h 266700"/>
                    <a:gd name="connsiteX1" fmla="*/ 106743 w 162703"/>
                    <a:gd name="connsiteY1" fmla="*/ 0 h 266700"/>
                    <a:gd name="connsiteX2" fmla="*/ 162703 w 162703"/>
                    <a:gd name="connsiteY2" fmla="*/ 57150 h 266700"/>
                    <a:gd name="connsiteX3" fmla="*/ 9111 w 162703"/>
                    <a:gd name="connsiteY3" fmla="*/ 266700 h 266700"/>
                    <a:gd name="connsiteX4" fmla="*/ 50783 w 162703"/>
                    <a:gd name="connsiteY4" fmla="*/ 57150 h 266700"/>
                    <a:gd name="connsiteX0" fmla="*/ 47769 w 185883"/>
                    <a:gd name="connsiteY0" fmla="*/ 59196 h 269196"/>
                    <a:gd name="connsiteX1" fmla="*/ 103729 w 185883"/>
                    <a:gd name="connsiteY1" fmla="*/ 2046 h 269196"/>
                    <a:gd name="connsiteX2" fmla="*/ 185883 w 185883"/>
                    <a:gd name="connsiteY2" fmla="*/ 113965 h 269196"/>
                    <a:gd name="connsiteX3" fmla="*/ 6097 w 185883"/>
                    <a:gd name="connsiteY3" fmla="*/ 268746 h 269196"/>
                    <a:gd name="connsiteX4" fmla="*/ 47769 w 185883"/>
                    <a:gd name="connsiteY4" fmla="*/ 59196 h 269196"/>
                    <a:gd name="connsiteX0" fmla="*/ 48765 w 186984"/>
                    <a:gd name="connsiteY0" fmla="*/ 32278 h 242278"/>
                    <a:gd name="connsiteX1" fmla="*/ 166638 w 186984"/>
                    <a:gd name="connsiteY1" fmla="*/ 6084 h 242278"/>
                    <a:gd name="connsiteX2" fmla="*/ 186879 w 186984"/>
                    <a:gd name="connsiteY2" fmla="*/ 87047 h 242278"/>
                    <a:gd name="connsiteX3" fmla="*/ 7093 w 186984"/>
                    <a:gd name="connsiteY3" fmla="*/ 241828 h 242278"/>
                    <a:gd name="connsiteX4" fmla="*/ 48765 w 186984"/>
                    <a:gd name="connsiteY4" fmla="*/ 32278 h 242278"/>
                    <a:gd name="connsiteX0" fmla="*/ 37715 w 190546"/>
                    <a:gd name="connsiteY0" fmla="*/ 28291 h 245552"/>
                    <a:gd name="connsiteX1" fmla="*/ 169875 w 190546"/>
                    <a:gd name="connsiteY1" fmla="*/ 9241 h 245552"/>
                    <a:gd name="connsiteX2" fmla="*/ 190116 w 190546"/>
                    <a:gd name="connsiteY2" fmla="*/ 90204 h 245552"/>
                    <a:gd name="connsiteX3" fmla="*/ 10330 w 190546"/>
                    <a:gd name="connsiteY3" fmla="*/ 244985 h 245552"/>
                    <a:gd name="connsiteX4" fmla="*/ 37715 w 190546"/>
                    <a:gd name="connsiteY4" fmla="*/ 28291 h 245552"/>
                    <a:gd name="connsiteX0" fmla="*/ 37715 w 190546"/>
                    <a:gd name="connsiteY0" fmla="*/ 28291 h 245552"/>
                    <a:gd name="connsiteX1" fmla="*/ 169875 w 190546"/>
                    <a:gd name="connsiteY1" fmla="*/ 9241 h 245552"/>
                    <a:gd name="connsiteX2" fmla="*/ 190116 w 190546"/>
                    <a:gd name="connsiteY2" fmla="*/ 90204 h 245552"/>
                    <a:gd name="connsiteX3" fmla="*/ 10330 w 190546"/>
                    <a:gd name="connsiteY3" fmla="*/ 244985 h 245552"/>
                    <a:gd name="connsiteX4" fmla="*/ 37715 w 190546"/>
                    <a:gd name="connsiteY4" fmla="*/ 28291 h 245552"/>
                    <a:gd name="connsiteX0" fmla="*/ 37715 w 190546"/>
                    <a:gd name="connsiteY0" fmla="*/ 28291 h 244985"/>
                    <a:gd name="connsiteX1" fmla="*/ 169875 w 190546"/>
                    <a:gd name="connsiteY1" fmla="*/ 9241 h 244985"/>
                    <a:gd name="connsiteX2" fmla="*/ 190116 w 190546"/>
                    <a:gd name="connsiteY2" fmla="*/ 90204 h 244985"/>
                    <a:gd name="connsiteX3" fmla="*/ 10330 w 190546"/>
                    <a:gd name="connsiteY3" fmla="*/ 244985 h 244985"/>
                    <a:gd name="connsiteX4" fmla="*/ 37715 w 190546"/>
                    <a:gd name="connsiteY4" fmla="*/ 28291 h 244985"/>
                    <a:gd name="connsiteX0" fmla="*/ 31535 w 184366"/>
                    <a:gd name="connsiteY0" fmla="*/ 28291 h 244985"/>
                    <a:gd name="connsiteX1" fmla="*/ 163695 w 184366"/>
                    <a:gd name="connsiteY1" fmla="*/ 9241 h 244985"/>
                    <a:gd name="connsiteX2" fmla="*/ 183936 w 184366"/>
                    <a:gd name="connsiteY2" fmla="*/ 90204 h 244985"/>
                    <a:gd name="connsiteX3" fmla="*/ 4150 w 184366"/>
                    <a:gd name="connsiteY3" fmla="*/ 244985 h 244985"/>
                    <a:gd name="connsiteX4" fmla="*/ 31535 w 184366"/>
                    <a:gd name="connsiteY4" fmla="*/ 28291 h 244985"/>
                    <a:gd name="connsiteX0" fmla="*/ 55744 w 208575"/>
                    <a:gd name="connsiteY0" fmla="*/ 34457 h 351164"/>
                    <a:gd name="connsiteX1" fmla="*/ 187904 w 208575"/>
                    <a:gd name="connsiteY1" fmla="*/ 15407 h 351164"/>
                    <a:gd name="connsiteX2" fmla="*/ 208145 w 208575"/>
                    <a:gd name="connsiteY2" fmla="*/ 96370 h 351164"/>
                    <a:gd name="connsiteX3" fmla="*/ 2166 w 208575"/>
                    <a:gd name="connsiteY3" fmla="*/ 351164 h 351164"/>
                    <a:gd name="connsiteX4" fmla="*/ 55744 w 208575"/>
                    <a:gd name="connsiteY4" fmla="*/ 34457 h 351164"/>
                    <a:gd name="connsiteX0" fmla="*/ 62864 w 215695"/>
                    <a:gd name="connsiteY0" fmla="*/ 54426 h 371133"/>
                    <a:gd name="connsiteX1" fmla="*/ 195024 w 215695"/>
                    <a:gd name="connsiteY1" fmla="*/ 35376 h 371133"/>
                    <a:gd name="connsiteX2" fmla="*/ 215265 w 215695"/>
                    <a:gd name="connsiteY2" fmla="*/ 116339 h 371133"/>
                    <a:gd name="connsiteX3" fmla="*/ 9286 w 215695"/>
                    <a:gd name="connsiteY3" fmla="*/ 371133 h 371133"/>
                    <a:gd name="connsiteX4" fmla="*/ 62864 w 215695"/>
                    <a:gd name="connsiteY4" fmla="*/ 54426 h 3711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5695" h="371133">
                      <a:moveTo>
                        <a:pt x="62864" y="54426"/>
                      </a:moveTo>
                      <a:cubicBezTo>
                        <a:pt x="143826" y="-49159"/>
                        <a:pt x="169624" y="25057"/>
                        <a:pt x="195024" y="35376"/>
                      </a:cubicBezTo>
                      <a:cubicBezTo>
                        <a:pt x="220424" y="45695"/>
                        <a:pt x="215265" y="84776"/>
                        <a:pt x="215265" y="116339"/>
                      </a:cubicBezTo>
                      <a:cubicBezTo>
                        <a:pt x="215265" y="147902"/>
                        <a:pt x="84692" y="333827"/>
                        <a:pt x="9286" y="371133"/>
                      </a:cubicBezTo>
                      <a:cubicBezTo>
                        <a:pt x="-1827" y="301283"/>
                        <a:pt x="-18098" y="158011"/>
                        <a:pt x="62864" y="54426"/>
                      </a:cubicBezTo>
                      <a:close/>
                    </a:path>
                  </a:pathLst>
                </a:custGeom>
                <a:solidFill>
                  <a:schemeClr val="tx2">
                    <a:lumMod val="50000"/>
                  </a:schemeClr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92" name="円/楕円 8"/>
                <p:cNvSpPr/>
                <p:nvPr/>
              </p:nvSpPr>
              <p:spPr>
                <a:xfrm flipH="1">
                  <a:off x="9621400" y="1983332"/>
                  <a:ext cx="215695" cy="371133"/>
                </a:xfrm>
                <a:custGeom>
                  <a:avLst/>
                  <a:gdLst>
                    <a:gd name="connsiteX0" fmla="*/ 0 w 111919"/>
                    <a:gd name="connsiteY0" fmla="*/ 57150 h 114300"/>
                    <a:gd name="connsiteX1" fmla="*/ 55960 w 111919"/>
                    <a:gd name="connsiteY1" fmla="*/ 0 h 114300"/>
                    <a:gd name="connsiteX2" fmla="*/ 111920 w 111919"/>
                    <a:gd name="connsiteY2" fmla="*/ 57150 h 114300"/>
                    <a:gd name="connsiteX3" fmla="*/ 55960 w 111919"/>
                    <a:gd name="connsiteY3" fmla="*/ 114300 h 114300"/>
                    <a:gd name="connsiteX4" fmla="*/ 0 w 111919"/>
                    <a:gd name="connsiteY4" fmla="*/ 57150 h 114300"/>
                    <a:gd name="connsiteX0" fmla="*/ 50783 w 162703"/>
                    <a:gd name="connsiteY0" fmla="*/ 57150 h 266700"/>
                    <a:gd name="connsiteX1" fmla="*/ 106743 w 162703"/>
                    <a:gd name="connsiteY1" fmla="*/ 0 h 266700"/>
                    <a:gd name="connsiteX2" fmla="*/ 162703 w 162703"/>
                    <a:gd name="connsiteY2" fmla="*/ 57150 h 266700"/>
                    <a:gd name="connsiteX3" fmla="*/ 9111 w 162703"/>
                    <a:gd name="connsiteY3" fmla="*/ 266700 h 266700"/>
                    <a:gd name="connsiteX4" fmla="*/ 50783 w 162703"/>
                    <a:gd name="connsiteY4" fmla="*/ 57150 h 266700"/>
                    <a:gd name="connsiteX0" fmla="*/ 47769 w 185883"/>
                    <a:gd name="connsiteY0" fmla="*/ 59196 h 269196"/>
                    <a:gd name="connsiteX1" fmla="*/ 103729 w 185883"/>
                    <a:gd name="connsiteY1" fmla="*/ 2046 h 269196"/>
                    <a:gd name="connsiteX2" fmla="*/ 185883 w 185883"/>
                    <a:gd name="connsiteY2" fmla="*/ 113965 h 269196"/>
                    <a:gd name="connsiteX3" fmla="*/ 6097 w 185883"/>
                    <a:gd name="connsiteY3" fmla="*/ 268746 h 269196"/>
                    <a:gd name="connsiteX4" fmla="*/ 47769 w 185883"/>
                    <a:gd name="connsiteY4" fmla="*/ 59196 h 269196"/>
                    <a:gd name="connsiteX0" fmla="*/ 48765 w 186984"/>
                    <a:gd name="connsiteY0" fmla="*/ 32278 h 242278"/>
                    <a:gd name="connsiteX1" fmla="*/ 166638 w 186984"/>
                    <a:gd name="connsiteY1" fmla="*/ 6084 h 242278"/>
                    <a:gd name="connsiteX2" fmla="*/ 186879 w 186984"/>
                    <a:gd name="connsiteY2" fmla="*/ 87047 h 242278"/>
                    <a:gd name="connsiteX3" fmla="*/ 7093 w 186984"/>
                    <a:gd name="connsiteY3" fmla="*/ 241828 h 242278"/>
                    <a:gd name="connsiteX4" fmla="*/ 48765 w 186984"/>
                    <a:gd name="connsiteY4" fmla="*/ 32278 h 242278"/>
                    <a:gd name="connsiteX0" fmla="*/ 37715 w 190546"/>
                    <a:gd name="connsiteY0" fmla="*/ 28291 h 245552"/>
                    <a:gd name="connsiteX1" fmla="*/ 169875 w 190546"/>
                    <a:gd name="connsiteY1" fmla="*/ 9241 h 245552"/>
                    <a:gd name="connsiteX2" fmla="*/ 190116 w 190546"/>
                    <a:gd name="connsiteY2" fmla="*/ 90204 h 245552"/>
                    <a:gd name="connsiteX3" fmla="*/ 10330 w 190546"/>
                    <a:gd name="connsiteY3" fmla="*/ 244985 h 245552"/>
                    <a:gd name="connsiteX4" fmla="*/ 37715 w 190546"/>
                    <a:gd name="connsiteY4" fmla="*/ 28291 h 245552"/>
                    <a:gd name="connsiteX0" fmla="*/ 37715 w 190546"/>
                    <a:gd name="connsiteY0" fmla="*/ 28291 h 245552"/>
                    <a:gd name="connsiteX1" fmla="*/ 169875 w 190546"/>
                    <a:gd name="connsiteY1" fmla="*/ 9241 h 245552"/>
                    <a:gd name="connsiteX2" fmla="*/ 190116 w 190546"/>
                    <a:gd name="connsiteY2" fmla="*/ 90204 h 245552"/>
                    <a:gd name="connsiteX3" fmla="*/ 10330 w 190546"/>
                    <a:gd name="connsiteY3" fmla="*/ 244985 h 245552"/>
                    <a:gd name="connsiteX4" fmla="*/ 37715 w 190546"/>
                    <a:gd name="connsiteY4" fmla="*/ 28291 h 245552"/>
                    <a:gd name="connsiteX0" fmla="*/ 37715 w 190546"/>
                    <a:gd name="connsiteY0" fmla="*/ 28291 h 244985"/>
                    <a:gd name="connsiteX1" fmla="*/ 169875 w 190546"/>
                    <a:gd name="connsiteY1" fmla="*/ 9241 h 244985"/>
                    <a:gd name="connsiteX2" fmla="*/ 190116 w 190546"/>
                    <a:gd name="connsiteY2" fmla="*/ 90204 h 244985"/>
                    <a:gd name="connsiteX3" fmla="*/ 10330 w 190546"/>
                    <a:gd name="connsiteY3" fmla="*/ 244985 h 244985"/>
                    <a:gd name="connsiteX4" fmla="*/ 37715 w 190546"/>
                    <a:gd name="connsiteY4" fmla="*/ 28291 h 244985"/>
                    <a:gd name="connsiteX0" fmla="*/ 31535 w 184366"/>
                    <a:gd name="connsiteY0" fmla="*/ 28291 h 244985"/>
                    <a:gd name="connsiteX1" fmla="*/ 163695 w 184366"/>
                    <a:gd name="connsiteY1" fmla="*/ 9241 h 244985"/>
                    <a:gd name="connsiteX2" fmla="*/ 183936 w 184366"/>
                    <a:gd name="connsiteY2" fmla="*/ 90204 h 244985"/>
                    <a:gd name="connsiteX3" fmla="*/ 4150 w 184366"/>
                    <a:gd name="connsiteY3" fmla="*/ 244985 h 244985"/>
                    <a:gd name="connsiteX4" fmla="*/ 31535 w 184366"/>
                    <a:gd name="connsiteY4" fmla="*/ 28291 h 244985"/>
                    <a:gd name="connsiteX0" fmla="*/ 55744 w 208575"/>
                    <a:gd name="connsiteY0" fmla="*/ 34457 h 351164"/>
                    <a:gd name="connsiteX1" fmla="*/ 187904 w 208575"/>
                    <a:gd name="connsiteY1" fmla="*/ 15407 h 351164"/>
                    <a:gd name="connsiteX2" fmla="*/ 208145 w 208575"/>
                    <a:gd name="connsiteY2" fmla="*/ 96370 h 351164"/>
                    <a:gd name="connsiteX3" fmla="*/ 2166 w 208575"/>
                    <a:gd name="connsiteY3" fmla="*/ 351164 h 351164"/>
                    <a:gd name="connsiteX4" fmla="*/ 55744 w 208575"/>
                    <a:gd name="connsiteY4" fmla="*/ 34457 h 351164"/>
                    <a:gd name="connsiteX0" fmla="*/ 62864 w 215695"/>
                    <a:gd name="connsiteY0" fmla="*/ 54426 h 371133"/>
                    <a:gd name="connsiteX1" fmla="*/ 195024 w 215695"/>
                    <a:gd name="connsiteY1" fmla="*/ 35376 h 371133"/>
                    <a:gd name="connsiteX2" fmla="*/ 215265 w 215695"/>
                    <a:gd name="connsiteY2" fmla="*/ 116339 h 371133"/>
                    <a:gd name="connsiteX3" fmla="*/ 9286 w 215695"/>
                    <a:gd name="connsiteY3" fmla="*/ 371133 h 371133"/>
                    <a:gd name="connsiteX4" fmla="*/ 62864 w 215695"/>
                    <a:gd name="connsiteY4" fmla="*/ 54426 h 3711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5695" h="371133">
                      <a:moveTo>
                        <a:pt x="62864" y="54426"/>
                      </a:moveTo>
                      <a:cubicBezTo>
                        <a:pt x="143826" y="-49159"/>
                        <a:pt x="169624" y="25057"/>
                        <a:pt x="195024" y="35376"/>
                      </a:cubicBezTo>
                      <a:cubicBezTo>
                        <a:pt x="220424" y="45695"/>
                        <a:pt x="215265" y="84776"/>
                        <a:pt x="215265" y="116339"/>
                      </a:cubicBezTo>
                      <a:cubicBezTo>
                        <a:pt x="215265" y="147902"/>
                        <a:pt x="84692" y="333827"/>
                        <a:pt x="9286" y="371133"/>
                      </a:cubicBezTo>
                      <a:cubicBezTo>
                        <a:pt x="-1827" y="301283"/>
                        <a:pt x="-18098" y="158011"/>
                        <a:pt x="62864" y="54426"/>
                      </a:cubicBezTo>
                      <a:close/>
                    </a:path>
                  </a:pathLst>
                </a:custGeom>
                <a:solidFill>
                  <a:schemeClr val="tx2">
                    <a:lumMod val="50000"/>
                  </a:schemeClr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b="1" dirty="0"/>
                </a:p>
              </p:txBody>
            </p:sp>
          </p:grpSp>
          <p:grpSp>
            <p:nvGrpSpPr>
              <p:cNvPr id="87" name="グループ化 86"/>
              <p:cNvGrpSpPr/>
              <p:nvPr/>
            </p:nvGrpSpPr>
            <p:grpSpPr>
              <a:xfrm>
                <a:off x="4217658" y="0"/>
                <a:ext cx="2762262" cy="1275723"/>
                <a:chOff x="7894680" y="1021220"/>
                <a:chExt cx="903973" cy="417491"/>
              </a:xfrm>
            </p:grpSpPr>
            <p:sp>
              <p:nvSpPr>
                <p:cNvPr id="88" name="円/楕円 4"/>
                <p:cNvSpPr/>
                <p:nvPr/>
              </p:nvSpPr>
              <p:spPr>
                <a:xfrm>
                  <a:off x="7894680" y="1200620"/>
                  <a:ext cx="903973" cy="238091"/>
                </a:xfrm>
                <a:custGeom>
                  <a:avLst/>
                  <a:gdLst>
                    <a:gd name="connsiteX0" fmla="*/ 0 w 889686"/>
                    <a:gd name="connsiteY0" fmla="*/ 118762 h 237524"/>
                    <a:gd name="connsiteX1" fmla="*/ 444843 w 889686"/>
                    <a:gd name="connsiteY1" fmla="*/ 0 h 237524"/>
                    <a:gd name="connsiteX2" fmla="*/ 889686 w 889686"/>
                    <a:gd name="connsiteY2" fmla="*/ 118762 h 237524"/>
                    <a:gd name="connsiteX3" fmla="*/ 444843 w 889686"/>
                    <a:gd name="connsiteY3" fmla="*/ 237524 h 237524"/>
                    <a:gd name="connsiteX4" fmla="*/ 0 w 889686"/>
                    <a:gd name="connsiteY4" fmla="*/ 118762 h 237524"/>
                    <a:gd name="connsiteX0" fmla="*/ 0 w 894448"/>
                    <a:gd name="connsiteY0" fmla="*/ 119587 h 241095"/>
                    <a:gd name="connsiteX1" fmla="*/ 444843 w 894448"/>
                    <a:gd name="connsiteY1" fmla="*/ 825 h 241095"/>
                    <a:gd name="connsiteX2" fmla="*/ 894448 w 894448"/>
                    <a:gd name="connsiteY2" fmla="*/ 171975 h 241095"/>
                    <a:gd name="connsiteX3" fmla="*/ 444843 w 894448"/>
                    <a:gd name="connsiteY3" fmla="*/ 238349 h 241095"/>
                    <a:gd name="connsiteX4" fmla="*/ 0 w 894448"/>
                    <a:gd name="connsiteY4" fmla="*/ 119587 h 241095"/>
                    <a:gd name="connsiteX0" fmla="*/ 0 w 903973"/>
                    <a:gd name="connsiteY0" fmla="*/ 156907 h 238091"/>
                    <a:gd name="connsiteX1" fmla="*/ 454368 w 903973"/>
                    <a:gd name="connsiteY1" fmla="*/ 45 h 238091"/>
                    <a:gd name="connsiteX2" fmla="*/ 903973 w 903973"/>
                    <a:gd name="connsiteY2" fmla="*/ 171195 h 238091"/>
                    <a:gd name="connsiteX3" fmla="*/ 454368 w 903973"/>
                    <a:gd name="connsiteY3" fmla="*/ 237569 h 238091"/>
                    <a:gd name="connsiteX4" fmla="*/ 0 w 903973"/>
                    <a:gd name="connsiteY4" fmla="*/ 156907 h 2380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03973" h="238091">
                      <a:moveTo>
                        <a:pt x="0" y="156907"/>
                      </a:moveTo>
                      <a:cubicBezTo>
                        <a:pt x="0" y="91317"/>
                        <a:pt x="303706" y="-2336"/>
                        <a:pt x="454368" y="45"/>
                      </a:cubicBezTo>
                      <a:cubicBezTo>
                        <a:pt x="605030" y="2426"/>
                        <a:pt x="903973" y="105605"/>
                        <a:pt x="903973" y="171195"/>
                      </a:cubicBezTo>
                      <a:cubicBezTo>
                        <a:pt x="903973" y="236785"/>
                        <a:pt x="605030" y="239950"/>
                        <a:pt x="454368" y="237569"/>
                      </a:cubicBezTo>
                      <a:cubicBezTo>
                        <a:pt x="303706" y="235188"/>
                        <a:pt x="0" y="222497"/>
                        <a:pt x="0" y="156907"/>
                      </a:cubicBezTo>
                      <a:close/>
                    </a:path>
                  </a:pathLst>
                </a:custGeom>
                <a:solidFill>
                  <a:srgbClr val="FFFF00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9" name="パイ 5"/>
                <p:cNvSpPr/>
                <p:nvPr/>
              </p:nvSpPr>
              <p:spPr>
                <a:xfrm>
                  <a:off x="8111711" y="1021220"/>
                  <a:ext cx="582232" cy="367026"/>
                </a:xfrm>
                <a:custGeom>
                  <a:avLst/>
                  <a:gdLst>
                    <a:gd name="connsiteX0" fmla="*/ 683602 w 922638"/>
                    <a:gd name="connsiteY0" fmla="*/ 1249385 h 1331784"/>
                    <a:gd name="connsiteX1" fmla="*/ 243633 w 922638"/>
                    <a:gd name="connsiteY1" fmla="*/ 1252985 h 1331784"/>
                    <a:gd name="connsiteX2" fmla="*/ 461319 w 922638"/>
                    <a:gd name="connsiteY2" fmla="*/ 665892 h 1331784"/>
                    <a:gd name="connsiteX3" fmla="*/ 683602 w 922638"/>
                    <a:gd name="connsiteY3" fmla="*/ 1249385 h 1331784"/>
                    <a:gd name="connsiteX0" fmla="*/ 439969 w 439969"/>
                    <a:gd name="connsiteY0" fmla="*/ 528724 h 611122"/>
                    <a:gd name="connsiteX1" fmla="*/ 0 w 439969"/>
                    <a:gd name="connsiteY1" fmla="*/ 532324 h 611122"/>
                    <a:gd name="connsiteX2" fmla="*/ 343892 w 439969"/>
                    <a:gd name="connsiteY2" fmla="*/ 0 h 611122"/>
                    <a:gd name="connsiteX3" fmla="*/ 439969 w 439969"/>
                    <a:gd name="connsiteY3" fmla="*/ 528724 h 611122"/>
                    <a:gd name="connsiteX0" fmla="*/ 439969 w 439969"/>
                    <a:gd name="connsiteY0" fmla="*/ 528724 h 611122"/>
                    <a:gd name="connsiteX1" fmla="*/ 0 w 439969"/>
                    <a:gd name="connsiteY1" fmla="*/ 532324 h 611122"/>
                    <a:gd name="connsiteX2" fmla="*/ 343892 w 439969"/>
                    <a:gd name="connsiteY2" fmla="*/ 0 h 611122"/>
                    <a:gd name="connsiteX3" fmla="*/ 439969 w 439969"/>
                    <a:gd name="connsiteY3" fmla="*/ 528724 h 611122"/>
                    <a:gd name="connsiteX0" fmla="*/ 439969 w 439969"/>
                    <a:gd name="connsiteY0" fmla="*/ 528724 h 611122"/>
                    <a:gd name="connsiteX1" fmla="*/ 0 w 439969"/>
                    <a:gd name="connsiteY1" fmla="*/ 532324 h 611122"/>
                    <a:gd name="connsiteX2" fmla="*/ 343892 w 439969"/>
                    <a:gd name="connsiteY2" fmla="*/ 0 h 611122"/>
                    <a:gd name="connsiteX3" fmla="*/ 439969 w 439969"/>
                    <a:gd name="connsiteY3" fmla="*/ 528724 h 611122"/>
                    <a:gd name="connsiteX0" fmla="*/ 439969 w 512001"/>
                    <a:gd name="connsiteY0" fmla="*/ 242974 h 325372"/>
                    <a:gd name="connsiteX1" fmla="*/ 0 w 512001"/>
                    <a:gd name="connsiteY1" fmla="*/ 246574 h 325372"/>
                    <a:gd name="connsiteX2" fmla="*/ 508198 w 512001"/>
                    <a:gd name="connsiteY2" fmla="*/ 0 h 325372"/>
                    <a:gd name="connsiteX3" fmla="*/ 439969 w 512001"/>
                    <a:gd name="connsiteY3" fmla="*/ 242974 h 325372"/>
                    <a:gd name="connsiteX0" fmla="*/ 439969 w 508198"/>
                    <a:gd name="connsiteY0" fmla="*/ 242974 h 325372"/>
                    <a:gd name="connsiteX1" fmla="*/ 0 w 508198"/>
                    <a:gd name="connsiteY1" fmla="*/ 246574 h 325372"/>
                    <a:gd name="connsiteX2" fmla="*/ 508198 w 508198"/>
                    <a:gd name="connsiteY2" fmla="*/ 0 h 325372"/>
                    <a:gd name="connsiteX3" fmla="*/ 439969 w 508198"/>
                    <a:gd name="connsiteY3" fmla="*/ 242974 h 325372"/>
                    <a:gd name="connsiteX0" fmla="*/ 439969 w 508198"/>
                    <a:gd name="connsiteY0" fmla="*/ 284628 h 367026"/>
                    <a:gd name="connsiteX1" fmla="*/ 0 w 508198"/>
                    <a:gd name="connsiteY1" fmla="*/ 288228 h 367026"/>
                    <a:gd name="connsiteX2" fmla="*/ 508198 w 508198"/>
                    <a:gd name="connsiteY2" fmla="*/ 41654 h 367026"/>
                    <a:gd name="connsiteX3" fmla="*/ 439969 w 508198"/>
                    <a:gd name="connsiteY3" fmla="*/ 284628 h 367026"/>
                    <a:gd name="connsiteX0" fmla="*/ 439969 w 508198"/>
                    <a:gd name="connsiteY0" fmla="*/ 284628 h 367026"/>
                    <a:gd name="connsiteX1" fmla="*/ 0 w 508198"/>
                    <a:gd name="connsiteY1" fmla="*/ 288228 h 367026"/>
                    <a:gd name="connsiteX2" fmla="*/ 508198 w 508198"/>
                    <a:gd name="connsiteY2" fmla="*/ 41654 h 367026"/>
                    <a:gd name="connsiteX3" fmla="*/ 439969 w 508198"/>
                    <a:gd name="connsiteY3" fmla="*/ 284628 h 367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08198" h="367026">
                      <a:moveTo>
                        <a:pt x="439969" y="284628"/>
                      </a:moveTo>
                      <a:cubicBezTo>
                        <a:pt x="303181" y="393202"/>
                        <a:pt x="137632" y="394556"/>
                        <a:pt x="0" y="288228"/>
                      </a:cubicBezTo>
                      <a:cubicBezTo>
                        <a:pt x="114631" y="110787"/>
                        <a:pt x="100673" y="-88086"/>
                        <a:pt x="508198" y="41654"/>
                      </a:cubicBezTo>
                      <a:cubicBezTo>
                        <a:pt x="413224" y="138521"/>
                        <a:pt x="365875" y="90130"/>
                        <a:pt x="439969" y="284628"/>
                      </a:cubicBezTo>
                      <a:close/>
                    </a:path>
                  </a:pathLst>
                </a:custGeom>
                <a:solidFill>
                  <a:srgbClr val="FFFF00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  <p:grpSp>
        <p:nvGrpSpPr>
          <p:cNvPr id="99" name="グループ化 98"/>
          <p:cNvGrpSpPr/>
          <p:nvPr/>
        </p:nvGrpSpPr>
        <p:grpSpPr>
          <a:xfrm>
            <a:off x="3171300" y="4274976"/>
            <a:ext cx="685557" cy="685557"/>
            <a:chOff x="4965498" y="2284286"/>
            <a:chExt cx="1200352" cy="1200352"/>
          </a:xfrm>
        </p:grpSpPr>
        <p:sp>
          <p:nvSpPr>
            <p:cNvPr id="100" name="円/楕円 99"/>
            <p:cNvSpPr/>
            <p:nvPr/>
          </p:nvSpPr>
          <p:spPr>
            <a:xfrm>
              <a:off x="4965498" y="2284286"/>
              <a:ext cx="1200352" cy="120035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1" name="パイ 100"/>
            <p:cNvSpPr/>
            <p:nvPr/>
          </p:nvSpPr>
          <p:spPr>
            <a:xfrm>
              <a:off x="5034692" y="2355227"/>
              <a:ext cx="1056771" cy="1056771"/>
            </a:xfrm>
            <a:prstGeom prst="pie">
              <a:avLst>
                <a:gd name="adj1" fmla="val 13517767"/>
                <a:gd name="adj2" fmla="val 11220300"/>
              </a:avLst>
            </a:prstGeom>
            <a:solidFill>
              <a:schemeClr val="bg2">
                <a:lumMod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02" name="パイ 101"/>
            <p:cNvSpPr/>
            <p:nvPr/>
          </p:nvSpPr>
          <p:spPr>
            <a:xfrm>
              <a:off x="5034692" y="2356075"/>
              <a:ext cx="1056772" cy="1056772"/>
            </a:xfrm>
            <a:prstGeom prst="pie">
              <a:avLst>
                <a:gd name="adj1" fmla="val 9526180"/>
                <a:gd name="adj2" fmla="val 16200000"/>
              </a:avLst>
            </a:prstGeom>
            <a:gradFill flip="none" rotWithShape="1">
              <a:gsLst>
                <a:gs pos="10000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03" name="円/楕円 102"/>
            <p:cNvSpPr/>
            <p:nvPr/>
          </p:nvSpPr>
          <p:spPr>
            <a:xfrm>
              <a:off x="5139674" y="2460209"/>
              <a:ext cx="846806" cy="8468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04" name="グループ化 103"/>
          <p:cNvGrpSpPr/>
          <p:nvPr/>
        </p:nvGrpSpPr>
        <p:grpSpPr>
          <a:xfrm>
            <a:off x="3171300" y="5406210"/>
            <a:ext cx="685557" cy="685557"/>
            <a:chOff x="4965498" y="2284286"/>
            <a:chExt cx="1200352" cy="1200352"/>
          </a:xfrm>
        </p:grpSpPr>
        <p:sp>
          <p:nvSpPr>
            <p:cNvPr id="105" name="円/楕円 104"/>
            <p:cNvSpPr/>
            <p:nvPr/>
          </p:nvSpPr>
          <p:spPr>
            <a:xfrm>
              <a:off x="4965498" y="2284286"/>
              <a:ext cx="1200352" cy="120035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6" name="パイ 105"/>
            <p:cNvSpPr/>
            <p:nvPr/>
          </p:nvSpPr>
          <p:spPr>
            <a:xfrm>
              <a:off x="5034692" y="2355227"/>
              <a:ext cx="1056771" cy="1056771"/>
            </a:xfrm>
            <a:prstGeom prst="pie">
              <a:avLst>
                <a:gd name="adj1" fmla="val 13517767"/>
                <a:gd name="adj2" fmla="val 11220300"/>
              </a:avLst>
            </a:prstGeom>
            <a:solidFill>
              <a:schemeClr val="bg2">
                <a:lumMod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07" name="パイ 106"/>
            <p:cNvSpPr/>
            <p:nvPr/>
          </p:nvSpPr>
          <p:spPr>
            <a:xfrm>
              <a:off x="5034692" y="2356075"/>
              <a:ext cx="1056772" cy="1056772"/>
            </a:xfrm>
            <a:prstGeom prst="pie">
              <a:avLst>
                <a:gd name="adj1" fmla="val 16366769"/>
                <a:gd name="adj2" fmla="val 16200000"/>
              </a:avLst>
            </a:prstGeom>
            <a:gradFill flip="none" rotWithShape="1">
              <a:gsLst>
                <a:gs pos="10000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08" name="円/楕円 107"/>
            <p:cNvSpPr/>
            <p:nvPr/>
          </p:nvSpPr>
          <p:spPr>
            <a:xfrm>
              <a:off x="5139674" y="2460209"/>
              <a:ext cx="846806" cy="8468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09" name="グループ化 108"/>
          <p:cNvGrpSpPr/>
          <p:nvPr/>
        </p:nvGrpSpPr>
        <p:grpSpPr>
          <a:xfrm>
            <a:off x="3367931" y="4434120"/>
            <a:ext cx="304987" cy="341731"/>
            <a:chOff x="1598836" y="4973688"/>
            <a:chExt cx="304987" cy="341731"/>
          </a:xfrm>
        </p:grpSpPr>
        <p:grpSp>
          <p:nvGrpSpPr>
            <p:cNvPr id="110" name="グループ化 109"/>
            <p:cNvGrpSpPr/>
            <p:nvPr/>
          </p:nvGrpSpPr>
          <p:grpSpPr>
            <a:xfrm>
              <a:off x="1606294" y="4976867"/>
              <a:ext cx="297529" cy="334384"/>
              <a:chOff x="2179320" y="30480"/>
              <a:chExt cx="5021580" cy="6294120"/>
            </a:xfrm>
          </p:grpSpPr>
          <p:sp>
            <p:nvSpPr>
              <p:cNvPr id="122" name="フリーフォーム 121"/>
              <p:cNvSpPr/>
              <p:nvPr/>
            </p:nvSpPr>
            <p:spPr>
              <a:xfrm>
                <a:off x="2621280" y="30480"/>
                <a:ext cx="1935480" cy="6278880"/>
              </a:xfrm>
              <a:custGeom>
                <a:avLst/>
                <a:gdLst>
                  <a:gd name="connsiteX0" fmla="*/ 1935480 w 1935480"/>
                  <a:gd name="connsiteY0" fmla="*/ 0 h 6278880"/>
                  <a:gd name="connsiteX1" fmla="*/ 1935480 w 1935480"/>
                  <a:gd name="connsiteY1" fmla="*/ 0 h 6278880"/>
                  <a:gd name="connsiteX2" fmla="*/ 1912620 w 1935480"/>
                  <a:gd name="connsiteY2" fmla="*/ 251460 h 6278880"/>
                  <a:gd name="connsiteX3" fmla="*/ 1874520 w 1935480"/>
                  <a:gd name="connsiteY3" fmla="*/ 297180 h 6278880"/>
                  <a:gd name="connsiteX4" fmla="*/ 1851660 w 1935480"/>
                  <a:gd name="connsiteY4" fmla="*/ 335280 h 6278880"/>
                  <a:gd name="connsiteX5" fmla="*/ 1828800 w 1935480"/>
                  <a:gd name="connsiteY5" fmla="*/ 365760 h 6278880"/>
                  <a:gd name="connsiteX6" fmla="*/ 1775460 w 1935480"/>
                  <a:gd name="connsiteY6" fmla="*/ 449580 h 6278880"/>
                  <a:gd name="connsiteX7" fmla="*/ 1744980 w 1935480"/>
                  <a:gd name="connsiteY7" fmla="*/ 487680 h 6278880"/>
                  <a:gd name="connsiteX8" fmla="*/ 1706880 w 1935480"/>
                  <a:gd name="connsiteY8" fmla="*/ 548640 h 6278880"/>
                  <a:gd name="connsiteX9" fmla="*/ 1661160 w 1935480"/>
                  <a:gd name="connsiteY9" fmla="*/ 609600 h 6278880"/>
                  <a:gd name="connsiteX10" fmla="*/ 1531620 w 1935480"/>
                  <a:gd name="connsiteY10" fmla="*/ 815340 h 6278880"/>
                  <a:gd name="connsiteX11" fmla="*/ 1485900 w 1935480"/>
                  <a:gd name="connsiteY11" fmla="*/ 876300 h 6278880"/>
                  <a:gd name="connsiteX12" fmla="*/ 1440180 w 1935480"/>
                  <a:gd name="connsiteY12" fmla="*/ 960120 h 6278880"/>
                  <a:gd name="connsiteX13" fmla="*/ 1318260 w 1935480"/>
                  <a:gd name="connsiteY13" fmla="*/ 1143000 h 6278880"/>
                  <a:gd name="connsiteX14" fmla="*/ 1280160 w 1935480"/>
                  <a:gd name="connsiteY14" fmla="*/ 1196340 h 6278880"/>
                  <a:gd name="connsiteX15" fmla="*/ 1257300 w 1935480"/>
                  <a:gd name="connsiteY15" fmla="*/ 1234440 h 6278880"/>
                  <a:gd name="connsiteX16" fmla="*/ 1234440 w 1935480"/>
                  <a:gd name="connsiteY16" fmla="*/ 1264920 h 6278880"/>
                  <a:gd name="connsiteX17" fmla="*/ 1211580 w 1935480"/>
                  <a:gd name="connsiteY17" fmla="*/ 1318260 h 6278880"/>
                  <a:gd name="connsiteX18" fmla="*/ 1181100 w 1935480"/>
                  <a:gd name="connsiteY18" fmla="*/ 1402080 h 6278880"/>
                  <a:gd name="connsiteX19" fmla="*/ 1203960 w 1935480"/>
                  <a:gd name="connsiteY19" fmla="*/ 1653540 h 6278880"/>
                  <a:gd name="connsiteX20" fmla="*/ 1226820 w 1935480"/>
                  <a:gd name="connsiteY20" fmla="*/ 1729740 h 6278880"/>
                  <a:gd name="connsiteX21" fmla="*/ 1249680 w 1935480"/>
                  <a:gd name="connsiteY21" fmla="*/ 1813560 h 6278880"/>
                  <a:gd name="connsiteX22" fmla="*/ 1257300 w 1935480"/>
                  <a:gd name="connsiteY22" fmla="*/ 1851660 h 6278880"/>
                  <a:gd name="connsiteX23" fmla="*/ 1272540 w 1935480"/>
                  <a:gd name="connsiteY23" fmla="*/ 1897380 h 6278880"/>
                  <a:gd name="connsiteX24" fmla="*/ 1280160 w 1935480"/>
                  <a:gd name="connsiteY24" fmla="*/ 1958340 h 6278880"/>
                  <a:gd name="connsiteX25" fmla="*/ 1295400 w 1935480"/>
                  <a:gd name="connsiteY25" fmla="*/ 1988820 h 6278880"/>
                  <a:gd name="connsiteX26" fmla="*/ 1310640 w 1935480"/>
                  <a:gd name="connsiteY26" fmla="*/ 2057400 h 6278880"/>
                  <a:gd name="connsiteX27" fmla="*/ 1303020 w 1935480"/>
                  <a:gd name="connsiteY27" fmla="*/ 2278380 h 6278880"/>
                  <a:gd name="connsiteX28" fmla="*/ 1295400 w 1935480"/>
                  <a:gd name="connsiteY28" fmla="*/ 2324100 h 6278880"/>
                  <a:gd name="connsiteX29" fmla="*/ 1287780 w 1935480"/>
                  <a:gd name="connsiteY29" fmla="*/ 2392680 h 6278880"/>
                  <a:gd name="connsiteX30" fmla="*/ 1280160 w 1935480"/>
                  <a:gd name="connsiteY30" fmla="*/ 2453640 h 6278880"/>
                  <a:gd name="connsiteX31" fmla="*/ 1272540 w 1935480"/>
                  <a:gd name="connsiteY31" fmla="*/ 2560320 h 6278880"/>
                  <a:gd name="connsiteX32" fmla="*/ 1249680 w 1935480"/>
                  <a:gd name="connsiteY32" fmla="*/ 2674620 h 6278880"/>
                  <a:gd name="connsiteX33" fmla="*/ 1226820 w 1935480"/>
                  <a:gd name="connsiteY33" fmla="*/ 2697480 h 6278880"/>
                  <a:gd name="connsiteX34" fmla="*/ 1181100 w 1935480"/>
                  <a:gd name="connsiteY34" fmla="*/ 2727960 h 6278880"/>
                  <a:gd name="connsiteX35" fmla="*/ 1188720 w 1935480"/>
                  <a:gd name="connsiteY35" fmla="*/ 2758440 h 6278880"/>
                  <a:gd name="connsiteX36" fmla="*/ 1211580 w 1935480"/>
                  <a:gd name="connsiteY36" fmla="*/ 2781300 h 6278880"/>
                  <a:gd name="connsiteX37" fmla="*/ 1272540 w 1935480"/>
                  <a:gd name="connsiteY37" fmla="*/ 2819400 h 6278880"/>
                  <a:gd name="connsiteX38" fmla="*/ 1325880 w 1935480"/>
                  <a:gd name="connsiteY38" fmla="*/ 2842260 h 6278880"/>
                  <a:gd name="connsiteX39" fmla="*/ 1356360 w 1935480"/>
                  <a:gd name="connsiteY39" fmla="*/ 2857500 h 6278880"/>
                  <a:gd name="connsiteX40" fmla="*/ 1348740 w 1935480"/>
                  <a:gd name="connsiteY40" fmla="*/ 2895600 h 6278880"/>
                  <a:gd name="connsiteX41" fmla="*/ 1333500 w 1935480"/>
                  <a:gd name="connsiteY41" fmla="*/ 2918460 h 6278880"/>
                  <a:gd name="connsiteX42" fmla="*/ 1295400 w 1935480"/>
                  <a:gd name="connsiteY42" fmla="*/ 2971800 h 6278880"/>
                  <a:gd name="connsiteX43" fmla="*/ 1280160 w 1935480"/>
                  <a:gd name="connsiteY43" fmla="*/ 3017520 h 6278880"/>
                  <a:gd name="connsiteX44" fmla="*/ 1303020 w 1935480"/>
                  <a:gd name="connsiteY44" fmla="*/ 3116580 h 6278880"/>
                  <a:gd name="connsiteX45" fmla="*/ 1310640 w 1935480"/>
                  <a:gd name="connsiteY45" fmla="*/ 3139440 h 6278880"/>
                  <a:gd name="connsiteX46" fmla="*/ 1318260 w 1935480"/>
                  <a:gd name="connsiteY46" fmla="*/ 3162300 h 6278880"/>
                  <a:gd name="connsiteX47" fmla="*/ 1333500 w 1935480"/>
                  <a:gd name="connsiteY47" fmla="*/ 3246120 h 6278880"/>
                  <a:gd name="connsiteX48" fmla="*/ 1348740 w 1935480"/>
                  <a:gd name="connsiteY48" fmla="*/ 3307080 h 6278880"/>
                  <a:gd name="connsiteX49" fmla="*/ 1341120 w 1935480"/>
                  <a:gd name="connsiteY49" fmla="*/ 3611880 h 6278880"/>
                  <a:gd name="connsiteX50" fmla="*/ 1333500 w 1935480"/>
                  <a:gd name="connsiteY50" fmla="*/ 3649980 h 6278880"/>
                  <a:gd name="connsiteX51" fmla="*/ 1325880 w 1935480"/>
                  <a:gd name="connsiteY51" fmla="*/ 3741420 h 6278880"/>
                  <a:gd name="connsiteX52" fmla="*/ 1303020 w 1935480"/>
                  <a:gd name="connsiteY52" fmla="*/ 3810000 h 6278880"/>
                  <a:gd name="connsiteX53" fmla="*/ 1264920 w 1935480"/>
                  <a:gd name="connsiteY53" fmla="*/ 3985260 h 6278880"/>
                  <a:gd name="connsiteX54" fmla="*/ 1249680 w 1935480"/>
                  <a:gd name="connsiteY54" fmla="*/ 4038600 h 6278880"/>
                  <a:gd name="connsiteX55" fmla="*/ 1226820 w 1935480"/>
                  <a:gd name="connsiteY55" fmla="*/ 4084320 h 6278880"/>
                  <a:gd name="connsiteX56" fmla="*/ 1211580 w 1935480"/>
                  <a:gd name="connsiteY56" fmla="*/ 4130040 h 6278880"/>
                  <a:gd name="connsiteX57" fmla="*/ 1188720 w 1935480"/>
                  <a:gd name="connsiteY57" fmla="*/ 4175760 h 6278880"/>
                  <a:gd name="connsiteX58" fmla="*/ 1120140 w 1935480"/>
                  <a:gd name="connsiteY58" fmla="*/ 4351020 h 6278880"/>
                  <a:gd name="connsiteX59" fmla="*/ 1112520 w 1935480"/>
                  <a:gd name="connsiteY59" fmla="*/ 4373880 h 6278880"/>
                  <a:gd name="connsiteX60" fmla="*/ 1066800 w 1935480"/>
                  <a:gd name="connsiteY60" fmla="*/ 4465320 h 6278880"/>
                  <a:gd name="connsiteX61" fmla="*/ 1028700 w 1935480"/>
                  <a:gd name="connsiteY61" fmla="*/ 4579620 h 6278880"/>
                  <a:gd name="connsiteX62" fmla="*/ 1005840 w 1935480"/>
                  <a:gd name="connsiteY62" fmla="*/ 4594860 h 6278880"/>
                  <a:gd name="connsiteX63" fmla="*/ 982980 w 1935480"/>
                  <a:gd name="connsiteY63" fmla="*/ 4640580 h 6278880"/>
                  <a:gd name="connsiteX64" fmla="*/ 952500 w 1935480"/>
                  <a:gd name="connsiteY64" fmla="*/ 4693920 h 6278880"/>
                  <a:gd name="connsiteX65" fmla="*/ 937260 w 1935480"/>
                  <a:gd name="connsiteY65" fmla="*/ 4739640 h 6278880"/>
                  <a:gd name="connsiteX66" fmla="*/ 922020 w 1935480"/>
                  <a:gd name="connsiteY66" fmla="*/ 4762500 h 6278880"/>
                  <a:gd name="connsiteX67" fmla="*/ 891540 w 1935480"/>
                  <a:gd name="connsiteY67" fmla="*/ 4815840 h 6278880"/>
                  <a:gd name="connsiteX68" fmla="*/ 883920 w 1935480"/>
                  <a:gd name="connsiteY68" fmla="*/ 4846320 h 6278880"/>
                  <a:gd name="connsiteX69" fmla="*/ 822960 w 1935480"/>
                  <a:gd name="connsiteY69" fmla="*/ 4953000 h 6278880"/>
                  <a:gd name="connsiteX70" fmla="*/ 784860 w 1935480"/>
                  <a:gd name="connsiteY70" fmla="*/ 5013960 h 6278880"/>
                  <a:gd name="connsiteX71" fmla="*/ 716280 w 1935480"/>
                  <a:gd name="connsiteY71" fmla="*/ 5143500 h 6278880"/>
                  <a:gd name="connsiteX72" fmla="*/ 670560 w 1935480"/>
                  <a:gd name="connsiteY72" fmla="*/ 5212080 h 6278880"/>
                  <a:gd name="connsiteX73" fmla="*/ 586740 w 1935480"/>
                  <a:gd name="connsiteY73" fmla="*/ 5364480 h 6278880"/>
                  <a:gd name="connsiteX74" fmla="*/ 548640 w 1935480"/>
                  <a:gd name="connsiteY74" fmla="*/ 5433060 h 6278880"/>
                  <a:gd name="connsiteX75" fmla="*/ 480060 w 1935480"/>
                  <a:gd name="connsiteY75" fmla="*/ 5539740 h 6278880"/>
                  <a:gd name="connsiteX76" fmla="*/ 403860 w 1935480"/>
                  <a:gd name="connsiteY76" fmla="*/ 5661660 h 6278880"/>
                  <a:gd name="connsiteX77" fmla="*/ 373380 w 1935480"/>
                  <a:gd name="connsiteY77" fmla="*/ 5715000 h 6278880"/>
                  <a:gd name="connsiteX78" fmla="*/ 358140 w 1935480"/>
                  <a:gd name="connsiteY78" fmla="*/ 5745480 h 6278880"/>
                  <a:gd name="connsiteX79" fmla="*/ 327660 w 1935480"/>
                  <a:gd name="connsiteY79" fmla="*/ 5791200 h 6278880"/>
                  <a:gd name="connsiteX80" fmla="*/ 274320 w 1935480"/>
                  <a:gd name="connsiteY80" fmla="*/ 5882640 h 6278880"/>
                  <a:gd name="connsiteX81" fmla="*/ 266700 w 1935480"/>
                  <a:gd name="connsiteY81" fmla="*/ 5935980 h 6278880"/>
                  <a:gd name="connsiteX82" fmla="*/ 251460 w 1935480"/>
                  <a:gd name="connsiteY82" fmla="*/ 5966460 h 6278880"/>
                  <a:gd name="connsiteX83" fmla="*/ 243840 w 1935480"/>
                  <a:gd name="connsiteY83" fmla="*/ 5989320 h 6278880"/>
                  <a:gd name="connsiteX84" fmla="*/ 205740 w 1935480"/>
                  <a:gd name="connsiteY84" fmla="*/ 6050280 h 6278880"/>
                  <a:gd name="connsiteX85" fmla="*/ 182880 w 1935480"/>
                  <a:gd name="connsiteY85" fmla="*/ 6073140 h 6278880"/>
                  <a:gd name="connsiteX86" fmla="*/ 152400 w 1935480"/>
                  <a:gd name="connsiteY86" fmla="*/ 6118860 h 6278880"/>
                  <a:gd name="connsiteX87" fmla="*/ 129540 w 1935480"/>
                  <a:gd name="connsiteY87" fmla="*/ 6134100 h 6278880"/>
                  <a:gd name="connsiteX88" fmla="*/ 106680 w 1935480"/>
                  <a:gd name="connsiteY88" fmla="*/ 6164580 h 6278880"/>
                  <a:gd name="connsiteX89" fmla="*/ 91440 w 1935480"/>
                  <a:gd name="connsiteY89" fmla="*/ 6187440 h 6278880"/>
                  <a:gd name="connsiteX90" fmla="*/ 68580 w 1935480"/>
                  <a:gd name="connsiteY90" fmla="*/ 6202680 h 6278880"/>
                  <a:gd name="connsiteX91" fmla="*/ 38100 w 1935480"/>
                  <a:gd name="connsiteY91" fmla="*/ 6210300 h 6278880"/>
                  <a:gd name="connsiteX92" fmla="*/ 15240 w 1935480"/>
                  <a:gd name="connsiteY92" fmla="*/ 6240780 h 6278880"/>
                  <a:gd name="connsiteX93" fmla="*/ 0 w 1935480"/>
                  <a:gd name="connsiteY93" fmla="*/ 6278880 h 6278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</a:cxnLst>
                <a:rect l="l" t="t" r="r" b="b"/>
                <a:pathLst>
                  <a:path w="1935480" h="6278880">
                    <a:moveTo>
                      <a:pt x="1935480" y="0"/>
                    </a:moveTo>
                    <a:lnTo>
                      <a:pt x="1935480" y="0"/>
                    </a:lnTo>
                    <a:cubicBezTo>
                      <a:pt x="1927860" y="83820"/>
                      <a:pt x="1924199" y="168095"/>
                      <a:pt x="1912620" y="251460"/>
                    </a:cubicBezTo>
                    <a:cubicBezTo>
                      <a:pt x="1910601" y="265999"/>
                      <a:pt x="1881265" y="288186"/>
                      <a:pt x="1874520" y="297180"/>
                    </a:cubicBezTo>
                    <a:cubicBezTo>
                      <a:pt x="1865634" y="309028"/>
                      <a:pt x="1859875" y="322957"/>
                      <a:pt x="1851660" y="335280"/>
                    </a:cubicBezTo>
                    <a:cubicBezTo>
                      <a:pt x="1844615" y="345847"/>
                      <a:pt x="1835845" y="355193"/>
                      <a:pt x="1828800" y="365760"/>
                    </a:cubicBezTo>
                    <a:cubicBezTo>
                      <a:pt x="1784761" y="431818"/>
                      <a:pt x="1828693" y="376384"/>
                      <a:pt x="1775460" y="449580"/>
                    </a:cubicBezTo>
                    <a:cubicBezTo>
                      <a:pt x="1765894" y="462733"/>
                      <a:pt x="1754238" y="474308"/>
                      <a:pt x="1744980" y="487680"/>
                    </a:cubicBezTo>
                    <a:cubicBezTo>
                      <a:pt x="1731340" y="507382"/>
                      <a:pt x="1720455" y="528894"/>
                      <a:pt x="1706880" y="548640"/>
                    </a:cubicBezTo>
                    <a:cubicBezTo>
                      <a:pt x="1692490" y="569571"/>
                      <a:pt x="1675249" y="588466"/>
                      <a:pt x="1661160" y="609600"/>
                    </a:cubicBezTo>
                    <a:cubicBezTo>
                      <a:pt x="1590035" y="716288"/>
                      <a:pt x="1629699" y="684568"/>
                      <a:pt x="1531620" y="815340"/>
                    </a:cubicBezTo>
                    <a:cubicBezTo>
                      <a:pt x="1516380" y="835660"/>
                      <a:pt x="1499463" y="854825"/>
                      <a:pt x="1485900" y="876300"/>
                    </a:cubicBezTo>
                    <a:cubicBezTo>
                      <a:pt x="1468905" y="903209"/>
                      <a:pt x="1457117" y="933175"/>
                      <a:pt x="1440180" y="960120"/>
                    </a:cubicBezTo>
                    <a:cubicBezTo>
                      <a:pt x="1401191" y="1022149"/>
                      <a:pt x="1360844" y="1083382"/>
                      <a:pt x="1318260" y="1143000"/>
                    </a:cubicBezTo>
                    <a:cubicBezTo>
                      <a:pt x="1305560" y="1160780"/>
                      <a:pt x="1292280" y="1178160"/>
                      <a:pt x="1280160" y="1196340"/>
                    </a:cubicBezTo>
                    <a:cubicBezTo>
                      <a:pt x="1271945" y="1208663"/>
                      <a:pt x="1265515" y="1222117"/>
                      <a:pt x="1257300" y="1234440"/>
                    </a:cubicBezTo>
                    <a:cubicBezTo>
                      <a:pt x="1250255" y="1245007"/>
                      <a:pt x="1241171" y="1254150"/>
                      <a:pt x="1234440" y="1264920"/>
                    </a:cubicBezTo>
                    <a:cubicBezTo>
                      <a:pt x="1217715" y="1291680"/>
                      <a:pt x="1221302" y="1292334"/>
                      <a:pt x="1211580" y="1318260"/>
                    </a:cubicBezTo>
                    <a:cubicBezTo>
                      <a:pt x="1179771" y="1403085"/>
                      <a:pt x="1213118" y="1306026"/>
                      <a:pt x="1181100" y="1402080"/>
                    </a:cubicBezTo>
                    <a:cubicBezTo>
                      <a:pt x="1192607" y="1689743"/>
                      <a:pt x="1172302" y="1505801"/>
                      <a:pt x="1203960" y="1653540"/>
                    </a:cubicBezTo>
                    <a:cubicBezTo>
                      <a:pt x="1218191" y="1719952"/>
                      <a:pt x="1201183" y="1678466"/>
                      <a:pt x="1226820" y="1729740"/>
                    </a:cubicBezTo>
                    <a:cubicBezTo>
                      <a:pt x="1245385" y="1822565"/>
                      <a:pt x="1220677" y="1707214"/>
                      <a:pt x="1249680" y="1813560"/>
                    </a:cubicBezTo>
                    <a:cubicBezTo>
                      <a:pt x="1253088" y="1826055"/>
                      <a:pt x="1253892" y="1839165"/>
                      <a:pt x="1257300" y="1851660"/>
                    </a:cubicBezTo>
                    <a:cubicBezTo>
                      <a:pt x="1261527" y="1867158"/>
                      <a:pt x="1272540" y="1897380"/>
                      <a:pt x="1272540" y="1897380"/>
                    </a:cubicBezTo>
                    <a:cubicBezTo>
                      <a:pt x="1275080" y="1917700"/>
                      <a:pt x="1275193" y="1938473"/>
                      <a:pt x="1280160" y="1958340"/>
                    </a:cubicBezTo>
                    <a:cubicBezTo>
                      <a:pt x="1282915" y="1969360"/>
                      <a:pt x="1291412" y="1978184"/>
                      <a:pt x="1295400" y="1988820"/>
                    </a:cubicBezTo>
                    <a:cubicBezTo>
                      <a:pt x="1300012" y="2001119"/>
                      <a:pt x="1308571" y="2047054"/>
                      <a:pt x="1310640" y="2057400"/>
                    </a:cubicBezTo>
                    <a:cubicBezTo>
                      <a:pt x="1308100" y="2131060"/>
                      <a:pt x="1307225" y="2204796"/>
                      <a:pt x="1303020" y="2278380"/>
                    </a:cubicBezTo>
                    <a:cubicBezTo>
                      <a:pt x="1302139" y="2293805"/>
                      <a:pt x="1297442" y="2308785"/>
                      <a:pt x="1295400" y="2324100"/>
                    </a:cubicBezTo>
                    <a:cubicBezTo>
                      <a:pt x="1292360" y="2346899"/>
                      <a:pt x="1290467" y="2369837"/>
                      <a:pt x="1287780" y="2392680"/>
                    </a:cubicBezTo>
                    <a:cubicBezTo>
                      <a:pt x="1285387" y="2413018"/>
                      <a:pt x="1282014" y="2433246"/>
                      <a:pt x="1280160" y="2453640"/>
                    </a:cubicBezTo>
                    <a:cubicBezTo>
                      <a:pt x="1276932" y="2489144"/>
                      <a:pt x="1275274" y="2524774"/>
                      <a:pt x="1272540" y="2560320"/>
                    </a:cubicBezTo>
                    <a:cubicBezTo>
                      <a:pt x="1267604" y="2624485"/>
                      <a:pt x="1280854" y="2637211"/>
                      <a:pt x="1249680" y="2674620"/>
                    </a:cubicBezTo>
                    <a:cubicBezTo>
                      <a:pt x="1242781" y="2682899"/>
                      <a:pt x="1235326" y="2690864"/>
                      <a:pt x="1226820" y="2697480"/>
                    </a:cubicBezTo>
                    <a:cubicBezTo>
                      <a:pt x="1212362" y="2708725"/>
                      <a:pt x="1181100" y="2727960"/>
                      <a:pt x="1181100" y="2727960"/>
                    </a:cubicBezTo>
                    <a:cubicBezTo>
                      <a:pt x="1183640" y="2738120"/>
                      <a:pt x="1183524" y="2749347"/>
                      <a:pt x="1188720" y="2758440"/>
                    </a:cubicBezTo>
                    <a:cubicBezTo>
                      <a:pt x="1194067" y="2767796"/>
                      <a:pt x="1202865" y="2774962"/>
                      <a:pt x="1211580" y="2781300"/>
                    </a:cubicBezTo>
                    <a:cubicBezTo>
                      <a:pt x="1230959" y="2795394"/>
                      <a:pt x="1251397" y="2808124"/>
                      <a:pt x="1272540" y="2819400"/>
                    </a:cubicBezTo>
                    <a:cubicBezTo>
                      <a:pt x="1289608" y="2828503"/>
                      <a:pt x="1308270" y="2834255"/>
                      <a:pt x="1325880" y="2842260"/>
                    </a:cubicBezTo>
                    <a:cubicBezTo>
                      <a:pt x="1336221" y="2846960"/>
                      <a:pt x="1346200" y="2852420"/>
                      <a:pt x="1356360" y="2857500"/>
                    </a:cubicBezTo>
                    <a:cubicBezTo>
                      <a:pt x="1353820" y="2870200"/>
                      <a:pt x="1353288" y="2883473"/>
                      <a:pt x="1348740" y="2895600"/>
                    </a:cubicBezTo>
                    <a:cubicBezTo>
                      <a:pt x="1345524" y="2904175"/>
                      <a:pt x="1338823" y="2911008"/>
                      <a:pt x="1333500" y="2918460"/>
                    </a:cubicBezTo>
                    <a:cubicBezTo>
                      <a:pt x="1330189" y="2923096"/>
                      <a:pt x="1299625" y="2962293"/>
                      <a:pt x="1295400" y="2971800"/>
                    </a:cubicBezTo>
                    <a:cubicBezTo>
                      <a:pt x="1288876" y="2986480"/>
                      <a:pt x="1280160" y="3017520"/>
                      <a:pt x="1280160" y="3017520"/>
                    </a:cubicBezTo>
                    <a:cubicBezTo>
                      <a:pt x="1290052" y="3086763"/>
                      <a:pt x="1282100" y="3053821"/>
                      <a:pt x="1303020" y="3116580"/>
                    </a:cubicBezTo>
                    <a:lnTo>
                      <a:pt x="1310640" y="3139440"/>
                    </a:lnTo>
                    <a:lnTo>
                      <a:pt x="1318260" y="3162300"/>
                    </a:lnTo>
                    <a:cubicBezTo>
                      <a:pt x="1331469" y="3254762"/>
                      <a:pt x="1319129" y="3181449"/>
                      <a:pt x="1333500" y="3246120"/>
                    </a:cubicBezTo>
                    <a:cubicBezTo>
                      <a:pt x="1345760" y="3301291"/>
                      <a:pt x="1335123" y="3266230"/>
                      <a:pt x="1348740" y="3307080"/>
                    </a:cubicBezTo>
                    <a:cubicBezTo>
                      <a:pt x="1346200" y="3408680"/>
                      <a:pt x="1345633" y="3510348"/>
                      <a:pt x="1341120" y="3611880"/>
                    </a:cubicBezTo>
                    <a:cubicBezTo>
                      <a:pt x="1340545" y="3624819"/>
                      <a:pt x="1335013" y="3637117"/>
                      <a:pt x="1333500" y="3649980"/>
                    </a:cubicBezTo>
                    <a:cubicBezTo>
                      <a:pt x="1329926" y="3680356"/>
                      <a:pt x="1331603" y="3711375"/>
                      <a:pt x="1325880" y="3741420"/>
                    </a:cubicBezTo>
                    <a:cubicBezTo>
                      <a:pt x="1321371" y="3765091"/>
                      <a:pt x="1303020" y="3810000"/>
                      <a:pt x="1303020" y="3810000"/>
                    </a:cubicBezTo>
                    <a:cubicBezTo>
                      <a:pt x="1291609" y="3889874"/>
                      <a:pt x="1294779" y="3880752"/>
                      <a:pt x="1264920" y="3985260"/>
                    </a:cubicBezTo>
                    <a:cubicBezTo>
                      <a:pt x="1259840" y="4003040"/>
                      <a:pt x="1256318" y="4021341"/>
                      <a:pt x="1249680" y="4038600"/>
                    </a:cubicBezTo>
                    <a:cubicBezTo>
                      <a:pt x="1243563" y="4054503"/>
                      <a:pt x="1233373" y="4068592"/>
                      <a:pt x="1226820" y="4084320"/>
                    </a:cubicBezTo>
                    <a:cubicBezTo>
                      <a:pt x="1220641" y="4099149"/>
                      <a:pt x="1217759" y="4115211"/>
                      <a:pt x="1211580" y="4130040"/>
                    </a:cubicBezTo>
                    <a:cubicBezTo>
                      <a:pt x="1205027" y="4145768"/>
                      <a:pt x="1195640" y="4160190"/>
                      <a:pt x="1188720" y="4175760"/>
                    </a:cubicBezTo>
                    <a:cubicBezTo>
                      <a:pt x="1156912" y="4247329"/>
                      <a:pt x="1145944" y="4278768"/>
                      <a:pt x="1120140" y="4351020"/>
                    </a:cubicBezTo>
                    <a:cubicBezTo>
                      <a:pt x="1117438" y="4358584"/>
                      <a:pt x="1116112" y="4366696"/>
                      <a:pt x="1112520" y="4373880"/>
                    </a:cubicBezTo>
                    <a:cubicBezTo>
                      <a:pt x="1097280" y="4404360"/>
                      <a:pt x="1075065" y="4432260"/>
                      <a:pt x="1066800" y="4465320"/>
                    </a:cubicBezTo>
                    <a:cubicBezTo>
                      <a:pt x="1056968" y="4504646"/>
                      <a:pt x="1048568" y="4542723"/>
                      <a:pt x="1028700" y="4579620"/>
                    </a:cubicBezTo>
                    <a:cubicBezTo>
                      <a:pt x="1024358" y="4587683"/>
                      <a:pt x="1013460" y="4589780"/>
                      <a:pt x="1005840" y="4594860"/>
                    </a:cubicBezTo>
                    <a:cubicBezTo>
                      <a:pt x="998220" y="4610100"/>
                      <a:pt x="991058" y="4625578"/>
                      <a:pt x="982980" y="4640580"/>
                    </a:cubicBezTo>
                    <a:cubicBezTo>
                      <a:pt x="973271" y="4658610"/>
                      <a:pt x="961082" y="4675327"/>
                      <a:pt x="952500" y="4693920"/>
                    </a:cubicBezTo>
                    <a:cubicBezTo>
                      <a:pt x="945768" y="4708506"/>
                      <a:pt x="943784" y="4724960"/>
                      <a:pt x="937260" y="4739640"/>
                    </a:cubicBezTo>
                    <a:cubicBezTo>
                      <a:pt x="933541" y="4748009"/>
                      <a:pt x="926564" y="4754549"/>
                      <a:pt x="922020" y="4762500"/>
                    </a:cubicBezTo>
                    <a:cubicBezTo>
                      <a:pt x="883349" y="4830175"/>
                      <a:pt x="928670" y="4760145"/>
                      <a:pt x="891540" y="4815840"/>
                    </a:cubicBezTo>
                    <a:cubicBezTo>
                      <a:pt x="889000" y="4826000"/>
                      <a:pt x="888604" y="4836953"/>
                      <a:pt x="883920" y="4846320"/>
                    </a:cubicBezTo>
                    <a:cubicBezTo>
                      <a:pt x="865604" y="4882952"/>
                      <a:pt x="843796" y="4917740"/>
                      <a:pt x="822960" y="4953000"/>
                    </a:cubicBezTo>
                    <a:cubicBezTo>
                      <a:pt x="810770" y="4973630"/>
                      <a:pt x="796072" y="4992782"/>
                      <a:pt x="784860" y="5013960"/>
                    </a:cubicBezTo>
                    <a:cubicBezTo>
                      <a:pt x="762000" y="5057140"/>
                      <a:pt x="743381" y="5102848"/>
                      <a:pt x="716280" y="5143500"/>
                    </a:cubicBezTo>
                    <a:cubicBezTo>
                      <a:pt x="701040" y="5166360"/>
                      <a:pt x="684454" y="5188378"/>
                      <a:pt x="670560" y="5212080"/>
                    </a:cubicBezTo>
                    <a:cubicBezTo>
                      <a:pt x="641240" y="5262096"/>
                      <a:pt x="614747" y="5313717"/>
                      <a:pt x="586740" y="5364480"/>
                    </a:cubicBezTo>
                    <a:cubicBezTo>
                      <a:pt x="574107" y="5387377"/>
                      <a:pt x="563840" y="5411780"/>
                      <a:pt x="548640" y="5433060"/>
                    </a:cubicBezTo>
                    <a:cubicBezTo>
                      <a:pt x="474144" y="5537355"/>
                      <a:pt x="544336" y="5435291"/>
                      <a:pt x="480060" y="5539740"/>
                    </a:cubicBezTo>
                    <a:cubicBezTo>
                      <a:pt x="447821" y="5592128"/>
                      <a:pt x="435275" y="5598829"/>
                      <a:pt x="403860" y="5661660"/>
                    </a:cubicBezTo>
                    <a:cubicBezTo>
                      <a:pt x="357806" y="5753768"/>
                      <a:pt x="416462" y="5639607"/>
                      <a:pt x="373380" y="5715000"/>
                    </a:cubicBezTo>
                    <a:cubicBezTo>
                      <a:pt x="367744" y="5724863"/>
                      <a:pt x="363984" y="5735740"/>
                      <a:pt x="358140" y="5745480"/>
                    </a:cubicBezTo>
                    <a:cubicBezTo>
                      <a:pt x="348716" y="5761186"/>
                      <a:pt x="335851" y="5774817"/>
                      <a:pt x="327660" y="5791200"/>
                    </a:cubicBezTo>
                    <a:cubicBezTo>
                      <a:pt x="291500" y="5863519"/>
                      <a:pt x="310811" y="5833985"/>
                      <a:pt x="274320" y="5882640"/>
                    </a:cubicBezTo>
                    <a:cubicBezTo>
                      <a:pt x="271780" y="5900420"/>
                      <a:pt x="271426" y="5918652"/>
                      <a:pt x="266700" y="5935980"/>
                    </a:cubicBezTo>
                    <a:cubicBezTo>
                      <a:pt x="263711" y="5946939"/>
                      <a:pt x="255935" y="5956019"/>
                      <a:pt x="251460" y="5966460"/>
                    </a:cubicBezTo>
                    <a:cubicBezTo>
                      <a:pt x="248296" y="5973843"/>
                      <a:pt x="247432" y="5982136"/>
                      <a:pt x="243840" y="5989320"/>
                    </a:cubicBezTo>
                    <a:cubicBezTo>
                      <a:pt x="241981" y="5993038"/>
                      <a:pt x="213296" y="6041213"/>
                      <a:pt x="205740" y="6050280"/>
                    </a:cubicBezTo>
                    <a:cubicBezTo>
                      <a:pt x="198841" y="6058559"/>
                      <a:pt x="189496" y="6064634"/>
                      <a:pt x="182880" y="6073140"/>
                    </a:cubicBezTo>
                    <a:cubicBezTo>
                      <a:pt x="171635" y="6087598"/>
                      <a:pt x="167640" y="6108700"/>
                      <a:pt x="152400" y="6118860"/>
                    </a:cubicBezTo>
                    <a:cubicBezTo>
                      <a:pt x="144780" y="6123940"/>
                      <a:pt x="136016" y="6127624"/>
                      <a:pt x="129540" y="6134100"/>
                    </a:cubicBezTo>
                    <a:cubicBezTo>
                      <a:pt x="120560" y="6143080"/>
                      <a:pt x="114062" y="6154246"/>
                      <a:pt x="106680" y="6164580"/>
                    </a:cubicBezTo>
                    <a:cubicBezTo>
                      <a:pt x="101357" y="6172032"/>
                      <a:pt x="97916" y="6180964"/>
                      <a:pt x="91440" y="6187440"/>
                    </a:cubicBezTo>
                    <a:cubicBezTo>
                      <a:pt x="84964" y="6193916"/>
                      <a:pt x="76998" y="6199072"/>
                      <a:pt x="68580" y="6202680"/>
                    </a:cubicBezTo>
                    <a:cubicBezTo>
                      <a:pt x="58954" y="6206805"/>
                      <a:pt x="48260" y="6207760"/>
                      <a:pt x="38100" y="6210300"/>
                    </a:cubicBezTo>
                    <a:cubicBezTo>
                      <a:pt x="20867" y="6236149"/>
                      <a:pt x="29336" y="6226684"/>
                      <a:pt x="15240" y="6240780"/>
                    </a:cubicBezTo>
                    <a:lnTo>
                      <a:pt x="0" y="6278880"/>
                    </a:lnTo>
                  </a:path>
                </a:pathLst>
              </a:custGeom>
              <a:noFill/>
              <a:ln w="101600">
                <a:solidFill>
                  <a:srgbClr val="E2B0F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3" name="フリーフォーム 122"/>
              <p:cNvSpPr/>
              <p:nvPr/>
            </p:nvSpPr>
            <p:spPr>
              <a:xfrm>
                <a:off x="3901440" y="518160"/>
                <a:ext cx="2644140" cy="5326380"/>
              </a:xfrm>
              <a:custGeom>
                <a:avLst/>
                <a:gdLst>
                  <a:gd name="connsiteX0" fmla="*/ 464820 w 2644140"/>
                  <a:gd name="connsiteY0" fmla="*/ 0 h 5326380"/>
                  <a:gd name="connsiteX1" fmla="*/ 464820 w 2644140"/>
                  <a:gd name="connsiteY1" fmla="*/ 0 h 5326380"/>
                  <a:gd name="connsiteX2" fmla="*/ 434340 w 2644140"/>
                  <a:gd name="connsiteY2" fmla="*/ 91440 h 5326380"/>
                  <a:gd name="connsiteX3" fmla="*/ 426720 w 2644140"/>
                  <a:gd name="connsiteY3" fmla="*/ 114300 h 5326380"/>
                  <a:gd name="connsiteX4" fmla="*/ 403860 w 2644140"/>
                  <a:gd name="connsiteY4" fmla="*/ 129540 h 5326380"/>
                  <a:gd name="connsiteX5" fmla="*/ 365760 w 2644140"/>
                  <a:gd name="connsiteY5" fmla="*/ 182880 h 5326380"/>
                  <a:gd name="connsiteX6" fmla="*/ 342900 w 2644140"/>
                  <a:gd name="connsiteY6" fmla="*/ 198120 h 5326380"/>
                  <a:gd name="connsiteX7" fmla="*/ 312420 w 2644140"/>
                  <a:gd name="connsiteY7" fmla="*/ 228600 h 5326380"/>
                  <a:gd name="connsiteX8" fmla="*/ 281940 w 2644140"/>
                  <a:gd name="connsiteY8" fmla="*/ 259080 h 5326380"/>
                  <a:gd name="connsiteX9" fmla="*/ 243840 w 2644140"/>
                  <a:gd name="connsiteY9" fmla="*/ 289560 h 5326380"/>
                  <a:gd name="connsiteX10" fmla="*/ 205740 w 2644140"/>
                  <a:gd name="connsiteY10" fmla="*/ 320040 h 5326380"/>
                  <a:gd name="connsiteX11" fmla="*/ 167640 w 2644140"/>
                  <a:gd name="connsiteY11" fmla="*/ 350520 h 5326380"/>
                  <a:gd name="connsiteX12" fmla="*/ 152400 w 2644140"/>
                  <a:gd name="connsiteY12" fmla="*/ 373380 h 5326380"/>
                  <a:gd name="connsiteX13" fmla="*/ 129540 w 2644140"/>
                  <a:gd name="connsiteY13" fmla="*/ 388620 h 5326380"/>
                  <a:gd name="connsiteX14" fmla="*/ 114300 w 2644140"/>
                  <a:gd name="connsiteY14" fmla="*/ 411480 h 5326380"/>
                  <a:gd name="connsiteX15" fmla="*/ 91440 w 2644140"/>
                  <a:gd name="connsiteY15" fmla="*/ 419100 h 5326380"/>
                  <a:gd name="connsiteX16" fmla="*/ 83820 w 2644140"/>
                  <a:gd name="connsiteY16" fmla="*/ 441960 h 5326380"/>
                  <a:gd name="connsiteX17" fmla="*/ 60960 w 2644140"/>
                  <a:gd name="connsiteY17" fmla="*/ 457200 h 5326380"/>
                  <a:gd name="connsiteX18" fmla="*/ 7620 w 2644140"/>
                  <a:gd name="connsiteY18" fmla="*/ 525780 h 5326380"/>
                  <a:gd name="connsiteX19" fmla="*/ 0 w 2644140"/>
                  <a:gd name="connsiteY19" fmla="*/ 548640 h 5326380"/>
                  <a:gd name="connsiteX20" fmla="*/ 7620 w 2644140"/>
                  <a:gd name="connsiteY20" fmla="*/ 655320 h 5326380"/>
                  <a:gd name="connsiteX21" fmla="*/ 53340 w 2644140"/>
                  <a:gd name="connsiteY21" fmla="*/ 731520 h 5326380"/>
                  <a:gd name="connsiteX22" fmla="*/ 60960 w 2644140"/>
                  <a:gd name="connsiteY22" fmla="*/ 754380 h 5326380"/>
                  <a:gd name="connsiteX23" fmla="*/ 83820 w 2644140"/>
                  <a:gd name="connsiteY23" fmla="*/ 769620 h 5326380"/>
                  <a:gd name="connsiteX24" fmla="*/ 144780 w 2644140"/>
                  <a:gd name="connsiteY24" fmla="*/ 838200 h 5326380"/>
                  <a:gd name="connsiteX25" fmla="*/ 213360 w 2644140"/>
                  <a:gd name="connsiteY25" fmla="*/ 891540 h 5326380"/>
                  <a:gd name="connsiteX26" fmla="*/ 251460 w 2644140"/>
                  <a:gd name="connsiteY26" fmla="*/ 922020 h 5326380"/>
                  <a:gd name="connsiteX27" fmla="*/ 304800 w 2644140"/>
                  <a:gd name="connsiteY27" fmla="*/ 975360 h 5326380"/>
                  <a:gd name="connsiteX28" fmla="*/ 327660 w 2644140"/>
                  <a:gd name="connsiteY28" fmla="*/ 998220 h 5326380"/>
                  <a:gd name="connsiteX29" fmla="*/ 365760 w 2644140"/>
                  <a:gd name="connsiteY29" fmla="*/ 1036320 h 5326380"/>
                  <a:gd name="connsiteX30" fmla="*/ 381000 w 2644140"/>
                  <a:gd name="connsiteY30" fmla="*/ 1059180 h 5326380"/>
                  <a:gd name="connsiteX31" fmla="*/ 464820 w 2644140"/>
                  <a:gd name="connsiteY31" fmla="*/ 1135380 h 5326380"/>
                  <a:gd name="connsiteX32" fmla="*/ 525780 w 2644140"/>
                  <a:gd name="connsiteY32" fmla="*/ 1196340 h 5326380"/>
                  <a:gd name="connsiteX33" fmla="*/ 563880 w 2644140"/>
                  <a:gd name="connsiteY33" fmla="*/ 1234440 h 5326380"/>
                  <a:gd name="connsiteX34" fmla="*/ 594360 w 2644140"/>
                  <a:gd name="connsiteY34" fmla="*/ 1280160 h 5326380"/>
                  <a:gd name="connsiteX35" fmla="*/ 617220 w 2644140"/>
                  <a:gd name="connsiteY35" fmla="*/ 1303020 h 5326380"/>
                  <a:gd name="connsiteX36" fmla="*/ 647700 w 2644140"/>
                  <a:gd name="connsiteY36" fmla="*/ 1348740 h 5326380"/>
                  <a:gd name="connsiteX37" fmla="*/ 670560 w 2644140"/>
                  <a:gd name="connsiteY37" fmla="*/ 1379220 h 5326380"/>
                  <a:gd name="connsiteX38" fmla="*/ 708660 w 2644140"/>
                  <a:gd name="connsiteY38" fmla="*/ 1432560 h 5326380"/>
                  <a:gd name="connsiteX39" fmla="*/ 716280 w 2644140"/>
                  <a:gd name="connsiteY39" fmla="*/ 1463040 h 5326380"/>
                  <a:gd name="connsiteX40" fmla="*/ 739140 w 2644140"/>
                  <a:gd name="connsiteY40" fmla="*/ 1485900 h 5326380"/>
                  <a:gd name="connsiteX41" fmla="*/ 769620 w 2644140"/>
                  <a:gd name="connsiteY41" fmla="*/ 1539240 h 5326380"/>
                  <a:gd name="connsiteX42" fmla="*/ 784860 w 2644140"/>
                  <a:gd name="connsiteY42" fmla="*/ 1577340 h 5326380"/>
                  <a:gd name="connsiteX43" fmla="*/ 845820 w 2644140"/>
                  <a:gd name="connsiteY43" fmla="*/ 1668780 h 5326380"/>
                  <a:gd name="connsiteX44" fmla="*/ 868680 w 2644140"/>
                  <a:gd name="connsiteY44" fmla="*/ 1699260 h 5326380"/>
                  <a:gd name="connsiteX45" fmla="*/ 883920 w 2644140"/>
                  <a:gd name="connsiteY45" fmla="*/ 1729740 h 5326380"/>
                  <a:gd name="connsiteX46" fmla="*/ 891540 w 2644140"/>
                  <a:gd name="connsiteY46" fmla="*/ 1752600 h 5326380"/>
                  <a:gd name="connsiteX47" fmla="*/ 944880 w 2644140"/>
                  <a:gd name="connsiteY47" fmla="*/ 1821180 h 5326380"/>
                  <a:gd name="connsiteX48" fmla="*/ 967740 w 2644140"/>
                  <a:gd name="connsiteY48" fmla="*/ 1874520 h 5326380"/>
                  <a:gd name="connsiteX49" fmla="*/ 1005840 w 2644140"/>
                  <a:gd name="connsiteY49" fmla="*/ 1927860 h 5326380"/>
                  <a:gd name="connsiteX50" fmla="*/ 1051560 w 2644140"/>
                  <a:gd name="connsiteY50" fmla="*/ 1981200 h 5326380"/>
                  <a:gd name="connsiteX51" fmla="*/ 1104900 w 2644140"/>
                  <a:gd name="connsiteY51" fmla="*/ 2049780 h 5326380"/>
                  <a:gd name="connsiteX52" fmla="*/ 1158240 w 2644140"/>
                  <a:gd name="connsiteY52" fmla="*/ 2118360 h 5326380"/>
                  <a:gd name="connsiteX53" fmla="*/ 1226820 w 2644140"/>
                  <a:gd name="connsiteY53" fmla="*/ 2186940 h 5326380"/>
                  <a:gd name="connsiteX54" fmla="*/ 1287780 w 2644140"/>
                  <a:gd name="connsiteY54" fmla="*/ 2255520 h 5326380"/>
                  <a:gd name="connsiteX55" fmla="*/ 1394460 w 2644140"/>
                  <a:gd name="connsiteY55" fmla="*/ 2354580 h 5326380"/>
                  <a:gd name="connsiteX56" fmla="*/ 1417320 w 2644140"/>
                  <a:gd name="connsiteY56" fmla="*/ 2385060 h 5326380"/>
                  <a:gd name="connsiteX57" fmla="*/ 1485900 w 2644140"/>
                  <a:gd name="connsiteY57" fmla="*/ 2461260 h 5326380"/>
                  <a:gd name="connsiteX58" fmla="*/ 1524000 w 2644140"/>
                  <a:gd name="connsiteY58" fmla="*/ 2514600 h 5326380"/>
                  <a:gd name="connsiteX59" fmla="*/ 1546860 w 2644140"/>
                  <a:gd name="connsiteY59" fmla="*/ 2560320 h 5326380"/>
                  <a:gd name="connsiteX60" fmla="*/ 1569720 w 2644140"/>
                  <a:gd name="connsiteY60" fmla="*/ 2598420 h 5326380"/>
                  <a:gd name="connsiteX61" fmla="*/ 1584960 w 2644140"/>
                  <a:gd name="connsiteY61" fmla="*/ 2712720 h 5326380"/>
                  <a:gd name="connsiteX62" fmla="*/ 1600200 w 2644140"/>
                  <a:gd name="connsiteY62" fmla="*/ 2811780 h 5326380"/>
                  <a:gd name="connsiteX63" fmla="*/ 1577340 w 2644140"/>
                  <a:gd name="connsiteY63" fmla="*/ 2910840 h 5326380"/>
                  <a:gd name="connsiteX64" fmla="*/ 1569720 w 2644140"/>
                  <a:gd name="connsiteY64" fmla="*/ 2956560 h 5326380"/>
                  <a:gd name="connsiteX65" fmla="*/ 1554480 w 2644140"/>
                  <a:gd name="connsiteY65" fmla="*/ 3055620 h 5326380"/>
                  <a:gd name="connsiteX66" fmla="*/ 1562100 w 2644140"/>
                  <a:gd name="connsiteY66" fmla="*/ 3246120 h 5326380"/>
                  <a:gd name="connsiteX67" fmla="*/ 1569720 w 2644140"/>
                  <a:gd name="connsiteY67" fmla="*/ 3276600 h 5326380"/>
                  <a:gd name="connsiteX68" fmla="*/ 1577340 w 2644140"/>
                  <a:gd name="connsiteY68" fmla="*/ 3322320 h 5326380"/>
                  <a:gd name="connsiteX69" fmla="*/ 1630680 w 2644140"/>
                  <a:gd name="connsiteY69" fmla="*/ 3398520 h 5326380"/>
                  <a:gd name="connsiteX70" fmla="*/ 1653540 w 2644140"/>
                  <a:gd name="connsiteY70" fmla="*/ 3421380 h 5326380"/>
                  <a:gd name="connsiteX71" fmla="*/ 1714500 w 2644140"/>
                  <a:gd name="connsiteY71" fmla="*/ 3451860 h 5326380"/>
                  <a:gd name="connsiteX72" fmla="*/ 1813560 w 2644140"/>
                  <a:gd name="connsiteY72" fmla="*/ 3505200 h 5326380"/>
                  <a:gd name="connsiteX73" fmla="*/ 1935480 w 2644140"/>
                  <a:gd name="connsiteY73" fmla="*/ 3550920 h 5326380"/>
                  <a:gd name="connsiteX74" fmla="*/ 1958340 w 2644140"/>
                  <a:gd name="connsiteY74" fmla="*/ 3573780 h 5326380"/>
                  <a:gd name="connsiteX75" fmla="*/ 1965960 w 2644140"/>
                  <a:gd name="connsiteY75" fmla="*/ 3604260 h 5326380"/>
                  <a:gd name="connsiteX76" fmla="*/ 1981200 w 2644140"/>
                  <a:gd name="connsiteY76" fmla="*/ 3649980 h 5326380"/>
                  <a:gd name="connsiteX77" fmla="*/ 1996440 w 2644140"/>
                  <a:gd name="connsiteY77" fmla="*/ 3771900 h 5326380"/>
                  <a:gd name="connsiteX78" fmla="*/ 2011680 w 2644140"/>
                  <a:gd name="connsiteY78" fmla="*/ 3863340 h 5326380"/>
                  <a:gd name="connsiteX79" fmla="*/ 2019300 w 2644140"/>
                  <a:gd name="connsiteY79" fmla="*/ 3901440 h 5326380"/>
                  <a:gd name="connsiteX80" fmla="*/ 2026920 w 2644140"/>
                  <a:gd name="connsiteY80" fmla="*/ 3931920 h 5326380"/>
                  <a:gd name="connsiteX81" fmla="*/ 2034540 w 2644140"/>
                  <a:gd name="connsiteY81" fmla="*/ 3977640 h 5326380"/>
                  <a:gd name="connsiteX82" fmla="*/ 2042160 w 2644140"/>
                  <a:gd name="connsiteY82" fmla="*/ 4000500 h 5326380"/>
                  <a:gd name="connsiteX83" fmla="*/ 2057400 w 2644140"/>
                  <a:gd name="connsiteY83" fmla="*/ 4053840 h 5326380"/>
                  <a:gd name="connsiteX84" fmla="*/ 2072640 w 2644140"/>
                  <a:gd name="connsiteY84" fmla="*/ 4084320 h 5326380"/>
                  <a:gd name="connsiteX85" fmla="*/ 2080260 w 2644140"/>
                  <a:gd name="connsiteY85" fmla="*/ 4130040 h 5326380"/>
                  <a:gd name="connsiteX86" fmla="*/ 2118360 w 2644140"/>
                  <a:gd name="connsiteY86" fmla="*/ 4206240 h 5326380"/>
                  <a:gd name="connsiteX87" fmla="*/ 2171700 w 2644140"/>
                  <a:gd name="connsiteY87" fmla="*/ 4297680 h 5326380"/>
                  <a:gd name="connsiteX88" fmla="*/ 2194560 w 2644140"/>
                  <a:gd name="connsiteY88" fmla="*/ 4335780 h 5326380"/>
                  <a:gd name="connsiteX89" fmla="*/ 2209800 w 2644140"/>
                  <a:gd name="connsiteY89" fmla="*/ 4358640 h 5326380"/>
                  <a:gd name="connsiteX90" fmla="*/ 2225040 w 2644140"/>
                  <a:gd name="connsiteY90" fmla="*/ 4389120 h 5326380"/>
                  <a:gd name="connsiteX91" fmla="*/ 2232660 w 2644140"/>
                  <a:gd name="connsiteY91" fmla="*/ 4419600 h 5326380"/>
                  <a:gd name="connsiteX92" fmla="*/ 2255520 w 2644140"/>
                  <a:gd name="connsiteY92" fmla="*/ 4442460 h 5326380"/>
                  <a:gd name="connsiteX93" fmla="*/ 2278380 w 2644140"/>
                  <a:gd name="connsiteY93" fmla="*/ 4480560 h 5326380"/>
                  <a:gd name="connsiteX94" fmla="*/ 2301240 w 2644140"/>
                  <a:gd name="connsiteY94" fmla="*/ 4511040 h 5326380"/>
                  <a:gd name="connsiteX95" fmla="*/ 2346960 w 2644140"/>
                  <a:gd name="connsiteY95" fmla="*/ 4610100 h 5326380"/>
                  <a:gd name="connsiteX96" fmla="*/ 2369820 w 2644140"/>
                  <a:gd name="connsiteY96" fmla="*/ 4632960 h 5326380"/>
                  <a:gd name="connsiteX97" fmla="*/ 2377440 w 2644140"/>
                  <a:gd name="connsiteY97" fmla="*/ 4663440 h 5326380"/>
                  <a:gd name="connsiteX98" fmla="*/ 2423160 w 2644140"/>
                  <a:gd name="connsiteY98" fmla="*/ 4739640 h 5326380"/>
                  <a:gd name="connsiteX99" fmla="*/ 2461260 w 2644140"/>
                  <a:gd name="connsiteY99" fmla="*/ 4808220 h 5326380"/>
                  <a:gd name="connsiteX100" fmla="*/ 2476500 w 2644140"/>
                  <a:gd name="connsiteY100" fmla="*/ 4831080 h 5326380"/>
                  <a:gd name="connsiteX101" fmla="*/ 2514600 w 2644140"/>
                  <a:gd name="connsiteY101" fmla="*/ 4899660 h 5326380"/>
                  <a:gd name="connsiteX102" fmla="*/ 2545080 w 2644140"/>
                  <a:gd name="connsiteY102" fmla="*/ 4945380 h 5326380"/>
                  <a:gd name="connsiteX103" fmla="*/ 2560320 w 2644140"/>
                  <a:gd name="connsiteY103" fmla="*/ 4968240 h 5326380"/>
                  <a:gd name="connsiteX104" fmla="*/ 2583180 w 2644140"/>
                  <a:gd name="connsiteY104" fmla="*/ 4998720 h 5326380"/>
                  <a:gd name="connsiteX105" fmla="*/ 2606040 w 2644140"/>
                  <a:gd name="connsiteY105" fmla="*/ 5044440 h 5326380"/>
                  <a:gd name="connsiteX106" fmla="*/ 2613660 w 2644140"/>
                  <a:gd name="connsiteY106" fmla="*/ 5067300 h 5326380"/>
                  <a:gd name="connsiteX107" fmla="*/ 2628900 w 2644140"/>
                  <a:gd name="connsiteY107" fmla="*/ 5090160 h 5326380"/>
                  <a:gd name="connsiteX108" fmla="*/ 2644140 w 2644140"/>
                  <a:gd name="connsiteY108" fmla="*/ 5143500 h 5326380"/>
                  <a:gd name="connsiteX109" fmla="*/ 2628900 w 2644140"/>
                  <a:gd name="connsiteY109" fmla="*/ 5189220 h 5326380"/>
                  <a:gd name="connsiteX110" fmla="*/ 2621280 w 2644140"/>
                  <a:gd name="connsiteY110" fmla="*/ 5212080 h 5326380"/>
                  <a:gd name="connsiteX111" fmla="*/ 2606040 w 2644140"/>
                  <a:gd name="connsiteY111" fmla="*/ 5273040 h 5326380"/>
                  <a:gd name="connsiteX112" fmla="*/ 2613660 w 2644140"/>
                  <a:gd name="connsiteY112" fmla="*/ 5326380 h 5326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</a:cxnLst>
                <a:rect l="l" t="t" r="r" b="b"/>
                <a:pathLst>
                  <a:path w="2644140" h="5326380">
                    <a:moveTo>
                      <a:pt x="464820" y="0"/>
                    </a:moveTo>
                    <a:lnTo>
                      <a:pt x="464820" y="0"/>
                    </a:lnTo>
                    <a:lnTo>
                      <a:pt x="434340" y="91440"/>
                    </a:lnTo>
                    <a:cubicBezTo>
                      <a:pt x="431800" y="99060"/>
                      <a:pt x="433403" y="109845"/>
                      <a:pt x="426720" y="114300"/>
                    </a:cubicBezTo>
                    <a:lnTo>
                      <a:pt x="403860" y="129540"/>
                    </a:lnTo>
                    <a:cubicBezTo>
                      <a:pt x="395207" y="142520"/>
                      <a:pt x="375212" y="173428"/>
                      <a:pt x="365760" y="182880"/>
                    </a:cubicBezTo>
                    <a:cubicBezTo>
                      <a:pt x="359284" y="189356"/>
                      <a:pt x="350520" y="193040"/>
                      <a:pt x="342900" y="198120"/>
                    </a:cubicBezTo>
                    <a:cubicBezTo>
                      <a:pt x="322580" y="259080"/>
                      <a:pt x="353060" y="187960"/>
                      <a:pt x="312420" y="228600"/>
                    </a:cubicBezTo>
                    <a:cubicBezTo>
                      <a:pt x="271780" y="269240"/>
                      <a:pt x="342900" y="238760"/>
                      <a:pt x="281940" y="259080"/>
                    </a:cubicBezTo>
                    <a:cubicBezTo>
                      <a:pt x="238264" y="324594"/>
                      <a:pt x="296420" y="247496"/>
                      <a:pt x="243840" y="289560"/>
                    </a:cubicBezTo>
                    <a:cubicBezTo>
                      <a:pt x="194601" y="328951"/>
                      <a:pt x="263199" y="300887"/>
                      <a:pt x="205740" y="320040"/>
                    </a:cubicBezTo>
                    <a:cubicBezTo>
                      <a:pt x="162064" y="385554"/>
                      <a:pt x="220220" y="308456"/>
                      <a:pt x="167640" y="350520"/>
                    </a:cubicBezTo>
                    <a:cubicBezTo>
                      <a:pt x="160489" y="356241"/>
                      <a:pt x="158876" y="366904"/>
                      <a:pt x="152400" y="373380"/>
                    </a:cubicBezTo>
                    <a:cubicBezTo>
                      <a:pt x="145924" y="379856"/>
                      <a:pt x="137160" y="383540"/>
                      <a:pt x="129540" y="388620"/>
                    </a:cubicBezTo>
                    <a:cubicBezTo>
                      <a:pt x="124460" y="396240"/>
                      <a:pt x="121451" y="405759"/>
                      <a:pt x="114300" y="411480"/>
                    </a:cubicBezTo>
                    <a:cubicBezTo>
                      <a:pt x="108028" y="416498"/>
                      <a:pt x="97120" y="413420"/>
                      <a:pt x="91440" y="419100"/>
                    </a:cubicBezTo>
                    <a:cubicBezTo>
                      <a:pt x="85760" y="424780"/>
                      <a:pt x="88838" y="435688"/>
                      <a:pt x="83820" y="441960"/>
                    </a:cubicBezTo>
                    <a:cubicBezTo>
                      <a:pt x="78099" y="449111"/>
                      <a:pt x="67995" y="451337"/>
                      <a:pt x="60960" y="457200"/>
                    </a:cubicBezTo>
                    <a:cubicBezTo>
                      <a:pt x="42753" y="472372"/>
                      <a:pt x="14156" y="506173"/>
                      <a:pt x="7620" y="525780"/>
                    </a:cubicBezTo>
                    <a:lnTo>
                      <a:pt x="0" y="548640"/>
                    </a:lnTo>
                    <a:cubicBezTo>
                      <a:pt x="2540" y="584200"/>
                      <a:pt x="3455" y="619914"/>
                      <a:pt x="7620" y="655320"/>
                    </a:cubicBezTo>
                    <a:cubicBezTo>
                      <a:pt x="11291" y="686522"/>
                      <a:pt x="39961" y="704761"/>
                      <a:pt x="53340" y="731520"/>
                    </a:cubicBezTo>
                    <a:cubicBezTo>
                      <a:pt x="56932" y="738704"/>
                      <a:pt x="55942" y="748108"/>
                      <a:pt x="60960" y="754380"/>
                    </a:cubicBezTo>
                    <a:cubicBezTo>
                      <a:pt x="66681" y="761531"/>
                      <a:pt x="77344" y="763144"/>
                      <a:pt x="83820" y="769620"/>
                    </a:cubicBezTo>
                    <a:cubicBezTo>
                      <a:pt x="139873" y="825673"/>
                      <a:pt x="88137" y="790271"/>
                      <a:pt x="144780" y="838200"/>
                    </a:cubicBezTo>
                    <a:cubicBezTo>
                      <a:pt x="166888" y="856907"/>
                      <a:pt x="190588" y="873648"/>
                      <a:pt x="213360" y="891540"/>
                    </a:cubicBezTo>
                    <a:cubicBezTo>
                      <a:pt x="226149" y="901588"/>
                      <a:pt x="239960" y="910520"/>
                      <a:pt x="251460" y="922020"/>
                    </a:cubicBezTo>
                    <a:lnTo>
                      <a:pt x="304800" y="975360"/>
                    </a:lnTo>
                    <a:cubicBezTo>
                      <a:pt x="312420" y="982980"/>
                      <a:pt x="321682" y="989254"/>
                      <a:pt x="327660" y="998220"/>
                    </a:cubicBezTo>
                    <a:cubicBezTo>
                      <a:pt x="347980" y="1028700"/>
                      <a:pt x="335280" y="1016000"/>
                      <a:pt x="365760" y="1036320"/>
                    </a:cubicBezTo>
                    <a:cubicBezTo>
                      <a:pt x="370840" y="1043940"/>
                      <a:pt x="374969" y="1052288"/>
                      <a:pt x="381000" y="1059180"/>
                    </a:cubicBezTo>
                    <a:cubicBezTo>
                      <a:pt x="422325" y="1106408"/>
                      <a:pt x="417235" y="1091194"/>
                      <a:pt x="464820" y="1135380"/>
                    </a:cubicBezTo>
                    <a:cubicBezTo>
                      <a:pt x="485878" y="1154934"/>
                      <a:pt x="509840" y="1172430"/>
                      <a:pt x="525780" y="1196340"/>
                    </a:cubicBezTo>
                    <a:cubicBezTo>
                      <a:pt x="546100" y="1226820"/>
                      <a:pt x="533400" y="1214120"/>
                      <a:pt x="563880" y="1234440"/>
                    </a:cubicBezTo>
                    <a:cubicBezTo>
                      <a:pt x="574040" y="1249680"/>
                      <a:pt x="581408" y="1267208"/>
                      <a:pt x="594360" y="1280160"/>
                    </a:cubicBezTo>
                    <a:cubicBezTo>
                      <a:pt x="601980" y="1287780"/>
                      <a:pt x="610604" y="1294514"/>
                      <a:pt x="617220" y="1303020"/>
                    </a:cubicBezTo>
                    <a:cubicBezTo>
                      <a:pt x="628465" y="1317478"/>
                      <a:pt x="636710" y="1334087"/>
                      <a:pt x="647700" y="1348740"/>
                    </a:cubicBezTo>
                    <a:cubicBezTo>
                      <a:pt x="655320" y="1358900"/>
                      <a:pt x="663829" y="1368450"/>
                      <a:pt x="670560" y="1379220"/>
                    </a:cubicBezTo>
                    <a:cubicBezTo>
                      <a:pt x="703992" y="1432711"/>
                      <a:pt x="665081" y="1388981"/>
                      <a:pt x="708660" y="1432560"/>
                    </a:cubicBezTo>
                    <a:cubicBezTo>
                      <a:pt x="711200" y="1442720"/>
                      <a:pt x="711084" y="1453947"/>
                      <a:pt x="716280" y="1463040"/>
                    </a:cubicBezTo>
                    <a:cubicBezTo>
                      <a:pt x="721627" y="1472396"/>
                      <a:pt x="732241" y="1477621"/>
                      <a:pt x="739140" y="1485900"/>
                    </a:cubicBezTo>
                    <a:cubicBezTo>
                      <a:pt x="750815" y="1499910"/>
                      <a:pt x="762522" y="1523269"/>
                      <a:pt x="769620" y="1539240"/>
                    </a:cubicBezTo>
                    <a:cubicBezTo>
                      <a:pt x="775175" y="1551739"/>
                      <a:pt x="777925" y="1565550"/>
                      <a:pt x="784860" y="1577340"/>
                    </a:cubicBezTo>
                    <a:cubicBezTo>
                      <a:pt x="803433" y="1608915"/>
                      <a:pt x="823841" y="1639474"/>
                      <a:pt x="845820" y="1668780"/>
                    </a:cubicBezTo>
                    <a:cubicBezTo>
                      <a:pt x="853440" y="1678940"/>
                      <a:pt x="861949" y="1688490"/>
                      <a:pt x="868680" y="1699260"/>
                    </a:cubicBezTo>
                    <a:cubicBezTo>
                      <a:pt x="874700" y="1708893"/>
                      <a:pt x="879445" y="1719299"/>
                      <a:pt x="883920" y="1729740"/>
                    </a:cubicBezTo>
                    <a:cubicBezTo>
                      <a:pt x="887084" y="1737123"/>
                      <a:pt x="887639" y="1745579"/>
                      <a:pt x="891540" y="1752600"/>
                    </a:cubicBezTo>
                    <a:cubicBezTo>
                      <a:pt x="961522" y="1878568"/>
                      <a:pt x="889344" y="1743430"/>
                      <a:pt x="944880" y="1821180"/>
                    </a:cubicBezTo>
                    <a:cubicBezTo>
                      <a:pt x="971307" y="1858178"/>
                      <a:pt x="951157" y="1841355"/>
                      <a:pt x="967740" y="1874520"/>
                    </a:cubicBezTo>
                    <a:cubicBezTo>
                      <a:pt x="974556" y="1888151"/>
                      <a:pt x="998937" y="1917505"/>
                      <a:pt x="1005840" y="1927860"/>
                    </a:cubicBezTo>
                    <a:cubicBezTo>
                      <a:pt x="1038926" y="1977489"/>
                      <a:pt x="1012967" y="1955471"/>
                      <a:pt x="1051560" y="1981200"/>
                    </a:cubicBezTo>
                    <a:cubicBezTo>
                      <a:pt x="1128596" y="2096754"/>
                      <a:pt x="1045214" y="1978157"/>
                      <a:pt x="1104900" y="2049780"/>
                    </a:cubicBezTo>
                    <a:cubicBezTo>
                      <a:pt x="1123440" y="2072028"/>
                      <a:pt x="1137762" y="2097882"/>
                      <a:pt x="1158240" y="2118360"/>
                    </a:cubicBezTo>
                    <a:cubicBezTo>
                      <a:pt x="1181100" y="2141220"/>
                      <a:pt x="1205342" y="2162777"/>
                      <a:pt x="1226820" y="2186940"/>
                    </a:cubicBezTo>
                    <a:cubicBezTo>
                      <a:pt x="1247140" y="2209800"/>
                      <a:pt x="1266153" y="2233893"/>
                      <a:pt x="1287780" y="2255520"/>
                    </a:cubicBezTo>
                    <a:cubicBezTo>
                      <a:pt x="1326156" y="2293896"/>
                      <a:pt x="1361129" y="2310138"/>
                      <a:pt x="1394460" y="2354580"/>
                    </a:cubicBezTo>
                    <a:cubicBezTo>
                      <a:pt x="1402080" y="2364740"/>
                      <a:pt x="1408883" y="2375568"/>
                      <a:pt x="1417320" y="2385060"/>
                    </a:cubicBezTo>
                    <a:cubicBezTo>
                      <a:pt x="1478261" y="2453618"/>
                      <a:pt x="1433931" y="2391968"/>
                      <a:pt x="1485900" y="2461260"/>
                    </a:cubicBezTo>
                    <a:cubicBezTo>
                      <a:pt x="1499010" y="2478740"/>
                      <a:pt x="1512549" y="2495991"/>
                      <a:pt x="1524000" y="2514600"/>
                    </a:cubicBezTo>
                    <a:cubicBezTo>
                      <a:pt x="1532930" y="2529111"/>
                      <a:pt x="1538701" y="2545362"/>
                      <a:pt x="1546860" y="2560320"/>
                    </a:cubicBezTo>
                    <a:cubicBezTo>
                      <a:pt x="1553952" y="2573322"/>
                      <a:pt x="1562100" y="2585720"/>
                      <a:pt x="1569720" y="2598420"/>
                    </a:cubicBezTo>
                    <a:cubicBezTo>
                      <a:pt x="1584254" y="2685622"/>
                      <a:pt x="1570971" y="2600806"/>
                      <a:pt x="1584960" y="2712720"/>
                    </a:cubicBezTo>
                    <a:cubicBezTo>
                      <a:pt x="1589862" y="2751940"/>
                      <a:pt x="1593845" y="2773648"/>
                      <a:pt x="1600200" y="2811780"/>
                    </a:cubicBezTo>
                    <a:cubicBezTo>
                      <a:pt x="1581400" y="2924580"/>
                      <a:pt x="1606567" y="2784191"/>
                      <a:pt x="1577340" y="2910840"/>
                    </a:cubicBezTo>
                    <a:cubicBezTo>
                      <a:pt x="1573866" y="2925895"/>
                      <a:pt x="1572484" y="2941359"/>
                      <a:pt x="1569720" y="2956560"/>
                    </a:cubicBezTo>
                    <a:cubicBezTo>
                      <a:pt x="1555757" y="3033358"/>
                      <a:pt x="1567386" y="2952371"/>
                      <a:pt x="1554480" y="3055620"/>
                    </a:cubicBezTo>
                    <a:cubicBezTo>
                      <a:pt x="1557020" y="3119120"/>
                      <a:pt x="1557728" y="3182720"/>
                      <a:pt x="1562100" y="3246120"/>
                    </a:cubicBezTo>
                    <a:cubicBezTo>
                      <a:pt x="1562821" y="3256568"/>
                      <a:pt x="1567666" y="3266331"/>
                      <a:pt x="1569720" y="3276600"/>
                    </a:cubicBezTo>
                    <a:cubicBezTo>
                      <a:pt x="1572750" y="3291750"/>
                      <a:pt x="1572060" y="3307800"/>
                      <a:pt x="1577340" y="3322320"/>
                    </a:cubicBezTo>
                    <a:cubicBezTo>
                      <a:pt x="1585106" y="3343676"/>
                      <a:pt x="1616712" y="3382557"/>
                      <a:pt x="1630680" y="3398520"/>
                    </a:cubicBezTo>
                    <a:cubicBezTo>
                      <a:pt x="1637776" y="3406630"/>
                      <a:pt x="1644448" y="3415594"/>
                      <a:pt x="1653540" y="3421380"/>
                    </a:cubicBezTo>
                    <a:cubicBezTo>
                      <a:pt x="1672707" y="3433577"/>
                      <a:pt x="1695019" y="3440171"/>
                      <a:pt x="1714500" y="3451860"/>
                    </a:cubicBezTo>
                    <a:cubicBezTo>
                      <a:pt x="1746619" y="3471132"/>
                      <a:pt x="1778409" y="3491530"/>
                      <a:pt x="1813560" y="3505200"/>
                    </a:cubicBezTo>
                    <a:cubicBezTo>
                      <a:pt x="1870844" y="3527477"/>
                      <a:pt x="1888681" y="3519721"/>
                      <a:pt x="1935480" y="3550920"/>
                    </a:cubicBezTo>
                    <a:cubicBezTo>
                      <a:pt x="1944446" y="3556898"/>
                      <a:pt x="1950720" y="3566160"/>
                      <a:pt x="1958340" y="3573780"/>
                    </a:cubicBezTo>
                    <a:cubicBezTo>
                      <a:pt x="1960880" y="3583940"/>
                      <a:pt x="1962951" y="3594229"/>
                      <a:pt x="1965960" y="3604260"/>
                    </a:cubicBezTo>
                    <a:cubicBezTo>
                      <a:pt x="1970576" y="3619647"/>
                      <a:pt x="1978326" y="3634175"/>
                      <a:pt x="1981200" y="3649980"/>
                    </a:cubicBezTo>
                    <a:cubicBezTo>
                      <a:pt x="1988526" y="3690276"/>
                      <a:pt x="1989707" y="3731501"/>
                      <a:pt x="1996440" y="3771900"/>
                    </a:cubicBezTo>
                    <a:cubicBezTo>
                      <a:pt x="2001520" y="3802380"/>
                      <a:pt x="2005620" y="3833040"/>
                      <a:pt x="2011680" y="3863340"/>
                    </a:cubicBezTo>
                    <a:cubicBezTo>
                      <a:pt x="2014220" y="3876040"/>
                      <a:pt x="2016490" y="3888797"/>
                      <a:pt x="2019300" y="3901440"/>
                    </a:cubicBezTo>
                    <a:cubicBezTo>
                      <a:pt x="2021572" y="3911663"/>
                      <a:pt x="2024866" y="3921651"/>
                      <a:pt x="2026920" y="3931920"/>
                    </a:cubicBezTo>
                    <a:cubicBezTo>
                      <a:pt x="2029950" y="3947070"/>
                      <a:pt x="2031188" y="3962558"/>
                      <a:pt x="2034540" y="3977640"/>
                    </a:cubicBezTo>
                    <a:cubicBezTo>
                      <a:pt x="2036282" y="3985481"/>
                      <a:pt x="2039953" y="3992777"/>
                      <a:pt x="2042160" y="4000500"/>
                    </a:cubicBezTo>
                    <a:cubicBezTo>
                      <a:pt x="2047684" y="4019834"/>
                      <a:pt x="2049570" y="4035570"/>
                      <a:pt x="2057400" y="4053840"/>
                    </a:cubicBezTo>
                    <a:cubicBezTo>
                      <a:pt x="2061875" y="4064281"/>
                      <a:pt x="2067560" y="4074160"/>
                      <a:pt x="2072640" y="4084320"/>
                    </a:cubicBezTo>
                    <a:cubicBezTo>
                      <a:pt x="2075180" y="4099560"/>
                      <a:pt x="2074835" y="4115574"/>
                      <a:pt x="2080260" y="4130040"/>
                    </a:cubicBezTo>
                    <a:cubicBezTo>
                      <a:pt x="2090231" y="4156630"/>
                      <a:pt x="2104051" y="4181710"/>
                      <a:pt x="2118360" y="4206240"/>
                    </a:cubicBezTo>
                    <a:lnTo>
                      <a:pt x="2171700" y="4297680"/>
                    </a:lnTo>
                    <a:cubicBezTo>
                      <a:pt x="2179209" y="4310446"/>
                      <a:pt x="2186345" y="4323457"/>
                      <a:pt x="2194560" y="4335780"/>
                    </a:cubicBezTo>
                    <a:cubicBezTo>
                      <a:pt x="2199640" y="4343400"/>
                      <a:pt x="2205256" y="4350689"/>
                      <a:pt x="2209800" y="4358640"/>
                    </a:cubicBezTo>
                    <a:cubicBezTo>
                      <a:pt x="2215436" y="4368503"/>
                      <a:pt x="2221052" y="4378484"/>
                      <a:pt x="2225040" y="4389120"/>
                    </a:cubicBezTo>
                    <a:cubicBezTo>
                      <a:pt x="2228717" y="4398926"/>
                      <a:pt x="2227464" y="4410507"/>
                      <a:pt x="2232660" y="4419600"/>
                    </a:cubicBezTo>
                    <a:cubicBezTo>
                      <a:pt x="2238007" y="4428956"/>
                      <a:pt x="2249054" y="4433839"/>
                      <a:pt x="2255520" y="4442460"/>
                    </a:cubicBezTo>
                    <a:cubicBezTo>
                      <a:pt x="2264406" y="4454308"/>
                      <a:pt x="2270165" y="4468237"/>
                      <a:pt x="2278380" y="4480560"/>
                    </a:cubicBezTo>
                    <a:cubicBezTo>
                      <a:pt x="2285425" y="4491127"/>
                      <a:pt x="2295072" y="4499938"/>
                      <a:pt x="2301240" y="4511040"/>
                    </a:cubicBezTo>
                    <a:cubicBezTo>
                      <a:pt x="2318092" y="4541374"/>
                      <a:pt x="2321699" y="4584839"/>
                      <a:pt x="2346960" y="4610100"/>
                    </a:cubicBezTo>
                    <a:lnTo>
                      <a:pt x="2369820" y="4632960"/>
                    </a:lnTo>
                    <a:cubicBezTo>
                      <a:pt x="2372360" y="4643120"/>
                      <a:pt x="2372756" y="4654073"/>
                      <a:pt x="2377440" y="4663440"/>
                    </a:cubicBezTo>
                    <a:cubicBezTo>
                      <a:pt x="2431611" y="4771781"/>
                      <a:pt x="2388944" y="4659803"/>
                      <a:pt x="2423160" y="4739640"/>
                    </a:cubicBezTo>
                    <a:cubicBezTo>
                      <a:pt x="2447302" y="4795971"/>
                      <a:pt x="2401857" y="4719116"/>
                      <a:pt x="2461260" y="4808220"/>
                    </a:cubicBezTo>
                    <a:cubicBezTo>
                      <a:pt x="2466340" y="4815840"/>
                      <a:pt x="2473604" y="4822392"/>
                      <a:pt x="2476500" y="4831080"/>
                    </a:cubicBezTo>
                    <a:cubicBezTo>
                      <a:pt x="2489912" y="4871316"/>
                      <a:pt x="2479665" y="4847257"/>
                      <a:pt x="2514600" y="4899660"/>
                    </a:cubicBezTo>
                    <a:lnTo>
                      <a:pt x="2545080" y="4945380"/>
                    </a:lnTo>
                    <a:cubicBezTo>
                      <a:pt x="2550160" y="4953000"/>
                      <a:pt x="2554825" y="4960914"/>
                      <a:pt x="2560320" y="4968240"/>
                    </a:cubicBezTo>
                    <a:lnTo>
                      <a:pt x="2583180" y="4998720"/>
                    </a:lnTo>
                    <a:cubicBezTo>
                      <a:pt x="2602333" y="5056179"/>
                      <a:pt x="2576497" y="4985354"/>
                      <a:pt x="2606040" y="5044440"/>
                    </a:cubicBezTo>
                    <a:cubicBezTo>
                      <a:pt x="2609632" y="5051624"/>
                      <a:pt x="2610068" y="5060116"/>
                      <a:pt x="2613660" y="5067300"/>
                    </a:cubicBezTo>
                    <a:cubicBezTo>
                      <a:pt x="2617756" y="5075491"/>
                      <a:pt x="2624804" y="5081969"/>
                      <a:pt x="2628900" y="5090160"/>
                    </a:cubicBezTo>
                    <a:cubicBezTo>
                      <a:pt x="2634366" y="5101092"/>
                      <a:pt x="2641699" y="5133734"/>
                      <a:pt x="2644140" y="5143500"/>
                    </a:cubicBezTo>
                    <a:lnTo>
                      <a:pt x="2628900" y="5189220"/>
                    </a:lnTo>
                    <a:cubicBezTo>
                      <a:pt x="2626360" y="5196840"/>
                      <a:pt x="2623228" y="5204288"/>
                      <a:pt x="2621280" y="5212080"/>
                    </a:cubicBezTo>
                    <a:lnTo>
                      <a:pt x="2606040" y="5273040"/>
                    </a:lnTo>
                    <a:lnTo>
                      <a:pt x="2613660" y="5326380"/>
                    </a:lnTo>
                  </a:path>
                </a:pathLst>
              </a:custGeom>
              <a:noFill/>
              <a:ln w="101600">
                <a:solidFill>
                  <a:srgbClr val="E2B0F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4" name="フリーフォーム 123"/>
              <p:cNvSpPr/>
              <p:nvPr/>
            </p:nvSpPr>
            <p:spPr>
              <a:xfrm>
                <a:off x="4762500" y="2202180"/>
                <a:ext cx="716341" cy="281940"/>
              </a:xfrm>
              <a:custGeom>
                <a:avLst/>
                <a:gdLst>
                  <a:gd name="connsiteX0" fmla="*/ 0 w 716341"/>
                  <a:gd name="connsiteY0" fmla="*/ 0 h 281940"/>
                  <a:gd name="connsiteX1" fmla="*/ 22860 w 716341"/>
                  <a:gd name="connsiteY1" fmla="*/ 38100 h 281940"/>
                  <a:gd name="connsiteX2" fmla="*/ 45720 w 716341"/>
                  <a:gd name="connsiteY2" fmla="*/ 45720 h 281940"/>
                  <a:gd name="connsiteX3" fmla="*/ 99060 w 716341"/>
                  <a:gd name="connsiteY3" fmla="*/ 83820 h 281940"/>
                  <a:gd name="connsiteX4" fmla="*/ 114300 w 716341"/>
                  <a:gd name="connsiteY4" fmla="*/ 106680 h 281940"/>
                  <a:gd name="connsiteX5" fmla="*/ 190500 w 716341"/>
                  <a:gd name="connsiteY5" fmla="*/ 129540 h 281940"/>
                  <a:gd name="connsiteX6" fmla="*/ 457200 w 716341"/>
                  <a:gd name="connsiteY6" fmla="*/ 152400 h 281940"/>
                  <a:gd name="connsiteX7" fmla="*/ 541020 w 716341"/>
                  <a:gd name="connsiteY7" fmla="*/ 160020 h 281940"/>
                  <a:gd name="connsiteX8" fmla="*/ 579120 w 716341"/>
                  <a:gd name="connsiteY8" fmla="*/ 198120 h 281940"/>
                  <a:gd name="connsiteX9" fmla="*/ 624840 w 716341"/>
                  <a:gd name="connsiteY9" fmla="*/ 228600 h 281940"/>
                  <a:gd name="connsiteX10" fmla="*/ 647700 w 716341"/>
                  <a:gd name="connsiteY10" fmla="*/ 236220 h 281940"/>
                  <a:gd name="connsiteX11" fmla="*/ 693420 w 716341"/>
                  <a:gd name="connsiteY11" fmla="*/ 266700 h 281940"/>
                  <a:gd name="connsiteX12" fmla="*/ 716280 w 716341"/>
                  <a:gd name="connsiteY12" fmla="*/ 281940 h 281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716341" h="281940">
                    <a:moveTo>
                      <a:pt x="0" y="0"/>
                    </a:moveTo>
                    <a:cubicBezTo>
                      <a:pt x="7620" y="12700"/>
                      <a:pt x="12387" y="27627"/>
                      <a:pt x="22860" y="38100"/>
                    </a:cubicBezTo>
                    <a:cubicBezTo>
                      <a:pt x="28540" y="43780"/>
                      <a:pt x="39550" y="40578"/>
                      <a:pt x="45720" y="45720"/>
                    </a:cubicBezTo>
                    <a:cubicBezTo>
                      <a:pt x="99844" y="90823"/>
                      <a:pt x="35660" y="67970"/>
                      <a:pt x="99060" y="83820"/>
                    </a:cubicBezTo>
                    <a:cubicBezTo>
                      <a:pt x="104140" y="91440"/>
                      <a:pt x="106534" y="101826"/>
                      <a:pt x="114300" y="106680"/>
                    </a:cubicBezTo>
                    <a:cubicBezTo>
                      <a:pt x="124288" y="112922"/>
                      <a:pt x="174207" y="126049"/>
                      <a:pt x="190500" y="129540"/>
                    </a:cubicBezTo>
                    <a:cubicBezTo>
                      <a:pt x="317663" y="156789"/>
                      <a:pt x="268673" y="144859"/>
                      <a:pt x="457200" y="152400"/>
                    </a:cubicBezTo>
                    <a:cubicBezTo>
                      <a:pt x="485140" y="154940"/>
                      <a:pt x="513588" y="154142"/>
                      <a:pt x="541020" y="160020"/>
                    </a:cubicBezTo>
                    <a:cubicBezTo>
                      <a:pt x="569852" y="166198"/>
                      <a:pt x="560448" y="181782"/>
                      <a:pt x="579120" y="198120"/>
                    </a:cubicBezTo>
                    <a:cubicBezTo>
                      <a:pt x="592904" y="210181"/>
                      <a:pt x="607464" y="222808"/>
                      <a:pt x="624840" y="228600"/>
                    </a:cubicBezTo>
                    <a:cubicBezTo>
                      <a:pt x="632460" y="231140"/>
                      <a:pt x="640679" y="232319"/>
                      <a:pt x="647700" y="236220"/>
                    </a:cubicBezTo>
                    <a:cubicBezTo>
                      <a:pt x="663711" y="245115"/>
                      <a:pt x="676044" y="260908"/>
                      <a:pt x="693420" y="266700"/>
                    </a:cubicBezTo>
                    <a:cubicBezTo>
                      <a:pt x="718690" y="275123"/>
                      <a:pt x="716280" y="266288"/>
                      <a:pt x="716280" y="281940"/>
                    </a:cubicBezTo>
                  </a:path>
                </a:pathLst>
              </a:custGeom>
              <a:noFill/>
              <a:ln w="76200">
                <a:solidFill>
                  <a:srgbClr val="E2B0F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5" name="フリーフォーム 124"/>
              <p:cNvSpPr/>
              <p:nvPr/>
            </p:nvSpPr>
            <p:spPr>
              <a:xfrm>
                <a:off x="3268980" y="2827020"/>
                <a:ext cx="586740" cy="571500"/>
              </a:xfrm>
              <a:custGeom>
                <a:avLst/>
                <a:gdLst>
                  <a:gd name="connsiteX0" fmla="*/ 586740 w 586740"/>
                  <a:gd name="connsiteY0" fmla="*/ 0 h 571500"/>
                  <a:gd name="connsiteX1" fmla="*/ 525780 w 586740"/>
                  <a:gd name="connsiteY1" fmla="*/ 15240 h 571500"/>
                  <a:gd name="connsiteX2" fmla="*/ 441960 w 586740"/>
                  <a:gd name="connsiteY2" fmla="*/ 68580 h 571500"/>
                  <a:gd name="connsiteX3" fmla="*/ 434340 w 586740"/>
                  <a:gd name="connsiteY3" fmla="*/ 91440 h 571500"/>
                  <a:gd name="connsiteX4" fmla="*/ 381000 w 586740"/>
                  <a:gd name="connsiteY4" fmla="*/ 160020 h 571500"/>
                  <a:gd name="connsiteX5" fmla="*/ 373380 w 586740"/>
                  <a:gd name="connsiteY5" fmla="*/ 182880 h 571500"/>
                  <a:gd name="connsiteX6" fmla="*/ 365760 w 586740"/>
                  <a:gd name="connsiteY6" fmla="*/ 213360 h 571500"/>
                  <a:gd name="connsiteX7" fmla="*/ 327660 w 586740"/>
                  <a:gd name="connsiteY7" fmla="*/ 259080 h 571500"/>
                  <a:gd name="connsiteX8" fmla="*/ 259080 w 586740"/>
                  <a:gd name="connsiteY8" fmla="*/ 342900 h 571500"/>
                  <a:gd name="connsiteX9" fmla="*/ 198120 w 586740"/>
                  <a:gd name="connsiteY9" fmla="*/ 388620 h 571500"/>
                  <a:gd name="connsiteX10" fmla="*/ 129540 w 586740"/>
                  <a:gd name="connsiteY10" fmla="*/ 457200 h 571500"/>
                  <a:gd name="connsiteX11" fmla="*/ 38100 w 586740"/>
                  <a:gd name="connsiteY11" fmla="*/ 533400 h 571500"/>
                  <a:gd name="connsiteX12" fmla="*/ 0 w 586740"/>
                  <a:gd name="connsiteY12" fmla="*/ 571500 h 57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86740" h="571500">
                    <a:moveTo>
                      <a:pt x="586740" y="0"/>
                    </a:moveTo>
                    <a:cubicBezTo>
                      <a:pt x="575563" y="2235"/>
                      <a:pt x="539345" y="7841"/>
                      <a:pt x="525780" y="15240"/>
                    </a:cubicBezTo>
                    <a:cubicBezTo>
                      <a:pt x="502155" y="28126"/>
                      <a:pt x="467521" y="51540"/>
                      <a:pt x="441960" y="68580"/>
                    </a:cubicBezTo>
                    <a:cubicBezTo>
                      <a:pt x="439420" y="76200"/>
                      <a:pt x="438241" y="84419"/>
                      <a:pt x="434340" y="91440"/>
                    </a:cubicBezTo>
                    <a:cubicBezTo>
                      <a:pt x="411554" y="132455"/>
                      <a:pt x="408768" y="132252"/>
                      <a:pt x="381000" y="160020"/>
                    </a:cubicBezTo>
                    <a:cubicBezTo>
                      <a:pt x="378460" y="167640"/>
                      <a:pt x="375587" y="175157"/>
                      <a:pt x="373380" y="182880"/>
                    </a:cubicBezTo>
                    <a:cubicBezTo>
                      <a:pt x="370503" y="192950"/>
                      <a:pt x="371148" y="204380"/>
                      <a:pt x="365760" y="213360"/>
                    </a:cubicBezTo>
                    <a:cubicBezTo>
                      <a:pt x="355553" y="230371"/>
                      <a:pt x="339563" y="243210"/>
                      <a:pt x="327660" y="259080"/>
                    </a:cubicBezTo>
                    <a:cubicBezTo>
                      <a:pt x="289822" y="309530"/>
                      <a:pt x="307577" y="301864"/>
                      <a:pt x="259080" y="342900"/>
                    </a:cubicBezTo>
                    <a:cubicBezTo>
                      <a:pt x="239690" y="359307"/>
                      <a:pt x="216081" y="370659"/>
                      <a:pt x="198120" y="388620"/>
                    </a:cubicBezTo>
                    <a:cubicBezTo>
                      <a:pt x="175260" y="411480"/>
                      <a:pt x="154376" y="436504"/>
                      <a:pt x="129540" y="457200"/>
                    </a:cubicBezTo>
                    <a:cubicBezTo>
                      <a:pt x="99060" y="482600"/>
                      <a:pt x="66155" y="505345"/>
                      <a:pt x="38100" y="533400"/>
                    </a:cubicBezTo>
                    <a:lnTo>
                      <a:pt x="0" y="571500"/>
                    </a:lnTo>
                  </a:path>
                </a:pathLst>
              </a:custGeom>
              <a:noFill/>
              <a:ln w="76200">
                <a:solidFill>
                  <a:srgbClr val="E2B0F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6" name="フリーフォーム 125"/>
              <p:cNvSpPr/>
              <p:nvPr/>
            </p:nvSpPr>
            <p:spPr>
              <a:xfrm>
                <a:off x="3779520" y="4267200"/>
                <a:ext cx="45720" cy="541020"/>
              </a:xfrm>
              <a:custGeom>
                <a:avLst/>
                <a:gdLst>
                  <a:gd name="connsiteX0" fmla="*/ 0 w 45720"/>
                  <a:gd name="connsiteY0" fmla="*/ 0 h 541020"/>
                  <a:gd name="connsiteX1" fmla="*/ 15240 w 45720"/>
                  <a:gd name="connsiteY1" fmla="*/ 38100 h 541020"/>
                  <a:gd name="connsiteX2" fmla="*/ 30480 w 45720"/>
                  <a:gd name="connsiteY2" fmla="*/ 60960 h 541020"/>
                  <a:gd name="connsiteX3" fmla="*/ 38100 w 45720"/>
                  <a:gd name="connsiteY3" fmla="*/ 91440 h 541020"/>
                  <a:gd name="connsiteX4" fmla="*/ 45720 w 45720"/>
                  <a:gd name="connsiteY4" fmla="*/ 114300 h 541020"/>
                  <a:gd name="connsiteX5" fmla="*/ 30480 w 45720"/>
                  <a:gd name="connsiteY5" fmla="*/ 266700 h 541020"/>
                  <a:gd name="connsiteX6" fmla="*/ 15240 w 45720"/>
                  <a:gd name="connsiteY6" fmla="*/ 335280 h 541020"/>
                  <a:gd name="connsiteX7" fmla="*/ 7620 w 45720"/>
                  <a:gd name="connsiteY7" fmla="*/ 373380 h 541020"/>
                  <a:gd name="connsiteX8" fmla="*/ 15240 w 45720"/>
                  <a:gd name="connsiteY8" fmla="*/ 457200 h 541020"/>
                  <a:gd name="connsiteX9" fmla="*/ 30480 w 45720"/>
                  <a:gd name="connsiteY9" fmla="*/ 518160 h 541020"/>
                  <a:gd name="connsiteX10" fmla="*/ 38100 w 45720"/>
                  <a:gd name="connsiteY10" fmla="*/ 541020 h 541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5720" h="541020">
                    <a:moveTo>
                      <a:pt x="0" y="0"/>
                    </a:moveTo>
                    <a:cubicBezTo>
                      <a:pt x="5080" y="12700"/>
                      <a:pt x="9123" y="25866"/>
                      <a:pt x="15240" y="38100"/>
                    </a:cubicBezTo>
                    <a:cubicBezTo>
                      <a:pt x="19336" y="46291"/>
                      <a:pt x="26872" y="52542"/>
                      <a:pt x="30480" y="60960"/>
                    </a:cubicBezTo>
                    <a:cubicBezTo>
                      <a:pt x="34605" y="70586"/>
                      <a:pt x="35223" y="81370"/>
                      <a:pt x="38100" y="91440"/>
                    </a:cubicBezTo>
                    <a:cubicBezTo>
                      <a:pt x="40307" y="99163"/>
                      <a:pt x="43180" y="106680"/>
                      <a:pt x="45720" y="114300"/>
                    </a:cubicBezTo>
                    <a:cubicBezTo>
                      <a:pt x="39963" y="189135"/>
                      <a:pt x="41026" y="203425"/>
                      <a:pt x="30480" y="266700"/>
                    </a:cubicBezTo>
                    <a:cubicBezTo>
                      <a:pt x="22819" y="312664"/>
                      <a:pt x="24373" y="294180"/>
                      <a:pt x="15240" y="335280"/>
                    </a:cubicBezTo>
                    <a:cubicBezTo>
                      <a:pt x="12430" y="347923"/>
                      <a:pt x="10160" y="360680"/>
                      <a:pt x="7620" y="373380"/>
                    </a:cubicBezTo>
                    <a:cubicBezTo>
                      <a:pt x="10160" y="401320"/>
                      <a:pt x="10864" y="429488"/>
                      <a:pt x="15240" y="457200"/>
                    </a:cubicBezTo>
                    <a:cubicBezTo>
                      <a:pt x="18507" y="477889"/>
                      <a:pt x="23856" y="498289"/>
                      <a:pt x="30480" y="518160"/>
                    </a:cubicBezTo>
                    <a:lnTo>
                      <a:pt x="38100" y="541020"/>
                    </a:lnTo>
                  </a:path>
                </a:pathLst>
              </a:custGeom>
              <a:noFill/>
              <a:ln w="76200">
                <a:solidFill>
                  <a:srgbClr val="E2B0F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7" name="フリーフォーム 126"/>
              <p:cNvSpPr/>
              <p:nvPr/>
            </p:nvSpPr>
            <p:spPr>
              <a:xfrm>
                <a:off x="3832860" y="4465320"/>
                <a:ext cx="106680" cy="304800"/>
              </a:xfrm>
              <a:custGeom>
                <a:avLst/>
                <a:gdLst>
                  <a:gd name="connsiteX0" fmla="*/ 0 w 106680"/>
                  <a:gd name="connsiteY0" fmla="*/ 0 h 304800"/>
                  <a:gd name="connsiteX1" fmla="*/ 7620 w 106680"/>
                  <a:gd name="connsiteY1" fmla="*/ 106680 h 304800"/>
                  <a:gd name="connsiteX2" fmla="*/ 45720 w 106680"/>
                  <a:gd name="connsiteY2" fmla="*/ 175260 h 304800"/>
                  <a:gd name="connsiteX3" fmla="*/ 83820 w 106680"/>
                  <a:gd name="connsiteY3" fmla="*/ 220980 h 304800"/>
                  <a:gd name="connsiteX4" fmla="*/ 99060 w 106680"/>
                  <a:gd name="connsiteY4" fmla="*/ 281940 h 304800"/>
                  <a:gd name="connsiteX5" fmla="*/ 106680 w 106680"/>
                  <a:gd name="connsiteY5" fmla="*/ 304800 h 304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6680" h="304800">
                    <a:moveTo>
                      <a:pt x="0" y="0"/>
                    </a:moveTo>
                    <a:cubicBezTo>
                      <a:pt x="2540" y="35560"/>
                      <a:pt x="3455" y="71274"/>
                      <a:pt x="7620" y="106680"/>
                    </a:cubicBezTo>
                    <a:cubicBezTo>
                      <a:pt x="10494" y="131109"/>
                      <a:pt x="34815" y="158903"/>
                      <a:pt x="45720" y="175260"/>
                    </a:cubicBezTo>
                    <a:cubicBezTo>
                      <a:pt x="66938" y="207086"/>
                      <a:pt x="54484" y="191644"/>
                      <a:pt x="83820" y="220980"/>
                    </a:cubicBezTo>
                    <a:cubicBezTo>
                      <a:pt x="101238" y="273235"/>
                      <a:pt x="80670" y="208378"/>
                      <a:pt x="99060" y="281940"/>
                    </a:cubicBezTo>
                    <a:cubicBezTo>
                      <a:pt x="101008" y="289732"/>
                      <a:pt x="106680" y="304800"/>
                      <a:pt x="106680" y="304800"/>
                    </a:cubicBezTo>
                  </a:path>
                </a:pathLst>
              </a:custGeom>
              <a:noFill/>
              <a:ln w="50800">
                <a:solidFill>
                  <a:srgbClr val="E2B0F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8" name="フリーフォーム 127"/>
              <p:cNvSpPr/>
              <p:nvPr/>
            </p:nvSpPr>
            <p:spPr>
              <a:xfrm>
                <a:off x="2179320" y="5593080"/>
                <a:ext cx="914400" cy="731520"/>
              </a:xfrm>
              <a:custGeom>
                <a:avLst/>
                <a:gdLst>
                  <a:gd name="connsiteX0" fmla="*/ 914400 w 914400"/>
                  <a:gd name="connsiteY0" fmla="*/ 0 h 731520"/>
                  <a:gd name="connsiteX1" fmla="*/ 876300 w 914400"/>
                  <a:gd name="connsiteY1" fmla="*/ 7620 h 731520"/>
                  <a:gd name="connsiteX2" fmla="*/ 853440 w 914400"/>
                  <a:gd name="connsiteY2" fmla="*/ 30480 h 731520"/>
                  <a:gd name="connsiteX3" fmla="*/ 739140 w 914400"/>
                  <a:gd name="connsiteY3" fmla="*/ 99060 h 731520"/>
                  <a:gd name="connsiteX4" fmla="*/ 640080 w 914400"/>
                  <a:gd name="connsiteY4" fmla="*/ 144780 h 731520"/>
                  <a:gd name="connsiteX5" fmla="*/ 571500 w 914400"/>
                  <a:gd name="connsiteY5" fmla="*/ 182880 h 731520"/>
                  <a:gd name="connsiteX6" fmla="*/ 426720 w 914400"/>
                  <a:gd name="connsiteY6" fmla="*/ 251460 h 731520"/>
                  <a:gd name="connsiteX7" fmla="*/ 335280 w 914400"/>
                  <a:gd name="connsiteY7" fmla="*/ 304800 h 731520"/>
                  <a:gd name="connsiteX8" fmla="*/ 274320 w 914400"/>
                  <a:gd name="connsiteY8" fmla="*/ 350520 h 731520"/>
                  <a:gd name="connsiteX9" fmla="*/ 259080 w 914400"/>
                  <a:gd name="connsiteY9" fmla="*/ 396240 h 731520"/>
                  <a:gd name="connsiteX10" fmla="*/ 251460 w 914400"/>
                  <a:gd name="connsiteY10" fmla="*/ 419100 h 731520"/>
                  <a:gd name="connsiteX11" fmla="*/ 220980 w 914400"/>
                  <a:gd name="connsiteY11" fmla="*/ 464820 h 731520"/>
                  <a:gd name="connsiteX12" fmla="*/ 205740 w 914400"/>
                  <a:gd name="connsiteY12" fmla="*/ 487680 h 731520"/>
                  <a:gd name="connsiteX13" fmla="*/ 175260 w 914400"/>
                  <a:gd name="connsiteY13" fmla="*/ 518160 h 731520"/>
                  <a:gd name="connsiteX14" fmla="*/ 152400 w 914400"/>
                  <a:gd name="connsiteY14" fmla="*/ 548640 h 731520"/>
                  <a:gd name="connsiteX15" fmla="*/ 106680 w 914400"/>
                  <a:gd name="connsiteY15" fmla="*/ 617220 h 731520"/>
                  <a:gd name="connsiteX16" fmla="*/ 60960 w 914400"/>
                  <a:gd name="connsiteY16" fmla="*/ 685800 h 731520"/>
                  <a:gd name="connsiteX17" fmla="*/ 45720 w 914400"/>
                  <a:gd name="connsiteY17" fmla="*/ 708660 h 731520"/>
                  <a:gd name="connsiteX18" fmla="*/ 22860 w 914400"/>
                  <a:gd name="connsiteY18" fmla="*/ 716280 h 731520"/>
                  <a:gd name="connsiteX19" fmla="*/ 0 w 914400"/>
                  <a:gd name="connsiteY19" fmla="*/ 731520 h 7315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914400" h="731520">
                    <a:moveTo>
                      <a:pt x="914400" y="0"/>
                    </a:moveTo>
                    <a:cubicBezTo>
                      <a:pt x="901700" y="2540"/>
                      <a:pt x="887884" y="1828"/>
                      <a:pt x="876300" y="7620"/>
                    </a:cubicBezTo>
                    <a:cubicBezTo>
                      <a:pt x="866661" y="12439"/>
                      <a:pt x="862406" y="24502"/>
                      <a:pt x="853440" y="30480"/>
                    </a:cubicBezTo>
                    <a:cubicBezTo>
                      <a:pt x="816470" y="55126"/>
                      <a:pt x="779482" y="80440"/>
                      <a:pt x="739140" y="99060"/>
                    </a:cubicBezTo>
                    <a:cubicBezTo>
                      <a:pt x="706120" y="114300"/>
                      <a:pt x="672608" y="128516"/>
                      <a:pt x="640080" y="144780"/>
                    </a:cubicBezTo>
                    <a:cubicBezTo>
                      <a:pt x="616690" y="156475"/>
                      <a:pt x="594890" y="171185"/>
                      <a:pt x="571500" y="182880"/>
                    </a:cubicBezTo>
                    <a:cubicBezTo>
                      <a:pt x="491432" y="222914"/>
                      <a:pt x="497044" y="212782"/>
                      <a:pt x="426720" y="251460"/>
                    </a:cubicBezTo>
                    <a:cubicBezTo>
                      <a:pt x="395801" y="268465"/>
                      <a:pt x="365695" y="286909"/>
                      <a:pt x="335280" y="304800"/>
                    </a:cubicBezTo>
                    <a:cubicBezTo>
                      <a:pt x="289292" y="331852"/>
                      <a:pt x="306669" y="318171"/>
                      <a:pt x="274320" y="350520"/>
                    </a:cubicBezTo>
                    <a:lnTo>
                      <a:pt x="259080" y="396240"/>
                    </a:lnTo>
                    <a:cubicBezTo>
                      <a:pt x="256540" y="403860"/>
                      <a:pt x="255915" y="412417"/>
                      <a:pt x="251460" y="419100"/>
                    </a:cubicBezTo>
                    <a:lnTo>
                      <a:pt x="220980" y="464820"/>
                    </a:lnTo>
                    <a:cubicBezTo>
                      <a:pt x="215900" y="472440"/>
                      <a:pt x="212216" y="481204"/>
                      <a:pt x="205740" y="487680"/>
                    </a:cubicBezTo>
                    <a:cubicBezTo>
                      <a:pt x="195580" y="497840"/>
                      <a:pt x="184722" y="507347"/>
                      <a:pt x="175260" y="518160"/>
                    </a:cubicBezTo>
                    <a:cubicBezTo>
                      <a:pt x="166897" y="527718"/>
                      <a:pt x="159683" y="538236"/>
                      <a:pt x="152400" y="548640"/>
                    </a:cubicBezTo>
                    <a:cubicBezTo>
                      <a:pt x="136645" y="571148"/>
                      <a:pt x="121920" y="594360"/>
                      <a:pt x="106680" y="617220"/>
                    </a:cubicBezTo>
                    <a:lnTo>
                      <a:pt x="60960" y="685800"/>
                    </a:lnTo>
                    <a:cubicBezTo>
                      <a:pt x="55880" y="693420"/>
                      <a:pt x="54408" y="705764"/>
                      <a:pt x="45720" y="708660"/>
                    </a:cubicBezTo>
                    <a:cubicBezTo>
                      <a:pt x="38100" y="711200"/>
                      <a:pt x="30044" y="712688"/>
                      <a:pt x="22860" y="716280"/>
                    </a:cubicBezTo>
                    <a:cubicBezTo>
                      <a:pt x="14669" y="720376"/>
                      <a:pt x="0" y="731520"/>
                      <a:pt x="0" y="731520"/>
                    </a:cubicBezTo>
                  </a:path>
                </a:pathLst>
              </a:custGeom>
              <a:noFill/>
              <a:ln w="76200">
                <a:solidFill>
                  <a:srgbClr val="E2B0F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9" name="フリーフォーム 128"/>
              <p:cNvSpPr/>
              <p:nvPr/>
            </p:nvSpPr>
            <p:spPr>
              <a:xfrm>
                <a:off x="6553200" y="5661660"/>
                <a:ext cx="137189" cy="472440"/>
              </a:xfrm>
              <a:custGeom>
                <a:avLst/>
                <a:gdLst>
                  <a:gd name="connsiteX0" fmla="*/ 0 w 137189"/>
                  <a:gd name="connsiteY0" fmla="*/ 0 h 472440"/>
                  <a:gd name="connsiteX1" fmla="*/ 38100 w 137189"/>
                  <a:gd name="connsiteY1" fmla="*/ 53340 h 472440"/>
                  <a:gd name="connsiteX2" fmla="*/ 68580 w 137189"/>
                  <a:gd name="connsiteY2" fmla="*/ 99060 h 472440"/>
                  <a:gd name="connsiteX3" fmla="*/ 68580 w 137189"/>
                  <a:gd name="connsiteY3" fmla="*/ 213360 h 472440"/>
                  <a:gd name="connsiteX4" fmla="*/ 38100 w 137189"/>
                  <a:gd name="connsiteY4" fmla="*/ 274320 h 472440"/>
                  <a:gd name="connsiteX5" fmla="*/ 15240 w 137189"/>
                  <a:gd name="connsiteY5" fmla="*/ 320040 h 472440"/>
                  <a:gd name="connsiteX6" fmla="*/ 45720 w 137189"/>
                  <a:gd name="connsiteY6" fmla="*/ 350520 h 472440"/>
                  <a:gd name="connsiteX7" fmla="*/ 68580 w 137189"/>
                  <a:gd name="connsiteY7" fmla="*/ 373380 h 472440"/>
                  <a:gd name="connsiteX8" fmla="*/ 91440 w 137189"/>
                  <a:gd name="connsiteY8" fmla="*/ 388620 h 472440"/>
                  <a:gd name="connsiteX9" fmla="*/ 121920 w 137189"/>
                  <a:gd name="connsiteY9" fmla="*/ 441960 h 472440"/>
                  <a:gd name="connsiteX10" fmla="*/ 137160 w 137189"/>
                  <a:gd name="connsiteY10" fmla="*/ 472440 h 472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37189" h="472440">
                    <a:moveTo>
                      <a:pt x="0" y="0"/>
                    </a:moveTo>
                    <a:cubicBezTo>
                      <a:pt x="36586" y="91464"/>
                      <a:pt x="-8155" y="477"/>
                      <a:pt x="38100" y="53340"/>
                    </a:cubicBezTo>
                    <a:cubicBezTo>
                      <a:pt x="50161" y="67124"/>
                      <a:pt x="68580" y="99060"/>
                      <a:pt x="68580" y="99060"/>
                    </a:cubicBezTo>
                    <a:cubicBezTo>
                      <a:pt x="77842" y="145372"/>
                      <a:pt x="84118" y="157422"/>
                      <a:pt x="68580" y="213360"/>
                    </a:cubicBezTo>
                    <a:cubicBezTo>
                      <a:pt x="62500" y="235250"/>
                      <a:pt x="48260" y="254000"/>
                      <a:pt x="38100" y="274320"/>
                    </a:cubicBezTo>
                    <a:lnTo>
                      <a:pt x="15240" y="320040"/>
                    </a:lnTo>
                    <a:cubicBezTo>
                      <a:pt x="29754" y="363583"/>
                      <a:pt x="10886" y="327297"/>
                      <a:pt x="45720" y="350520"/>
                    </a:cubicBezTo>
                    <a:cubicBezTo>
                      <a:pt x="54686" y="356498"/>
                      <a:pt x="60301" y="366481"/>
                      <a:pt x="68580" y="373380"/>
                    </a:cubicBezTo>
                    <a:cubicBezTo>
                      <a:pt x="75615" y="379243"/>
                      <a:pt x="83820" y="383540"/>
                      <a:pt x="91440" y="388620"/>
                    </a:cubicBezTo>
                    <a:cubicBezTo>
                      <a:pt x="103806" y="425717"/>
                      <a:pt x="93087" y="401594"/>
                      <a:pt x="121920" y="441960"/>
                    </a:cubicBezTo>
                    <a:cubicBezTo>
                      <a:pt x="138569" y="465269"/>
                      <a:pt x="137160" y="456124"/>
                      <a:pt x="137160" y="472440"/>
                    </a:cubicBezTo>
                  </a:path>
                </a:pathLst>
              </a:custGeom>
              <a:noFill/>
              <a:ln w="76200">
                <a:solidFill>
                  <a:srgbClr val="E2B0F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0" name="フリーフォーム 129"/>
              <p:cNvSpPr/>
              <p:nvPr/>
            </p:nvSpPr>
            <p:spPr>
              <a:xfrm>
                <a:off x="5875020" y="4114800"/>
                <a:ext cx="1325880" cy="845820"/>
              </a:xfrm>
              <a:custGeom>
                <a:avLst/>
                <a:gdLst>
                  <a:gd name="connsiteX0" fmla="*/ 0 w 1325880"/>
                  <a:gd name="connsiteY0" fmla="*/ 0 h 845820"/>
                  <a:gd name="connsiteX1" fmla="*/ 68580 w 1325880"/>
                  <a:gd name="connsiteY1" fmla="*/ 22860 h 845820"/>
                  <a:gd name="connsiteX2" fmla="*/ 129540 w 1325880"/>
                  <a:gd name="connsiteY2" fmla="*/ 30480 h 845820"/>
                  <a:gd name="connsiteX3" fmla="*/ 160020 w 1325880"/>
                  <a:gd name="connsiteY3" fmla="*/ 38100 h 845820"/>
                  <a:gd name="connsiteX4" fmla="*/ 243840 w 1325880"/>
                  <a:gd name="connsiteY4" fmla="*/ 60960 h 845820"/>
                  <a:gd name="connsiteX5" fmla="*/ 289560 w 1325880"/>
                  <a:gd name="connsiteY5" fmla="*/ 99060 h 845820"/>
                  <a:gd name="connsiteX6" fmla="*/ 320040 w 1325880"/>
                  <a:gd name="connsiteY6" fmla="*/ 121920 h 845820"/>
                  <a:gd name="connsiteX7" fmla="*/ 342900 w 1325880"/>
                  <a:gd name="connsiteY7" fmla="*/ 152400 h 845820"/>
                  <a:gd name="connsiteX8" fmla="*/ 419100 w 1325880"/>
                  <a:gd name="connsiteY8" fmla="*/ 198120 h 845820"/>
                  <a:gd name="connsiteX9" fmla="*/ 441960 w 1325880"/>
                  <a:gd name="connsiteY9" fmla="*/ 220980 h 845820"/>
                  <a:gd name="connsiteX10" fmla="*/ 464820 w 1325880"/>
                  <a:gd name="connsiteY10" fmla="*/ 228600 h 845820"/>
                  <a:gd name="connsiteX11" fmla="*/ 510540 w 1325880"/>
                  <a:gd name="connsiteY11" fmla="*/ 259080 h 845820"/>
                  <a:gd name="connsiteX12" fmla="*/ 609600 w 1325880"/>
                  <a:gd name="connsiteY12" fmla="*/ 289560 h 845820"/>
                  <a:gd name="connsiteX13" fmla="*/ 662940 w 1325880"/>
                  <a:gd name="connsiteY13" fmla="*/ 320040 h 845820"/>
                  <a:gd name="connsiteX14" fmla="*/ 685800 w 1325880"/>
                  <a:gd name="connsiteY14" fmla="*/ 335280 h 845820"/>
                  <a:gd name="connsiteX15" fmla="*/ 739140 w 1325880"/>
                  <a:gd name="connsiteY15" fmla="*/ 358140 h 845820"/>
                  <a:gd name="connsiteX16" fmla="*/ 762000 w 1325880"/>
                  <a:gd name="connsiteY16" fmla="*/ 381000 h 845820"/>
                  <a:gd name="connsiteX17" fmla="*/ 792480 w 1325880"/>
                  <a:gd name="connsiteY17" fmla="*/ 403860 h 845820"/>
                  <a:gd name="connsiteX18" fmla="*/ 845820 w 1325880"/>
                  <a:gd name="connsiteY18" fmla="*/ 457200 h 845820"/>
                  <a:gd name="connsiteX19" fmla="*/ 868680 w 1325880"/>
                  <a:gd name="connsiteY19" fmla="*/ 480060 h 845820"/>
                  <a:gd name="connsiteX20" fmla="*/ 899160 w 1325880"/>
                  <a:gd name="connsiteY20" fmla="*/ 525780 h 845820"/>
                  <a:gd name="connsiteX21" fmla="*/ 922020 w 1325880"/>
                  <a:gd name="connsiteY21" fmla="*/ 571500 h 845820"/>
                  <a:gd name="connsiteX22" fmla="*/ 944880 w 1325880"/>
                  <a:gd name="connsiteY22" fmla="*/ 624840 h 845820"/>
                  <a:gd name="connsiteX23" fmla="*/ 952500 w 1325880"/>
                  <a:gd name="connsiteY23" fmla="*/ 647700 h 845820"/>
                  <a:gd name="connsiteX24" fmla="*/ 1005840 w 1325880"/>
                  <a:gd name="connsiteY24" fmla="*/ 716280 h 845820"/>
                  <a:gd name="connsiteX25" fmla="*/ 1028700 w 1325880"/>
                  <a:gd name="connsiteY25" fmla="*/ 731520 h 845820"/>
                  <a:gd name="connsiteX26" fmla="*/ 1051560 w 1325880"/>
                  <a:gd name="connsiteY26" fmla="*/ 739140 h 845820"/>
                  <a:gd name="connsiteX27" fmla="*/ 1112520 w 1325880"/>
                  <a:gd name="connsiteY27" fmla="*/ 731520 h 845820"/>
                  <a:gd name="connsiteX28" fmla="*/ 1143000 w 1325880"/>
                  <a:gd name="connsiteY28" fmla="*/ 716280 h 845820"/>
                  <a:gd name="connsiteX29" fmla="*/ 1181100 w 1325880"/>
                  <a:gd name="connsiteY29" fmla="*/ 708660 h 845820"/>
                  <a:gd name="connsiteX30" fmla="*/ 1211580 w 1325880"/>
                  <a:gd name="connsiteY30" fmla="*/ 701040 h 845820"/>
                  <a:gd name="connsiteX31" fmla="*/ 1242060 w 1325880"/>
                  <a:gd name="connsiteY31" fmla="*/ 708660 h 845820"/>
                  <a:gd name="connsiteX32" fmla="*/ 1295400 w 1325880"/>
                  <a:gd name="connsiteY32" fmla="*/ 762000 h 845820"/>
                  <a:gd name="connsiteX33" fmla="*/ 1303020 w 1325880"/>
                  <a:gd name="connsiteY33" fmla="*/ 792480 h 845820"/>
                  <a:gd name="connsiteX34" fmla="*/ 1325880 w 1325880"/>
                  <a:gd name="connsiteY34" fmla="*/ 845820 h 8458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1325880" h="845820">
                    <a:moveTo>
                      <a:pt x="0" y="0"/>
                    </a:moveTo>
                    <a:cubicBezTo>
                      <a:pt x="27416" y="10966"/>
                      <a:pt x="40455" y="18173"/>
                      <a:pt x="68580" y="22860"/>
                    </a:cubicBezTo>
                    <a:cubicBezTo>
                      <a:pt x="88780" y="26227"/>
                      <a:pt x="109340" y="27113"/>
                      <a:pt x="129540" y="30480"/>
                    </a:cubicBezTo>
                    <a:cubicBezTo>
                      <a:pt x="139870" y="32202"/>
                      <a:pt x="149797" y="35828"/>
                      <a:pt x="160020" y="38100"/>
                    </a:cubicBezTo>
                    <a:cubicBezTo>
                      <a:pt x="181490" y="42871"/>
                      <a:pt x="225998" y="49066"/>
                      <a:pt x="243840" y="60960"/>
                    </a:cubicBezTo>
                    <a:cubicBezTo>
                      <a:pt x="294364" y="94643"/>
                      <a:pt x="238222" y="55056"/>
                      <a:pt x="289560" y="99060"/>
                    </a:cubicBezTo>
                    <a:cubicBezTo>
                      <a:pt x="299203" y="107325"/>
                      <a:pt x="311060" y="112940"/>
                      <a:pt x="320040" y="121920"/>
                    </a:cubicBezTo>
                    <a:cubicBezTo>
                      <a:pt x="329020" y="130900"/>
                      <a:pt x="333408" y="143963"/>
                      <a:pt x="342900" y="152400"/>
                    </a:cubicBezTo>
                    <a:cubicBezTo>
                      <a:pt x="420590" y="221458"/>
                      <a:pt x="358272" y="154671"/>
                      <a:pt x="419100" y="198120"/>
                    </a:cubicBezTo>
                    <a:cubicBezTo>
                      <a:pt x="427869" y="204384"/>
                      <a:pt x="432994" y="215002"/>
                      <a:pt x="441960" y="220980"/>
                    </a:cubicBezTo>
                    <a:cubicBezTo>
                      <a:pt x="448643" y="225435"/>
                      <a:pt x="457799" y="224699"/>
                      <a:pt x="464820" y="228600"/>
                    </a:cubicBezTo>
                    <a:cubicBezTo>
                      <a:pt x="480831" y="237495"/>
                      <a:pt x="493164" y="253288"/>
                      <a:pt x="510540" y="259080"/>
                    </a:cubicBezTo>
                    <a:cubicBezTo>
                      <a:pt x="589055" y="285252"/>
                      <a:pt x="555743" y="276096"/>
                      <a:pt x="609600" y="289560"/>
                    </a:cubicBezTo>
                    <a:cubicBezTo>
                      <a:pt x="665295" y="326690"/>
                      <a:pt x="595265" y="281369"/>
                      <a:pt x="662940" y="320040"/>
                    </a:cubicBezTo>
                    <a:cubicBezTo>
                      <a:pt x="670891" y="324584"/>
                      <a:pt x="677609" y="331184"/>
                      <a:pt x="685800" y="335280"/>
                    </a:cubicBezTo>
                    <a:cubicBezTo>
                      <a:pt x="718965" y="351863"/>
                      <a:pt x="702142" y="331713"/>
                      <a:pt x="739140" y="358140"/>
                    </a:cubicBezTo>
                    <a:cubicBezTo>
                      <a:pt x="747909" y="364404"/>
                      <a:pt x="753818" y="373987"/>
                      <a:pt x="762000" y="381000"/>
                    </a:cubicBezTo>
                    <a:cubicBezTo>
                      <a:pt x="771643" y="389265"/>
                      <a:pt x="783083" y="395317"/>
                      <a:pt x="792480" y="403860"/>
                    </a:cubicBezTo>
                    <a:cubicBezTo>
                      <a:pt x="811086" y="420774"/>
                      <a:pt x="828040" y="439420"/>
                      <a:pt x="845820" y="457200"/>
                    </a:cubicBezTo>
                    <a:cubicBezTo>
                      <a:pt x="853440" y="464820"/>
                      <a:pt x="862702" y="471094"/>
                      <a:pt x="868680" y="480060"/>
                    </a:cubicBezTo>
                    <a:cubicBezTo>
                      <a:pt x="878840" y="495300"/>
                      <a:pt x="893368" y="508404"/>
                      <a:pt x="899160" y="525780"/>
                    </a:cubicBezTo>
                    <a:cubicBezTo>
                      <a:pt x="909676" y="557328"/>
                      <a:pt x="902325" y="541957"/>
                      <a:pt x="922020" y="571500"/>
                    </a:cubicBezTo>
                    <a:cubicBezTo>
                      <a:pt x="937879" y="634935"/>
                      <a:pt x="918568" y="572217"/>
                      <a:pt x="944880" y="624840"/>
                    </a:cubicBezTo>
                    <a:cubicBezTo>
                      <a:pt x="948472" y="632024"/>
                      <a:pt x="948599" y="640679"/>
                      <a:pt x="952500" y="647700"/>
                    </a:cubicBezTo>
                    <a:cubicBezTo>
                      <a:pt x="967149" y="674068"/>
                      <a:pt x="982860" y="697130"/>
                      <a:pt x="1005840" y="716280"/>
                    </a:cubicBezTo>
                    <a:cubicBezTo>
                      <a:pt x="1012875" y="722143"/>
                      <a:pt x="1020509" y="727424"/>
                      <a:pt x="1028700" y="731520"/>
                    </a:cubicBezTo>
                    <a:cubicBezTo>
                      <a:pt x="1035884" y="735112"/>
                      <a:pt x="1043940" y="736600"/>
                      <a:pt x="1051560" y="739140"/>
                    </a:cubicBezTo>
                    <a:cubicBezTo>
                      <a:pt x="1071880" y="736600"/>
                      <a:pt x="1092653" y="736487"/>
                      <a:pt x="1112520" y="731520"/>
                    </a:cubicBezTo>
                    <a:cubicBezTo>
                      <a:pt x="1123540" y="728765"/>
                      <a:pt x="1132224" y="719872"/>
                      <a:pt x="1143000" y="716280"/>
                    </a:cubicBezTo>
                    <a:cubicBezTo>
                      <a:pt x="1155287" y="712184"/>
                      <a:pt x="1168457" y="711470"/>
                      <a:pt x="1181100" y="708660"/>
                    </a:cubicBezTo>
                    <a:cubicBezTo>
                      <a:pt x="1191323" y="706388"/>
                      <a:pt x="1201420" y="703580"/>
                      <a:pt x="1211580" y="701040"/>
                    </a:cubicBezTo>
                    <a:cubicBezTo>
                      <a:pt x="1221740" y="703580"/>
                      <a:pt x="1232693" y="703976"/>
                      <a:pt x="1242060" y="708660"/>
                    </a:cubicBezTo>
                    <a:cubicBezTo>
                      <a:pt x="1270508" y="722884"/>
                      <a:pt x="1277112" y="737616"/>
                      <a:pt x="1295400" y="762000"/>
                    </a:cubicBezTo>
                    <a:cubicBezTo>
                      <a:pt x="1297940" y="772160"/>
                      <a:pt x="1300011" y="782449"/>
                      <a:pt x="1303020" y="792480"/>
                    </a:cubicBezTo>
                    <a:cubicBezTo>
                      <a:pt x="1317057" y="839268"/>
                      <a:pt x="1307424" y="827364"/>
                      <a:pt x="1325880" y="845820"/>
                    </a:cubicBezTo>
                  </a:path>
                </a:pathLst>
              </a:custGeom>
              <a:noFill/>
              <a:ln w="76200">
                <a:solidFill>
                  <a:srgbClr val="E2B0F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1" name="フリーフォーム 130"/>
              <p:cNvSpPr/>
              <p:nvPr/>
            </p:nvSpPr>
            <p:spPr>
              <a:xfrm>
                <a:off x="6370320" y="4343400"/>
                <a:ext cx="281969" cy="586740"/>
              </a:xfrm>
              <a:custGeom>
                <a:avLst/>
                <a:gdLst>
                  <a:gd name="connsiteX0" fmla="*/ 0 w 281969"/>
                  <a:gd name="connsiteY0" fmla="*/ 0 h 586740"/>
                  <a:gd name="connsiteX1" fmla="*/ 83820 w 281969"/>
                  <a:gd name="connsiteY1" fmla="*/ 60960 h 586740"/>
                  <a:gd name="connsiteX2" fmla="*/ 106680 w 281969"/>
                  <a:gd name="connsiteY2" fmla="*/ 76200 h 586740"/>
                  <a:gd name="connsiteX3" fmla="*/ 114300 w 281969"/>
                  <a:gd name="connsiteY3" fmla="*/ 106680 h 586740"/>
                  <a:gd name="connsiteX4" fmla="*/ 129540 w 281969"/>
                  <a:gd name="connsiteY4" fmla="*/ 259080 h 586740"/>
                  <a:gd name="connsiteX5" fmla="*/ 144780 w 281969"/>
                  <a:gd name="connsiteY5" fmla="*/ 320040 h 586740"/>
                  <a:gd name="connsiteX6" fmla="*/ 167640 w 281969"/>
                  <a:gd name="connsiteY6" fmla="*/ 396240 h 586740"/>
                  <a:gd name="connsiteX7" fmla="*/ 182880 w 281969"/>
                  <a:gd name="connsiteY7" fmla="*/ 419100 h 586740"/>
                  <a:gd name="connsiteX8" fmla="*/ 228600 w 281969"/>
                  <a:gd name="connsiteY8" fmla="*/ 472440 h 586740"/>
                  <a:gd name="connsiteX9" fmla="*/ 243840 w 281969"/>
                  <a:gd name="connsiteY9" fmla="*/ 510540 h 586740"/>
                  <a:gd name="connsiteX10" fmla="*/ 259080 w 281969"/>
                  <a:gd name="connsiteY10" fmla="*/ 533400 h 586740"/>
                  <a:gd name="connsiteX11" fmla="*/ 266700 w 281969"/>
                  <a:gd name="connsiteY11" fmla="*/ 556260 h 586740"/>
                  <a:gd name="connsiteX12" fmla="*/ 281940 w 281969"/>
                  <a:gd name="connsiteY12" fmla="*/ 586740 h 586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81969" h="586740">
                    <a:moveTo>
                      <a:pt x="0" y="0"/>
                    </a:moveTo>
                    <a:cubicBezTo>
                      <a:pt x="52403" y="41922"/>
                      <a:pt x="24568" y="21458"/>
                      <a:pt x="83820" y="60960"/>
                    </a:cubicBezTo>
                    <a:lnTo>
                      <a:pt x="106680" y="76200"/>
                    </a:lnTo>
                    <a:cubicBezTo>
                      <a:pt x="109220" y="86360"/>
                      <a:pt x="112708" y="96329"/>
                      <a:pt x="114300" y="106680"/>
                    </a:cubicBezTo>
                    <a:cubicBezTo>
                      <a:pt x="123063" y="163641"/>
                      <a:pt x="122222" y="200537"/>
                      <a:pt x="129540" y="259080"/>
                    </a:cubicBezTo>
                    <a:cubicBezTo>
                      <a:pt x="134704" y="300393"/>
                      <a:pt x="135564" y="287785"/>
                      <a:pt x="144780" y="320040"/>
                    </a:cubicBezTo>
                    <a:cubicBezTo>
                      <a:pt x="150105" y="338676"/>
                      <a:pt x="158586" y="382659"/>
                      <a:pt x="167640" y="396240"/>
                    </a:cubicBezTo>
                    <a:cubicBezTo>
                      <a:pt x="172720" y="403860"/>
                      <a:pt x="177017" y="412065"/>
                      <a:pt x="182880" y="419100"/>
                    </a:cubicBezTo>
                    <a:cubicBezTo>
                      <a:pt x="205980" y="446820"/>
                      <a:pt x="209575" y="438195"/>
                      <a:pt x="228600" y="472440"/>
                    </a:cubicBezTo>
                    <a:cubicBezTo>
                      <a:pt x="235243" y="484397"/>
                      <a:pt x="237723" y="498306"/>
                      <a:pt x="243840" y="510540"/>
                    </a:cubicBezTo>
                    <a:cubicBezTo>
                      <a:pt x="247936" y="518731"/>
                      <a:pt x="254984" y="525209"/>
                      <a:pt x="259080" y="533400"/>
                    </a:cubicBezTo>
                    <a:cubicBezTo>
                      <a:pt x="262672" y="540584"/>
                      <a:pt x="263108" y="549076"/>
                      <a:pt x="266700" y="556260"/>
                    </a:cubicBezTo>
                    <a:cubicBezTo>
                      <a:pt x="283349" y="589558"/>
                      <a:pt x="281940" y="567653"/>
                      <a:pt x="281940" y="586740"/>
                    </a:cubicBezTo>
                  </a:path>
                </a:pathLst>
              </a:custGeom>
              <a:noFill/>
              <a:ln w="50800">
                <a:solidFill>
                  <a:srgbClr val="E2B0F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11" name="グループ化 110"/>
            <p:cNvGrpSpPr/>
            <p:nvPr/>
          </p:nvGrpSpPr>
          <p:grpSpPr>
            <a:xfrm>
              <a:off x="1598836" y="4973688"/>
              <a:ext cx="304067" cy="341731"/>
              <a:chOff x="2179320" y="30480"/>
              <a:chExt cx="5021580" cy="6294120"/>
            </a:xfrm>
          </p:grpSpPr>
          <p:sp>
            <p:nvSpPr>
              <p:cNvPr id="112" name="フリーフォーム 111"/>
              <p:cNvSpPr/>
              <p:nvPr/>
            </p:nvSpPr>
            <p:spPr>
              <a:xfrm>
                <a:off x="2621280" y="30480"/>
                <a:ext cx="1935480" cy="6278880"/>
              </a:xfrm>
              <a:custGeom>
                <a:avLst/>
                <a:gdLst>
                  <a:gd name="connsiteX0" fmla="*/ 1935480 w 1935480"/>
                  <a:gd name="connsiteY0" fmla="*/ 0 h 6278880"/>
                  <a:gd name="connsiteX1" fmla="*/ 1935480 w 1935480"/>
                  <a:gd name="connsiteY1" fmla="*/ 0 h 6278880"/>
                  <a:gd name="connsiteX2" fmla="*/ 1912620 w 1935480"/>
                  <a:gd name="connsiteY2" fmla="*/ 251460 h 6278880"/>
                  <a:gd name="connsiteX3" fmla="*/ 1874520 w 1935480"/>
                  <a:gd name="connsiteY3" fmla="*/ 297180 h 6278880"/>
                  <a:gd name="connsiteX4" fmla="*/ 1851660 w 1935480"/>
                  <a:gd name="connsiteY4" fmla="*/ 335280 h 6278880"/>
                  <a:gd name="connsiteX5" fmla="*/ 1828800 w 1935480"/>
                  <a:gd name="connsiteY5" fmla="*/ 365760 h 6278880"/>
                  <a:gd name="connsiteX6" fmla="*/ 1775460 w 1935480"/>
                  <a:gd name="connsiteY6" fmla="*/ 449580 h 6278880"/>
                  <a:gd name="connsiteX7" fmla="*/ 1744980 w 1935480"/>
                  <a:gd name="connsiteY7" fmla="*/ 487680 h 6278880"/>
                  <a:gd name="connsiteX8" fmla="*/ 1706880 w 1935480"/>
                  <a:gd name="connsiteY8" fmla="*/ 548640 h 6278880"/>
                  <a:gd name="connsiteX9" fmla="*/ 1661160 w 1935480"/>
                  <a:gd name="connsiteY9" fmla="*/ 609600 h 6278880"/>
                  <a:gd name="connsiteX10" fmla="*/ 1531620 w 1935480"/>
                  <a:gd name="connsiteY10" fmla="*/ 815340 h 6278880"/>
                  <a:gd name="connsiteX11" fmla="*/ 1485900 w 1935480"/>
                  <a:gd name="connsiteY11" fmla="*/ 876300 h 6278880"/>
                  <a:gd name="connsiteX12" fmla="*/ 1440180 w 1935480"/>
                  <a:gd name="connsiteY12" fmla="*/ 960120 h 6278880"/>
                  <a:gd name="connsiteX13" fmla="*/ 1318260 w 1935480"/>
                  <a:gd name="connsiteY13" fmla="*/ 1143000 h 6278880"/>
                  <a:gd name="connsiteX14" fmla="*/ 1280160 w 1935480"/>
                  <a:gd name="connsiteY14" fmla="*/ 1196340 h 6278880"/>
                  <a:gd name="connsiteX15" fmla="*/ 1257300 w 1935480"/>
                  <a:gd name="connsiteY15" fmla="*/ 1234440 h 6278880"/>
                  <a:gd name="connsiteX16" fmla="*/ 1234440 w 1935480"/>
                  <a:gd name="connsiteY16" fmla="*/ 1264920 h 6278880"/>
                  <a:gd name="connsiteX17" fmla="*/ 1211580 w 1935480"/>
                  <a:gd name="connsiteY17" fmla="*/ 1318260 h 6278880"/>
                  <a:gd name="connsiteX18" fmla="*/ 1181100 w 1935480"/>
                  <a:gd name="connsiteY18" fmla="*/ 1402080 h 6278880"/>
                  <a:gd name="connsiteX19" fmla="*/ 1203960 w 1935480"/>
                  <a:gd name="connsiteY19" fmla="*/ 1653540 h 6278880"/>
                  <a:gd name="connsiteX20" fmla="*/ 1226820 w 1935480"/>
                  <a:gd name="connsiteY20" fmla="*/ 1729740 h 6278880"/>
                  <a:gd name="connsiteX21" fmla="*/ 1249680 w 1935480"/>
                  <a:gd name="connsiteY21" fmla="*/ 1813560 h 6278880"/>
                  <a:gd name="connsiteX22" fmla="*/ 1257300 w 1935480"/>
                  <a:gd name="connsiteY22" fmla="*/ 1851660 h 6278880"/>
                  <a:gd name="connsiteX23" fmla="*/ 1272540 w 1935480"/>
                  <a:gd name="connsiteY23" fmla="*/ 1897380 h 6278880"/>
                  <a:gd name="connsiteX24" fmla="*/ 1280160 w 1935480"/>
                  <a:gd name="connsiteY24" fmla="*/ 1958340 h 6278880"/>
                  <a:gd name="connsiteX25" fmla="*/ 1295400 w 1935480"/>
                  <a:gd name="connsiteY25" fmla="*/ 1988820 h 6278880"/>
                  <a:gd name="connsiteX26" fmla="*/ 1310640 w 1935480"/>
                  <a:gd name="connsiteY26" fmla="*/ 2057400 h 6278880"/>
                  <a:gd name="connsiteX27" fmla="*/ 1303020 w 1935480"/>
                  <a:gd name="connsiteY27" fmla="*/ 2278380 h 6278880"/>
                  <a:gd name="connsiteX28" fmla="*/ 1295400 w 1935480"/>
                  <a:gd name="connsiteY28" fmla="*/ 2324100 h 6278880"/>
                  <a:gd name="connsiteX29" fmla="*/ 1287780 w 1935480"/>
                  <a:gd name="connsiteY29" fmla="*/ 2392680 h 6278880"/>
                  <a:gd name="connsiteX30" fmla="*/ 1280160 w 1935480"/>
                  <a:gd name="connsiteY30" fmla="*/ 2453640 h 6278880"/>
                  <a:gd name="connsiteX31" fmla="*/ 1272540 w 1935480"/>
                  <a:gd name="connsiteY31" fmla="*/ 2560320 h 6278880"/>
                  <a:gd name="connsiteX32" fmla="*/ 1249680 w 1935480"/>
                  <a:gd name="connsiteY32" fmla="*/ 2674620 h 6278880"/>
                  <a:gd name="connsiteX33" fmla="*/ 1226820 w 1935480"/>
                  <a:gd name="connsiteY33" fmla="*/ 2697480 h 6278880"/>
                  <a:gd name="connsiteX34" fmla="*/ 1181100 w 1935480"/>
                  <a:gd name="connsiteY34" fmla="*/ 2727960 h 6278880"/>
                  <a:gd name="connsiteX35" fmla="*/ 1188720 w 1935480"/>
                  <a:gd name="connsiteY35" fmla="*/ 2758440 h 6278880"/>
                  <a:gd name="connsiteX36" fmla="*/ 1211580 w 1935480"/>
                  <a:gd name="connsiteY36" fmla="*/ 2781300 h 6278880"/>
                  <a:gd name="connsiteX37" fmla="*/ 1272540 w 1935480"/>
                  <a:gd name="connsiteY37" fmla="*/ 2819400 h 6278880"/>
                  <a:gd name="connsiteX38" fmla="*/ 1325880 w 1935480"/>
                  <a:gd name="connsiteY38" fmla="*/ 2842260 h 6278880"/>
                  <a:gd name="connsiteX39" fmla="*/ 1356360 w 1935480"/>
                  <a:gd name="connsiteY39" fmla="*/ 2857500 h 6278880"/>
                  <a:gd name="connsiteX40" fmla="*/ 1348740 w 1935480"/>
                  <a:gd name="connsiteY40" fmla="*/ 2895600 h 6278880"/>
                  <a:gd name="connsiteX41" fmla="*/ 1333500 w 1935480"/>
                  <a:gd name="connsiteY41" fmla="*/ 2918460 h 6278880"/>
                  <a:gd name="connsiteX42" fmla="*/ 1295400 w 1935480"/>
                  <a:gd name="connsiteY42" fmla="*/ 2971800 h 6278880"/>
                  <a:gd name="connsiteX43" fmla="*/ 1280160 w 1935480"/>
                  <a:gd name="connsiteY43" fmla="*/ 3017520 h 6278880"/>
                  <a:gd name="connsiteX44" fmla="*/ 1303020 w 1935480"/>
                  <a:gd name="connsiteY44" fmla="*/ 3116580 h 6278880"/>
                  <a:gd name="connsiteX45" fmla="*/ 1310640 w 1935480"/>
                  <a:gd name="connsiteY45" fmla="*/ 3139440 h 6278880"/>
                  <a:gd name="connsiteX46" fmla="*/ 1318260 w 1935480"/>
                  <a:gd name="connsiteY46" fmla="*/ 3162300 h 6278880"/>
                  <a:gd name="connsiteX47" fmla="*/ 1333500 w 1935480"/>
                  <a:gd name="connsiteY47" fmla="*/ 3246120 h 6278880"/>
                  <a:gd name="connsiteX48" fmla="*/ 1348740 w 1935480"/>
                  <a:gd name="connsiteY48" fmla="*/ 3307080 h 6278880"/>
                  <a:gd name="connsiteX49" fmla="*/ 1341120 w 1935480"/>
                  <a:gd name="connsiteY49" fmla="*/ 3611880 h 6278880"/>
                  <a:gd name="connsiteX50" fmla="*/ 1333500 w 1935480"/>
                  <a:gd name="connsiteY50" fmla="*/ 3649980 h 6278880"/>
                  <a:gd name="connsiteX51" fmla="*/ 1325880 w 1935480"/>
                  <a:gd name="connsiteY51" fmla="*/ 3741420 h 6278880"/>
                  <a:gd name="connsiteX52" fmla="*/ 1303020 w 1935480"/>
                  <a:gd name="connsiteY52" fmla="*/ 3810000 h 6278880"/>
                  <a:gd name="connsiteX53" fmla="*/ 1264920 w 1935480"/>
                  <a:gd name="connsiteY53" fmla="*/ 3985260 h 6278880"/>
                  <a:gd name="connsiteX54" fmla="*/ 1249680 w 1935480"/>
                  <a:gd name="connsiteY54" fmla="*/ 4038600 h 6278880"/>
                  <a:gd name="connsiteX55" fmla="*/ 1226820 w 1935480"/>
                  <a:gd name="connsiteY55" fmla="*/ 4084320 h 6278880"/>
                  <a:gd name="connsiteX56" fmla="*/ 1211580 w 1935480"/>
                  <a:gd name="connsiteY56" fmla="*/ 4130040 h 6278880"/>
                  <a:gd name="connsiteX57" fmla="*/ 1188720 w 1935480"/>
                  <a:gd name="connsiteY57" fmla="*/ 4175760 h 6278880"/>
                  <a:gd name="connsiteX58" fmla="*/ 1120140 w 1935480"/>
                  <a:gd name="connsiteY58" fmla="*/ 4351020 h 6278880"/>
                  <a:gd name="connsiteX59" fmla="*/ 1112520 w 1935480"/>
                  <a:gd name="connsiteY59" fmla="*/ 4373880 h 6278880"/>
                  <a:gd name="connsiteX60" fmla="*/ 1066800 w 1935480"/>
                  <a:gd name="connsiteY60" fmla="*/ 4465320 h 6278880"/>
                  <a:gd name="connsiteX61" fmla="*/ 1028700 w 1935480"/>
                  <a:gd name="connsiteY61" fmla="*/ 4579620 h 6278880"/>
                  <a:gd name="connsiteX62" fmla="*/ 1005840 w 1935480"/>
                  <a:gd name="connsiteY62" fmla="*/ 4594860 h 6278880"/>
                  <a:gd name="connsiteX63" fmla="*/ 982980 w 1935480"/>
                  <a:gd name="connsiteY63" fmla="*/ 4640580 h 6278880"/>
                  <a:gd name="connsiteX64" fmla="*/ 952500 w 1935480"/>
                  <a:gd name="connsiteY64" fmla="*/ 4693920 h 6278880"/>
                  <a:gd name="connsiteX65" fmla="*/ 937260 w 1935480"/>
                  <a:gd name="connsiteY65" fmla="*/ 4739640 h 6278880"/>
                  <a:gd name="connsiteX66" fmla="*/ 922020 w 1935480"/>
                  <a:gd name="connsiteY66" fmla="*/ 4762500 h 6278880"/>
                  <a:gd name="connsiteX67" fmla="*/ 891540 w 1935480"/>
                  <a:gd name="connsiteY67" fmla="*/ 4815840 h 6278880"/>
                  <a:gd name="connsiteX68" fmla="*/ 883920 w 1935480"/>
                  <a:gd name="connsiteY68" fmla="*/ 4846320 h 6278880"/>
                  <a:gd name="connsiteX69" fmla="*/ 822960 w 1935480"/>
                  <a:gd name="connsiteY69" fmla="*/ 4953000 h 6278880"/>
                  <a:gd name="connsiteX70" fmla="*/ 784860 w 1935480"/>
                  <a:gd name="connsiteY70" fmla="*/ 5013960 h 6278880"/>
                  <a:gd name="connsiteX71" fmla="*/ 716280 w 1935480"/>
                  <a:gd name="connsiteY71" fmla="*/ 5143500 h 6278880"/>
                  <a:gd name="connsiteX72" fmla="*/ 670560 w 1935480"/>
                  <a:gd name="connsiteY72" fmla="*/ 5212080 h 6278880"/>
                  <a:gd name="connsiteX73" fmla="*/ 586740 w 1935480"/>
                  <a:gd name="connsiteY73" fmla="*/ 5364480 h 6278880"/>
                  <a:gd name="connsiteX74" fmla="*/ 548640 w 1935480"/>
                  <a:gd name="connsiteY74" fmla="*/ 5433060 h 6278880"/>
                  <a:gd name="connsiteX75" fmla="*/ 480060 w 1935480"/>
                  <a:gd name="connsiteY75" fmla="*/ 5539740 h 6278880"/>
                  <a:gd name="connsiteX76" fmla="*/ 403860 w 1935480"/>
                  <a:gd name="connsiteY76" fmla="*/ 5661660 h 6278880"/>
                  <a:gd name="connsiteX77" fmla="*/ 373380 w 1935480"/>
                  <a:gd name="connsiteY77" fmla="*/ 5715000 h 6278880"/>
                  <a:gd name="connsiteX78" fmla="*/ 358140 w 1935480"/>
                  <a:gd name="connsiteY78" fmla="*/ 5745480 h 6278880"/>
                  <a:gd name="connsiteX79" fmla="*/ 327660 w 1935480"/>
                  <a:gd name="connsiteY79" fmla="*/ 5791200 h 6278880"/>
                  <a:gd name="connsiteX80" fmla="*/ 274320 w 1935480"/>
                  <a:gd name="connsiteY80" fmla="*/ 5882640 h 6278880"/>
                  <a:gd name="connsiteX81" fmla="*/ 266700 w 1935480"/>
                  <a:gd name="connsiteY81" fmla="*/ 5935980 h 6278880"/>
                  <a:gd name="connsiteX82" fmla="*/ 251460 w 1935480"/>
                  <a:gd name="connsiteY82" fmla="*/ 5966460 h 6278880"/>
                  <a:gd name="connsiteX83" fmla="*/ 243840 w 1935480"/>
                  <a:gd name="connsiteY83" fmla="*/ 5989320 h 6278880"/>
                  <a:gd name="connsiteX84" fmla="*/ 205740 w 1935480"/>
                  <a:gd name="connsiteY84" fmla="*/ 6050280 h 6278880"/>
                  <a:gd name="connsiteX85" fmla="*/ 182880 w 1935480"/>
                  <a:gd name="connsiteY85" fmla="*/ 6073140 h 6278880"/>
                  <a:gd name="connsiteX86" fmla="*/ 152400 w 1935480"/>
                  <a:gd name="connsiteY86" fmla="*/ 6118860 h 6278880"/>
                  <a:gd name="connsiteX87" fmla="*/ 129540 w 1935480"/>
                  <a:gd name="connsiteY87" fmla="*/ 6134100 h 6278880"/>
                  <a:gd name="connsiteX88" fmla="*/ 106680 w 1935480"/>
                  <a:gd name="connsiteY88" fmla="*/ 6164580 h 6278880"/>
                  <a:gd name="connsiteX89" fmla="*/ 91440 w 1935480"/>
                  <a:gd name="connsiteY89" fmla="*/ 6187440 h 6278880"/>
                  <a:gd name="connsiteX90" fmla="*/ 68580 w 1935480"/>
                  <a:gd name="connsiteY90" fmla="*/ 6202680 h 6278880"/>
                  <a:gd name="connsiteX91" fmla="*/ 38100 w 1935480"/>
                  <a:gd name="connsiteY91" fmla="*/ 6210300 h 6278880"/>
                  <a:gd name="connsiteX92" fmla="*/ 15240 w 1935480"/>
                  <a:gd name="connsiteY92" fmla="*/ 6240780 h 6278880"/>
                  <a:gd name="connsiteX93" fmla="*/ 0 w 1935480"/>
                  <a:gd name="connsiteY93" fmla="*/ 6278880 h 6278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</a:cxnLst>
                <a:rect l="l" t="t" r="r" b="b"/>
                <a:pathLst>
                  <a:path w="1935480" h="6278880">
                    <a:moveTo>
                      <a:pt x="1935480" y="0"/>
                    </a:moveTo>
                    <a:lnTo>
                      <a:pt x="1935480" y="0"/>
                    </a:lnTo>
                    <a:cubicBezTo>
                      <a:pt x="1927860" y="83820"/>
                      <a:pt x="1924199" y="168095"/>
                      <a:pt x="1912620" y="251460"/>
                    </a:cubicBezTo>
                    <a:cubicBezTo>
                      <a:pt x="1910601" y="265999"/>
                      <a:pt x="1881265" y="288186"/>
                      <a:pt x="1874520" y="297180"/>
                    </a:cubicBezTo>
                    <a:cubicBezTo>
                      <a:pt x="1865634" y="309028"/>
                      <a:pt x="1859875" y="322957"/>
                      <a:pt x="1851660" y="335280"/>
                    </a:cubicBezTo>
                    <a:cubicBezTo>
                      <a:pt x="1844615" y="345847"/>
                      <a:pt x="1835845" y="355193"/>
                      <a:pt x="1828800" y="365760"/>
                    </a:cubicBezTo>
                    <a:cubicBezTo>
                      <a:pt x="1784761" y="431818"/>
                      <a:pt x="1828693" y="376384"/>
                      <a:pt x="1775460" y="449580"/>
                    </a:cubicBezTo>
                    <a:cubicBezTo>
                      <a:pt x="1765894" y="462733"/>
                      <a:pt x="1754238" y="474308"/>
                      <a:pt x="1744980" y="487680"/>
                    </a:cubicBezTo>
                    <a:cubicBezTo>
                      <a:pt x="1731340" y="507382"/>
                      <a:pt x="1720455" y="528894"/>
                      <a:pt x="1706880" y="548640"/>
                    </a:cubicBezTo>
                    <a:cubicBezTo>
                      <a:pt x="1692490" y="569571"/>
                      <a:pt x="1675249" y="588466"/>
                      <a:pt x="1661160" y="609600"/>
                    </a:cubicBezTo>
                    <a:cubicBezTo>
                      <a:pt x="1590035" y="716288"/>
                      <a:pt x="1629699" y="684568"/>
                      <a:pt x="1531620" y="815340"/>
                    </a:cubicBezTo>
                    <a:cubicBezTo>
                      <a:pt x="1516380" y="835660"/>
                      <a:pt x="1499463" y="854825"/>
                      <a:pt x="1485900" y="876300"/>
                    </a:cubicBezTo>
                    <a:cubicBezTo>
                      <a:pt x="1468905" y="903209"/>
                      <a:pt x="1457117" y="933175"/>
                      <a:pt x="1440180" y="960120"/>
                    </a:cubicBezTo>
                    <a:cubicBezTo>
                      <a:pt x="1401191" y="1022149"/>
                      <a:pt x="1360844" y="1083382"/>
                      <a:pt x="1318260" y="1143000"/>
                    </a:cubicBezTo>
                    <a:cubicBezTo>
                      <a:pt x="1305560" y="1160780"/>
                      <a:pt x="1292280" y="1178160"/>
                      <a:pt x="1280160" y="1196340"/>
                    </a:cubicBezTo>
                    <a:cubicBezTo>
                      <a:pt x="1271945" y="1208663"/>
                      <a:pt x="1265515" y="1222117"/>
                      <a:pt x="1257300" y="1234440"/>
                    </a:cubicBezTo>
                    <a:cubicBezTo>
                      <a:pt x="1250255" y="1245007"/>
                      <a:pt x="1241171" y="1254150"/>
                      <a:pt x="1234440" y="1264920"/>
                    </a:cubicBezTo>
                    <a:cubicBezTo>
                      <a:pt x="1217715" y="1291680"/>
                      <a:pt x="1221302" y="1292334"/>
                      <a:pt x="1211580" y="1318260"/>
                    </a:cubicBezTo>
                    <a:cubicBezTo>
                      <a:pt x="1179771" y="1403085"/>
                      <a:pt x="1213118" y="1306026"/>
                      <a:pt x="1181100" y="1402080"/>
                    </a:cubicBezTo>
                    <a:cubicBezTo>
                      <a:pt x="1192607" y="1689743"/>
                      <a:pt x="1172302" y="1505801"/>
                      <a:pt x="1203960" y="1653540"/>
                    </a:cubicBezTo>
                    <a:cubicBezTo>
                      <a:pt x="1218191" y="1719952"/>
                      <a:pt x="1201183" y="1678466"/>
                      <a:pt x="1226820" y="1729740"/>
                    </a:cubicBezTo>
                    <a:cubicBezTo>
                      <a:pt x="1245385" y="1822565"/>
                      <a:pt x="1220677" y="1707214"/>
                      <a:pt x="1249680" y="1813560"/>
                    </a:cubicBezTo>
                    <a:cubicBezTo>
                      <a:pt x="1253088" y="1826055"/>
                      <a:pt x="1253892" y="1839165"/>
                      <a:pt x="1257300" y="1851660"/>
                    </a:cubicBezTo>
                    <a:cubicBezTo>
                      <a:pt x="1261527" y="1867158"/>
                      <a:pt x="1272540" y="1897380"/>
                      <a:pt x="1272540" y="1897380"/>
                    </a:cubicBezTo>
                    <a:cubicBezTo>
                      <a:pt x="1275080" y="1917700"/>
                      <a:pt x="1275193" y="1938473"/>
                      <a:pt x="1280160" y="1958340"/>
                    </a:cubicBezTo>
                    <a:cubicBezTo>
                      <a:pt x="1282915" y="1969360"/>
                      <a:pt x="1291412" y="1978184"/>
                      <a:pt x="1295400" y="1988820"/>
                    </a:cubicBezTo>
                    <a:cubicBezTo>
                      <a:pt x="1300012" y="2001119"/>
                      <a:pt x="1308571" y="2047054"/>
                      <a:pt x="1310640" y="2057400"/>
                    </a:cubicBezTo>
                    <a:cubicBezTo>
                      <a:pt x="1308100" y="2131060"/>
                      <a:pt x="1307225" y="2204796"/>
                      <a:pt x="1303020" y="2278380"/>
                    </a:cubicBezTo>
                    <a:cubicBezTo>
                      <a:pt x="1302139" y="2293805"/>
                      <a:pt x="1297442" y="2308785"/>
                      <a:pt x="1295400" y="2324100"/>
                    </a:cubicBezTo>
                    <a:cubicBezTo>
                      <a:pt x="1292360" y="2346899"/>
                      <a:pt x="1290467" y="2369837"/>
                      <a:pt x="1287780" y="2392680"/>
                    </a:cubicBezTo>
                    <a:cubicBezTo>
                      <a:pt x="1285387" y="2413018"/>
                      <a:pt x="1282014" y="2433246"/>
                      <a:pt x="1280160" y="2453640"/>
                    </a:cubicBezTo>
                    <a:cubicBezTo>
                      <a:pt x="1276932" y="2489144"/>
                      <a:pt x="1275274" y="2524774"/>
                      <a:pt x="1272540" y="2560320"/>
                    </a:cubicBezTo>
                    <a:cubicBezTo>
                      <a:pt x="1267604" y="2624485"/>
                      <a:pt x="1280854" y="2637211"/>
                      <a:pt x="1249680" y="2674620"/>
                    </a:cubicBezTo>
                    <a:cubicBezTo>
                      <a:pt x="1242781" y="2682899"/>
                      <a:pt x="1235326" y="2690864"/>
                      <a:pt x="1226820" y="2697480"/>
                    </a:cubicBezTo>
                    <a:cubicBezTo>
                      <a:pt x="1212362" y="2708725"/>
                      <a:pt x="1181100" y="2727960"/>
                      <a:pt x="1181100" y="2727960"/>
                    </a:cubicBezTo>
                    <a:cubicBezTo>
                      <a:pt x="1183640" y="2738120"/>
                      <a:pt x="1183524" y="2749347"/>
                      <a:pt x="1188720" y="2758440"/>
                    </a:cubicBezTo>
                    <a:cubicBezTo>
                      <a:pt x="1194067" y="2767796"/>
                      <a:pt x="1202865" y="2774962"/>
                      <a:pt x="1211580" y="2781300"/>
                    </a:cubicBezTo>
                    <a:cubicBezTo>
                      <a:pt x="1230959" y="2795394"/>
                      <a:pt x="1251397" y="2808124"/>
                      <a:pt x="1272540" y="2819400"/>
                    </a:cubicBezTo>
                    <a:cubicBezTo>
                      <a:pt x="1289608" y="2828503"/>
                      <a:pt x="1308270" y="2834255"/>
                      <a:pt x="1325880" y="2842260"/>
                    </a:cubicBezTo>
                    <a:cubicBezTo>
                      <a:pt x="1336221" y="2846960"/>
                      <a:pt x="1346200" y="2852420"/>
                      <a:pt x="1356360" y="2857500"/>
                    </a:cubicBezTo>
                    <a:cubicBezTo>
                      <a:pt x="1353820" y="2870200"/>
                      <a:pt x="1353288" y="2883473"/>
                      <a:pt x="1348740" y="2895600"/>
                    </a:cubicBezTo>
                    <a:cubicBezTo>
                      <a:pt x="1345524" y="2904175"/>
                      <a:pt x="1338823" y="2911008"/>
                      <a:pt x="1333500" y="2918460"/>
                    </a:cubicBezTo>
                    <a:cubicBezTo>
                      <a:pt x="1330189" y="2923096"/>
                      <a:pt x="1299625" y="2962293"/>
                      <a:pt x="1295400" y="2971800"/>
                    </a:cubicBezTo>
                    <a:cubicBezTo>
                      <a:pt x="1288876" y="2986480"/>
                      <a:pt x="1280160" y="3017520"/>
                      <a:pt x="1280160" y="3017520"/>
                    </a:cubicBezTo>
                    <a:cubicBezTo>
                      <a:pt x="1290052" y="3086763"/>
                      <a:pt x="1282100" y="3053821"/>
                      <a:pt x="1303020" y="3116580"/>
                    </a:cubicBezTo>
                    <a:lnTo>
                      <a:pt x="1310640" y="3139440"/>
                    </a:lnTo>
                    <a:lnTo>
                      <a:pt x="1318260" y="3162300"/>
                    </a:lnTo>
                    <a:cubicBezTo>
                      <a:pt x="1331469" y="3254762"/>
                      <a:pt x="1319129" y="3181449"/>
                      <a:pt x="1333500" y="3246120"/>
                    </a:cubicBezTo>
                    <a:cubicBezTo>
                      <a:pt x="1345760" y="3301291"/>
                      <a:pt x="1335123" y="3266230"/>
                      <a:pt x="1348740" y="3307080"/>
                    </a:cubicBezTo>
                    <a:cubicBezTo>
                      <a:pt x="1346200" y="3408680"/>
                      <a:pt x="1345633" y="3510348"/>
                      <a:pt x="1341120" y="3611880"/>
                    </a:cubicBezTo>
                    <a:cubicBezTo>
                      <a:pt x="1340545" y="3624819"/>
                      <a:pt x="1335013" y="3637117"/>
                      <a:pt x="1333500" y="3649980"/>
                    </a:cubicBezTo>
                    <a:cubicBezTo>
                      <a:pt x="1329926" y="3680356"/>
                      <a:pt x="1331603" y="3711375"/>
                      <a:pt x="1325880" y="3741420"/>
                    </a:cubicBezTo>
                    <a:cubicBezTo>
                      <a:pt x="1321371" y="3765091"/>
                      <a:pt x="1303020" y="3810000"/>
                      <a:pt x="1303020" y="3810000"/>
                    </a:cubicBezTo>
                    <a:cubicBezTo>
                      <a:pt x="1291609" y="3889874"/>
                      <a:pt x="1294779" y="3880752"/>
                      <a:pt x="1264920" y="3985260"/>
                    </a:cubicBezTo>
                    <a:cubicBezTo>
                      <a:pt x="1259840" y="4003040"/>
                      <a:pt x="1256318" y="4021341"/>
                      <a:pt x="1249680" y="4038600"/>
                    </a:cubicBezTo>
                    <a:cubicBezTo>
                      <a:pt x="1243563" y="4054503"/>
                      <a:pt x="1233373" y="4068592"/>
                      <a:pt x="1226820" y="4084320"/>
                    </a:cubicBezTo>
                    <a:cubicBezTo>
                      <a:pt x="1220641" y="4099149"/>
                      <a:pt x="1217759" y="4115211"/>
                      <a:pt x="1211580" y="4130040"/>
                    </a:cubicBezTo>
                    <a:cubicBezTo>
                      <a:pt x="1205027" y="4145768"/>
                      <a:pt x="1195640" y="4160190"/>
                      <a:pt x="1188720" y="4175760"/>
                    </a:cubicBezTo>
                    <a:cubicBezTo>
                      <a:pt x="1156912" y="4247329"/>
                      <a:pt x="1145944" y="4278768"/>
                      <a:pt x="1120140" y="4351020"/>
                    </a:cubicBezTo>
                    <a:cubicBezTo>
                      <a:pt x="1117438" y="4358584"/>
                      <a:pt x="1116112" y="4366696"/>
                      <a:pt x="1112520" y="4373880"/>
                    </a:cubicBezTo>
                    <a:cubicBezTo>
                      <a:pt x="1097280" y="4404360"/>
                      <a:pt x="1075065" y="4432260"/>
                      <a:pt x="1066800" y="4465320"/>
                    </a:cubicBezTo>
                    <a:cubicBezTo>
                      <a:pt x="1056968" y="4504646"/>
                      <a:pt x="1048568" y="4542723"/>
                      <a:pt x="1028700" y="4579620"/>
                    </a:cubicBezTo>
                    <a:cubicBezTo>
                      <a:pt x="1024358" y="4587683"/>
                      <a:pt x="1013460" y="4589780"/>
                      <a:pt x="1005840" y="4594860"/>
                    </a:cubicBezTo>
                    <a:cubicBezTo>
                      <a:pt x="998220" y="4610100"/>
                      <a:pt x="991058" y="4625578"/>
                      <a:pt x="982980" y="4640580"/>
                    </a:cubicBezTo>
                    <a:cubicBezTo>
                      <a:pt x="973271" y="4658610"/>
                      <a:pt x="961082" y="4675327"/>
                      <a:pt x="952500" y="4693920"/>
                    </a:cubicBezTo>
                    <a:cubicBezTo>
                      <a:pt x="945768" y="4708506"/>
                      <a:pt x="943784" y="4724960"/>
                      <a:pt x="937260" y="4739640"/>
                    </a:cubicBezTo>
                    <a:cubicBezTo>
                      <a:pt x="933541" y="4748009"/>
                      <a:pt x="926564" y="4754549"/>
                      <a:pt x="922020" y="4762500"/>
                    </a:cubicBezTo>
                    <a:cubicBezTo>
                      <a:pt x="883349" y="4830175"/>
                      <a:pt x="928670" y="4760145"/>
                      <a:pt x="891540" y="4815840"/>
                    </a:cubicBezTo>
                    <a:cubicBezTo>
                      <a:pt x="889000" y="4826000"/>
                      <a:pt x="888604" y="4836953"/>
                      <a:pt x="883920" y="4846320"/>
                    </a:cubicBezTo>
                    <a:cubicBezTo>
                      <a:pt x="865604" y="4882952"/>
                      <a:pt x="843796" y="4917740"/>
                      <a:pt x="822960" y="4953000"/>
                    </a:cubicBezTo>
                    <a:cubicBezTo>
                      <a:pt x="810770" y="4973630"/>
                      <a:pt x="796072" y="4992782"/>
                      <a:pt x="784860" y="5013960"/>
                    </a:cubicBezTo>
                    <a:cubicBezTo>
                      <a:pt x="762000" y="5057140"/>
                      <a:pt x="743381" y="5102848"/>
                      <a:pt x="716280" y="5143500"/>
                    </a:cubicBezTo>
                    <a:cubicBezTo>
                      <a:pt x="701040" y="5166360"/>
                      <a:pt x="684454" y="5188378"/>
                      <a:pt x="670560" y="5212080"/>
                    </a:cubicBezTo>
                    <a:cubicBezTo>
                      <a:pt x="641240" y="5262096"/>
                      <a:pt x="614747" y="5313717"/>
                      <a:pt x="586740" y="5364480"/>
                    </a:cubicBezTo>
                    <a:cubicBezTo>
                      <a:pt x="574107" y="5387377"/>
                      <a:pt x="563840" y="5411780"/>
                      <a:pt x="548640" y="5433060"/>
                    </a:cubicBezTo>
                    <a:cubicBezTo>
                      <a:pt x="474144" y="5537355"/>
                      <a:pt x="544336" y="5435291"/>
                      <a:pt x="480060" y="5539740"/>
                    </a:cubicBezTo>
                    <a:cubicBezTo>
                      <a:pt x="447821" y="5592128"/>
                      <a:pt x="435275" y="5598829"/>
                      <a:pt x="403860" y="5661660"/>
                    </a:cubicBezTo>
                    <a:cubicBezTo>
                      <a:pt x="357806" y="5753768"/>
                      <a:pt x="416462" y="5639607"/>
                      <a:pt x="373380" y="5715000"/>
                    </a:cubicBezTo>
                    <a:cubicBezTo>
                      <a:pt x="367744" y="5724863"/>
                      <a:pt x="363984" y="5735740"/>
                      <a:pt x="358140" y="5745480"/>
                    </a:cubicBezTo>
                    <a:cubicBezTo>
                      <a:pt x="348716" y="5761186"/>
                      <a:pt x="335851" y="5774817"/>
                      <a:pt x="327660" y="5791200"/>
                    </a:cubicBezTo>
                    <a:cubicBezTo>
                      <a:pt x="291500" y="5863519"/>
                      <a:pt x="310811" y="5833985"/>
                      <a:pt x="274320" y="5882640"/>
                    </a:cubicBezTo>
                    <a:cubicBezTo>
                      <a:pt x="271780" y="5900420"/>
                      <a:pt x="271426" y="5918652"/>
                      <a:pt x="266700" y="5935980"/>
                    </a:cubicBezTo>
                    <a:cubicBezTo>
                      <a:pt x="263711" y="5946939"/>
                      <a:pt x="255935" y="5956019"/>
                      <a:pt x="251460" y="5966460"/>
                    </a:cubicBezTo>
                    <a:cubicBezTo>
                      <a:pt x="248296" y="5973843"/>
                      <a:pt x="247432" y="5982136"/>
                      <a:pt x="243840" y="5989320"/>
                    </a:cubicBezTo>
                    <a:cubicBezTo>
                      <a:pt x="241981" y="5993038"/>
                      <a:pt x="213296" y="6041213"/>
                      <a:pt x="205740" y="6050280"/>
                    </a:cubicBezTo>
                    <a:cubicBezTo>
                      <a:pt x="198841" y="6058559"/>
                      <a:pt x="189496" y="6064634"/>
                      <a:pt x="182880" y="6073140"/>
                    </a:cubicBezTo>
                    <a:cubicBezTo>
                      <a:pt x="171635" y="6087598"/>
                      <a:pt x="167640" y="6108700"/>
                      <a:pt x="152400" y="6118860"/>
                    </a:cubicBezTo>
                    <a:cubicBezTo>
                      <a:pt x="144780" y="6123940"/>
                      <a:pt x="136016" y="6127624"/>
                      <a:pt x="129540" y="6134100"/>
                    </a:cubicBezTo>
                    <a:cubicBezTo>
                      <a:pt x="120560" y="6143080"/>
                      <a:pt x="114062" y="6154246"/>
                      <a:pt x="106680" y="6164580"/>
                    </a:cubicBezTo>
                    <a:cubicBezTo>
                      <a:pt x="101357" y="6172032"/>
                      <a:pt x="97916" y="6180964"/>
                      <a:pt x="91440" y="6187440"/>
                    </a:cubicBezTo>
                    <a:cubicBezTo>
                      <a:pt x="84964" y="6193916"/>
                      <a:pt x="76998" y="6199072"/>
                      <a:pt x="68580" y="6202680"/>
                    </a:cubicBezTo>
                    <a:cubicBezTo>
                      <a:pt x="58954" y="6206805"/>
                      <a:pt x="48260" y="6207760"/>
                      <a:pt x="38100" y="6210300"/>
                    </a:cubicBezTo>
                    <a:cubicBezTo>
                      <a:pt x="20867" y="6236149"/>
                      <a:pt x="29336" y="6226684"/>
                      <a:pt x="15240" y="6240780"/>
                    </a:cubicBezTo>
                    <a:lnTo>
                      <a:pt x="0" y="6278880"/>
                    </a:lnTo>
                  </a:path>
                </a:pathLst>
              </a:custGeom>
              <a:no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3" name="フリーフォーム 112"/>
              <p:cNvSpPr/>
              <p:nvPr/>
            </p:nvSpPr>
            <p:spPr>
              <a:xfrm>
                <a:off x="3901440" y="518160"/>
                <a:ext cx="2644140" cy="5326380"/>
              </a:xfrm>
              <a:custGeom>
                <a:avLst/>
                <a:gdLst>
                  <a:gd name="connsiteX0" fmla="*/ 464820 w 2644140"/>
                  <a:gd name="connsiteY0" fmla="*/ 0 h 5326380"/>
                  <a:gd name="connsiteX1" fmla="*/ 464820 w 2644140"/>
                  <a:gd name="connsiteY1" fmla="*/ 0 h 5326380"/>
                  <a:gd name="connsiteX2" fmla="*/ 434340 w 2644140"/>
                  <a:gd name="connsiteY2" fmla="*/ 91440 h 5326380"/>
                  <a:gd name="connsiteX3" fmla="*/ 426720 w 2644140"/>
                  <a:gd name="connsiteY3" fmla="*/ 114300 h 5326380"/>
                  <a:gd name="connsiteX4" fmla="*/ 403860 w 2644140"/>
                  <a:gd name="connsiteY4" fmla="*/ 129540 h 5326380"/>
                  <a:gd name="connsiteX5" fmla="*/ 365760 w 2644140"/>
                  <a:gd name="connsiteY5" fmla="*/ 182880 h 5326380"/>
                  <a:gd name="connsiteX6" fmla="*/ 342900 w 2644140"/>
                  <a:gd name="connsiteY6" fmla="*/ 198120 h 5326380"/>
                  <a:gd name="connsiteX7" fmla="*/ 312420 w 2644140"/>
                  <a:gd name="connsiteY7" fmla="*/ 228600 h 5326380"/>
                  <a:gd name="connsiteX8" fmla="*/ 281940 w 2644140"/>
                  <a:gd name="connsiteY8" fmla="*/ 259080 h 5326380"/>
                  <a:gd name="connsiteX9" fmla="*/ 243840 w 2644140"/>
                  <a:gd name="connsiteY9" fmla="*/ 289560 h 5326380"/>
                  <a:gd name="connsiteX10" fmla="*/ 205740 w 2644140"/>
                  <a:gd name="connsiteY10" fmla="*/ 320040 h 5326380"/>
                  <a:gd name="connsiteX11" fmla="*/ 167640 w 2644140"/>
                  <a:gd name="connsiteY11" fmla="*/ 350520 h 5326380"/>
                  <a:gd name="connsiteX12" fmla="*/ 152400 w 2644140"/>
                  <a:gd name="connsiteY12" fmla="*/ 373380 h 5326380"/>
                  <a:gd name="connsiteX13" fmla="*/ 129540 w 2644140"/>
                  <a:gd name="connsiteY13" fmla="*/ 388620 h 5326380"/>
                  <a:gd name="connsiteX14" fmla="*/ 114300 w 2644140"/>
                  <a:gd name="connsiteY14" fmla="*/ 411480 h 5326380"/>
                  <a:gd name="connsiteX15" fmla="*/ 91440 w 2644140"/>
                  <a:gd name="connsiteY15" fmla="*/ 419100 h 5326380"/>
                  <a:gd name="connsiteX16" fmla="*/ 83820 w 2644140"/>
                  <a:gd name="connsiteY16" fmla="*/ 441960 h 5326380"/>
                  <a:gd name="connsiteX17" fmla="*/ 60960 w 2644140"/>
                  <a:gd name="connsiteY17" fmla="*/ 457200 h 5326380"/>
                  <a:gd name="connsiteX18" fmla="*/ 7620 w 2644140"/>
                  <a:gd name="connsiteY18" fmla="*/ 525780 h 5326380"/>
                  <a:gd name="connsiteX19" fmla="*/ 0 w 2644140"/>
                  <a:gd name="connsiteY19" fmla="*/ 548640 h 5326380"/>
                  <a:gd name="connsiteX20" fmla="*/ 7620 w 2644140"/>
                  <a:gd name="connsiteY20" fmla="*/ 655320 h 5326380"/>
                  <a:gd name="connsiteX21" fmla="*/ 53340 w 2644140"/>
                  <a:gd name="connsiteY21" fmla="*/ 731520 h 5326380"/>
                  <a:gd name="connsiteX22" fmla="*/ 60960 w 2644140"/>
                  <a:gd name="connsiteY22" fmla="*/ 754380 h 5326380"/>
                  <a:gd name="connsiteX23" fmla="*/ 83820 w 2644140"/>
                  <a:gd name="connsiteY23" fmla="*/ 769620 h 5326380"/>
                  <a:gd name="connsiteX24" fmla="*/ 144780 w 2644140"/>
                  <a:gd name="connsiteY24" fmla="*/ 838200 h 5326380"/>
                  <a:gd name="connsiteX25" fmla="*/ 213360 w 2644140"/>
                  <a:gd name="connsiteY25" fmla="*/ 891540 h 5326380"/>
                  <a:gd name="connsiteX26" fmla="*/ 251460 w 2644140"/>
                  <a:gd name="connsiteY26" fmla="*/ 922020 h 5326380"/>
                  <a:gd name="connsiteX27" fmla="*/ 304800 w 2644140"/>
                  <a:gd name="connsiteY27" fmla="*/ 975360 h 5326380"/>
                  <a:gd name="connsiteX28" fmla="*/ 327660 w 2644140"/>
                  <a:gd name="connsiteY28" fmla="*/ 998220 h 5326380"/>
                  <a:gd name="connsiteX29" fmla="*/ 365760 w 2644140"/>
                  <a:gd name="connsiteY29" fmla="*/ 1036320 h 5326380"/>
                  <a:gd name="connsiteX30" fmla="*/ 381000 w 2644140"/>
                  <a:gd name="connsiteY30" fmla="*/ 1059180 h 5326380"/>
                  <a:gd name="connsiteX31" fmla="*/ 464820 w 2644140"/>
                  <a:gd name="connsiteY31" fmla="*/ 1135380 h 5326380"/>
                  <a:gd name="connsiteX32" fmla="*/ 525780 w 2644140"/>
                  <a:gd name="connsiteY32" fmla="*/ 1196340 h 5326380"/>
                  <a:gd name="connsiteX33" fmla="*/ 563880 w 2644140"/>
                  <a:gd name="connsiteY33" fmla="*/ 1234440 h 5326380"/>
                  <a:gd name="connsiteX34" fmla="*/ 594360 w 2644140"/>
                  <a:gd name="connsiteY34" fmla="*/ 1280160 h 5326380"/>
                  <a:gd name="connsiteX35" fmla="*/ 617220 w 2644140"/>
                  <a:gd name="connsiteY35" fmla="*/ 1303020 h 5326380"/>
                  <a:gd name="connsiteX36" fmla="*/ 647700 w 2644140"/>
                  <a:gd name="connsiteY36" fmla="*/ 1348740 h 5326380"/>
                  <a:gd name="connsiteX37" fmla="*/ 670560 w 2644140"/>
                  <a:gd name="connsiteY37" fmla="*/ 1379220 h 5326380"/>
                  <a:gd name="connsiteX38" fmla="*/ 708660 w 2644140"/>
                  <a:gd name="connsiteY38" fmla="*/ 1432560 h 5326380"/>
                  <a:gd name="connsiteX39" fmla="*/ 716280 w 2644140"/>
                  <a:gd name="connsiteY39" fmla="*/ 1463040 h 5326380"/>
                  <a:gd name="connsiteX40" fmla="*/ 739140 w 2644140"/>
                  <a:gd name="connsiteY40" fmla="*/ 1485900 h 5326380"/>
                  <a:gd name="connsiteX41" fmla="*/ 769620 w 2644140"/>
                  <a:gd name="connsiteY41" fmla="*/ 1539240 h 5326380"/>
                  <a:gd name="connsiteX42" fmla="*/ 784860 w 2644140"/>
                  <a:gd name="connsiteY42" fmla="*/ 1577340 h 5326380"/>
                  <a:gd name="connsiteX43" fmla="*/ 845820 w 2644140"/>
                  <a:gd name="connsiteY43" fmla="*/ 1668780 h 5326380"/>
                  <a:gd name="connsiteX44" fmla="*/ 868680 w 2644140"/>
                  <a:gd name="connsiteY44" fmla="*/ 1699260 h 5326380"/>
                  <a:gd name="connsiteX45" fmla="*/ 883920 w 2644140"/>
                  <a:gd name="connsiteY45" fmla="*/ 1729740 h 5326380"/>
                  <a:gd name="connsiteX46" fmla="*/ 891540 w 2644140"/>
                  <a:gd name="connsiteY46" fmla="*/ 1752600 h 5326380"/>
                  <a:gd name="connsiteX47" fmla="*/ 944880 w 2644140"/>
                  <a:gd name="connsiteY47" fmla="*/ 1821180 h 5326380"/>
                  <a:gd name="connsiteX48" fmla="*/ 967740 w 2644140"/>
                  <a:gd name="connsiteY48" fmla="*/ 1874520 h 5326380"/>
                  <a:gd name="connsiteX49" fmla="*/ 1005840 w 2644140"/>
                  <a:gd name="connsiteY49" fmla="*/ 1927860 h 5326380"/>
                  <a:gd name="connsiteX50" fmla="*/ 1051560 w 2644140"/>
                  <a:gd name="connsiteY50" fmla="*/ 1981200 h 5326380"/>
                  <a:gd name="connsiteX51" fmla="*/ 1104900 w 2644140"/>
                  <a:gd name="connsiteY51" fmla="*/ 2049780 h 5326380"/>
                  <a:gd name="connsiteX52" fmla="*/ 1158240 w 2644140"/>
                  <a:gd name="connsiteY52" fmla="*/ 2118360 h 5326380"/>
                  <a:gd name="connsiteX53" fmla="*/ 1226820 w 2644140"/>
                  <a:gd name="connsiteY53" fmla="*/ 2186940 h 5326380"/>
                  <a:gd name="connsiteX54" fmla="*/ 1287780 w 2644140"/>
                  <a:gd name="connsiteY54" fmla="*/ 2255520 h 5326380"/>
                  <a:gd name="connsiteX55" fmla="*/ 1394460 w 2644140"/>
                  <a:gd name="connsiteY55" fmla="*/ 2354580 h 5326380"/>
                  <a:gd name="connsiteX56" fmla="*/ 1417320 w 2644140"/>
                  <a:gd name="connsiteY56" fmla="*/ 2385060 h 5326380"/>
                  <a:gd name="connsiteX57" fmla="*/ 1485900 w 2644140"/>
                  <a:gd name="connsiteY57" fmla="*/ 2461260 h 5326380"/>
                  <a:gd name="connsiteX58" fmla="*/ 1524000 w 2644140"/>
                  <a:gd name="connsiteY58" fmla="*/ 2514600 h 5326380"/>
                  <a:gd name="connsiteX59" fmla="*/ 1546860 w 2644140"/>
                  <a:gd name="connsiteY59" fmla="*/ 2560320 h 5326380"/>
                  <a:gd name="connsiteX60" fmla="*/ 1569720 w 2644140"/>
                  <a:gd name="connsiteY60" fmla="*/ 2598420 h 5326380"/>
                  <a:gd name="connsiteX61" fmla="*/ 1584960 w 2644140"/>
                  <a:gd name="connsiteY61" fmla="*/ 2712720 h 5326380"/>
                  <a:gd name="connsiteX62" fmla="*/ 1600200 w 2644140"/>
                  <a:gd name="connsiteY62" fmla="*/ 2811780 h 5326380"/>
                  <a:gd name="connsiteX63" fmla="*/ 1577340 w 2644140"/>
                  <a:gd name="connsiteY63" fmla="*/ 2910840 h 5326380"/>
                  <a:gd name="connsiteX64" fmla="*/ 1569720 w 2644140"/>
                  <a:gd name="connsiteY64" fmla="*/ 2956560 h 5326380"/>
                  <a:gd name="connsiteX65" fmla="*/ 1554480 w 2644140"/>
                  <a:gd name="connsiteY65" fmla="*/ 3055620 h 5326380"/>
                  <a:gd name="connsiteX66" fmla="*/ 1562100 w 2644140"/>
                  <a:gd name="connsiteY66" fmla="*/ 3246120 h 5326380"/>
                  <a:gd name="connsiteX67" fmla="*/ 1569720 w 2644140"/>
                  <a:gd name="connsiteY67" fmla="*/ 3276600 h 5326380"/>
                  <a:gd name="connsiteX68" fmla="*/ 1577340 w 2644140"/>
                  <a:gd name="connsiteY68" fmla="*/ 3322320 h 5326380"/>
                  <a:gd name="connsiteX69" fmla="*/ 1630680 w 2644140"/>
                  <a:gd name="connsiteY69" fmla="*/ 3398520 h 5326380"/>
                  <a:gd name="connsiteX70" fmla="*/ 1653540 w 2644140"/>
                  <a:gd name="connsiteY70" fmla="*/ 3421380 h 5326380"/>
                  <a:gd name="connsiteX71" fmla="*/ 1714500 w 2644140"/>
                  <a:gd name="connsiteY71" fmla="*/ 3451860 h 5326380"/>
                  <a:gd name="connsiteX72" fmla="*/ 1813560 w 2644140"/>
                  <a:gd name="connsiteY72" fmla="*/ 3505200 h 5326380"/>
                  <a:gd name="connsiteX73" fmla="*/ 1935480 w 2644140"/>
                  <a:gd name="connsiteY73" fmla="*/ 3550920 h 5326380"/>
                  <a:gd name="connsiteX74" fmla="*/ 1958340 w 2644140"/>
                  <a:gd name="connsiteY74" fmla="*/ 3573780 h 5326380"/>
                  <a:gd name="connsiteX75" fmla="*/ 1965960 w 2644140"/>
                  <a:gd name="connsiteY75" fmla="*/ 3604260 h 5326380"/>
                  <a:gd name="connsiteX76" fmla="*/ 1981200 w 2644140"/>
                  <a:gd name="connsiteY76" fmla="*/ 3649980 h 5326380"/>
                  <a:gd name="connsiteX77" fmla="*/ 1996440 w 2644140"/>
                  <a:gd name="connsiteY77" fmla="*/ 3771900 h 5326380"/>
                  <a:gd name="connsiteX78" fmla="*/ 2011680 w 2644140"/>
                  <a:gd name="connsiteY78" fmla="*/ 3863340 h 5326380"/>
                  <a:gd name="connsiteX79" fmla="*/ 2019300 w 2644140"/>
                  <a:gd name="connsiteY79" fmla="*/ 3901440 h 5326380"/>
                  <a:gd name="connsiteX80" fmla="*/ 2026920 w 2644140"/>
                  <a:gd name="connsiteY80" fmla="*/ 3931920 h 5326380"/>
                  <a:gd name="connsiteX81" fmla="*/ 2034540 w 2644140"/>
                  <a:gd name="connsiteY81" fmla="*/ 3977640 h 5326380"/>
                  <a:gd name="connsiteX82" fmla="*/ 2042160 w 2644140"/>
                  <a:gd name="connsiteY82" fmla="*/ 4000500 h 5326380"/>
                  <a:gd name="connsiteX83" fmla="*/ 2057400 w 2644140"/>
                  <a:gd name="connsiteY83" fmla="*/ 4053840 h 5326380"/>
                  <a:gd name="connsiteX84" fmla="*/ 2072640 w 2644140"/>
                  <a:gd name="connsiteY84" fmla="*/ 4084320 h 5326380"/>
                  <a:gd name="connsiteX85" fmla="*/ 2080260 w 2644140"/>
                  <a:gd name="connsiteY85" fmla="*/ 4130040 h 5326380"/>
                  <a:gd name="connsiteX86" fmla="*/ 2118360 w 2644140"/>
                  <a:gd name="connsiteY86" fmla="*/ 4206240 h 5326380"/>
                  <a:gd name="connsiteX87" fmla="*/ 2171700 w 2644140"/>
                  <a:gd name="connsiteY87" fmla="*/ 4297680 h 5326380"/>
                  <a:gd name="connsiteX88" fmla="*/ 2194560 w 2644140"/>
                  <a:gd name="connsiteY88" fmla="*/ 4335780 h 5326380"/>
                  <a:gd name="connsiteX89" fmla="*/ 2209800 w 2644140"/>
                  <a:gd name="connsiteY89" fmla="*/ 4358640 h 5326380"/>
                  <a:gd name="connsiteX90" fmla="*/ 2225040 w 2644140"/>
                  <a:gd name="connsiteY90" fmla="*/ 4389120 h 5326380"/>
                  <a:gd name="connsiteX91" fmla="*/ 2232660 w 2644140"/>
                  <a:gd name="connsiteY91" fmla="*/ 4419600 h 5326380"/>
                  <a:gd name="connsiteX92" fmla="*/ 2255520 w 2644140"/>
                  <a:gd name="connsiteY92" fmla="*/ 4442460 h 5326380"/>
                  <a:gd name="connsiteX93" fmla="*/ 2278380 w 2644140"/>
                  <a:gd name="connsiteY93" fmla="*/ 4480560 h 5326380"/>
                  <a:gd name="connsiteX94" fmla="*/ 2301240 w 2644140"/>
                  <a:gd name="connsiteY94" fmla="*/ 4511040 h 5326380"/>
                  <a:gd name="connsiteX95" fmla="*/ 2346960 w 2644140"/>
                  <a:gd name="connsiteY95" fmla="*/ 4610100 h 5326380"/>
                  <a:gd name="connsiteX96" fmla="*/ 2369820 w 2644140"/>
                  <a:gd name="connsiteY96" fmla="*/ 4632960 h 5326380"/>
                  <a:gd name="connsiteX97" fmla="*/ 2377440 w 2644140"/>
                  <a:gd name="connsiteY97" fmla="*/ 4663440 h 5326380"/>
                  <a:gd name="connsiteX98" fmla="*/ 2423160 w 2644140"/>
                  <a:gd name="connsiteY98" fmla="*/ 4739640 h 5326380"/>
                  <a:gd name="connsiteX99" fmla="*/ 2461260 w 2644140"/>
                  <a:gd name="connsiteY99" fmla="*/ 4808220 h 5326380"/>
                  <a:gd name="connsiteX100" fmla="*/ 2476500 w 2644140"/>
                  <a:gd name="connsiteY100" fmla="*/ 4831080 h 5326380"/>
                  <a:gd name="connsiteX101" fmla="*/ 2514600 w 2644140"/>
                  <a:gd name="connsiteY101" fmla="*/ 4899660 h 5326380"/>
                  <a:gd name="connsiteX102" fmla="*/ 2545080 w 2644140"/>
                  <a:gd name="connsiteY102" fmla="*/ 4945380 h 5326380"/>
                  <a:gd name="connsiteX103" fmla="*/ 2560320 w 2644140"/>
                  <a:gd name="connsiteY103" fmla="*/ 4968240 h 5326380"/>
                  <a:gd name="connsiteX104" fmla="*/ 2583180 w 2644140"/>
                  <a:gd name="connsiteY104" fmla="*/ 4998720 h 5326380"/>
                  <a:gd name="connsiteX105" fmla="*/ 2606040 w 2644140"/>
                  <a:gd name="connsiteY105" fmla="*/ 5044440 h 5326380"/>
                  <a:gd name="connsiteX106" fmla="*/ 2613660 w 2644140"/>
                  <a:gd name="connsiteY106" fmla="*/ 5067300 h 5326380"/>
                  <a:gd name="connsiteX107" fmla="*/ 2628900 w 2644140"/>
                  <a:gd name="connsiteY107" fmla="*/ 5090160 h 5326380"/>
                  <a:gd name="connsiteX108" fmla="*/ 2644140 w 2644140"/>
                  <a:gd name="connsiteY108" fmla="*/ 5143500 h 5326380"/>
                  <a:gd name="connsiteX109" fmla="*/ 2628900 w 2644140"/>
                  <a:gd name="connsiteY109" fmla="*/ 5189220 h 5326380"/>
                  <a:gd name="connsiteX110" fmla="*/ 2621280 w 2644140"/>
                  <a:gd name="connsiteY110" fmla="*/ 5212080 h 5326380"/>
                  <a:gd name="connsiteX111" fmla="*/ 2606040 w 2644140"/>
                  <a:gd name="connsiteY111" fmla="*/ 5273040 h 5326380"/>
                  <a:gd name="connsiteX112" fmla="*/ 2613660 w 2644140"/>
                  <a:gd name="connsiteY112" fmla="*/ 5326380 h 5326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</a:cxnLst>
                <a:rect l="l" t="t" r="r" b="b"/>
                <a:pathLst>
                  <a:path w="2644140" h="5326380">
                    <a:moveTo>
                      <a:pt x="464820" y="0"/>
                    </a:moveTo>
                    <a:lnTo>
                      <a:pt x="464820" y="0"/>
                    </a:lnTo>
                    <a:lnTo>
                      <a:pt x="434340" y="91440"/>
                    </a:lnTo>
                    <a:cubicBezTo>
                      <a:pt x="431800" y="99060"/>
                      <a:pt x="433403" y="109845"/>
                      <a:pt x="426720" y="114300"/>
                    </a:cubicBezTo>
                    <a:lnTo>
                      <a:pt x="403860" y="129540"/>
                    </a:lnTo>
                    <a:cubicBezTo>
                      <a:pt x="395207" y="142520"/>
                      <a:pt x="375212" y="173428"/>
                      <a:pt x="365760" y="182880"/>
                    </a:cubicBezTo>
                    <a:cubicBezTo>
                      <a:pt x="359284" y="189356"/>
                      <a:pt x="350520" y="193040"/>
                      <a:pt x="342900" y="198120"/>
                    </a:cubicBezTo>
                    <a:cubicBezTo>
                      <a:pt x="322580" y="259080"/>
                      <a:pt x="353060" y="187960"/>
                      <a:pt x="312420" y="228600"/>
                    </a:cubicBezTo>
                    <a:cubicBezTo>
                      <a:pt x="271780" y="269240"/>
                      <a:pt x="342900" y="238760"/>
                      <a:pt x="281940" y="259080"/>
                    </a:cubicBezTo>
                    <a:cubicBezTo>
                      <a:pt x="238264" y="324594"/>
                      <a:pt x="296420" y="247496"/>
                      <a:pt x="243840" y="289560"/>
                    </a:cubicBezTo>
                    <a:cubicBezTo>
                      <a:pt x="194601" y="328951"/>
                      <a:pt x="263199" y="300887"/>
                      <a:pt x="205740" y="320040"/>
                    </a:cubicBezTo>
                    <a:cubicBezTo>
                      <a:pt x="162064" y="385554"/>
                      <a:pt x="220220" y="308456"/>
                      <a:pt x="167640" y="350520"/>
                    </a:cubicBezTo>
                    <a:cubicBezTo>
                      <a:pt x="160489" y="356241"/>
                      <a:pt x="158876" y="366904"/>
                      <a:pt x="152400" y="373380"/>
                    </a:cubicBezTo>
                    <a:cubicBezTo>
                      <a:pt x="145924" y="379856"/>
                      <a:pt x="137160" y="383540"/>
                      <a:pt x="129540" y="388620"/>
                    </a:cubicBezTo>
                    <a:cubicBezTo>
                      <a:pt x="124460" y="396240"/>
                      <a:pt x="121451" y="405759"/>
                      <a:pt x="114300" y="411480"/>
                    </a:cubicBezTo>
                    <a:cubicBezTo>
                      <a:pt x="108028" y="416498"/>
                      <a:pt x="97120" y="413420"/>
                      <a:pt x="91440" y="419100"/>
                    </a:cubicBezTo>
                    <a:cubicBezTo>
                      <a:pt x="85760" y="424780"/>
                      <a:pt x="88838" y="435688"/>
                      <a:pt x="83820" y="441960"/>
                    </a:cubicBezTo>
                    <a:cubicBezTo>
                      <a:pt x="78099" y="449111"/>
                      <a:pt x="67995" y="451337"/>
                      <a:pt x="60960" y="457200"/>
                    </a:cubicBezTo>
                    <a:cubicBezTo>
                      <a:pt x="42753" y="472372"/>
                      <a:pt x="14156" y="506173"/>
                      <a:pt x="7620" y="525780"/>
                    </a:cubicBezTo>
                    <a:lnTo>
                      <a:pt x="0" y="548640"/>
                    </a:lnTo>
                    <a:cubicBezTo>
                      <a:pt x="2540" y="584200"/>
                      <a:pt x="3455" y="619914"/>
                      <a:pt x="7620" y="655320"/>
                    </a:cubicBezTo>
                    <a:cubicBezTo>
                      <a:pt x="11291" y="686522"/>
                      <a:pt x="39961" y="704761"/>
                      <a:pt x="53340" y="731520"/>
                    </a:cubicBezTo>
                    <a:cubicBezTo>
                      <a:pt x="56932" y="738704"/>
                      <a:pt x="55942" y="748108"/>
                      <a:pt x="60960" y="754380"/>
                    </a:cubicBezTo>
                    <a:cubicBezTo>
                      <a:pt x="66681" y="761531"/>
                      <a:pt x="77344" y="763144"/>
                      <a:pt x="83820" y="769620"/>
                    </a:cubicBezTo>
                    <a:cubicBezTo>
                      <a:pt x="139873" y="825673"/>
                      <a:pt x="88137" y="790271"/>
                      <a:pt x="144780" y="838200"/>
                    </a:cubicBezTo>
                    <a:cubicBezTo>
                      <a:pt x="166888" y="856907"/>
                      <a:pt x="190588" y="873648"/>
                      <a:pt x="213360" y="891540"/>
                    </a:cubicBezTo>
                    <a:cubicBezTo>
                      <a:pt x="226149" y="901588"/>
                      <a:pt x="239960" y="910520"/>
                      <a:pt x="251460" y="922020"/>
                    </a:cubicBezTo>
                    <a:lnTo>
                      <a:pt x="304800" y="975360"/>
                    </a:lnTo>
                    <a:cubicBezTo>
                      <a:pt x="312420" y="982980"/>
                      <a:pt x="321682" y="989254"/>
                      <a:pt x="327660" y="998220"/>
                    </a:cubicBezTo>
                    <a:cubicBezTo>
                      <a:pt x="347980" y="1028700"/>
                      <a:pt x="335280" y="1016000"/>
                      <a:pt x="365760" y="1036320"/>
                    </a:cubicBezTo>
                    <a:cubicBezTo>
                      <a:pt x="370840" y="1043940"/>
                      <a:pt x="374969" y="1052288"/>
                      <a:pt x="381000" y="1059180"/>
                    </a:cubicBezTo>
                    <a:cubicBezTo>
                      <a:pt x="422325" y="1106408"/>
                      <a:pt x="417235" y="1091194"/>
                      <a:pt x="464820" y="1135380"/>
                    </a:cubicBezTo>
                    <a:cubicBezTo>
                      <a:pt x="485878" y="1154934"/>
                      <a:pt x="509840" y="1172430"/>
                      <a:pt x="525780" y="1196340"/>
                    </a:cubicBezTo>
                    <a:cubicBezTo>
                      <a:pt x="546100" y="1226820"/>
                      <a:pt x="533400" y="1214120"/>
                      <a:pt x="563880" y="1234440"/>
                    </a:cubicBezTo>
                    <a:cubicBezTo>
                      <a:pt x="574040" y="1249680"/>
                      <a:pt x="581408" y="1267208"/>
                      <a:pt x="594360" y="1280160"/>
                    </a:cubicBezTo>
                    <a:cubicBezTo>
                      <a:pt x="601980" y="1287780"/>
                      <a:pt x="610604" y="1294514"/>
                      <a:pt x="617220" y="1303020"/>
                    </a:cubicBezTo>
                    <a:cubicBezTo>
                      <a:pt x="628465" y="1317478"/>
                      <a:pt x="636710" y="1334087"/>
                      <a:pt x="647700" y="1348740"/>
                    </a:cubicBezTo>
                    <a:cubicBezTo>
                      <a:pt x="655320" y="1358900"/>
                      <a:pt x="663829" y="1368450"/>
                      <a:pt x="670560" y="1379220"/>
                    </a:cubicBezTo>
                    <a:cubicBezTo>
                      <a:pt x="703992" y="1432711"/>
                      <a:pt x="665081" y="1388981"/>
                      <a:pt x="708660" y="1432560"/>
                    </a:cubicBezTo>
                    <a:cubicBezTo>
                      <a:pt x="711200" y="1442720"/>
                      <a:pt x="711084" y="1453947"/>
                      <a:pt x="716280" y="1463040"/>
                    </a:cubicBezTo>
                    <a:cubicBezTo>
                      <a:pt x="721627" y="1472396"/>
                      <a:pt x="732241" y="1477621"/>
                      <a:pt x="739140" y="1485900"/>
                    </a:cubicBezTo>
                    <a:cubicBezTo>
                      <a:pt x="750815" y="1499910"/>
                      <a:pt x="762522" y="1523269"/>
                      <a:pt x="769620" y="1539240"/>
                    </a:cubicBezTo>
                    <a:cubicBezTo>
                      <a:pt x="775175" y="1551739"/>
                      <a:pt x="777925" y="1565550"/>
                      <a:pt x="784860" y="1577340"/>
                    </a:cubicBezTo>
                    <a:cubicBezTo>
                      <a:pt x="803433" y="1608915"/>
                      <a:pt x="823841" y="1639474"/>
                      <a:pt x="845820" y="1668780"/>
                    </a:cubicBezTo>
                    <a:cubicBezTo>
                      <a:pt x="853440" y="1678940"/>
                      <a:pt x="861949" y="1688490"/>
                      <a:pt x="868680" y="1699260"/>
                    </a:cubicBezTo>
                    <a:cubicBezTo>
                      <a:pt x="874700" y="1708893"/>
                      <a:pt x="879445" y="1719299"/>
                      <a:pt x="883920" y="1729740"/>
                    </a:cubicBezTo>
                    <a:cubicBezTo>
                      <a:pt x="887084" y="1737123"/>
                      <a:pt x="887639" y="1745579"/>
                      <a:pt x="891540" y="1752600"/>
                    </a:cubicBezTo>
                    <a:cubicBezTo>
                      <a:pt x="961522" y="1878568"/>
                      <a:pt x="889344" y="1743430"/>
                      <a:pt x="944880" y="1821180"/>
                    </a:cubicBezTo>
                    <a:cubicBezTo>
                      <a:pt x="971307" y="1858178"/>
                      <a:pt x="951157" y="1841355"/>
                      <a:pt x="967740" y="1874520"/>
                    </a:cubicBezTo>
                    <a:cubicBezTo>
                      <a:pt x="974556" y="1888151"/>
                      <a:pt x="998937" y="1917505"/>
                      <a:pt x="1005840" y="1927860"/>
                    </a:cubicBezTo>
                    <a:cubicBezTo>
                      <a:pt x="1038926" y="1977489"/>
                      <a:pt x="1012967" y="1955471"/>
                      <a:pt x="1051560" y="1981200"/>
                    </a:cubicBezTo>
                    <a:cubicBezTo>
                      <a:pt x="1128596" y="2096754"/>
                      <a:pt x="1045214" y="1978157"/>
                      <a:pt x="1104900" y="2049780"/>
                    </a:cubicBezTo>
                    <a:cubicBezTo>
                      <a:pt x="1123440" y="2072028"/>
                      <a:pt x="1137762" y="2097882"/>
                      <a:pt x="1158240" y="2118360"/>
                    </a:cubicBezTo>
                    <a:cubicBezTo>
                      <a:pt x="1181100" y="2141220"/>
                      <a:pt x="1205342" y="2162777"/>
                      <a:pt x="1226820" y="2186940"/>
                    </a:cubicBezTo>
                    <a:cubicBezTo>
                      <a:pt x="1247140" y="2209800"/>
                      <a:pt x="1266153" y="2233893"/>
                      <a:pt x="1287780" y="2255520"/>
                    </a:cubicBezTo>
                    <a:cubicBezTo>
                      <a:pt x="1326156" y="2293896"/>
                      <a:pt x="1361129" y="2310138"/>
                      <a:pt x="1394460" y="2354580"/>
                    </a:cubicBezTo>
                    <a:cubicBezTo>
                      <a:pt x="1402080" y="2364740"/>
                      <a:pt x="1408883" y="2375568"/>
                      <a:pt x="1417320" y="2385060"/>
                    </a:cubicBezTo>
                    <a:cubicBezTo>
                      <a:pt x="1478261" y="2453618"/>
                      <a:pt x="1433931" y="2391968"/>
                      <a:pt x="1485900" y="2461260"/>
                    </a:cubicBezTo>
                    <a:cubicBezTo>
                      <a:pt x="1499010" y="2478740"/>
                      <a:pt x="1512549" y="2495991"/>
                      <a:pt x="1524000" y="2514600"/>
                    </a:cubicBezTo>
                    <a:cubicBezTo>
                      <a:pt x="1532930" y="2529111"/>
                      <a:pt x="1538701" y="2545362"/>
                      <a:pt x="1546860" y="2560320"/>
                    </a:cubicBezTo>
                    <a:cubicBezTo>
                      <a:pt x="1553952" y="2573322"/>
                      <a:pt x="1562100" y="2585720"/>
                      <a:pt x="1569720" y="2598420"/>
                    </a:cubicBezTo>
                    <a:cubicBezTo>
                      <a:pt x="1584254" y="2685622"/>
                      <a:pt x="1570971" y="2600806"/>
                      <a:pt x="1584960" y="2712720"/>
                    </a:cubicBezTo>
                    <a:cubicBezTo>
                      <a:pt x="1589862" y="2751940"/>
                      <a:pt x="1593845" y="2773648"/>
                      <a:pt x="1600200" y="2811780"/>
                    </a:cubicBezTo>
                    <a:cubicBezTo>
                      <a:pt x="1581400" y="2924580"/>
                      <a:pt x="1606567" y="2784191"/>
                      <a:pt x="1577340" y="2910840"/>
                    </a:cubicBezTo>
                    <a:cubicBezTo>
                      <a:pt x="1573866" y="2925895"/>
                      <a:pt x="1572484" y="2941359"/>
                      <a:pt x="1569720" y="2956560"/>
                    </a:cubicBezTo>
                    <a:cubicBezTo>
                      <a:pt x="1555757" y="3033358"/>
                      <a:pt x="1567386" y="2952371"/>
                      <a:pt x="1554480" y="3055620"/>
                    </a:cubicBezTo>
                    <a:cubicBezTo>
                      <a:pt x="1557020" y="3119120"/>
                      <a:pt x="1557728" y="3182720"/>
                      <a:pt x="1562100" y="3246120"/>
                    </a:cubicBezTo>
                    <a:cubicBezTo>
                      <a:pt x="1562821" y="3256568"/>
                      <a:pt x="1567666" y="3266331"/>
                      <a:pt x="1569720" y="3276600"/>
                    </a:cubicBezTo>
                    <a:cubicBezTo>
                      <a:pt x="1572750" y="3291750"/>
                      <a:pt x="1572060" y="3307800"/>
                      <a:pt x="1577340" y="3322320"/>
                    </a:cubicBezTo>
                    <a:cubicBezTo>
                      <a:pt x="1585106" y="3343676"/>
                      <a:pt x="1616712" y="3382557"/>
                      <a:pt x="1630680" y="3398520"/>
                    </a:cubicBezTo>
                    <a:cubicBezTo>
                      <a:pt x="1637776" y="3406630"/>
                      <a:pt x="1644448" y="3415594"/>
                      <a:pt x="1653540" y="3421380"/>
                    </a:cubicBezTo>
                    <a:cubicBezTo>
                      <a:pt x="1672707" y="3433577"/>
                      <a:pt x="1695019" y="3440171"/>
                      <a:pt x="1714500" y="3451860"/>
                    </a:cubicBezTo>
                    <a:cubicBezTo>
                      <a:pt x="1746619" y="3471132"/>
                      <a:pt x="1778409" y="3491530"/>
                      <a:pt x="1813560" y="3505200"/>
                    </a:cubicBezTo>
                    <a:cubicBezTo>
                      <a:pt x="1870844" y="3527477"/>
                      <a:pt x="1888681" y="3519721"/>
                      <a:pt x="1935480" y="3550920"/>
                    </a:cubicBezTo>
                    <a:cubicBezTo>
                      <a:pt x="1944446" y="3556898"/>
                      <a:pt x="1950720" y="3566160"/>
                      <a:pt x="1958340" y="3573780"/>
                    </a:cubicBezTo>
                    <a:cubicBezTo>
                      <a:pt x="1960880" y="3583940"/>
                      <a:pt x="1962951" y="3594229"/>
                      <a:pt x="1965960" y="3604260"/>
                    </a:cubicBezTo>
                    <a:cubicBezTo>
                      <a:pt x="1970576" y="3619647"/>
                      <a:pt x="1978326" y="3634175"/>
                      <a:pt x="1981200" y="3649980"/>
                    </a:cubicBezTo>
                    <a:cubicBezTo>
                      <a:pt x="1988526" y="3690276"/>
                      <a:pt x="1989707" y="3731501"/>
                      <a:pt x="1996440" y="3771900"/>
                    </a:cubicBezTo>
                    <a:cubicBezTo>
                      <a:pt x="2001520" y="3802380"/>
                      <a:pt x="2005620" y="3833040"/>
                      <a:pt x="2011680" y="3863340"/>
                    </a:cubicBezTo>
                    <a:cubicBezTo>
                      <a:pt x="2014220" y="3876040"/>
                      <a:pt x="2016490" y="3888797"/>
                      <a:pt x="2019300" y="3901440"/>
                    </a:cubicBezTo>
                    <a:cubicBezTo>
                      <a:pt x="2021572" y="3911663"/>
                      <a:pt x="2024866" y="3921651"/>
                      <a:pt x="2026920" y="3931920"/>
                    </a:cubicBezTo>
                    <a:cubicBezTo>
                      <a:pt x="2029950" y="3947070"/>
                      <a:pt x="2031188" y="3962558"/>
                      <a:pt x="2034540" y="3977640"/>
                    </a:cubicBezTo>
                    <a:cubicBezTo>
                      <a:pt x="2036282" y="3985481"/>
                      <a:pt x="2039953" y="3992777"/>
                      <a:pt x="2042160" y="4000500"/>
                    </a:cubicBezTo>
                    <a:cubicBezTo>
                      <a:pt x="2047684" y="4019834"/>
                      <a:pt x="2049570" y="4035570"/>
                      <a:pt x="2057400" y="4053840"/>
                    </a:cubicBezTo>
                    <a:cubicBezTo>
                      <a:pt x="2061875" y="4064281"/>
                      <a:pt x="2067560" y="4074160"/>
                      <a:pt x="2072640" y="4084320"/>
                    </a:cubicBezTo>
                    <a:cubicBezTo>
                      <a:pt x="2075180" y="4099560"/>
                      <a:pt x="2074835" y="4115574"/>
                      <a:pt x="2080260" y="4130040"/>
                    </a:cubicBezTo>
                    <a:cubicBezTo>
                      <a:pt x="2090231" y="4156630"/>
                      <a:pt x="2104051" y="4181710"/>
                      <a:pt x="2118360" y="4206240"/>
                    </a:cubicBezTo>
                    <a:lnTo>
                      <a:pt x="2171700" y="4297680"/>
                    </a:lnTo>
                    <a:cubicBezTo>
                      <a:pt x="2179209" y="4310446"/>
                      <a:pt x="2186345" y="4323457"/>
                      <a:pt x="2194560" y="4335780"/>
                    </a:cubicBezTo>
                    <a:cubicBezTo>
                      <a:pt x="2199640" y="4343400"/>
                      <a:pt x="2205256" y="4350689"/>
                      <a:pt x="2209800" y="4358640"/>
                    </a:cubicBezTo>
                    <a:cubicBezTo>
                      <a:pt x="2215436" y="4368503"/>
                      <a:pt x="2221052" y="4378484"/>
                      <a:pt x="2225040" y="4389120"/>
                    </a:cubicBezTo>
                    <a:cubicBezTo>
                      <a:pt x="2228717" y="4398926"/>
                      <a:pt x="2227464" y="4410507"/>
                      <a:pt x="2232660" y="4419600"/>
                    </a:cubicBezTo>
                    <a:cubicBezTo>
                      <a:pt x="2238007" y="4428956"/>
                      <a:pt x="2249054" y="4433839"/>
                      <a:pt x="2255520" y="4442460"/>
                    </a:cubicBezTo>
                    <a:cubicBezTo>
                      <a:pt x="2264406" y="4454308"/>
                      <a:pt x="2270165" y="4468237"/>
                      <a:pt x="2278380" y="4480560"/>
                    </a:cubicBezTo>
                    <a:cubicBezTo>
                      <a:pt x="2285425" y="4491127"/>
                      <a:pt x="2295072" y="4499938"/>
                      <a:pt x="2301240" y="4511040"/>
                    </a:cubicBezTo>
                    <a:cubicBezTo>
                      <a:pt x="2318092" y="4541374"/>
                      <a:pt x="2321699" y="4584839"/>
                      <a:pt x="2346960" y="4610100"/>
                    </a:cubicBezTo>
                    <a:lnTo>
                      <a:pt x="2369820" y="4632960"/>
                    </a:lnTo>
                    <a:cubicBezTo>
                      <a:pt x="2372360" y="4643120"/>
                      <a:pt x="2372756" y="4654073"/>
                      <a:pt x="2377440" y="4663440"/>
                    </a:cubicBezTo>
                    <a:cubicBezTo>
                      <a:pt x="2431611" y="4771781"/>
                      <a:pt x="2388944" y="4659803"/>
                      <a:pt x="2423160" y="4739640"/>
                    </a:cubicBezTo>
                    <a:cubicBezTo>
                      <a:pt x="2447302" y="4795971"/>
                      <a:pt x="2401857" y="4719116"/>
                      <a:pt x="2461260" y="4808220"/>
                    </a:cubicBezTo>
                    <a:cubicBezTo>
                      <a:pt x="2466340" y="4815840"/>
                      <a:pt x="2473604" y="4822392"/>
                      <a:pt x="2476500" y="4831080"/>
                    </a:cubicBezTo>
                    <a:cubicBezTo>
                      <a:pt x="2489912" y="4871316"/>
                      <a:pt x="2479665" y="4847257"/>
                      <a:pt x="2514600" y="4899660"/>
                    </a:cubicBezTo>
                    <a:lnTo>
                      <a:pt x="2545080" y="4945380"/>
                    </a:lnTo>
                    <a:cubicBezTo>
                      <a:pt x="2550160" y="4953000"/>
                      <a:pt x="2554825" y="4960914"/>
                      <a:pt x="2560320" y="4968240"/>
                    </a:cubicBezTo>
                    <a:lnTo>
                      <a:pt x="2583180" y="4998720"/>
                    </a:lnTo>
                    <a:cubicBezTo>
                      <a:pt x="2602333" y="5056179"/>
                      <a:pt x="2576497" y="4985354"/>
                      <a:pt x="2606040" y="5044440"/>
                    </a:cubicBezTo>
                    <a:cubicBezTo>
                      <a:pt x="2609632" y="5051624"/>
                      <a:pt x="2610068" y="5060116"/>
                      <a:pt x="2613660" y="5067300"/>
                    </a:cubicBezTo>
                    <a:cubicBezTo>
                      <a:pt x="2617756" y="5075491"/>
                      <a:pt x="2624804" y="5081969"/>
                      <a:pt x="2628900" y="5090160"/>
                    </a:cubicBezTo>
                    <a:cubicBezTo>
                      <a:pt x="2634366" y="5101092"/>
                      <a:pt x="2641699" y="5133734"/>
                      <a:pt x="2644140" y="5143500"/>
                    </a:cubicBezTo>
                    <a:lnTo>
                      <a:pt x="2628900" y="5189220"/>
                    </a:lnTo>
                    <a:cubicBezTo>
                      <a:pt x="2626360" y="5196840"/>
                      <a:pt x="2623228" y="5204288"/>
                      <a:pt x="2621280" y="5212080"/>
                    </a:cubicBezTo>
                    <a:lnTo>
                      <a:pt x="2606040" y="5273040"/>
                    </a:lnTo>
                    <a:lnTo>
                      <a:pt x="2613660" y="5326380"/>
                    </a:lnTo>
                  </a:path>
                </a:pathLst>
              </a:custGeom>
              <a:no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4" name="フリーフォーム 113"/>
              <p:cNvSpPr/>
              <p:nvPr/>
            </p:nvSpPr>
            <p:spPr>
              <a:xfrm>
                <a:off x="4762500" y="2202180"/>
                <a:ext cx="716341" cy="281940"/>
              </a:xfrm>
              <a:custGeom>
                <a:avLst/>
                <a:gdLst>
                  <a:gd name="connsiteX0" fmla="*/ 0 w 716341"/>
                  <a:gd name="connsiteY0" fmla="*/ 0 h 281940"/>
                  <a:gd name="connsiteX1" fmla="*/ 22860 w 716341"/>
                  <a:gd name="connsiteY1" fmla="*/ 38100 h 281940"/>
                  <a:gd name="connsiteX2" fmla="*/ 45720 w 716341"/>
                  <a:gd name="connsiteY2" fmla="*/ 45720 h 281940"/>
                  <a:gd name="connsiteX3" fmla="*/ 99060 w 716341"/>
                  <a:gd name="connsiteY3" fmla="*/ 83820 h 281940"/>
                  <a:gd name="connsiteX4" fmla="*/ 114300 w 716341"/>
                  <a:gd name="connsiteY4" fmla="*/ 106680 h 281940"/>
                  <a:gd name="connsiteX5" fmla="*/ 190500 w 716341"/>
                  <a:gd name="connsiteY5" fmla="*/ 129540 h 281940"/>
                  <a:gd name="connsiteX6" fmla="*/ 457200 w 716341"/>
                  <a:gd name="connsiteY6" fmla="*/ 152400 h 281940"/>
                  <a:gd name="connsiteX7" fmla="*/ 541020 w 716341"/>
                  <a:gd name="connsiteY7" fmla="*/ 160020 h 281940"/>
                  <a:gd name="connsiteX8" fmla="*/ 579120 w 716341"/>
                  <a:gd name="connsiteY8" fmla="*/ 198120 h 281940"/>
                  <a:gd name="connsiteX9" fmla="*/ 624840 w 716341"/>
                  <a:gd name="connsiteY9" fmla="*/ 228600 h 281940"/>
                  <a:gd name="connsiteX10" fmla="*/ 647700 w 716341"/>
                  <a:gd name="connsiteY10" fmla="*/ 236220 h 281940"/>
                  <a:gd name="connsiteX11" fmla="*/ 693420 w 716341"/>
                  <a:gd name="connsiteY11" fmla="*/ 266700 h 281940"/>
                  <a:gd name="connsiteX12" fmla="*/ 716280 w 716341"/>
                  <a:gd name="connsiteY12" fmla="*/ 281940 h 281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716341" h="281940">
                    <a:moveTo>
                      <a:pt x="0" y="0"/>
                    </a:moveTo>
                    <a:cubicBezTo>
                      <a:pt x="7620" y="12700"/>
                      <a:pt x="12387" y="27627"/>
                      <a:pt x="22860" y="38100"/>
                    </a:cubicBezTo>
                    <a:cubicBezTo>
                      <a:pt x="28540" y="43780"/>
                      <a:pt x="39550" y="40578"/>
                      <a:pt x="45720" y="45720"/>
                    </a:cubicBezTo>
                    <a:cubicBezTo>
                      <a:pt x="99844" y="90823"/>
                      <a:pt x="35660" y="67970"/>
                      <a:pt x="99060" y="83820"/>
                    </a:cubicBezTo>
                    <a:cubicBezTo>
                      <a:pt x="104140" y="91440"/>
                      <a:pt x="106534" y="101826"/>
                      <a:pt x="114300" y="106680"/>
                    </a:cubicBezTo>
                    <a:cubicBezTo>
                      <a:pt x="124288" y="112922"/>
                      <a:pt x="174207" y="126049"/>
                      <a:pt x="190500" y="129540"/>
                    </a:cubicBezTo>
                    <a:cubicBezTo>
                      <a:pt x="317663" y="156789"/>
                      <a:pt x="268673" y="144859"/>
                      <a:pt x="457200" y="152400"/>
                    </a:cubicBezTo>
                    <a:cubicBezTo>
                      <a:pt x="485140" y="154940"/>
                      <a:pt x="513588" y="154142"/>
                      <a:pt x="541020" y="160020"/>
                    </a:cubicBezTo>
                    <a:cubicBezTo>
                      <a:pt x="569852" y="166198"/>
                      <a:pt x="560448" y="181782"/>
                      <a:pt x="579120" y="198120"/>
                    </a:cubicBezTo>
                    <a:cubicBezTo>
                      <a:pt x="592904" y="210181"/>
                      <a:pt x="607464" y="222808"/>
                      <a:pt x="624840" y="228600"/>
                    </a:cubicBezTo>
                    <a:cubicBezTo>
                      <a:pt x="632460" y="231140"/>
                      <a:pt x="640679" y="232319"/>
                      <a:pt x="647700" y="236220"/>
                    </a:cubicBezTo>
                    <a:cubicBezTo>
                      <a:pt x="663711" y="245115"/>
                      <a:pt x="676044" y="260908"/>
                      <a:pt x="693420" y="266700"/>
                    </a:cubicBezTo>
                    <a:cubicBezTo>
                      <a:pt x="718690" y="275123"/>
                      <a:pt x="716280" y="266288"/>
                      <a:pt x="716280" y="281940"/>
                    </a:cubicBezTo>
                  </a:path>
                </a:pathLst>
              </a:custGeom>
              <a:no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5" name="フリーフォーム 114"/>
              <p:cNvSpPr/>
              <p:nvPr/>
            </p:nvSpPr>
            <p:spPr>
              <a:xfrm>
                <a:off x="3268980" y="2827020"/>
                <a:ext cx="586740" cy="571500"/>
              </a:xfrm>
              <a:custGeom>
                <a:avLst/>
                <a:gdLst>
                  <a:gd name="connsiteX0" fmla="*/ 586740 w 586740"/>
                  <a:gd name="connsiteY0" fmla="*/ 0 h 571500"/>
                  <a:gd name="connsiteX1" fmla="*/ 525780 w 586740"/>
                  <a:gd name="connsiteY1" fmla="*/ 15240 h 571500"/>
                  <a:gd name="connsiteX2" fmla="*/ 441960 w 586740"/>
                  <a:gd name="connsiteY2" fmla="*/ 68580 h 571500"/>
                  <a:gd name="connsiteX3" fmla="*/ 434340 w 586740"/>
                  <a:gd name="connsiteY3" fmla="*/ 91440 h 571500"/>
                  <a:gd name="connsiteX4" fmla="*/ 381000 w 586740"/>
                  <a:gd name="connsiteY4" fmla="*/ 160020 h 571500"/>
                  <a:gd name="connsiteX5" fmla="*/ 373380 w 586740"/>
                  <a:gd name="connsiteY5" fmla="*/ 182880 h 571500"/>
                  <a:gd name="connsiteX6" fmla="*/ 365760 w 586740"/>
                  <a:gd name="connsiteY6" fmla="*/ 213360 h 571500"/>
                  <a:gd name="connsiteX7" fmla="*/ 327660 w 586740"/>
                  <a:gd name="connsiteY7" fmla="*/ 259080 h 571500"/>
                  <a:gd name="connsiteX8" fmla="*/ 259080 w 586740"/>
                  <a:gd name="connsiteY8" fmla="*/ 342900 h 571500"/>
                  <a:gd name="connsiteX9" fmla="*/ 198120 w 586740"/>
                  <a:gd name="connsiteY9" fmla="*/ 388620 h 571500"/>
                  <a:gd name="connsiteX10" fmla="*/ 129540 w 586740"/>
                  <a:gd name="connsiteY10" fmla="*/ 457200 h 571500"/>
                  <a:gd name="connsiteX11" fmla="*/ 38100 w 586740"/>
                  <a:gd name="connsiteY11" fmla="*/ 533400 h 571500"/>
                  <a:gd name="connsiteX12" fmla="*/ 0 w 586740"/>
                  <a:gd name="connsiteY12" fmla="*/ 571500 h 57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86740" h="571500">
                    <a:moveTo>
                      <a:pt x="586740" y="0"/>
                    </a:moveTo>
                    <a:cubicBezTo>
                      <a:pt x="575563" y="2235"/>
                      <a:pt x="539345" y="7841"/>
                      <a:pt x="525780" y="15240"/>
                    </a:cubicBezTo>
                    <a:cubicBezTo>
                      <a:pt x="502155" y="28126"/>
                      <a:pt x="467521" y="51540"/>
                      <a:pt x="441960" y="68580"/>
                    </a:cubicBezTo>
                    <a:cubicBezTo>
                      <a:pt x="439420" y="76200"/>
                      <a:pt x="438241" y="84419"/>
                      <a:pt x="434340" y="91440"/>
                    </a:cubicBezTo>
                    <a:cubicBezTo>
                      <a:pt x="411554" y="132455"/>
                      <a:pt x="408768" y="132252"/>
                      <a:pt x="381000" y="160020"/>
                    </a:cubicBezTo>
                    <a:cubicBezTo>
                      <a:pt x="378460" y="167640"/>
                      <a:pt x="375587" y="175157"/>
                      <a:pt x="373380" y="182880"/>
                    </a:cubicBezTo>
                    <a:cubicBezTo>
                      <a:pt x="370503" y="192950"/>
                      <a:pt x="371148" y="204380"/>
                      <a:pt x="365760" y="213360"/>
                    </a:cubicBezTo>
                    <a:cubicBezTo>
                      <a:pt x="355553" y="230371"/>
                      <a:pt x="339563" y="243210"/>
                      <a:pt x="327660" y="259080"/>
                    </a:cubicBezTo>
                    <a:cubicBezTo>
                      <a:pt x="289822" y="309530"/>
                      <a:pt x="307577" y="301864"/>
                      <a:pt x="259080" y="342900"/>
                    </a:cubicBezTo>
                    <a:cubicBezTo>
                      <a:pt x="239690" y="359307"/>
                      <a:pt x="216081" y="370659"/>
                      <a:pt x="198120" y="388620"/>
                    </a:cubicBezTo>
                    <a:cubicBezTo>
                      <a:pt x="175260" y="411480"/>
                      <a:pt x="154376" y="436504"/>
                      <a:pt x="129540" y="457200"/>
                    </a:cubicBezTo>
                    <a:cubicBezTo>
                      <a:pt x="99060" y="482600"/>
                      <a:pt x="66155" y="505345"/>
                      <a:pt x="38100" y="533400"/>
                    </a:cubicBezTo>
                    <a:lnTo>
                      <a:pt x="0" y="571500"/>
                    </a:lnTo>
                  </a:path>
                </a:pathLst>
              </a:custGeom>
              <a:no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6" name="フリーフォーム 115"/>
              <p:cNvSpPr/>
              <p:nvPr/>
            </p:nvSpPr>
            <p:spPr>
              <a:xfrm>
                <a:off x="3779520" y="4267200"/>
                <a:ext cx="45720" cy="541020"/>
              </a:xfrm>
              <a:custGeom>
                <a:avLst/>
                <a:gdLst>
                  <a:gd name="connsiteX0" fmla="*/ 0 w 45720"/>
                  <a:gd name="connsiteY0" fmla="*/ 0 h 541020"/>
                  <a:gd name="connsiteX1" fmla="*/ 15240 w 45720"/>
                  <a:gd name="connsiteY1" fmla="*/ 38100 h 541020"/>
                  <a:gd name="connsiteX2" fmla="*/ 30480 w 45720"/>
                  <a:gd name="connsiteY2" fmla="*/ 60960 h 541020"/>
                  <a:gd name="connsiteX3" fmla="*/ 38100 w 45720"/>
                  <a:gd name="connsiteY3" fmla="*/ 91440 h 541020"/>
                  <a:gd name="connsiteX4" fmla="*/ 45720 w 45720"/>
                  <a:gd name="connsiteY4" fmla="*/ 114300 h 541020"/>
                  <a:gd name="connsiteX5" fmla="*/ 30480 w 45720"/>
                  <a:gd name="connsiteY5" fmla="*/ 266700 h 541020"/>
                  <a:gd name="connsiteX6" fmla="*/ 15240 w 45720"/>
                  <a:gd name="connsiteY6" fmla="*/ 335280 h 541020"/>
                  <a:gd name="connsiteX7" fmla="*/ 7620 w 45720"/>
                  <a:gd name="connsiteY7" fmla="*/ 373380 h 541020"/>
                  <a:gd name="connsiteX8" fmla="*/ 15240 w 45720"/>
                  <a:gd name="connsiteY8" fmla="*/ 457200 h 541020"/>
                  <a:gd name="connsiteX9" fmla="*/ 30480 w 45720"/>
                  <a:gd name="connsiteY9" fmla="*/ 518160 h 541020"/>
                  <a:gd name="connsiteX10" fmla="*/ 38100 w 45720"/>
                  <a:gd name="connsiteY10" fmla="*/ 541020 h 541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5720" h="541020">
                    <a:moveTo>
                      <a:pt x="0" y="0"/>
                    </a:moveTo>
                    <a:cubicBezTo>
                      <a:pt x="5080" y="12700"/>
                      <a:pt x="9123" y="25866"/>
                      <a:pt x="15240" y="38100"/>
                    </a:cubicBezTo>
                    <a:cubicBezTo>
                      <a:pt x="19336" y="46291"/>
                      <a:pt x="26872" y="52542"/>
                      <a:pt x="30480" y="60960"/>
                    </a:cubicBezTo>
                    <a:cubicBezTo>
                      <a:pt x="34605" y="70586"/>
                      <a:pt x="35223" y="81370"/>
                      <a:pt x="38100" y="91440"/>
                    </a:cubicBezTo>
                    <a:cubicBezTo>
                      <a:pt x="40307" y="99163"/>
                      <a:pt x="43180" y="106680"/>
                      <a:pt x="45720" y="114300"/>
                    </a:cubicBezTo>
                    <a:cubicBezTo>
                      <a:pt x="39963" y="189135"/>
                      <a:pt x="41026" y="203425"/>
                      <a:pt x="30480" y="266700"/>
                    </a:cubicBezTo>
                    <a:cubicBezTo>
                      <a:pt x="22819" y="312664"/>
                      <a:pt x="24373" y="294180"/>
                      <a:pt x="15240" y="335280"/>
                    </a:cubicBezTo>
                    <a:cubicBezTo>
                      <a:pt x="12430" y="347923"/>
                      <a:pt x="10160" y="360680"/>
                      <a:pt x="7620" y="373380"/>
                    </a:cubicBezTo>
                    <a:cubicBezTo>
                      <a:pt x="10160" y="401320"/>
                      <a:pt x="10864" y="429488"/>
                      <a:pt x="15240" y="457200"/>
                    </a:cubicBezTo>
                    <a:cubicBezTo>
                      <a:pt x="18507" y="477889"/>
                      <a:pt x="23856" y="498289"/>
                      <a:pt x="30480" y="518160"/>
                    </a:cubicBezTo>
                    <a:lnTo>
                      <a:pt x="38100" y="541020"/>
                    </a:lnTo>
                  </a:path>
                </a:pathLst>
              </a:custGeom>
              <a:no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7" name="フリーフォーム 116"/>
              <p:cNvSpPr/>
              <p:nvPr/>
            </p:nvSpPr>
            <p:spPr>
              <a:xfrm>
                <a:off x="3832860" y="4465320"/>
                <a:ext cx="106680" cy="304800"/>
              </a:xfrm>
              <a:custGeom>
                <a:avLst/>
                <a:gdLst>
                  <a:gd name="connsiteX0" fmla="*/ 0 w 106680"/>
                  <a:gd name="connsiteY0" fmla="*/ 0 h 304800"/>
                  <a:gd name="connsiteX1" fmla="*/ 7620 w 106680"/>
                  <a:gd name="connsiteY1" fmla="*/ 106680 h 304800"/>
                  <a:gd name="connsiteX2" fmla="*/ 45720 w 106680"/>
                  <a:gd name="connsiteY2" fmla="*/ 175260 h 304800"/>
                  <a:gd name="connsiteX3" fmla="*/ 83820 w 106680"/>
                  <a:gd name="connsiteY3" fmla="*/ 220980 h 304800"/>
                  <a:gd name="connsiteX4" fmla="*/ 99060 w 106680"/>
                  <a:gd name="connsiteY4" fmla="*/ 281940 h 304800"/>
                  <a:gd name="connsiteX5" fmla="*/ 106680 w 106680"/>
                  <a:gd name="connsiteY5" fmla="*/ 304800 h 304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6680" h="304800">
                    <a:moveTo>
                      <a:pt x="0" y="0"/>
                    </a:moveTo>
                    <a:cubicBezTo>
                      <a:pt x="2540" y="35560"/>
                      <a:pt x="3455" y="71274"/>
                      <a:pt x="7620" y="106680"/>
                    </a:cubicBezTo>
                    <a:cubicBezTo>
                      <a:pt x="10494" y="131109"/>
                      <a:pt x="34815" y="158903"/>
                      <a:pt x="45720" y="175260"/>
                    </a:cubicBezTo>
                    <a:cubicBezTo>
                      <a:pt x="66938" y="207086"/>
                      <a:pt x="54484" y="191644"/>
                      <a:pt x="83820" y="220980"/>
                    </a:cubicBezTo>
                    <a:cubicBezTo>
                      <a:pt x="101238" y="273235"/>
                      <a:pt x="80670" y="208378"/>
                      <a:pt x="99060" y="281940"/>
                    </a:cubicBezTo>
                    <a:cubicBezTo>
                      <a:pt x="101008" y="289732"/>
                      <a:pt x="106680" y="304800"/>
                      <a:pt x="106680" y="304800"/>
                    </a:cubicBezTo>
                  </a:path>
                </a:pathLst>
              </a:custGeom>
              <a:noFill/>
              <a:ln w="158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8" name="フリーフォーム 117"/>
              <p:cNvSpPr/>
              <p:nvPr/>
            </p:nvSpPr>
            <p:spPr>
              <a:xfrm>
                <a:off x="2179320" y="5593080"/>
                <a:ext cx="914400" cy="731520"/>
              </a:xfrm>
              <a:custGeom>
                <a:avLst/>
                <a:gdLst>
                  <a:gd name="connsiteX0" fmla="*/ 914400 w 914400"/>
                  <a:gd name="connsiteY0" fmla="*/ 0 h 731520"/>
                  <a:gd name="connsiteX1" fmla="*/ 876300 w 914400"/>
                  <a:gd name="connsiteY1" fmla="*/ 7620 h 731520"/>
                  <a:gd name="connsiteX2" fmla="*/ 853440 w 914400"/>
                  <a:gd name="connsiteY2" fmla="*/ 30480 h 731520"/>
                  <a:gd name="connsiteX3" fmla="*/ 739140 w 914400"/>
                  <a:gd name="connsiteY3" fmla="*/ 99060 h 731520"/>
                  <a:gd name="connsiteX4" fmla="*/ 640080 w 914400"/>
                  <a:gd name="connsiteY4" fmla="*/ 144780 h 731520"/>
                  <a:gd name="connsiteX5" fmla="*/ 571500 w 914400"/>
                  <a:gd name="connsiteY5" fmla="*/ 182880 h 731520"/>
                  <a:gd name="connsiteX6" fmla="*/ 426720 w 914400"/>
                  <a:gd name="connsiteY6" fmla="*/ 251460 h 731520"/>
                  <a:gd name="connsiteX7" fmla="*/ 335280 w 914400"/>
                  <a:gd name="connsiteY7" fmla="*/ 304800 h 731520"/>
                  <a:gd name="connsiteX8" fmla="*/ 274320 w 914400"/>
                  <a:gd name="connsiteY8" fmla="*/ 350520 h 731520"/>
                  <a:gd name="connsiteX9" fmla="*/ 259080 w 914400"/>
                  <a:gd name="connsiteY9" fmla="*/ 396240 h 731520"/>
                  <a:gd name="connsiteX10" fmla="*/ 251460 w 914400"/>
                  <a:gd name="connsiteY10" fmla="*/ 419100 h 731520"/>
                  <a:gd name="connsiteX11" fmla="*/ 220980 w 914400"/>
                  <a:gd name="connsiteY11" fmla="*/ 464820 h 731520"/>
                  <a:gd name="connsiteX12" fmla="*/ 205740 w 914400"/>
                  <a:gd name="connsiteY12" fmla="*/ 487680 h 731520"/>
                  <a:gd name="connsiteX13" fmla="*/ 175260 w 914400"/>
                  <a:gd name="connsiteY13" fmla="*/ 518160 h 731520"/>
                  <a:gd name="connsiteX14" fmla="*/ 152400 w 914400"/>
                  <a:gd name="connsiteY14" fmla="*/ 548640 h 731520"/>
                  <a:gd name="connsiteX15" fmla="*/ 106680 w 914400"/>
                  <a:gd name="connsiteY15" fmla="*/ 617220 h 731520"/>
                  <a:gd name="connsiteX16" fmla="*/ 60960 w 914400"/>
                  <a:gd name="connsiteY16" fmla="*/ 685800 h 731520"/>
                  <a:gd name="connsiteX17" fmla="*/ 45720 w 914400"/>
                  <a:gd name="connsiteY17" fmla="*/ 708660 h 731520"/>
                  <a:gd name="connsiteX18" fmla="*/ 22860 w 914400"/>
                  <a:gd name="connsiteY18" fmla="*/ 716280 h 731520"/>
                  <a:gd name="connsiteX19" fmla="*/ 0 w 914400"/>
                  <a:gd name="connsiteY19" fmla="*/ 731520 h 7315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914400" h="731520">
                    <a:moveTo>
                      <a:pt x="914400" y="0"/>
                    </a:moveTo>
                    <a:cubicBezTo>
                      <a:pt x="901700" y="2540"/>
                      <a:pt x="887884" y="1828"/>
                      <a:pt x="876300" y="7620"/>
                    </a:cubicBezTo>
                    <a:cubicBezTo>
                      <a:pt x="866661" y="12439"/>
                      <a:pt x="862406" y="24502"/>
                      <a:pt x="853440" y="30480"/>
                    </a:cubicBezTo>
                    <a:cubicBezTo>
                      <a:pt x="816470" y="55126"/>
                      <a:pt x="779482" y="80440"/>
                      <a:pt x="739140" y="99060"/>
                    </a:cubicBezTo>
                    <a:cubicBezTo>
                      <a:pt x="706120" y="114300"/>
                      <a:pt x="672608" y="128516"/>
                      <a:pt x="640080" y="144780"/>
                    </a:cubicBezTo>
                    <a:cubicBezTo>
                      <a:pt x="616690" y="156475"/>
                      <a:pt x="594890" y="171185"/>
                      <a:pt x="571500" y="182880"/>
                    </a:cubicBezTo>
                    <a:cubicBezTo>
                      <a:pt x="491432" y="222914"/>
                      <a:pt x="497044" y="212782"/>
                      <a:pt x="426720" y="251460"/>
                    </a:cubicBezTo>
                    <a:cubicBezTo>
                      <a:pt x="395801" y="268465"/>
                      <a:pt x="365695" y="286909"/>
                      <a:pt x="335280" y="304800"/>
                    </a:cubicBezTo>
                    <a:cubicBezTo>
                      <a:pt x="289292" y="331852"/>
                      <a:pt x="306669" y="318171"/>
                      <a:pt x="274320" y="350520"/>
                    </a:cubicBezTo>
                    <a:lnTo>
                      <a:pt x="259080" y="396240"/>
                    </a:lnTo>
                    <a:cubicBezTo>
                      <a:pt x="256540" y="403860"/>
                      <a:pt x="255915" y="412417"/>
                      <a:pt x="251460" y="419100"/>
                    </a:cubicBezTo>
                    <a:lnTo>
                      <a:pt x="220980" y="464820"/>
                    </a:lnTo>
                    <a:cubicBezTo>
                      <a:pt x="215900" y="472440"/>
                      <a:pt x="212216" y="481204"/>
                      <a:pt x="205740" y="487680"/>
                    </a:cubicBezTo>
                    <a:cubicBezTo>
                      <a:pt x="195580" y="497840"/>
                      <a:pt x="184722" y="507347"/>
                      <a:pt x="175260" y="518160"/>
                    </a:cubicBezTo>
                    <a:cubicBezTo>
                      <a:pt x="166897" y="527718"/>
                      <a:pt x="159683" y="538236"/>
                      <a:pt x="152400" y="548640"/>
                    </a:cubicBezTo>
                    <a:cubicBezTo>
                      <a:pt x="136645" y="571148"/>
                      <a:pt x="121920" y="594360"/>
                      <a:pt x="106680" y="617220"/>
                    </a:cubicBezTo>
                    <a:lnTo>
                      <a:pt x="60960" y="685800"/>
                    </a:lnTo>
                    <a:cubicBezTo>
                      <a:pt x="55880" y="693420"/>
                      <a:pt x="54408" y="705764"/>
                      <a:pt x="45720" y="708660"/>
                    </a:cubicBezTo>
                    <a:cubicBezTo>
                      <a:pt x="38100" y="711200"/>
                      <a:pt x="30044" y="712688"/>
                      <a:pt x="22860" y="716280"/>
                    </a:cubicBezTo>
                    <a:cubicBezTo>
                      <a:pt x="14669" y="720376"/>
                      <a:pt x="0" y="731520"/>
                      <a:pt x="0" y="731520"/>
                    </a:cubicBezTo>
                  </a:path>
                </a:pathLst>
              </a:custGeom>
              <a:no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9" name="フリーフォーム 118"/>
              <p:cNvSpPr/>
              <p:nvPr/>
            </p:nvSpPr>
            <p:spPr>
              <a:xfrm>
                <a:off x="6553200" y="5661660"/>
                <a:ext cx="137189" cy="472440"/>
              </a:xfrm>
              <a:custGeom>
                <a:avLst/>
                <a:gdLst>
                  <a:gd name="connsiteX0" fmla="*/ 0 w 137189"/>
                  <a:gd name="connsiteY0" fmla="*/ 0 h 472440"/>
                  <a:gd name="connsiteX1" fmla="*/ 38100 w 137189"/>
                  <a:gd name="connsiteY1" fmla="*/ 53340 h 472440"/>
                  <a:gd name="connsiteX2" fmla="*/ 68580 w 137189"/>
                  <a:gd name="connsiteY2" fmla="*/ 99060 h 472440"/>
                  <a:gd name="connsiteX3" fmla="*/ 68580 w 137189"/>
                  <a:gd name="connsiteY3" fmla="*/ 213360 h 472440"/>
                  <a:gd name="connsiteX4" fmla="*/ 38100 w 137189"/>
                  <a:gd name="connsiteY4" fmla="*/ 274320 h 472440"/>
                  <a:gd name="connsiteX5" fmla="*/ 15240 w 137189"/>
                  <a:gd name="connsiteY5" fmla="*/ 320040 h 472440"/>
                  <a:gd name="connsiteX6" fmla="*/ 45720 w 137189"/>
                  <a:gd name="connsiteY6" fmla="*/ 350520 h 472440"/>
                  <a:gd name="connsiteX7" fmla="*/ 68580 w 137189"/>
                  <a:gd name="connsiteY7" fmla="*/ 373380 h 472440"/>
                  <a:gd name="connsiteX8" fmla="*/ 91440 w 137189"/>
                  <a:gd name="connsiteY8" fmla="*/ 388620 h 472440"/>
                  <a:gd name="connsiteX9" fmla="*/ 121920 w 137189"/>
                  <a:gd name="connsiteY9" fmla="*/ 441960 h 472440"/>
                  <a:gd name="connsiteX10" fmla="*/ 137160 w 137189"/>
                  <a:gd name="connsiteY10" fmla="*/ 472440 h 472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37189" h="472440">
                    <a:moveTo>
                      <a:pt x="0" y="0"/>
                    </a:moveTo>
                    <a:cubicBezTo>
                      <a:pt x="36586" y="91464"/>
                      <a:pt x="-8155" y="477"/>
                      <a:pt x="38100" y="53340"/>
                    </a:cubicBezTo>
                    <a:cubicBezTo>
                      <a:pt x="50161" y="67124"/>
                      <a:pt x="68580" y="99060"/>
                      <a:pt x="68580" y="99060"/>
                    </a:cubicBezTo>
                    <a:cubicBezTo>
                      <a:pt x="77842" y="145372"/>
                      <a:pt x="84118" y="157422"/>
                      <a:pt x="68580" y="213360"/>
                    </a:cubicBezTo>
                    <a:cubicBezTo>
                      <a:pt x="62500" y="235250"/>
                      <a:pt x="48260" y="254000"/>
                      <a:pt x="38100" y="274320"/>
                    </a:cubicBezTo>
                    <a:lnTo>
                      <a:pt x="15240" y="320040"/>
                    </a:lnTo>
                    <a:cubicBezTo>
                      <a:pt x="29754" y="363583"/>
                      <a:pt x="10886" y="327297"/>
                      <a:pt x="45720" y="350520"/>
                    </a:cubicBezTo>
                    <a:cubicBezTo>
                      <a:pt x="54686" y="356498"/>
                      <a:pt x="60301" y="366481"/>
                      <a:pt x="68580" y="373380"/>
                    </a:cubicBezTo>
                    <a:cubicBezTo>
                      <a:pt x="75615" y="379243"/>
                      <a:pt x="83820" y="383540"/>
                      <a:pt x="91440" y="388620"/>
                    </a:cubicBezTo>
                    <a:cubicBezTo>
                      <a:pt x="103806" y="425717"/>
                      <a:pt x="93087" y="401594"/>
                      <a:pt x="121920" y="441960"/>
                    </a:cubicBezTo>
                    <a:cubicBezTo>
                      <a:pt x="138569" y="465269"/>
                      <a:pt x="137160" y="456124"/>
                      <a:pt x="137160" y="472440"/>
                    </a:cubicBezTo>
                  </a:path>
                </a:pathLst>
              </a:custGeom>
              <a:no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0" name="フリーフォーム 119"/>
              <p:cNvSpPr/>
              <p:nvPr/>
            </p:nvSpPr>
            <p:spPr>
              <a:xfrm>
                <a:off x="5875020" y="4114800"/>
                <a:ext cx="1325880" cy="845820"/>
              </a:xfrm>
              <a:custGeom>
                <a:avLst/>
                <a:gdLst>
                  <a:gd name="connsiteX0" fmla="*/ 0 w 1325880"/>
                  <a:gd name="connsiteY0" fmla="*/ 0 h 845820"/>
                  <a:gd name="connsiteX1" fmla="*/ 68580 w 1325880"/>
                  <a:gd name="connsiteY1" fmla="*/ 22860 h 845820"/>
                  <a:gd name="connsiteX2" fmla="*/ 129540 w 1325880"/>
                  <a:gd name="connsiteY2" fmla="*/ 30480 h 845820"/>
                  <a:gd name="connsiteX3" fmla="*/ 160020 w 1325880"/>
                  <a:gd name="connsiteY3" fmla="*/ 38100 h 845820"/>
                  <a:gd name="connsiteX4" fmla="*/ 243840 w 1325880"/>
                  <a:gd name="connsiteY4" fmla="*/ 60960 h 845820"/>
                  <a:gd name="connsiteX5" fmla="*/ 289560 w 1325880"/>
                  <a:gd name="connsiteY5" fmla="*/ 99060 h 845820"/>
                  <a:gd name="connsiteX6" fmla="*/ 320040 w 1325880"/>
                  <a:gd name="connsiteY6" fmla="*/ 121920 h 845820"/>
                  <a:gd name="connsiteX7" fmla="*/ 342900 w 1325880"/>
                  <a:gd name="connsiteY7" fmla="*/ 152400 h 845820"/>
                  <a:gd name="connsiteX8" fmla="*/ 419100 w 1325880"/>
                  <a:gd name="connsiteY8" fmla="*/ 198120 h 845820"/>
                  <a:gd name="connsiteX9" fmla="*/ 441960 w 1325880"/>
                  <a:gd name="connsiteY9" fmla="*/ 220980 h 845820"/>
                  <a:gd name="connsiteX10" fmla="*/ 464820 w 1325880"/>
                  <a:gd name="connsiteY10" fmla="*/ 228600 h 845820"/>
                  <a:gd name="connsiteX11" fmla="*/ 510540 w 1325880"/>
                  <a:gd name="connsiteY11" fmla="*/ 259080 h 845820"/>
                  <a:gd name="connsiteX12" fmla="*/ 609600 w 1325880"/>
                  <a:gd name="connsiteY12" fmla="*/ 289560 h 845820"/>
                  <a:gd name="connsiteX13" fmla="*/ 662940 w 1325880"/>
                  <a:gd name="connsiteY13" fmla="*/ 320040 h 845820"/>
                  <a:gd name="connsiteX14" fmla="*/ 685800 w 1325880"/>
                  <a:gd name="connsiteY14" fmla="*/ 335280 h 845820"/>
                  <a:gd name="connsiteX15" fmla="*/ 739140 w 1325880"/>
                  <a:gd name="connsiteY15" fmla="*/ 358140 h 845820"/>
                  <a:gd name="connsiteX16" fmla="*/ 762000 w 1325880"/>
                  <a:gd name="connsiteY16" fmla="*/ 381000 h 845820"/>
                  <a:gd name="connsiteX17" fmla="*/ 792480 w 1325880"/>
                  <a:gd name="connsiteY17" fmla="*/ 403860 h 845820"/>
                  <a:gd name="connsiteX18" fmla="*/ 845820 w 1325880"/>
                  <a:gd name="connsiteY18" fmla="*/ 457200 h 845820"/>
                  <a:gd name="connsiteX19" fmla="*/ 868680 w 1325880"/>
                  <a:gd name="connsiteY19" fmla="*/ 480060 h 845820"/>
                  <a:gd name="connsiteX20" fmla="*/ 899160 w 1325880"/>
                  <a:gd name="connsiteY20" fmla="*/ 525780 h 845820"/>
                  <a:gd name="connsiteX21" fmla="*/ 922020 w 1325880"/>
                  <a:gd name="connsiteY21" fmla="*/ 571500 h 845820"/>
                  <a:gd name="connsiteX22" fmla="*/ 944880 w 1325880"/>
                  <a:gd name="connsiteY22" fmla="*/ 624840 h 845820"/>
                  <a:gd name="connsiteX23" fmla="*/ 952500 w 1325880"/>
                  <a:gd name="connsiteY23" fmla="*/ 647700 h 845820"/>
                  <a:gd name="connsiteX24" fmla="*/ 1005840 w 1325880"/>
                  <a:gd name="connsiteY24" fmla="*/ 716280 h 845820"/>
                  <a:gd name="connsiteX25" fmla="*/ 1028700 w 1325880"/>
                  <a:gd name="connsiteY25" fmla="*/ 731520 h 845820"/>
                  <a:gd name="connsiteX26" fmla="*/ 1051560 w 1325880"/>
                  <a:gd name="connsiteY26" fmla="*/ 739140 h 845820"/>
                  <a:gd name="connsiteX27" fmla="*/ 1112520 w 1325880"/>
                  <a:gd name="connsiteY27" fmla="*/ 731520 h 845820"/>
                  <a:gd name="connsiteX28" fmla="*/ 1143000 w 1325880"/>
                  <a:gd name="connsiteY28" fmla="*/ 716280 h 845820"/>
                  <a:gd name="connsiteX29" fmla="*/ 1181100 w 1325880"/>
                  <a:gd name="connsiteY29" fmla="*/ 708660 h 845820"/>
                  <a:gd name="connsiteX30" fmla="*/ 1211580 w 1325880"/>
                  <a:gd name="connsiteY30" fmla="*/ 701040 h 845820"/>
                  <a:gd name="connsiteX31" fmla="*/ 1242060 w 1325880"/>
                  <a:gd name="connsiteY31" fmla="*/ 708660 h 845820"/>
                  <a:gd name="connsiteX32" fmla="*/ 1295400 w 1325880"/>
                  <a:gd name="connsiteY32" fmla="*/ 762000 h 845820"/>
                  <a:gd name="connsiteX33" fmla="*/ 1303020 w 1325880"/>
                  <a:gd name="connsiteY33" fmla="*/ 792480 h 845820"/>
                  <a:gd name="connsiteX34" fmla="*/ 1325880 w 1325880"/>
                  <a:gd name="connsiteY34" fmla="*/ 845820 h 8458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1325880" h="845820">
                    <a:moveTo>
                      <a:pt x="0" y="0"/>
                    </a:moveTo>
                    <a:cubicBezTo>
                      <a:pt x="27416" y="10966"/>
                      <a:pt x="40455" y="18173"/>
                      <a:pt x="68580" y="22860"/>
                    </a:cubicBezTo>
                    <a:cubicBezTo>
                      <a:pt x="88780" y="26227"/>
                      <a:pt x="109340" y="27113"/>
                      <a:pt x="129540" y="30480"/>
                    </a:cubicBezTo>
                    <a:cubicBezTo>
                      <a:pt x="139870" y="32202"/>
                      <a:pt x="149797" y="35828"/>
                      <a:pt x="160020" y="38100"/>
                    </a:cubicBezTo>
                    <a:cubicBezTo>
                      <a:pt x="181490" y="42871"/>
                      <a:pt x="225998" y="49066"/>
                      <a:pt x="243840" y="60960"/>
                    </a:cubicBezTo>
                    <a:cubicBezTo>
                      <a:pt x="294364" y="94643"/>
                      <a:pt x="238222" y="55056"/>
                      <a:pt x="289560" y="99060"/>
                    </a:cubicBezTo>
                    <a:cubicBezTo>
                      <a:pt x="299203" y="107325"/>
                      <a:pt x="311060" y="112940"/>
                      <a:pt x="320040" y="121920"/>
                    </a:cubicBezTo>
                    <a:cubicBezTo>
                      <a:pt x="329020" y="130900"/>
                      <a:pt x="333408" y="143963"/>
                      <a:pt x="342900" y="152400"/>
                    </a:cubicBezTo>
                    <a:cubicBezTo>
                      <a:pt x="420590" y="221458"/>
                      <a:pt x="358272" y="154671"/>
                      <a:pt x="419100" y="198120"/>
                    </a:cubicBezTo>
                    <a:cubicBezTo>
                      <a:pt x="427869" y="204384"/>
                      <a:pt x="432994" y="215002"/>
                      <a:pt x="441960" y="220980"/>
                    </a:cubicBezTo>
                    <a:cubicBezTo>
                      <a:pt x="448643" y="225435"/>
                      <a:pt x="457799" y="224699"/>
                      <a:pt x="464820" y="228600"/>
                    </a:cubicBezTo>
                    <a:cubicBezTo>
                      <a:pt x="480831" y="237495"/>
                      <a:pt x="493164" y="253288"/>
                      <a:pt x="510540" y="259080"/>
                    </a:cubicBezTo>
                    <a:cubicBezTo>
                      <a:pt x="589055" y="285252"/>
                      <a:pt x="555743" y="276096"/>
                      <a:pt x="609600" y="289560"/>
                    </a:cubicBezTo>
                    <a:cubicBezTo>
                      <a:pt x="665295" y="326690"/>
                      <a:pt x="595265" y="281369"/>
                      <a:pt x="662940" y="320040"/>
                    </a:cubicBezTo>
                    <a:cubicBezTo>
                      <a:pt x="670891" y="324584"/>
                      <a:pt x="677609" y="331184"/>
                      <a:pt x="685800" y="335280"/>
                    </a:cubicBezTo>
                    <a:cubicBezTo>
                      <a:pt x="718965" y="351863"/>
                      <a:pt x="702142" y="331713"/>
                      <a:pt x="739140" y="358140"/>
                    </a:cubicBezTo>
                    <a:cubicBezTo>
                      <a:pt x="747909" y="364404"/>
                      <a:pt x="753818" y="373987"/>
                      <a:pt x="762000" y="381000"/>
                    </a:cubicBezTo>
                    <a:cubicBezTo>
                      <a:pt x="771643" y="389265"/>
                      <a:pt x="783083" y="395317"/>
                      <a:pt x="792480" y="403860"/>
                    </a:cubicBezTo>
                    <a:cubicBezTo>
                      <a:pt x="811086" y="420774"/>
                      <a:pt x="828040" y="439420"/>
                      <a:pt x="845820" y="457200"/>
                    </a:cubicBezTo>
                    <a:cubicBezTo>
                      <a:pt x="853440" y="464820"/>
                      <a:pt x="862702" y="471094"/>
                      <a:pt x="868680" y="480060"/>
                    </a:cubicBezTo>
                    <a:cubicBezTo>
                      <a:pt x="878840" y="495300"/>
                      <a:pt x="893368" y="508404"/>
                      <a:pt x="899160" y="525780"/>
                    </a:cubicBezTo>
                    <a:cubicBezTo>
                      <a:pt x="909676" y="557328"/>
                      <a:pt x="902325" y="541957"/>
                      <a:pt x="922020" y="571500"/>
                    </a:cubicBezTo>
                    <a:cubicBezTo>
                      <a:pt x="937879" y="634935"/>
                      <a:pt x="918568" y="572217"/>
                      <a:pt x="944880" y="624840"/>
                    </a:cubicBezTo>
                    <a:cubicBezTo>
                      <a:pt x="948472" y="632024"/>
                      <a:pt x="948599" y="640679"/>
                      <a:pt x="952500" y="647700"/>
                    </a:cubicBezTo>
                    <a:cubicBezTo>
                      <a:pt x="967149" y="674068"/>
                      <a:pt x="982860" y="697130"/>
                      <a:pt x="1005840" y="716280"/>
                    </a:cubicBezTo>
                    <a:cubicBezTo>
                      <a:pt x="1012875" y="722143"/>
                      <a:pt x="1020509" y="727424"/>
                      <a:pt x="1028700" y="731520"/>
                    </a:cubicBezTo>
                    <a:cubicBezTo>
                      <a:pt x="1035884" y="735112"/>
                      <a:pt x="1043940" y="736600"/>
                      <a:pt x="1051560" y="739140"/>
                    </a:cubicBezTo>
                    <a:cubicBezTo>
                      <a:pt x="1071880" y="736600"/>
                      <a:pt x="1092653" y="736487"/>
                      <a:pt x="1112520" y="731520"/>
                    </a:cubicBezTo>
                    <a:cubicBezTo>
                      <a:pt x="1123540" y="728765"/>
                      <a:pt x="1132224" y="719872"/>
                      <a:pt x="1143000" y="716280"/>
                    </a:cubicBezTo>
                    <a:cubicBezTo>
                      <a:pt x="1155287" y="712184"/>
                      <a:pt x="1168457" y="711470"/>
                      <a:pt x="1181100" y="708660"/>
                    </a:cubicBezTo>
                    <a:cubicBezTo>
                      <a:pt x="1191323" y="706388"/>
                      <a:pt x="1201420" y="703580"/>
                      <a:pt x="1211580" y="701040"/>
                    </a:cubicBezTo>
                    <a:cubicBezTo>
                      <a:pt x="1221740" y="703580"/>
                      <a:pt x="1232693" y="703976"/>
                      <a:pt x="1242060" y="708660"/>
                    </a:cubicBezTo>
                    <a:cubicBezTo>
                      <a:pt x="1270508" y="722884"/>
                      <a:pt x="1277112" y="737616"/>
                      <a:pt x="1295400" y="762000"/>
                    </a:cubicBezTo>
                    <a:cubicBezTo>
                      <a:pt x="1297940" y="772160"/>
                      <a:pt x="1300011" y="782449"/>
                      <a:pt x="1303020" y="792480"/>
                    </a:cubicBezTo>
                    <a:cubicBezTo>
                      <a:pt x="1317057" y="839268"/>
                      <a:pt x="1307424" y="827364"/>
                      <a:pt x="1325880" y="845820"/>
                    </a:cubicBezTo>
                  </a:path>
                </a:pathLst>
              </a:custGeom>
              <a:no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1" name="フリーフォーム 120"/>
              <p:cNvSpPr/>
              <p:nvPr/>
            </p:nvSpPr>
            <p:spPr>
              <a:xfrm>
                <a:off x="6370320" y="4343400"/>
                <a:ext cx="281969" cy="586740"/>
              </a:xfrm>
              <a:custGeom>
                <a:avLst/>
                <a:gdLst>
                  <a:gd name="connsiteX0" fmla="*/ 0 w 281969"/>
                  <a:gd name="connsiteY0" fmla="*/ 0 h 586740"/>
                  <a:gd name="connsiteX1" fmla="*/ 83820 w 281969"/>
                  <a:gd name="connsiteY1" fmla="*/ 60960 h 586740"/>
                  <a:gd name="connsiteX2" fmla="*/ 106680 w 281969"/>
                  <a:gd name="connsiteY2" fmla="*/ 76200 h 586740"/>
                  <a:gd name="connsiteX3" fmla="*/ 114300 w 281969"/>
                  <a:gd name="connsiteY3" fmla="*/ 106680 h 586740"/>
                  <a:gd name="connsiteX4" fmla="*/ 129540 w 281969"/>
                  <a:gd name="connsiteY4" fmla="*/ 259080 h 586740"/>
                  <a:gd name="connsiteX5" fmla="*/ 144780 w 281969"/>
                  <a:gd name="connsiteY5" fmla="*/ 320040 h 586740"/>
                  <a:gd name="connsiteX6" fmla="*/ 167640 w 281969"/>
                  <a:gd name="connsiteY6" fmla="*/ 396240 h 586740"/>
                  <a:gd name="connsiteX7" fmla="*/ 182880 w 281969"/>
                  <a:gd name="connsiteY7" fmla="*/ 419100 h 586740"/>
                  <a:gd name="connsiteX8" fmla="*/ 228600 w 281969"/>
                  <a:gd name="connsiteY8" fmla="*/ 472440 h 586740"/>
                  <a:gd name="connsiteX9" fmla="*/ 243840 w 281969"/>
                  <a:gd name="connsiteY9" fmla="*/ 510540 h 586740"/>
                  <a:gd name="connsiteX10" fmla="*/ 259080 w 281969"/>
                  <a:gd name="connsiteY10" fmla="*/ 533400 h 586740"/>
                  <a:gd name="connsiteX11" fmla="*/ 266700 w 281969"/>
                  <a:gd name="connsiteY11" fmla="*/ 556260 h 586740"/>
                  <a:gd name="connsiteX12" fmla="*/ 281940 w 281969"/>
                  <a:gd name="connsiteY12" fmla="*/ 586740 h 586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81969" h="586740">
                    <a:moveTo>
                      <a:pt x="0" y="0"/>
                    </a:moveTo>
                    <a:cubicBezTo>
                      <a:pt x="52403" y="41922"/>
                      <a:pt x="24568" y="21458"/>
                      <a:pt x="83820" y="60960"/>
                    </a:cubicBezTo>
                    <a:lnTo>
                      <a:pt x="106680" y="76200"/>
                    </a:lnTo>
                    <a:cubicBezTo>
                      <a:pt x="109220" y="86360"/>
                      <a:pt x="112708" y="96329"/>
                      <a:pt x="114300" y="106680"/>
                    </a:cubicBezTo>
                    <a:cubicBezTo>
                      <a:pt x="123063" y="163641"/>
                      <a:pt x="122222" y="200537"/>
                      <a:pt x="129540" y="259080"/>
                    </a:cubicBezTo>
                    <a:cubicBezTo>
                      <a:pt x="134704" y="300393"/>
                      <a:pt x="135564" y="287785"/>
                      <a:pt x="144780" y="320040"/>
                    </a:cubicBezTo>
                    <a:cubicBezTo>
                      <a:pt x="150105" y="338676"/>
                      <a:pt x="158586" y="382659"/>
                      <a:pt x="167640" y="396240"/>
                    </a:cubicBezTo>
                    <a:cubicBezTo>
                      <a:pt x="172720" y="403860"/>
                      <a:pt x="177017" y="412065"/>
                      <a:pt x="182880" y="419100"/>
                    </a:cubicBezTo>
                    <a:cubicBezTo>
                      <a:pt x="205980" y="446820"/>
                      <a:pt x="209575" y="438195"/>
                      <a:pt x="228600" y="472440"/>
                    </a:cubicBezTo>
                    <a:cubicBezTo>
                      <a:pt x="235243" y="484397"/>
                      <a:pt x="237723" y="498306"/>
                      <a:pt x="243840" y="510540"/>
                    </a:cubicBezTo>
                    <a:cubicBezTo>
                      <a:pt x="247936" y="518731"/>
                      <a:pt x="254984" y="525209"/>
                      <a:pt x="259080" y="533400"/>
                    </a:cubicBezTo>
                    <a:cubicBezTo>
                      <a:pt x="262672" y="540584"/>
                      <a:pt x="263108" y="549076"/>
                      <a:pt x="266700" y="556260"/>
                    </a:cubicBezTo>
                    <a:cubicBezTo>
                      <a:pt x="283349" y="589558"/>
                      <a:pt x="281940" y="567653"/>
                      <a:pt x="281940" y="586740"/>
                    </a:cubicBezTo>
                  </a:path>
                </a:pathLst>
              </a:custGeom>
              <a:noFill/>
              <a:ln w="158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132" name="左矢印 177"/>
          <p:cNvSpPr/>
          <p:nvPr/>
        </p:nvSpPr>
        <p:spPr>
          <a:xfrm>
            <a:off x="3317603" y="5705754"/>
            <a:ext cx="388573" cy="90031"/>
          </a:xfrm>
          <a:custGeom>
            <a:avLst/>
            <a:gdLst>
              <a:gd name="connsiteX0" fmla="*/ 0 w 1151034"/>
              <a:gd name="connsiteY0" fmla="*/ 68275 h 136550"/>
              <a:gd name="connsiteX1" fmla="*/ 273062 w 1151034"/>
              <a:gd name="connsiteY1" fmla="*/ 0 h 136550"/>
              <a:gd name="connsiteX2" fmla="*/ 273062 w 1151034"/>
              <a:gd name="connsiteY2" fmla="*/ 15088 h 136550"/>
              <a:gd name="connsiteX3" fmla="*/ 1151034 w 1151034"/>
              <a:gd name="connsiteY3" fmla="*/ 15088 h 136550"/>
              <a:gd name="connsiteX4" fmla="*/ 1151034 w 1151034"/>
              <a:gd name="connsiteY4" fmla="*/ 121462 h 136550"/>
              <a:gd name="connsiteX5" fmla="*/ 273062 w 1151034"/>
              <a:gd name="connsiteY5" fmla="*/ 121462 h 136550"/>
              <a:gd name="connsiteX6" fmla="*/ 273062 w 1151034"/>
              <a:gd name="connsiteY6" fmla="*/ 136550 h 136550"/>
              <a:gd name="connsiteX7" fmla="*/ 0 w 1151034"/>
              <a:gd name="connsiteY7" fmla="*/ 68275 h 136550"/>
              <a:gd name="connsiteX0" fmla="*/ 0 w 1155796"/>
              <a:gd name="connsiteY0" fmla="*/ 68275 h 136550"/>
              <a:gd name="connsiteX1" fmla="*/ 273062 w 1155796"/>
              <a:gd name="connsiteY1" fmla="*/ 0 h 136550"/>
              <a:gd name="connsiteX2" fmla="*/ 273062 w 1155796"/>
              <a:gd name="connsiteY2" fmla="*/ 15088 h 136550"/>
              <a:gd name="connsiteX3" fmla="*/ 1155796 w 1155796"/>
              <a:gd name="connsiteY3" fmla="*/ 36519 h 136550"/>
              <a:gd name="connsiteX4" fmla="*/ 1151034 w 1155796"/>
              <a:gd name="connsiteY4" fmla="*/ 121462 h 136550"/>
              <a:gd name="connsiteX5" fmla="*/ 273062 w 1155796"/>
              <a:gd name="connsiteY5" fmla="*/ 121462 h 136550"/>
              <a:gd name="connsiteX6" fmla="*/ 273062 w 1155796"/>
              <a:gd name="connsiteY6" fmla="*/ 136550 h 136550"/>
              <a:gd name="connsiteX7" fmla="*/ 0 w 1155796"/>
              <a:gd name="connsiteY7" fmla="*/ 68275 h 136550"/>
              <a:gd name="connsiteX0" fmla="*/ 0 w 1160559"/>
              <a:gd name="connsiteY0" fmla="*/ 68275 h 136550"/>
              <a:gd name="connsiteX1" fmla="*/ 273062 w 1160559"/>
              <a:gd name="connsiteY1" fmla="*/ 0 h 136550"/>
              <a:gd name="connsiteX2" fmla="*/ 273062 w 1160559"/>
              <a:gd name="connsiteY2" fmla="*/ 15088 h 136550"/>
              <a:gd name="connsiteX3" fmla="*/ 1155796 w 1160559"/>
              <a:gd name="connsiteY3" fmla="*/ 36519 h 136550"/>
              <a:gd name="connsiteX4" fmla="*/ 1160559 w 1160559"/>
              <a:gd name="connsiteY4" fmla="*/ 97649 h 136550"/>
              <a:gd name="connsiteX5" fmla="*/ 273062 w 1160559"/>
              <a:gd name="connsiteY5" fmla="*/ 121462 h 136550"/>
              <a:gd name="connsiteX6" fmla="*/ 273062 w 1160559"/>
              <a:gd name="connsiteY6" fmla="*/ 136550 h 136550"/>
              <a:gd name="connsiteX7" fmla="*/ 0 w 1160559"/>
              <a:gd name="connsiteY7" fmla="*/ 68275 h 136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60559" h="136550">
                <a:moveTo>
                  <a:pt x="0" y="68275"/>
                </a:moveTo>
                <a:lnTo>
                  <a:pt x="273062" y="0"/>
                </a:lnTo>
                <a:lnTo>
                  <a:pt x="273062" y="15088"/>
                </a:lnTo>
                <a:lnTo>
                  <a:pt x="1155796" y="36519"/>
                </a:lnTo>
                <a:lnTo>
                  <a:pt x="1160559" y="97649"/>
                </a:lnTo>
                <a:lnTo>
                  <a:pt x="273062" y="121462"/>
                </a:lnTo>
                <a:lnTo>
                  <a:pt x="273062" y="136550"/>
                </a:lnTo>
                <a:lnTo>
                  <a:pt x="0" y="68275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33" name="グループ化 132"/>
          <p:cNvGrpSpPr/>
          <p:nvPr/>
        </p:nvGrpSpPr>
        <p:grpSpPr>
          <a:xfrm>
            <a:off x="3766830" y="4859087"/>
            <a:ext cx="685557" cy="685557"/>
            <a:chOff x="4965498" y="2284286"/>
            <a:chExt cx="1200352" cy="1200352"/>
          </a:xfrm>
        </p:grpSpPr>
        <p:sp>
          <p:nvSpPr>
            <p:cNvPr id="134" name="円/楕円 133"/>
            <p:cNvSpPr/>
            <p:nvPr/>
          </p:nvSpPr>
          <p:spPr>
            <a:xfrm>
              <a:off x="4965498" y="2284286"/>
              <a:ext cx="1200352" cy="120035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5" name="パイ 134"/>
            <p:cNvSpPr/>
            <p:nvPr/>
          </p:nvSpPr>
          <p:spPr>
            <a:xfrm>
              <a:off x="5034692" y="2355227"/>
              <a:ext cx="1056771" cy="1056771"/>
            </a:xfrm>
            <a:prstGeom prst="pie">
              <a:avLst>
                <a:gd name="adj1" fmla="val 13517767"/>
                <a:gd name="adj2" fmla="val 11220300"/>
              </a:avLst>
            </a:prstGeom>
            <a:solidFill>
              <a:schemeClr val="bg2">
                <a:lumMod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36" name="パイ 135"/>
            <p:cNvSpPr/>
            <p:nvPr/>
          </p:nvSpPr>
          <p:spPr>
            <a:xfrm>
              <a:off x="5034692" y="2356075"/>
              <a:ext cx="1056772" cy="1056772"/>
            </a:xfrm>
            <a:prstGeom prst="pie">
              <a:avLst>
                <a:gd name="adj1" fmla="val 21052742"/>
                <a:gd name="adj2" fmla="val 16243317"/>
              </a:avLst>
            </a:prstGeom>
            <a:gradFill flip="none" rotWithShape="1">
              <a:gsLst>
                <a:gs pos="10000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37" name="円/楕円 136"/>
            <p:cNvSpPr/>
            <p:nvPr/>
          </p:nvSpPr>
          <p:spPr>
            <a:xfrm>
              <a:off x="5139674" y="2460209"/>
              <a:ext cx="846806" cy="8468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38" name="グループ化 137"/>
          <p:cNvGrpSpPr/>
          <p:nvPr/>
        </p:nvGrpSpPr>
        <p:grpSpPr>
          <a:xfrm>
            <a:off x="2585995" y="4842655"/>
            <a:ext cx="685557" cy="685557"/>
            <a:chOff x="4965498" y="2284286"/>
            <a:chExt cx="1200352" cy="1200352"/>
          </a:xfrm>
        </p:grpSpPr>
        <p:sp>
          <p:nvSpPr>
            <p:cNvPr id="139" name="円/楕円 138"/>
            <p:cNvSpPr/>
            <p:nvPr/>
          </p:nvSpPr>
          <p:spPr>
            <a:xfrm>
              <a:off x="4965498" y="2284286"/>
              <a:ext cx="1200352" cy="120035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0" name="パイ 139"/>
            <p:cNvSpPr/>
            <p:nvPr/>
          </p:nvSpPr>
          <p:spPr>
            <a:xfrm>
              <a:off x="5034692" y="2355227"/>
              <a:ext cx="1056771" cy="1056771"/>
            </a:xfrm>
            <a:prstGeom prst="pie">
              <a:avLst>
                <a:gd name="adj1" fmla="val 13517767"/>
                <a:gd name="adj2" fmla="val 11220300"/>
              </a:avLst>
            </a:prstGeom>
            <a:solidFill>
              <a:schemeClr val="bg2">
                <a:lumMod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41" name="パイ 140"/>
            <p:cNvSpPr/>
            <p:nvPr/>
          </p:nvSpPr>
          <p:spPr>
            <a:xfrm>
              <a:off x="5034692" y="2356075"/>
              <a:ext cx="1056772" cy="1056772"/>
            </a:xfrm>
            <a:prstGeom prst="pie">
              <a:avLst>
                <a:gd name="adj1" fmla="val 4797189"/>
                <a:gd name="adj2" fmla="val 16200000"/>
              </a:avLst>
            </a:prstGeom>
            <a:gradFill flip="none" rotWithShape="1">
              <a:gsLst>
                <a:gs pos="10000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42" name="円/楕円 141"/>
            <p:cNvSpPr/>
            <p:nvPr/>
          </p:nvSpPr>
          <p:spPr>
            <a:xfrm>
              <a:off x="5139674" y="2460209"/>
              <a:ext cx="846806" cy="8468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43" name="グループ化 142"/>
          <p:cNvGrpSpPr/>
          <p:nvPr/>
        </p:nvGrpSpPr>
        <p:grpSpPr>
          <a:xfrm>
            <a:off x="2864479" y="5051686"/>
            <a:ext cx="139502" cy="255122"/>
            <a:chOff x="1398871" y="5502212"/>
            <a:chExt cx="181414" cy="331770"/>
          </a:xfrm>
        </p:grpSpPr>
        <p:sp>
          <p:nvSpPr>
            <p:cNvPr id="144" name="二等辺三角形 143"/>
            <p:cNvSpPr/>
            <p:nvPr/>
          </p:nvSpPr>
          <p:spPr>
            <a:xfrm>
              <a:off x="1419331" y="5650629"/>
              <a:ext cx="140494" cy="183353"/>
            </a:xfrm>
            <a:prstGeom prst="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5" name="円/楕円 144"/>
            <p:cNvSpPr/>
            <p:nvPr/>
          </p:nvSpPr>
          <p:spPr>
            <a:xfrm>
              <a:off x="1426307" y="5603423"/>
              <a:ext cx="126542" cy="132170"/>
            </a:xfrm>
            <a:prstGeom prst="ellipse">
              <a:avLst/>
            </a:pr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6" name="二等辺三角形 145"/>
            <p:cNvSpPr/>
            <p:nvPr/>
          </p:nvSpPr>
          <p:spPr>
            <a:xfrm>
              <a:off x="1445939" y="5502212"/>
              <a:ext cx="87278" cy="113903"/>
            </a:xfrm>
            <a:prstGeom prst="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7" name="円/楕円 146"/>
            <p:cNvSpPr/>
            <p:nvPr/>
          </p:nvSpPr>
          <p:spPr>
            <a:xfrm>
              <a:off x="1398871" y="5612638"/>
              <a:ext cx="181414" cy="60756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48" name="円/楕円 147"/>
          <p:cNvSpPr/>
          <p:nvPr/>
        </p:nvSpPr>
        <p:spPr>
          <a:xfrm>
            <a:off x="2727865" y="4984429"/>
            <a:ext cx="412728" cy="412728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50000"/>
                </a:schemeClr>
              </a:gs>
              <a:gs pos="50000">
                <a:schemeClr val="accent1">
                  <a:tint val="44500"/>
                  <a:satMod val="160000"/>
                  <a:alpha val="70000"/>
                </a:schemeClr>
              </a:gs>
              <a:gs pos="100000">
                <a:schemeClr val="accent1">
                  <a:tint val="23500"/>
                  <a:satMod val="160000"/>
                  <a:alpha val="41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49" name="グループ化 148"/>
          <p:cNvGrpSpPr/>
          <p:nvPr/>
        </p:nvGrpSpPr>
        <p:grpSpPr>
          <a:xfrm>
            <a:off x="3898215" y="5120535"/>
            <a:ext cx="419820" cy="161689"/>
            <a:chOff x="6923424" y="4697683"/>
            <a:chExt cx="1438623" cy="500987"/>
          </a:xfrm>
        </p:grpSpPr>
        <p:sp>
          <p:nvSpPr>
            <p:cNvPr id="150" name="円/楕円 55"/>
            <p:cNvSpPr/>
            <p:nvPr/>
          </p:nvSpPr>
          <p:spPr>
            <a:xfrm>
              <a:off x="6923424" y="4697683"/>
              <a:ext cx="1438623" cy="500987"/>
            </a:xfrm>
            <a:custGeom>
              <a:avLst/>
              <a:gdLst>
                <a:gd name="connsiteX0" fmla="*/ 0 w 1390650"/>
                <a:gd name="connsiteY0" fmla="*/ 304800 h 609600"/>
                <a:gd name="connsiteX1" fmla="*/ 695325 w 1390650"/>
                <a:gd name="connsiteY1" fmla="*/ 0 h 609600"/>
                <a:gd name="connsiteX2" fmla="*/ 1390650 w 1390650"/>
                <a:gd name="connsiteY2" fmla="*/ 304800 h 609600"/>
                <a:gd name="connsiteX3" fmla="*/ 695325 w 1390650"/>
                <a:gd name="connsiteY3" fmla="*/ 609600 h 609600"/>
                <a:gd name="connsiteX4" fmla="*/ 0 w 1390650"/>
                <a:gd name="connsiteY4" fmla="*/ 304800 h 609600"/>
                <a:gd name="connsiteX0" fmla="*/ 0 w 1390650"/>
                <a:gd name="connsiteY0" fmla="*/ 304800 h 609600"/>
                <a:gd name="connsiteX1" fmla="*/ 695325 w 1390650"/>
                <a:gd name="connsiteY1" fmla="*/ 0 h 609600"/>
                <a:gd name="connsiteX2" fmla="*/ 1390650 w 1390650"/>
                <a:gd name="connsiteY2" fmla="*/ 304800 h 609600"/>
                <a:gd name="connsiteX3" fmla="*/ 695325 w 1390650"/>
                <a:gd name="connsiteY3" fmla="*/ 609600 h 609600"/>
                <a:gd name="connsiteX4" fmla="*/ 0 w 1390650"/>
                <a:gd name="connsiteY4" fmla="*/ 304800 h 609600"/>
                <a:gd name="connsiteX0" fmla="*/ 0 w 1390650"/>
                <a:gd name="connsiteY0" fmla="*/ 306635 h 613270"/>
                <a:gd name="connsiteX1" fmla="*/ 695325 w 1390650"/>
                <a:gd name="connsiteY1" fmla="*/ 1835 h 613270"/>
                <a:gd name="connsiteX2" fmla="*/ 1390650 w 1390650"/>
                <a:gd name="connsiteY2" fmla="*/ 306635 h 613270"/>
                <a:gd name="connsiteX3" fmla="*/ 695325 w 1390650"/>
                <a:gd name="connsiteY3" fmla="*/ 611435 h 613270"/>
                <a:gd name="connsiteX4" fmla="*/ 0 w 1390650"/>
                <a:gd name="connsiteY4" fmla="*/ 306635 h 613270"/>
                <a:gd name="connsiteX0" fmla="*/ 0 w 1396090"/>
                <a:gd name="connsiteY0" fmla="*/ 311139 h 617774"/>
                <a:gd name="connsiteX1" fmla="*/ 695325 w 1396090"/>
                <a:gd name="connsiteY1" fmla="*/ 6339 h 617774"/>
                <a:gd name="connsiteX2" fmla="*/ 876300 w 1396090"/>
                <a:gd name="connsiteY2" fmla="*/ 120639 h 617774"/>
                <a:gd name="connsiteX3" fmla="*/ 1390650 w 1396090"/>
                <a:gd name="connsiteY3" fmla="*/ 311139 h 617774"/>
                <a:gd name="connsiteX4" fmla="*/ 695325 w 1396090"/>
                <a:gd name="connsiteY4" fmla="*/ 615939 h 617774"/>
                <a:gd name="connsiteX5" fmla="*/ 0 w 1396090"/>
                <a:gd name="connsiteY5" fmla="*/ 311139 h 617774"/>
                <a:gd name="connsiteX0" fmla="*/ 0 w 1392220"/>
                <a:gd name="connsiteY0" fmla="*/ 311139 h 619260"/>
                <a:gd name="connsiteX1" fmla="*/ 695325 w 1392220"/>
                <a:gd name="connsiteY1" fmla="*/ 6339 h 619260"/>
                <a:gd name="connsiteX2" fmla="*/ 876300 w 1392220"/>
                <a:gd name="connsiteY2" fmla="*/ 120639 h 619260"/>
                <a:gd name="connsiteX3" fmla="*/ 1390650 w 1392220"/>
                <a:gd name="connsiteY3" fmla="*/ 311139 h 619260"/>
                <a:gd name="connsiteX4" fmla="*/ 847725 w 1392220"/>
                <a:gd name="connsiteY4" fmla="*/ 463539 h 619260"/>
                <a:gd name="connsiteX5" fmla="*/ 695325 w 1392220"/>
                <a:gd name="connsiteY5" fmla="*/ 615939 h 619260"/>
                <a:gd name="connsiteX6" fmla="*/ 0 w 1392220"/>
                <a:gd name="connsiteY6" fmla="*/ 311139 h 619260"/>
                <a:gd name="connsiteX0" fmla="*/ 0 w 1394701"/>
                <a:gd name="connsiteY0" fmla="*/ 310503 h 618624"/>
                <a:gd name="connsiteX1" fmla="*/ 695325 w 1394701"/>
                <a:gd name="connsiteY1" fmla="*/ 5703 h 618624"/>
                <a:gd name="connsiteX2" fmla="*/ 876300 w 1394701"/>
                <a:gd name="connsiteY2" fmla="*/ 120003 h 618624"/>
                <a:gd name="connsiteX3" fmla="*/ 857250 w 1394701"/>
                <a:gd name="connsiteY3" fmla="*/ 281928 h 618624"/>
                <a:gd name="connsiteX4" fmla="*/ 1390650 w 1394701"/>
                <a:gd name="connsiteY4" fmla="*/ 310503 h 618624"/>
                <a:gd name="connsiteX5" fmla="*/ 847725 w 1394701"/>
                <a:gd name="connsiteY5" fmla="*/ 462903 h 618624"/>
                <a:gd name="connsiteX6" fmla="*/ 695325 w 1394701"/>
                <a:gd name="connsiteY6" fmla="*/ 615303 h 618624"/>
                <a:gd name="connsiteX7" fmla="*/ 0 w 1394701"/>
                <a:gd name="connsiteY7" fmla="*/ 310503 h 618624"/>
                <a:gd name="connsiteX0" fmla="*/ 0 w 1394517"/>
                <a:gd name="connsiteY0" fmla="*/ 310503 h 618398"/>
                <a:gd name="connsiteX1" fmla="*/ 695325 w 1394517"/>
                <a:gd name="connsiteY1" fmla="*/ 5703 h 618398"/>
                <a:gd name="connsiteX2" fmla="*/ 876300 w 1394517"/>
                <a:gd name="connsiteY2" fmla="*/ 120003 h 618398"/>
                <a:gd name="connsiteX3" fmla="*/ 857250 w 1394517"/>
                <a:gd name="connsiteY3" fmla="*/ 281928 h 618398"/>
                <a:gd name="connsiteX4" fmla="*/ 1390650 w 1394517"/>
                <a:gd name="connsiteY4" fmla="*/ 310503 h 618398"/>
                <a:gd name="connsiteX5" fmla="*/ 914400 w 1394517"/>
                <a:gd name="connsiteY5" fmla="*/ 367653 h 618398"/>
                <a:gd name="connsiteX6" fmla="*/ 847725 w 1394517"/>
                <a:gd name="connsiteY6" fmla="*/ 462903 h 618398"/>
                <a:gd name="connsiteX7" fmla="*/ 695325 w 1394517"/>
                <a:gd name="connsiteY7" fmla="*/ 615303 h 618398"/>
                <a:gd name="connsiteX8" fmla="*/ 0 w 1394517"/>
                <a:gd name="connsiteY8" fmla="*/ 310503 h 618398"/>
                <a:gd name="connsiteX0" fmla="*/ 0 w 1394517"/>
                <a:gd name="connsiteY0" fmla="*/ 316634 h 624529"/>
                <a:gd name="connsiteX1" fmla="*/ 695325 w 1394517"/>
                <a:gd name="connsiteY1" fmla="*/ 11834 h 624529"/>
                <a:gd name="connsiteX2" fmla="*/ 1333500 w 1394517"/>
                <a:gd name="connsiteY2" fmla="*/ 78509 h 624529"/>
                <a:gd name="connsiteX3" fmla="*/ 857250 w 1394517"/>
                <a:gd name="connsiteY3" fmla="*/ 288059 h 624529"/>
                <a:gd name="connsiteX4" fmla="*/ 1390650 w 1394517"/>
                <a:gd name="connsiteY4" fmla="*/ 316634 h 624529"/>
                <a:gd name="connsiteX5" fmla="*/ 914400 w 1394517"/>
                <a:gd name="connsiteY5" fmla="*/ 373784 h 624529"/>
                <a:gd name="connsiteX6" fmla="*/ 847725 w 1394517"/>
                <a:gd name="connsiteY6" fmla="*/ 469034 h 624529"/>
                <a:gd name="connsiteX7" fmla="*/ 695325 w 1394517"/>
                <a:gd name="connsiteY7" fmla="*/ 621434 h 624529"/>
                <a:gd name="connsiteX8" fmla="*/ 0 w 1394517"/>
                <a:gd name="connsiteY8" fmla="*/ 316634 h 624529"/>
                <a:gd name="connsiteX0" fmla="*/ 0 w 1394517"/>
                <a:gd name="connsiteY0" fmla="*/ 316311 h 624206"/>
                <a:gd name="connsiteX1" fmla="*/ 695325 w 1394517"/>
                <a:gd name="connsiteY1" fmla="*/ 11511 h 624206"/>
                <a:gd name="connsiteX2" fmla="*/ 1333500 w 1394517"/>
                <a:gd name="connsiteY2" fmla="*/ 78186 h 624206"/>
                <a:gd name="connsiteX3" fmla="*/ 857250 w 1394517"/>
                <a:gd name="connsiteY3" fmla="*/ 287736 h 624206"/>
                <a:gd name="connsiteX4" fmla="*/ 1390650 w 1394517"/>
                <a:gd name="connsiteY4" fmla="*/ 316311 h 624206"/>
                <a:gd name="connsiteX5" fmla="*/ 914400 w 1394517"/>
                <a:gd name="connsiteY5" fmla="*/ 373461 h 624206"/>
                <a:gd name="connsiteX6" fmla="*/ 847725 w 1394517"/>
                <a:gd name="connsiteY6" fmla="*/ 468711 h 624206"/>
                <a:gd name="connsiteX7" fmla="*/ 695325 w 1394517"/>
                <a:gd name="connsiteY7" fmla="*/ 621111 h 624206"/>
                <a:gd name="connsiteX8" fmla="*/ 0 w 1394517"/>
                <a:gd name="connsiteY8" fmla="*/ 316311 h 624206"/>
                <a:gd name="connsiteX0" fmla="*/ 0 w 1394517"/>
                <a:gd name="connsiteY0" fmla="*/ 316311 h 624761"/>
                <a:gd name="connsiteX1" fmla="*/ 695325 w 1394517"/>
                <a:gd name="connsiteY1" fmla="*/ 11511 h 624761"/>
                <a:gd name="connsiteX2" fmla="*/ 1333500 w 1394517"/>
                <a:gd name="connsiteY2" fmla="*/ 78186 h 624761"/>
                <a:gd name="connsiteX3" fmla="*/ 857250 w 1394517"/>
                <a:gd name="connsiteY3" fmla="*/ 287736 h 624761"/>
                <a:gd name="connsiteX4" fmla="*/ 1390650 w 1394517"/>
                <a:gd name="connsiteY4" fmla="*/ 316311 h 624761"/>
                <a:gd name="connsiteX5" fmla="*/ 914400 w 1394517"/>
                <a:gd name="connsiteY5" fmla="*/ 373461 h 624761"/>
                <a:gd name="connsiteX6" fmla="*/ 1003300 w 1394517"/>
                <a:gd name="connsiteY6" fmla="*/ 478236 h 624761"/>
                <a:gd name="connsiteX7" fmla="*/ 695325 w 1394517"/>
                <a:gd name="connsiteY7" fmla="*/ 621111 h 624761"/>
                <a:gd name="connsiteX8" fmla="*/ 0 w 1394517"/>
                <a:gd name="connsiteY8" fmla="*/ 316311 h 624761"/>
                <a:gd name="connsiteX0" fmla="*/ 0 w 1394517"/>
                <a:gd name="connsiteY0" fmla="*/ 306548 h 614998"/>
                <a:gd name="connsiteX1" fmla="*/ 695325 w 1394517"/>
                <a:gd name="connsiteY1" fmla="*/ 1748 h 614998"/>
                <a:gd name="connsiteX2" fmla="*/ 1127125 w 1394517"/>
                <a:gd name="connsiteY2" fmla="*/ 182723 h 614998"/>
                <a:gd name="connsiteX3" fmla="*/ 857250 w 1394517"/>
                <a:gd name="connsiteY3" fmla="*/ 277973 h 614998"/>
                <a:gd name="connsiteX4" fmla="*/ 1390650 w 1394517"/>
                <a:gd name="connsiteY4" fmla="*/ 306548 h 614998"/>
                <a:gd name="connsiteX5" fmla="*/ 914400 w 1394517"/>
                <a:gd name="connsiteY5" fmla="*/ 363698 h 614998"/>
                <a:gd name="connsiteX6" fmla="*/ 1003300 w 1394517"/>
                <a:gd name="connsiteY6" fmla="*/ 468473 h 614998"/>
                <a:gd name="connsiteX7" fmla="*/ 695325 w 1394517"/>
                <a:gd name="connsiteY7" fmla="*/ 611348 h 614998"/>
                <a:gd name="connsiteX8" fmla="*/ 0 w 1394517"/>
                <a:gd name="connsiteY8" fmla="*/ 306548 h 614998"/>
                <a:gd name="connsiteX0" fmla="*/ 12807 w 1407324"/>
                <a:gd name="connsiteY0" fmla="*/ 278295 h 586745"/>
                <a:gd name="connsiteX1" fmla="*/ 323957 w 1407324"/>
                <a:gd name="connsiteY1" fmla="*/ 2070 h 586745"/>
                <a:gd name="connsiteX2" fmla="*/ 1139932 w 1407324"/>
                <a:gd name="connsiteY2" fmla="*/ 154470 h 586745"/>
                <a:gd name="connsiteX3" fmla="*/ 870057 w 1407324"/>
                <a:gd name="connsiteY3" fmla="*/ 249720 h 586745"/>
                <a:gd name="connsiteX4" fmla="*/ 1403457 w 1407324"/>
                <a:gd name="connsiteY4" fmla="*/ 278295 h 586745"/>
                <a:gd name="connsiteX5" fmla="*/ 927207 w 1407324"/>
                <a:gd name="connsiteY5" fmla="*/ 335445 h 586745"/>
                <a:gd name="connsiteX6" fmla="*/ 1016107 w 1407324"/>
                <a:gd name="connsiteY6" fmla="*/ 440220 h 586745"/>
                <a:gd name="connsiteX7" fmla="*/ 708132 w 1407324"/>
                <a:gd name="connsiteY7" fmla="*/ 583095 h 586745"/>
                <a:gd name="connsiteX8" fmla="*/ 12807 w 1407324"/>
                <a:gd name="connsiteY8" fmla="*/ 278295 h 586745"/>
                <a:gd name="connsiteX0" fmla="*/ 48 w 1394565"/>
                <a:gd name="connsiteY0" fmla="*/ 278295 h 586745"/>
                <a:gd name="connsiteX1" fmla="*/ 311198 w 1394565"/>
                <a:gd name="connsiteY1" fmla="*/ 2070 h 586745"/>
                <a:gd name="connsiteX2" fmla="*/ 1127173 w 1394565"/>
                <a:gd name="connsiteY2" fmla="*/ 154470 h 586745"/>
                <a:gd name="connsiteX3" fmla="*/ 857298 w 1394565"/>
                <a:gd name="connsiteY3" fmla="*/ 249720 h 586745"/>
                <a:gd name="connsiteX4" fmla="*/ 1390698 w 1394565"/>
                <a:gd name="connsiteY4" fmla="*/ 278295 h 586745"/>
                <a:gd name="connsiteX5" fmla="*/ 914448 w 1394565"/>
                <a:gd name="connsiteY5" fmla="*/ 335445 h 586745"/>
                <a:gd name="connsiteX6" fmla="*/ 1003348 w 1394565"/>
                <a:gd name="connsiteY6" fmla="*/ 440220 h 586745"/>
                <a:gd name="connsiteX7" fmla="*/ 695373 w 1394565"/>
                <a:gd name="connsiteY7" fmla="*/ 583095 h 586745"/>
                <a:gd name="connsiteX8" fmla="*/ 48 w 1394565"/>
                <a:gd name="connsiteY8" fmla="*/ 278295 h 586745"/>
                <a:gd name="connsiteX0" fmla="*/ 57 w 1394574"/>
                <a:gd name="connsiteY0" fmla="*/ 278295 h 470042"/>
                <a:gd name="connsiteX1" fmla="*/ 311207 w 1394574"/>
                <a:gd name="connsiteY1" fmla="*/ 2070 h 470042"/>
                <a:gd name="connsiteX2" fmla="*/ 1127182 w 1394574"/>
                <a:gd name="connsiteY2" fmla="*/ 154470 h 470042"/>
                <a:gd name="connsiteX3" fmla="*/ 857307 w 1394574"/>
                <a:gd name="connsiteY3" fmla="*/ 249720 h 470042"/>
                <a:gd name="connsiteX4" fmla="*/ 1390707 w 1394574"/>
                <a:gd name="connsiteY4" fmla="*/ 278295 h 470042"/>
                <a:gd name="connsiteX5" fmla="*/ 914457 w 1394574"/>
                <a:gd name="connsiteY5" fmla="*/ 335445 h 470042"/>
                <a:gd name="connsiteX6" fmla="*/ 1003357 w 1394574"/>
                <a:gd name="connsiteY6" fmla="*/ 440220 h 470042"/>
                <a:gd name="connsiteX7" fmla="*/ 292157 w 1394574"/>
                <a:gd name="connsiteY7" fmla="*/ 449745 h 470042"/>
                <a:gd name="connsiteX8" fmla="*/ 57 w 1394574"/>
                <a:gd name="connsiteY8" fmla="*/ 278295 h 470042"/>
                <a:gd name="connsiteX0" fmla="*/ 1711 w 1396228"/>
                <a:gd name="connsiteY0" fmla="*/ 278295 h 470042"/>
                <a:gd name="connsiteX1" fmla="*/ 312861 w 1396228"/>
                <a:gd name="connsiteY1" fmla="*/ 2070 h 470042"/>
                <a:gd name="connsiteX2" fmla="*/ 1128836 w 1396228"/>
                <a:gd name="connsiteY2" fmla="*/ 154470 h 470042"/>
                <a:gd name="connsiteX3" fmla="*/ 858961 w 1396228"/>
                <a:gd name="connsiteY3" fmla="*/ 249720 h 470042"/>
                <a:gd name="connsiteX4" fmla="*/ 1392361 w 1396228"/>
                <a:gd name="connsiteY4" fmla="*/ 278295 h 470042"/>
                <a:gd name="connsiteX5" fmla="*/ 916111 w 1396228"/>
                <a:gd name="connsiteY5" fmla="*/ 335445 h 470042"/>
                <a:gd name="connsiteX6" fmla="*/ 1005011 w 1396228"/>
                <a:gd name="connsiteY6" fmla="*/ 440220 h 470042"/>
                <a:gd name="connsiteX7" fmla="*/ 293811 w 1396228"/>
                <a:gd name="connsiteY7" fmla="*/ 449745 h 470042"/>
                <a:gd name="connsiteX8" fmla="*/ 1711 w 1396228"/>
                <a:gd name="connsiteY8" fmla="*/ 278295 h 470042"/>
                <a:gd name="connsiteX0" fmla="*/ 1392 w 1440359"/>
                <a:gd name="connsiteY0" fmla="*/ 242441 h 471430"/>
                <a:gd name="connsiteX1" fmla="*/ 356992 w 1440359"/>
                <a:gd name="connsiteY1" fmla="*/ 1141 h 471430"/>
                <a:gd name="connsiteX2" fmla="*/ 1172967 w 1440359"/>
                <a:gd name="connsiteY2" fmla="*/ 153541 h 471430"/>
                <a:gd name="connsiteX3" fmla="*/ 903092 w 1440359"/>
                <a:gd name="connsiteY3" fmla="*/ 248791 h 471430"/>
                <a:gd name="connsiteX4" fmla="*/ 1436492 w 1440359"/>
                <a:gd name="connsiteY4" fmla="*/ 277366 h 471430"/>
                <a:gd name="connsiteX5" fmla="*/ 960242 w 1440359"/>
                <a:gd name="connsiteY5" fmla="*/ 334516 h 471430"/>
                <a:gd name="connsiteX6" fmla="*/ 1049142 w 1440359"/>
                <a:gd name="connsiteY6" fmla="*/ 439291 h 471430"/>
                <a:gd name="connsiteX7" fmla="*/ 337942 w 1440359"/>
                <a:gd name="connsiteY7" fmla="*/ 448816 h 471430"/>
                <a:gd name="connsiteX8" fmla="*/ 1392 w 1440359"/>
                <a:gd name="connsiteY8" fmla="*/ 242441 h 471430"/>
                <a:gd name="connsiteX0" fmla="*/ 31 w 1438998"/>
                <a:gd name="connsiteY0" fmla="*/ 242441 h 504290"/>
                <a:gd name="connsiteX1" fmla="*/ 355631 w 1438998"/>
                <a:gd name="connsiteY1" fmla="*/ 1141 h 504290"/>
                <a:gd name="connsiteX2" fmla="*/ 1171606 w 1438998"/>
                <a:gd name="connsiteY2" fmla="*/ 153541 h 504290"/>
                <a:gd name="connsiteX3" fmla="*/ 901731 w 1438998"/>
                <a:gd name="connsiteY3" fmla="*/ 248791 h 504290"/>
                <a:gd name="connsiteX4" fmla="*/ 1435131 w 1438998"/>
                <a:gd name="connsiteY4" fmla="*/ 277366 h 504290"/>
                <a:gd name="connsiteX5" fmla="*/ 958881 w 1438998"/>
                <a:gd name="connsiteY5" fmla="*/ 334516 h 504290"/>
                <a:gd name="connsiteX6" fmla="*/ 1047781 w 1438998"/>
                <a:gd name="connsiteY6" fmla="*/ 439291 h 504290"/>
                <a:gd name="connsiteX7" fmla="*/ 339756 w 1438998"/>
                <a:gd name="connsiteY7" fmla="*/ 493266 h 504290"/>
                <a:gd name="connsiteX8" fmla="*/ 31 w 1438998"/>
                <a:gd name="connsiteY8" fmla="*/ 242441 h 504290"/>
                <a:gd name="connsiteX0" fmla="*/ 31 w 1438998"/>
                <a:gd name="connsiteY0" fmla="*/ 242441 h 504290"/>
                <a:gd name="connsiteX1" fmla="*/ 355631 w 1438998"/>
                <a:gd name="connsiteY1" fmla="*/ 1141 h 504290"/>
                <a:gd name="connsiteX2" fmla="*/ 1171606 w 1438998"/>
                <a:gd name="connsiteY2" fmla="*/ 153541 h 504290"/>
                <a:gd name="connsiteX3" fmla="*/ 901731 w 1438998"/>
                <a:gd name="connsiteY3" fmla="*/ 248791 h 504290"/>
                <a:gd name="connsiteX4" fmla="*/ 1435131 w 1438998"/>
                <a:gd name="connsiteY4" fmla="*/ 277366 h 504290"/>
                <a:gd name="connsiteX5" fmla="*/ 958881 w 1438998"/>
                <a:gd name="connsiteY5" fmla="*/ 334516 h 504290"/>
                <a:gd name="connsiteX6" fmla="*/ 1047781 w 1438998"/>
                <a:gd name="connsiteY6" fmla="*/ 439291 h 504290"/>
                <a:gd name="connsiteX7" fmla="*/ 339756 w 1438998"/>
                <a:gd name="connsiteY7" fmla="*/ 493266 h 504290"/>
                <a:gd name="connsiteX8" fmla="*/ 31 w 1438998"/>
                <a:gd name="connsiteY8" fmla="*/ 242441 h 504290"/>
                <a:gd name="connsiteX0" fmla="*/ 32 w 1438999"/>
                <a:gd name="connsiteY0" fmla="*/ 242441 h 501929"/>
                <a:gd name="connsiteX1" fmla="*/ 355632 w 1438999"/>
                <a:gd name="connsiteY1" fmla="*/ 1141 h 501929"/>
                <a:gd name="connsiteX2" fmla="*/ 1171607 w 1438999"/>
                <a:gd name="connsiteY2" fmla="*/ 153541 h 501929"/>
                <a:gd name="connsiteX3" fmla="*/ 901732 w 1438999"/>
                <a:gd name="connsiteY3" fmla="*/ 248791 h 501929"/>
                <a:gd name="connsiteX4" fmla="*/ 1435132 w 1438999"/>
                <a:gd name="connsiteY4" fmla="*/ 277366 h 501929"/>
                <a:gd name="connsiteX5" fmla="*/ 958882 w 1438999"/>
                <a:gd name="connsiteY5" fmla="*/ 334516 h 501929"/>
                <a:gd name="connsiteX6" fmla="*/ 1111282 w 1438999"/>
                <a:gd name="connsiteY6" fmla="*/ 426591 h 501929"/>
                <a:gd name="connsiteX7" fmla="*/ 339757 w 1438999"/>
                <a:gd name="connsiteY7" fmla="*/ 493266 h 501929"/>
                <a:gd name="connsiteX8" fmla="*/ 32 w 1438999"/>
                <a:gd name="connsiteY8" fmla="*/ 242441 h 501929"/>
                <a:gd name="connsiteX0" fmla="*/ 32 w 1438999"/>
                <a:gd name="connsiteY0" fmla="*/ 242441 h 501929"/>
                <a:gd name="connsiteX1" fmla="*/ 355632 w 1438999"/>
                <a:gd name="connsiteY1" fmla="*/ 1141 h 501929"/>
                <a:gd name="connsiteX2" fmla="*/ 1171607 w 1438999"/>
                <a:gd name="connsiteY2" fmla="*/ 153541 h 501929"/>
                <a:gd name="connsiteX3" fmla="*/ 901732 w 1438999"/>
                <a:gd name="connsiteY3" fmla="*/ 248791 h 501929"/>
                <a:gd name="connsiteX4" fmla="*/ 1435132 w 1438999"/>
                <a:gd name="connsiteY4" fmla="*/ 277366 h 501929"/>
                <a:gd name="connsiteX5" fmla="*/ 958882 w 1438999"/>
                <a:gd name="connsiteY5" fmla="*/ 334516 h 501929"/>
                <a:gd name="connsiteX6" fmla="*/ 1111282 w 1438999"/>
                <a:gd name="connsiteY6" fmla="*/ 426591 h 501929"/>
                <a:gd name="connsiteX7" fmla="*/ 339757 w 1438999"/>
                <a:gd name="connsiteY7" fmla="*/ 493266 h 501929"/>
                <a:gd name="connsiteX8" fmla="*/ 32 w 1438999"/>
                <a:gd name="connsiteY8" fmla="*/ 242441 h 501929"/>
                <a:gd name="connsiteX0" fmla="*/ 32 w 1438999"/>
                <a:gd name="connsiteY0" fmla="*/ 242441 h 501929"/>
                <a:gd name="connsiteX1" fmla="*/ 355632 w 1438999"/>
                <a:gd name="connsiteY1" fmla="*/ 1141 h 501929"/>
                <a:gd name="connsiteX2" fmla="*/ 1171607 w 1438999"/>
                <a:gd name="connsiteY2" fmla="*/ 153541 h 501929"/>
                <a:gd name="connsiteX3" fmla="*/ 901732 w 1438999"/>
                <a:gd name="connsiteY3" fmla="*/ 248791 h 501929"/>
                <a:gd name="connsiteX4" fmla="*/ 1435132 w 1438999"/>
                <a:gd name="connsiteY4" fmla="*/ 277366 h 501929"/>
                <a:gd name="connsiteX5" fmla="*/ 958882 w 1438999"/>
                <a:gd name="connsiteY5" fmla="*/ 334516 h 501929"/>
                <a:gd name="connsiteX6" fmla="*/ 1111282 w 1438999"/>
                <a:gd name="connsiteY6" fmla="*/ 426591 h 501929"/>
                <a:gd name="connsiteX7" fmla="*/ 339757 w 1438999"/>
                <a:gd name="connsiteY7" fmla="*/ 493266 h 501929"/>
                <a:gd name="connsiteX8" fmla="*/ 32 w 1438999"/>
                <a:gd name="connsiteY8" fmla="*/ 242441 h 501929"/>
                <a:gd name="connsiteX0" fmla="*/ 32 w 1438623"/>
                <a:gd name="connsiteY0" fmla="*/ 242441 h 501929"/>
                <a:gd name="connsiteX1" fmla="*/ 355632 w 1438623"/>
                <a:gd name="connsiteY1" fmla="*/ 1141 h 501929"/>
                <a:gd name="connsiteX2" fmla="*/ 1171607 w 1438623"/>
                <a:gd name="connsiteY2" fmla="*/ 153541 h 501929"/>
                <a:gd name="connsiteX3" fmla="*/ 901732 w 1438623"/>
                <a:gd name="connsiteY3" fmla="*/ 248791 h 501929"/>
                <a:gd name="connsiteX4" fmla="*/ 1435132 w 1438623"/>
                <a:gd name="connsiteY4" fmla="*/ 277366 h 501929"/>
                <a:gd name="connsiteX5" fmla="*/ 908082 w 1438623"/>
                <a:gd name="connsiteY5" fmla="*/ 350391 h 501929"/>
                <a:gd name="connsiteX6" fmla="*/ 1111282 w 1438623"/>
                <a:gd name="connsiteY6" fmla="*/ 426591 h 501929"/>
                <a:gd name="connsiteX7" fmla="*/ 339757 w 1438623"/>
                <a:gd name="connsiteY7" fmla="*/ 493266 h 501929"/>
                <a:gd name="connsiteX8" fmla="*/ 32 w 1438623"/>
                <a:gd name="connsiteY8" fmla="*/ 242441 h 501929"/>
                <a:gd name="connsiteX0" fmla="*/ 32 w 1438623"/>
                <a:gd name="connsiteY0" fmla="*/ 242441 h 501929"/>
                <a:gd name="connsiteX1" fmla="*/ 355632 w 1438623"/>
                <a:gd name="connsiteY1" fmla="*/ 1141 h 501929"/>
                <a:gd name="connsiteX2" fmla="*/ 1171607 w 1438623"/>
                <a:gd name="connsiteY2" fmla="*/ 153541 h 501929"/>
                <a:gd name="connsiteX3" fmla="*/ 901732 w 1438623"/>
                <a:gd name="connsiteY3" fmla="*/ 248791 h 501929"/>
                <a:gd name="connsiteX4" fmla="*/ 1435132 w 1438623"/>
                <a:gd name="connsiteY4" fmla="*/ 277366 h 501929"/>
                <a:gd name="connsiteX5" fmla="*/ 908082 w 1438623"/>
                <a:gd name="connsiteY5" fmla="*/ 350391 h 501929"/>
                <a:gd name="connsiteX6" fmla="*/ 1111282 w 1438623"/>
                <a:gd name="connsiteY6" fmla="*/ 426591 h 501929"/>
                <a:gd name="connsiteX7" fmla="*/ 339757 w 1438623"/>
                <a:gd name="connsiteY7" fmla="*/ 493266 h 501929"/>
                <a:gd name="connsiteX8" fmla="*/ 32 w 1438623"/>
                <a:gd name="connsiteY8" fmla="*/ 242441 h 501929"/>
                <a:gd name="connsiteX0" fmla="*/ 32 w 1438623"/>
                <a:gd name="connsiteY0" fmla="*/ 242441 h 501929"/>
                <a:gd name="connsiteX1" fmla="*/ 355632 w 1438623"/>
                <a:gd name="connsiteY1" fmla="*/ 1141 h 501929"/>
                <a:gd name="connsiteX2" fmla="*/ 1171607 w 1438623"/>
                <a:gd name="connsiteY2" fmla="*/ 153541 h 501929"/>
                <a:gd name="connsiteX3" fmla="*/ 901732 w 1438623"/>
                <a:gd name="connsiteY3" fmla="*/ 248791 h 501929"/>
                <a:gd name="connsiteX4" fmla="*/ 1435132 w 1438623"/>
                <a:gd name="connsiteY4" fmla="*/ 277366 h 501929"/>
                <a:gd name="connsiteX5" fmla="*/ 908082 w 1438623"/>
                <a:gd name="connsiteY5" fmla="*/ 350391 h 501929"/>
                <a:gd name="connsiteX6" fmla="*/ 1111282 w 1438623"/>
                <a:gd name="connsiteY6" fmla="*/ 426591 h 501929"/>
                <a:gd name="connsiteX7" fmla="*/ 339757 w 1438623"/>
                <a:gd name="connsiteY7" fmla="*/ 493266 h 501929"/>
                <a:gd name="connsiteX8" fmla="*/ 32 w 1438623"/>
                <a:gd name="connsiteY8" fmla="*/ 242441 h 501929"/>
                <a:gd name="connsiteX0" fmla="*/ 32 w 1438623"/>
                <a:gd name="connsiteY0" fmla="*/ 242014 h 501502"/>
                <a:gd name="connsiteX1" fmla="*/ 355632 w 1438623"/>
                <a:gd name="connsiteY1" fmla="*/ 714 h 501502"/>
                <a:gd name="connsiteX2" fmla="*/ 1120807 w 1438623"/>
                <a:gd name="connsiteY2" fmla="*/ 168989 h 501502"/>
                <a:gd name="connsiteX3" fmla="*/ 901732 w 1438623"/>
                <a:gd name="connsiteY3" fmla="*/ 248364 h 501502"/>
                <a:gd name="connsiteX4" fmla="*/ 1435132 w 1438623"/>
                <a:gd name="connsiteY4" fmla="*/ 276939 h 501502"/>
                <a:gd name="connsiteX5" fmla="*/ 908082 w 1438623"/>
                <a:gd name="connsiteY5" fmla="*/ 349964 h 501502"/>
                <a:gd name="connsiteX6" fmla="*/ 1111282 w 1438623"/>
                <a:gd name="connsiteY6" fmla="*/ 426164 h 501502"/>
                <a:gd name="connsiteX7" fmla="*/ 339757 w 1438623"/>
                <a:gd name="connsiteY7" fmla="*/ 492839 h 501502"/>
                <a:gd name="connsiteX8" fmla="*/ 32 w 1438623"/>
                <a:gd name="connsiteY8" fmla="*/ 242014 h 501502"/>
                <a:gd name="connsiteX0" fmla="*/ 32 w 1438623"/>
                <a:gd name="connsiteY0" fmla="*/ 242014 h 501502"/>
                <a:gd name="connsiteX1" fmla="*/ 355632 w 1438623"/>
                <a:gd name="connsiteY1" fmla="*/ 714 h 501502"/>
                <a:gd name="connsiteX2" fmla="*/ 1120807 w 1438623"/>
                <a:gd name="connsiteY2" fmla="*/ 168989 h 501502"/>
                <a:gd name="connsiteX3" fmla="*/ 901732 w 1438623"/>
                <a:gd name="connsiteY3" fmla="*/ 248364 h 501502"/>
                <a:gd name="connsiteX4" fmla="*/ 1435132 w 1438623"/>
                <a:gd name="connsiteY4" fmla="*/ 276939 h 501502"/>
                <a:gd name="connsiteX5" fmla="*/ 908082 w 1438623"/>
                <a:gd name="connsiteY5" fmla="*/ 349964 h 501502"/>
                <a:gd name="connsiteX6" fmla="*/ 1111282 w 1438623"/>
                <a:gd name="connsiteY6" fmla="*/ 426164 h 501502"/>
                <a:gd name="connsiteX7" fmla="*/ 339757 w 1438623"/>
                <a:gd name="connsiteY7" fmla="*/ 492839 h 501502"/>
                <a:gd name="connsiteX8" fmla="*/ 32 w 1438623"/>
                <a:gd name="connsiteY8" fmla="*/ 242014 h 501502"/>
                <a:gd name="connsiteX0" fmla="*/ 32 w 1438623"/>
                <a:gd name="connsiteY0" fmla="*/ 241499 h 500987"/>
                <a:gd name="connsiteX1" fmla="*/ 355632 w 1438623"/>
                <a:gd name="connsiteY1" fmla="*/ 199 h 500987"/>
                <a:gd name="connsiteX2" fmla="*/ 1143032 w 1438623"/>
                <a:gd name="connsiteY2" fmla="*/ 200224 h 500987"/>
                <a:gd name="connsiteX3" fmla="*/ 901732 w 1438623"/>
                <a:gd name="connsiteY3" fmla="*/ 247849 h 500987"/>
                <a:gd name="connsiteX4" fmla="*/ 1435132 w 1438623"/>
                <a:gd name="connsiteY4" fmla="*/ 276424 h 500987"/>
                <a:gd name="connsiteX5" fmla="*/ 908082 w 1438623"/>
                <a:gd name="connsiteY5" fmla="*/ 349449 h 500987"/>
                <a:gd name="connsiteX6" fmla="*/ 1111282 w 1438623"/>
                <a:gd name="connsiteY6" fmla="*/ 425649 h 500987"/>
                <a:gd name="connsiteX7" fmla="*/ 339757 w 1438623"/>
                <a:gd name="connsiteY7" fmla="*/ 492324 h 500987"/>
                <a:gd name="connsiteX8" fmla="*/ 32 w 1438623"/>
                <a:gd name="connsiteY8" fmla="*/ 241499 h 500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38623" h="500987">
                  <a:moveTo>
                    <a:pt x="32" y="241499"/>
                  </a:moveTo>
                  <a:cubicBezTo>
                    <a:pt x="2678" y="108678"/>
                    <a:pt x="165132" y="7078"/>
                    <a:pt x="355632" y="199"/>
                  </a:cubicBezTo>
                  <a:cubicBezTo>
                    <a:pt x="546132" y="-6680"/>
                    <a:pt x="1092232" y="166887"/>
                    <a:pt x="1143032" y="200224"/>
                  </a:cubicBezTo>
                  <a:cubicBezTo>
                    <a:pt x="1019207" y="243086"/>
                    <a:pt x="1009682" y="209749"/>
                    <a:pt x="901732" y="247849"/>
                  </a:cubicBezTo>
                  <a:cubicBezTo>
                    <a:pt x="987457" y="279599"/>
                    <a:pt x="1385920" y="260549"/>
                    <a:pt x="1435132" y="276424"/>
                  </a:cubicBezTo>
                  <a:cubicBezTo>
                    <a:pt x="1484344" y="292299"/>
                    <a:pt x="998570" y="324049"/>
                    <a:pt x="908082" y="349449"/>
                  </a:cubicBezTo>
                  <a:cubicBezTo>
                    <a:pt x="1027144" y="403424"/>
                    <a:pt x="1050957" y="405012"/>
                    <a:pt x="1111282" y="425649"/>
                  </a:cubicBezTo>
                  <a:cubicBezTo>
                    <a:pt x="1035082" y="465336"/>
                    <a:pt x="524965" y="523016"/>
                    <a:pt x="339757" y="492324"/>
                  </a:cubicBezTo>
                  <a:cubicBezTo>
                    <a:pt x="154549" y="461632"/>
                    <a:pt x="-2614" y="374320"/>
                    <a:pt x="32" y="241499"/>
                  </a:cubicBezTo>
                  <a:close/>
                </a:path>
              </a:pathLst>
            </a:custGeom>
            <a:solidFill>
              <a:srgbClr val="FF500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1" name="円/楕円 55"/>
            <p:cNvSpPr/>
            <p:nvPr/>
          </p:nvSpPr>
          <p:spPr>
            <a:xfrm>
              <a:off x="7091700" y="4841473"/>
              <a:ext cx="612808" cy="213405"/>
            </a:xfrm>
            <a:custGeom>
              <a:avLst/>
              <a:gdLst>
                <a:gd name="connsiteX0" fmla="*/ 0 w 1390650"/>
                <a:gd name="connsiteY0" fmla="*/ 304800 h 609600"/>
                <a:gd name="connsiteX1" fmla="*/ 695325 w 1390650"/>
                <a:gd name="connsiteY1" fmla="*/ 0 h 609600"/>
                <a:gd name="connsiteX2" fmla="*/ 1390650 w 1390650"/>
                <a:gd name="connsiteY2" fmla="*/ 304800 h 609600"/>
                <a:gd name="connsiteX3" fmla="*/ 695325 w 1390650"/>
                <a:gd name="connsiteY3" fmla="*/ 609600 h 609600"/>
                <a:gd name="connsiteX4" fmla="*/ 0 w 1390650"/>
                <a:gd name="connsiteY4" fmla="*/ 304800 h 609600"/>
                <a:gd name="connsiteX0" fmla="*/ 0 w 1390650"/>
                <a:gd name="connsiteY0" fmla="*/ 304800 h 609600"/>
                <a:gd name="connsiteX1" fmla="*/ 695325 w 1390650"/>
                <a:gd name="connsiteY1" fmla="*/ 0 h 609600"/>
                <a:gd name="connsiteX2" fmla="*/ 1390650 w 1390650"/>
                <a:gd name="connsiteY2" fmla="*/ 304800 h 609600"/>
                <a:gd name="connsiteX3" fmla="*/ 695325 w 1390650"/>
                <a:gd name="connsiteY3" fmla="*/ 609600 h 609600"/>
                <a:gd name="connsiteX4" fmla="*/ 0 w 1390650"/>
                <a:gd name="connsiteY4" fmla="*/ 304800 h 609600"/>
                <a:gd name="connsiteX0" fmla="*/ 0 w 1390650"/>
                <a:gd name="connsiteY0" fmla="*/ 306635 h 613270"/>
                <a:gd name="connsiteX1" fmla="*/ 695325 w 1390650"/>
                <a:gd name="connsiteY1" fmla="*/ 1835 h 613270"/>
                <a:gd name="connsiteX2" fmla="*/ 1390650 w 1390650"/>
                <a:gd name="connsiteY2" fmla="*/ 306635 h 613270"/>
                <a:gd name="connsiteX3" fmla="*/ 695325 w 1390650"/>
                <a:gd name="connsiteY3" fmla="*/ 611435 h 613270"/>
                <a:gd name="connsiteX4" fmla="*/ 0 w 1390650"/>
                <a:gd name="connsiteY4" fmla="*/ 306635 h 613270"/>
                <a:gd name="connsiteX0" fmla="*/ 0 w 1396090"/>
                <a:gd name="connsiteY0" fmla="*/ 311139 h 617774"/>
                <a:gd name="connsiteX1" fmla="*/ 695325 w 1396090"/>
                <a:gd name="connsiteY1" fmla="*/ 6339 h 617774"/>
                <a:gd name="connsiteX2" fmla="*/ 876300 w 1396090"/>
                <a:gd name="connsiteY2" fmla="*/ 120639 h 617774"/>
                <a:gd name="connsiteX3" fmla="*/ 1390650 w 1396090"/>
                <a:gd name="connsiteY3" fmla="*/ 311139 h 617774"/>
                <a:gd name="connsiteX4" fmla="*/ 695325 w 1396090"/>
                <a:gd name="connsiteY4" fmla="*/ 615939 h 617774"/>
                <a:gd name="connsiteX5" fmla="*/ 0 w 1396090"/>
                <a:gd name="connsiteY5" fmla="*/ 311139 h 617774"/>
                <a:gd name="connsiteX0" fmla="*/ 0 w 1392220"/>
                <a:gd name="connsiteY0" fmla="*/ 311139 h 619260"/>
                <a:gd name="connsiteX1" fmla="*/ 695325 w 1392220"/>
                <a:gd name="connsiteY1" fmla="*/ 6339 h 619260"/>
                <a:gd name="connsiteX2" fmla="*/ 876300 w 1392220"/>
                <a:gd name="connsiteY2" fmla="*/ 120639 h 619260"/>
                <a:gd name="connsiteX3" fmla="*/ 1390650 w 1392220"/>
                <a:gd name="connsiteY3" fmla="*/ 311139 h 619260"/>
                <a:gd name="connsiteX4" fmla="*/ 847725 w 1392220"/>
                <a:gd name="connsiteY4" fmla="*/ 463539 h 619260"/>
                <a:gd name="connsiteX5" fmla="*/ 695325 w 1392220"/>
                <a:gd name="connsiteY5" fmla="*/ 615939 h 619260"/>
                <a:gd name="connsiteX6" fmla="*/ 0 w 1392220"/>
                <a:gd name="connsiteY6" fmla="*/ 311139 h 619260"/>
                <a:gd name="connsiteX0" fmla="*/ 0 w 1394701"/>
                <a:gd name="connsiteY0" fmla="*/ 310503 h 618624"/>
                <a:gd name="connsiteX1" fmla="*/ 695325 w 1394701"/>
                <a:gd name="connsiteY1" fmla="*/ 5703 h 618624"/>
                <a:gd name="connsiteX2" fmla="*/ 876300 w 1394701"/>
                <a:gd name="connsiteY2" fmla="*/ 120003 h 618624"/>
                <a:gd name="connsiteX3" fmla="*/ 857250 w 1394701"/>
                <a:gd name="connsiteY3" fmla="*/ 281928 h 618624"/>
                <a:gd name="connsiteX4" fmla="*/ 1390650 w 1394701"/>
                <a:gd name="connsiteY4" fmla="*/ 310503 h 618624"/>
                <a:gd name="connsiteX5" fmla="*/ 847725 w 1394701"/>
                <a:gd name="connsiteY5" fmla="*/ 462903 h 618624"/>
                <a:gd name="connsiteX6" fmla="*/ 695325 w 1394701"/>
                <a:gd name="connsiteY6" fmla="*/ 615303 h 618624"/>
                <a:gd name="connsiteX7" fmla="*/ 0 w 1394701"/>
                <a:gd name="connsiteY7" fmla="*/ 310503 h 618624"/>
                <a:gd name="connsiteX0" fmla="*/ 0 w 1394517"/>
                <a:gd name="connsiteY0" fmla="*/ 310503 h 618398"/>
                <a:gd name="connsiteX1" fmla="*/ 695325 w 1394517"/>
                <a:gd name="connsiteY1" fmla="*/ 5703 h 618398"/>
                <a:gd name="connsiteX2" fmla="*/ 876300 w 1394517"/>
                <a:gd name="connsiteY2" fmla="*/ 120003 h 618398"/>
                <a:gd name="connsiteX3" fmla="*/ 857250 w 1394517"/>
                <a:gd name="connsiteY3" fmla="*/ 281928 h 618398"/>
                <a:gd name="connsiteX4" fmla="*/ 1390650 w 1394517"/>
                <a:gd name="connsiteY4" fmla="*/ 310503 h 618398"/>
                <a:gd name="connsiteX5" fmla="*/ 914400 w 1394517"/>
                <a:gd name="connsiteY5" fmla="*/ 367653 h 618398"/>
                <a:gd name="connsiteX6" fmla="*/ 847725 w 1394517"/>
                <a:gd name="connsiteY6" fmla="*/ 462903 h 618398"/>
                <a:gd name="connsiteX7" fmla="*/ 695325 w 1394517"/>
                <a:gd name="connsiteY7" fmla="*/ 615303 h 618398"/>
                <a:gd name="connsiteX8" fmla="*/ 0 w 1394517"/>
                <a:gd name="connsiteY8" fmla="*/ 310503 h 618398"/>
                <a:gd name="connsiteX0" fmla="*/ 0 w 1394517"/>
                <a:gd name="connsiteY0" fmla="*/ 316634 h 624529"/>
                <a:gd name="connsiteX1" fmla="*/ 695325 w 1394517"/>
                <a:gd name="connsiteY1" fmla="*/ 11834 h 624529"/>
                <a:gd name="connsiteX2" fmla="*/ 1333500 w 1394517"/>
                <a:gd name="connsiteY2" fmla="*/ 78509 h 624529"/>
                <a:gd name="connsiteX3" fmla="*/ 857250 w 1394517"/>
                <a:gd name="connsiteY3" fmla="*/ 288059 h 624529"/>
                <a:gd name="connsiteX4" fmla="*/ 1390650 w 1394517"/>
                <a:gd name="connsiteY4" fmla="*/ 316634 h 624529"/>
                <a:gd name="connsiteX5" fmla="*/ 914400 w 1394517"/>
                <a:gd name="connsiteY5" fmla="*/ 373784 h 624529"/>
                <a:gd name="connsiteX6" fmla="*/ 847725 w 1394517"/>
                <a:gd name="connsiteY6" fmla="*/ 469034 h 624529"/>
                <a:gd name="connsiteX7" fmla="*/ 695325 w 1394517"/>
                <a:gd name="connsiteY7" fmla="*/ 621434 h 624529"/>
                <a:gd name="connsiteX8" fmla="*/ 0 w 1394517"/>
                <a:gd name="connsiteY8" fmla="*/ 316634 h 624529"/>
                <a:gd name="connsiteX0" fmla="*/ 0 w 1394517"/>
                <a:gd name="connsiteY0" fmla="*/ 316311 h 624206"/>
                <a:gd name="connsiteX1" fmla="*/ 695325 w 1394517"/>
                <a:gd name="connsiteY1" fmla="*/ 11511 h 624206"/>
                <a:gd name="connsiteX2" fmla="*/ 1333500 w 1394517"/>
                <a:gd name="connsiteY2" fmla="*/ 78186 h 624206"/>
                <a:gd name="connsiteX3" fmla="*/ 857250 w 1394517"/>
                <a:gd name="connsiteY3" fmla="*/ 287736 h 624206"/>
                <a:gd name="connsiteX4" fmla="*/ 1390650 w 1394517"/>
                <a:gd name="connsiteY4" fmla="*/ 316311 h 624206"/>
                <a:gd name="connsiteX5" fmla="*/ 914400 w 1394517"/>
                <a:gd name="connsiteY5" fmla="*/ 373461 h 624206"/>
                <a:gd name="connsiteX6" fmla="*/ 847725 w 1394517"/>
                <a:gd name="connsiteY6" fmla="*/ 468711 h 624206"/>
                <a:gd name="connsiteX7" fmla="*/ 695325 w 1394517"/>
                <a:gd name="connsiteY7" fmla="*/ 621111 h 624206"/>
                <a:gd name="connsiteX8" fmla="*/ 0 w 1394517"/>
                <a:gd name="connsiteY8" fmla="*/ 316311 h 624206"/>
                <a:gd name="connsiteX0" fmla="*/ 0 w 1394517"/>
                <a:gd name="connsiteY0" fmla="*/ 316311 h 624761"/>
                <a:gd name="connsiteX1" fmla="*/ 695325 w 1394517"/>
                <a:gd name="connsiteY1" fmla="*/ 11511 h 624761"/>
                <a:gd name="connsiteX2" fmla="*/ 1333500 w 1394517"/>
                <a:gd name="connsiteY2" fmla="*/ 78186 h 624761"/>
                <a:gd name="connsiteX3" fmla="*/ 857250 w 1394517"/>
                <a:gd name="connsiteY3" fmla="*/ 287736 h 624761"/>
                <a:gd name="connsiteX4" fmla="*/ 1390650 w 1394517"/>
                <a:gd name="connsiteY4" fmla="*/ 316311 h 624761"/>
                <a:gd name="connsiteX5" fmla="*/ 914400 w 1394517"/>
                <a:gd name="connsiteY5" fmla="*/ 373461 h 624761"/>
                <a:gd name="connsiteX6" fmla="*/ 1003300 w 1394517"/>
                <a:gd name="connsiteY6" fmla="*/ 478236 h 624761"/>
                <a:gd name="connsiteX7" fmla="*/ 695325 w 1394517"/>
                <a:gd name="connsiteY7" fmla="*/ 621111 h 624761"/>
                <a:gd name="connsiteX8" fmla="*/ 0 w 1394517"/>
                <a:gd name="connsiteY8" fmla="*/ 316311 h 624761"/>
                <a:gd name="connsiteX0" fmla="*/ 0 w 1394517"/>
                <a:gd name="connsiteY0" fmla="*/ 306548 h 614998"/>
                <a:gd name="connsiteX1" fmla="*/ 695325 w 1394517"/>
                <a:gd name="connsiteY1" fmla="*/ 1748 h 614998"/>
                <a:gd name="connsiteX2" fmla="*/ 1127125 w 1394517"/>
                <a:gd name="connsiteY2" fmla="*/ 182723 h 614998"/>
                <a:gd name="connsiteX3" fmla="*/ 857250 w 1394517"/>
                <a:gd name="connsiteY3" fmla="*/ 277973 h 614998"/>
                <a:gd name="connsiteX4" fmla="*/ 1390650 w 1394517"/>
                <a:gd name="connsiteY4" fmla="*/ 306548 h 614998"/>
                <a:gd name="connsiteX5" fmla="*/ 914400 w 1394517"/>
                <a:gd name="connsiteY5" fmla="*/ 363698 h 614998"/>
                <a:gd name="connsiteX6" fmla="*/ 1003300 w 1394517"/>
                <a:gd name="connsiteY6" fmla="*/ 468473 h 614998"/>
                <a:gd name="connsiteX7" fmla="*/ 695325 w 1394517"/>
                <a:gd name="connsiteY7" fmla="*/ 611348 h 614998"/>
                <a:gd name="connsiteX8" fmla="*/ 0 w 1394517"/>
                <a:gd name="connsiteY8" fmla="*/ 306548 h 614998"/>
                <a:gd name="connsiteX0" fmla="*/ 12807 w 1407324"/>
                <a:gd name="connsiteY0" fmla="*/ 278295 h 586745"/>
                <a:gd name="connsiteX1" fmla="*/ 323957 w 1407324"/>
                <a:gd name="connsiteY1" fmla="*/ 2070 h 586745"/>
                <a:gd name="connsiteX2" fmla="*/ 1139932 w 1407324"/>
                <a:gd name="connsiteY2" fmla="*/ 154470 h 586745"/>
                <a:gd name="connsiteX3" fmla="*/ 870057 w 1407324"/>
                <a:gd name="connsiteY3" fmla="*/ 249720 h 586745"/>
                <a:gd name="connsiteX4" fmla="*/ 1403457 w 1407324"/>
                <a:gd name="connsiteY4" fmla="*/ 278295 h 586745"/>
                <a:gd name="connsiteX5" fmla="*/ 927207 w 1407324"/>
                <a:gd name="connsiteY5" fmla="*/ 335445 h 586745"/>
                <a:gd name="connsiteX6" fmla="*/ 1016107 w 1407324"/>
                <a:gd name="connsiteY6" fmla="*/ 440220 h 586745"/>
                <a:gd name="connsiteX7" fmla="*/ 708132 w 1407324"/>
                <a:gd name="connsiteY7" fmla="*/ 583095 h 586745"/>
                <a:gd name="connsiteX8" fmla="*/ 12807 w 1407324"/>
                <a:gd name="connsiteY8" fmla="*/ 278295 h 586745"/>
                <a:gd name="connsiteX0" fmla="*/ 48 w 1394565"/>
                <a:gd name="connsiteY0" fmla="*/ 278295 h 586745"/>
                <a:gd name="connsiteX1" fmla="*/ 311198 w 1394565"/>
                <a:gd name="connsiteY1" fmla="*/ 2070 h 586745"/>
                <a:gd name="connsiteX2" fmla="*/ 1127173 w 1394565"/>
                <a:gd name="connsiteY2" fmla="*/ 154470 h 586745"/>
                <a:gd name="connsiteX3" fmla="*/ 857298 w 1394565"/>
                <a:gd name="connsiteY3" fmla="*/ 249720 h 586745"/>
                <a:gd name="connsiteX4" fmla="*/ 1390698 w 1394565"/>
                <a:gd name="connsiteY4" fmla="*/ 278295 h 586745"/>
                <a:gd name="connsiteX5" fmla="*/ 914448 w 1394565"/>
                <a:gd name="connsiteY5" fmla="*/ 335445 h 586745"/>
                <a:gd name="connsiteX6" fmla="*/ 1003348 w 1394565"/>
                <a:gd name="connsiteY6" fmla="*/ 440220 h 586745"/>
                <a:gd name="connsiteX7" fmla="*/ 695373 w 1394565"/>
                <a:gd name="connsiteY7" fmla="*/ 583095 h 586745"/>
                <a:gd name="connsiteX8" fmla="*/ 48 w 1394565"/>
                <a:gd name="connsiteY8" fmla="*/ 278295 h 586745"/>
                <a:gd name="connsiteX0" fmla="*/ 57 w 1394574"/>
                <a:gd name="connsiteY0" fmla="*/ 278295 h 470042"/>
                <a:gd name="connsiteX1" fmla="*/ 311207 w 1394574"/>
                <a:gd name="connsiteY1" fmla="*/ 2070 h 470042"/>
                <a:gd name="connsiteX2" fmla="*/ 1127182 w 1394574"/>
                <a:gd name="connsiteY2" fmla="*/ 154470 h 470042"/>
                <a:gd name="connsiteX3" fmla="*/ 857307 w 1394574"/>
                <a:gd name="connsiteY3" fmla="*/ 249720 h 470042"/>
                <a:gd name="connsiteX4" fmla="*/ 1390707 w 1394574"/>
                <a:gd name="connsiteY4" fmla="*/ 278295 h 470042"/>
                <a:gd name="connsiteX5" fmla="*/ 914457 w 1394574"/>
                <a:gd name="connsiteY5" fmla="*/ 335445 h 470042"/>
                <a:gd name="connsiteX6" fmla="*/ 1003357 w 1394574"/>
                <a:gd name="connsiteY6" fmla="*/ 440220 h 470042"/>
                <a:gd name="connsiteX7" fmla="*/ 292157 w 1394574"/>
                <a:gd name="connsiteY7" fmla="*/ 449745 h 470042"/>
                <a:gd name="connsiteX8" fmla="*/ 57 w 1394574"/>
                <a:gd name="connsiteY8" fmla="*/ 278295 h 470042"/>
                <a:gd name="connsiteX0" fmla="*/ 1711 w 1396228"/>
                <a:gd name="connsiteY0" fmla="*/ 278295 h 470042"/>
                <a:gd name="connsiteX1" fmla="*/ 312861 w 1396228"/>
                <a:gd name="connsiteY1" fmla="*/ 2070 h 470042"/>
                <a:gd name="connsiteX2" fmla="*/ 1128836 w 1396228"/>
                <a:gd name="connsiteY2" fmla="*/ 154470 h 470042"/>
                <a:gd name="connsiteX3" fmla="*/ 858961 w 1396228"/>
                <a:gd name="connsiteY3" fmla="*/ 249720 h 470042"/>
                <a:gd name="connsiteX4" fmla="*/ 1392361 w 1396228"/>
                <a:gd name="connsiteY4" fmla="*/ 278295 h 470042"/>
                <a:gd name="connsiteX5" fmla="*/ 916111 w 1396228"/>
                <a:gd name="connsiteY5" fmla="*/ 335445 h 470042"/>
                <a:gd name="connsiteX6" fmla="*/ 1005011 w 1396228"/>
                <a:gd name="connsiteY6" fmla="*/ 440220 h 470042"/>
                <a:gd name="connsiteX7" fmla="*/ 293811 w 1396228"/>
                <a:gd name="connsiteY7" fmla="*/ 449745 h 470042"/>
                <a:gd name="connsiteX8" fmla="*/ 1711 w 1396228"/>
                <a:gd name="connsiteY8" fmla="*/ 278295 h 470042"/>
                <a:gd name="connsiteX0" fmla="*/ 1392 w 1440359"/>
                <a:gd name="connsiteY0" fmla="*/ 242441 h 471430"/>
                <a:gd name="connsiteX1" fmla="*/ 356992 w 1440359"/>
                <a:gd name="connsiteY1" fmla="*/ 1141 h 471430"/>
                <a:gd name="connsiteX2" fmla="*/ 1172967 w 1440359"/>
                <a:gd name="connsiteY2" fmla="*/ 153541 h 471430"/>
                <a:gd name="connsiteX3" fmla="*/ 903092 w 1440359"/>
                <a:gd name="connsiteY3" fmla="*/ 248791 h 471430"/>
                <a:gd name="connsiteX4" fmla="*/ 1436492 w 1440359"/>
                <a:gd name="connsiteY4" fmla="*/ 277366 h 471430"/>
                <a:gd name="connsiteX5" fmla="*/ 960242 w 1440359"/>
                <a:gd name="connsiteY5" fmla="*/ 334516 h 471430"/>
                <a:gd name="connsiteX6" fmla="*/ 1049142 w 1440359"/>
                <a:gd name="connsiteY6" fmla="*/ 439291 h 471430"/>
                <a:gd name="connsiteX7" fmla="*/ 337942 w 1440359"/>
                <a:gd name="connsiteY7" fmla="*/ 448816 h 471430"/>
                <a:gd name="connsiteX8" fmla="*/ 1392 w 1440359"/>
                <a:gd name="connsiteY8" fmla="*/ 242441 h 471430"/>
                <a:gd name="connsiteX0" fmla="*/ 31 w 1438998"/>
                <a:gd name="connsiteY0" fmla="*/ 242441 h 504290"/>
                <a:gd name="connsiteX1" fmla="*/ 355631 w 1438998"/>
                <a:gd name="connsiteY1" fmla="*/ 1141 h 504290"/>
                <a:gd name="connsiteX2" fmla="*/ 1171606 w 1438998"/>
                <a:gd name="connsiteY2" fmla="*/ 153541 h 504290"/>
                <a:gd name="connsiteX3" fmla="*/ 901731 w 1438998"/>
                <a:gd name="connsiteY3" fmla="*/ 248791 h 504290"/>
                <a:gd name="connsiteX4" fmla="*/ 1435131 w 1438998"/>
                <a:gd name="connsiteY4" fmla="*/ 277366 h 504290"/>
                <a:gd name="connsiteX5" fmla="*/ 958881 w 1438998"/>
                <a:gd name="connsiteY5" fmla="*/ 334516 h 504290"/>
                <a:gd name="connsiteX6" fmla="*/ 1047781 w 1438998"/>
                <a:gd name="connsiteY6" fmla="*/ 439291 h 504290"/>
                <a:gd name="connsiteX7" fmla="*/ 339756 w 1438998"/>
                <a:gd name="connsiteY7" fmla="*/ 493266 h 504290"/>
                <a:gd name="connsiteX8" fmla="*/ 31 w 1438998"/>
                <a:gd name="connsiteY8" fmla="*/ 242441 h 504290"/>
                <a:gd name="connsiteX0" fmla="*/ 31 w 1438998"/>
                <a:gd name="connsiteY0" fmla="*/ 242441 h 504290"/>
                <a:gd name="connsiteX1" fmla="*/ 355631 w 1438998"/>
                <a:gd name="connsiteY1" fmla="*/ 1141 h 504290"/>
                <a:gd name="connsiteX2" fmla="*/ 1171606 w 1438998"/>
                <a:gd name="connsiteY2" fmla="*/ 153541 h 504290"/>
                <a:gd name="connsiteX3" fmla="*/ 901731 w 1438998"/>
                <a:gd name="connsiteY3" fmla="*/ 248791 h 504290"/>
                <a:gd name="connsiteX4" fmla="*/ 1435131 w 1438998"/>
                <a:gd name="connsiteY4" fmla="*/ 277366 h 504290"/>
                <a:gd name="connsiteX5" fmla="*/ 958881 w 1438998"/>
                <a:gd name="connsiteY5" fmla="*/ 334516 h 504290"/>
                <a:gd name="connsiteX6" fmla="*/ 1047781 w 1438998"/>
                <a:gd name="connsiteY6" fmla="*/ 439291 h 504290"/>
                <a:gd name="connsiteX7" fmla="*/ 339756 w 1438998"/>
                <a:gd name="connsiteY7" fmla="*/ 493266 h 504290"/>
                <a:gd name="connsiteX8" fmla="*/ 31 w 1438998"/>
                <a:gd name="connsiteY8" fmla="*/ 242441 h 504290"/>
                <a:gd name="connsiteX0" fmla="*/ 32 w 1438999"/>
                <a:gd name="connsiteY0" fmla="*/ 242441 h 501929"/>
                <a:gd name="connsiteX1" fmla="*/ 355632 w 1438999"/>
                <a:gd name="connsiteY1" fmla="*/ 1141 h 501929"/>
                <a:gd name="connsiteX2" fmla="*/ 1171607 w 1438999"/>
                <a:gd name="connsiteY2" fmla="*/ 153541 h 501929"/>
                <a:gd name="connsiteX3" fmla="*/ 901732 w 1438999"/>
                <a:gd name="connsiteY3" fmla="*/ 248791 h 501929"/>
                <a:gd name="connsiteX4" fmla="*/ 1435132 w 1438999"/>
                <a:gd name="connsiteY4" fmla="*/ 277366 h 501929"/>
                <a:gd name="connsiteX5" fmla="*/ 958882 w 1438999"/>
                <a:gd name="connsiteY5" fmla="*/ 334516 h 501929"/>
                <a:gd name="connsiteX6" fmla="*/ 1111282 w 1438999"/>
                <a:gd name="connsiteY6" fmla="*/ 426591 h 501929"/>
                <a:gd name="connsiteX7" fmla="*/ 339757 w 1438999"/>
                <a:gd name="connsiteY7" fmla="*/ 493266 h 501929"/>
                <a:gd name="connsiteX8" fmla="*/ 32 w 1438999"/>
                <a:gd name="connsiteY8" fmla="*/ 242441 h 501929"/>
                <a:gd name="connsiteX0" fmla="*/ 32 w 1438999"/>
                <a:gd name="connsiteY0" fmla="*/ 242441 h 501929"/>
                <a:gd name="connsiteX1" fmla="*/ 355632 w 1438999"/>
                <a:gd name="connsiteY1" fmla="*/ 1141 h 501929"/>
                <a:gd name="connsiteX2" fmla="*/ 1171607 w 1438999"/>
                <a:gd name="connsiteY2" fmla="*/ 153541 h 501929"/>
                <a:gd name="connsiteX3" fmla="*/ 901732 w 1438999"/>
                <a:gd name="connsiteY3" fmla="*/ 248791 h 501929"/>
                <a:gd name="connsiteX4" fmla="*/ 1435132 w 1438999"/>
                <a:gd name="connsiteY4" fmla="*/ 277366 h 501929"/>
                <a:gd name="connsiteX5" fmla="*/ 958882 w 1438999"/>
                <a:gd name="connsiteY5" fmla="*/ 334516 h 501929"/>
                <a:gd name="connsiteX6" fmla="*/ 1111282 w 1438999"/>
                <a:gd name="connsiteY6" fmla="*/ 426591 h 501929"/>
                <a:gd name="connsiteX7" fmla="*/ 339757 w 1438999"/>
                <a:gd name="connsiteY7" fmla="*/ 493266 h 501929"/>
                <a:gd name="connsiteX8" fmla="*/ 32 w 1438999"/>
                <a:gd name="connsiteY8" fmla="*/ 242441 h 501929"/>
                <a:gd name="connsiteX0" fmla="*/ 32 w 1438999"/>
                <a:gd name="connsiteY0" fmla="*/ 242441 h 501929"/>
                <a:gd name="connsiteX1" fmla="*/ 355632 w 1438999"/>
                <a:gd name="connsiteY1" fmla="*/ 1141 h 501929"/>
                <a:gd name="connsiteX2" fmla="*/ 1171607 w 1438999"/>
                <a:gd name="connsiteY2" fmla="*/ 153541 h 501929"/>
                <a:gd name="connsiteX3" fmla="*/ 901732 w 1438999"/>
                <a:gd name="connsiteY3" fmla="*/ 248791 h 501929"/>
                <a:gd name="connsiteX4" fmla="*/ 1435132 w 1438999"/>
                <a:gd name="connsiteY4" fmla="*/ 277366 h 501929"/>
                <a:gd name="connsiteX5" fmla="*/ 958882 w 1438999"/>
                <a:gd name="connsiteY5" fmla="*/ 334516 h 501929"/>
                <a:gd name="connsiteX6" fmla="*/ 1111282 w 1438999"/>
                <a:gd name="connsiteY6" fmla="*/ 426591 h 501929"/>
                <a:gd name="connsiteX7" fmla="*/ 339757 w 1438999"/>
                <a:gd name="connsiteY7" fmla="*/ 493266 h 501929"/>
                <a:gd name="connsiteX8" fmla="*/ 32 w 1438999"/>
                <a:gd name="connsiteY8" fmla="*/ 242441 h 501929"/>
                <a:gd name="connsiteX0" fmla="*/ 32 w 1438623"/>
                <a:gd name="connsiteY0" fmla="*/ 242441 h 501929"/>
                <a:gd name="connsiteX1" fmla="*/ 355632 w 1438623"/>
                <a:gd name="connsiteY1" fmla="*/ 1141 h 501929"/>
                <a:gd name="connsiteX2" fmla="*/ 1171607 w 1438623"/>
                <a:gd name="connsiteY2" fmla="*/ 153541 h 501929"/>
                <a:gd name="connsiteX3" fmla="*/ 901732 w 1438623"/>
                <a:gd name="connsiteY3" fmla="*/ 248791 h 501929"/>
                <a:gd name="connsiteX4" fmla="*/ 1435132 w 1438623"/>
                <a:gd name="connsiteY4" fmla="*/ 277366 h 501929"/>
                <a:gd name="connsiteX5" fmla="*/ 908082 w 1438623"/>
                <a:gd name="connsiteY5" fmla="*/ 350391 h 501929"/>
                <a:gd name="connsiteX6" fmla="*/ 1111282 w 1438623"/>
                <a:gd name="connsiteY6" fmla="*/ 426591 h 501929"/>
                <a:gd name="connsiteX7" fmla="*/ 339757 w 1438623"/>
                <a:gd name="connsiteY7" fmla="*/ 493266 h 501929"/>
                <a:gd name="connsiteX8" fmla="*/ 32 w 1438623"/>
                <a:gd name="connsiteY8" fmla="*/ 242441 h 501929"/>
                <a:gd name="connsiteX0" fmla="*/ 32 w 1438623"/>
                <a:gd name="connsiteY0" fmla="*/ 242441 h 501929"/>
                <a:gd name="connsiteX1" fmla="*/ 355632 w 1438623"/>
                <a:gd name="connsiteY1" fmla="*/ 1141 h 501929"/>
                <a:gd name="connsiteX2" fmla="*/ 1171607 w 1438623"/>
                <a:gd name="connsiteY2" fmla="*/ 153541 h 501929"/>
                <a:gd name="connsiteX3" fmla="*/ 901732 w 1438623"/>
                <a:gd name="connsiteY3" fmla="*/ 248791 h 501929"/>
                <a:gd name="connsiteX4" fmla="*/ 1435132 w 1438623"/>
                <a:gd name="connsiteY4" fmla="*/ 277366 h 501929"/>
                <a:gd name="connsiteX5" fmla="*/ 908082 w 1438623"/>
                <a:gd name="connsiteY5" fmla="*/ 350391 h 501929"/>
                <a:gd name="connsiteX6" fmla="*/ 1111282 w 1438623"/>
                <a:gd name="connsiteY6" fmla="*/ 426591 h 501929"/>
                <a:gd name="connsiteX7" fmla="*/ 339757 w 1438623"/>
                <a:gd name="connsiteY7" fmla="*/ 493266 h 501929"/>
                <a:gd name="connsiteX8" fmla="*/ 32 w 1438623"/>
                <a:gd name="connsiteY8" fmla="*/ 242441 h 501929"/>
                <a:gd name="connsiteX0" fmla="*/ 32 w 1438623"/>
                <a:gd name="connsiteY0" fmla="*/ 242441 h 501929"/>
                <a:gd name="connsiteX1" fmla="*/ 355632 w 1438623"/>
                <a:gd name="connsiteY1" fmla="*/ 1141 h 501929"/>
                <a:gd name="connsiteX2" fmla="*/ 1171607 w 1438623"/>
                <a:gd name="connsiteY2" fmla="*/ 153541 h 501929"/>
                <a:gd name="connsiteX3" fmla="*/ 901732 w 1438623"/>
                <a:gd name="connsiteY3" fmla="*/ 248791 h 501929"/>
                <a:gd name="connsiteX4" fmla="*/ 1435132 w 1438623"/>
                <a:gd name="connsiteY4" fmla="*/ 277366 h 501929"/>
                <a:gd name="connsiteX5" fmla="*/ 908082 w 1438623"/>
                <a:gd name="connsiteY5" fmla="*/ 350391 h 501929"/>
                <a:gd name="connsiteX6" fmla="*/ 1111282 w 1438623"/>
                <a:gd name="connsiteY6" fmla="*/ 426591 h 501929"/>
                <a:gd name="connsiteX7" fmla="*/ 339757 w 1438623"/>
                <a:gd name="connsiteY7" fmla="*/ 493266 h 501929"/>
                <a:gd name="connsiteX8" fmla="*/ 32 w 1438623"/>
                <a:gd name="connsiteY8" fmla="*/ 242441 h 501929"/>
                <a:gd name="connsiteX0" fmla="*/ 32 w 1438623"/>
                <a:gd name="connsiteY0" fmla="*/ 242014 h 501502"/>
                <a:gd name="connsiteX1" fmla="*/ 355632 w 1438623"/>
                <a:gd name="connsiteY1" fmla="*/ 714 h 501502"/>
                <a:gd name="connsiteX2" fmla="*/ 1120807 w 1438623"/>
                <a:gd name="connsiteY2" fmla="*/ 168989 h 501502"/>
                <a:gd name="connsiteX3" fmla="*/ 901732 w 1438623"/>
                <a:gd name="connsiteY3" fmla="*/ 248364 h 501502"/>
                <a:gd name="connsiteX4" fmla="*/ 1435132 w 1438623"/>
                <a:gd name="connsiteY4" fmla="*/ 276939 h 501502"/>
                <a:gd name="connsiteX5" fmla="*/ 908082 w 1438623"/>
                <a:gd name="connsiteY5" fmla="*/ 349964 h 501502"/>
                <a:gd name="connsiteX6" fmla="*/ 1111282 w 1438623"/>
                <a:gd name="connsiteY6" fmla="*/ 426164 h 501502"/>
                <a:gd name="connsiteX7" fmla="*/ 339757 w 1438623"/>
                <a:gd name="connsiteY7" fmla="*/ 492839 h 501502"/>
                <a:gd name="connsiteX8" fmla="*/ 32 w 1438623"/>
                <a:gd name="connsiteY8" fmla="*/ 242014 h 501502"/>
                <a:gd name="connsiteX0" fmla="*/ 32 w 1438623"/>
                <a:gd name="connsiteY0" fmla="*/ 242014 h 501502"/>
                <a:gd name="connsiteX1" fmla="*/ 355632 w 1438623"/>
                <a:gd name="connsiteY1" fmla="*/ 714 h 501502"/>
                <a:gd name="connsiteX2" fmla="*/ 1120807 w 1438623"/>
                <a:gd name="connsiteY2" fmla="*/ 168989 h 501502"/>
                <a:gd name="connsiteX3" fmla="*/ 901732 w 1438623"/>
                <a:gd name="connsiteY3" fmla="*/ 248364 h 501502"/>
                <a:gd name="connsiteX4" fmla="*/ 1435132 w 1438623"/>
                <a:gd name="connsiteY4" fmla="*/ 276939 h 501502"/>
                <a:gd name="connsiteX5" fmla="*/ 908082 w 1438623"/>
                <a:gd name="connsiteY5" fmla="*/ 349964 h 501502"/>
                <a:gd name="connsiteX6" fmla="*/ 1111282 w 1438623"/>
                <a:gd name="connsiteY6" fmla="*/ 426164 h 501502"/>
                <a:gd name="connsiteX7" fmla="*/ 339757 w 1438623"/>
                <a:gd name="connsiteY7" fmla="*/ 492839 h 501502"/>
                <a:gd name="connsiteX8" fmla="*/ 32 w 1438623"/>
                <a:gd name="connsiteY8" fmla="*/ 242014 h 501502"/>
                <a:gd name="connsiteX0" fmla="*/ 32 w 1438623"/>
                <a:gd name="connsiteY0" fmla="*/ 241499 h 500987"/>
                <a:gd name="connsiteX1" fmla="*/ 355632 w 1438623"/>
                <a:gd name="connsiteY1" fmla="*/ 199 h 500987"/>
                <a:gd name="connsiteX2" fmla="*/ 1143032 w 1438623"/>
                <a:gd name="connsiteY2" fmla="*/ 200224 h 500987"/>
                <a:gd name="connsiteX3" fmla="*/ 901732 w 1438623"/>
                <a:gd name="connsiteY3" fmla="*/ 247849 h 500987"/>
                <a:gd name="connsiteX4" fmla="*/ 1435132 w 1438623"/>
                <a:gd name="connsiteY4" fmla="*/ 276424 h 500987"/>
                <a:gd name="connsiteX5" fmla="*/ 908082 w 1438623"/>
                <a:gd name="connsiteY5" fmla="*/ 349449 h 500987"/>
                <a:gd name="connsiteX6" fmla="*/ 1111282 w 1438623"/>
                <a:gd name="connsiteY6" fmla="*/ 425649 h 500987"/>
                <a:gd name="connsiteX7" fmla="*/ 339757 w 1438623"/>
                <a:gd name="connsiteY7" fmla="*/ 492324 h 500987"/>
                <a:gd name="connsiteX8" fmla="*/ 32 w 1438623"/>
                <a:gd name="connsiteY8" fmla="*/ 241499 h 500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38623" h="500987">
                  <a:moveTo>
                    <a:pt x="32" y="241499"/>
                  </a:moveTo>
                  <a:cubicBezTo>
                    <a:pt x="2678" y="108678"/>
                    <a:pt x="165132" y="7078"/>
                    <a:pt x="355632" y="199"/>
                  </a:cubicBezTo>
                  <a:cubicBezTo>
                    <a:pt x="546132" y="-6680"/>
                    <a:pt x="1092232" y="166887"/>
                    <a:pt x="1143032" y="200224"/>
                  </a:cubicBezTo>
                  <a:cubicBezTo>
                    <a:pt x="1019207" y="243086"/>
                    <a:pt x="1009682" y="209749"/>
                    <a:pt x="901732" y="247849"/>
                  </a:cubicBezTo>
                  <a:cubicBezTo>
                    <a:pt x="987457" y="279599"/>
                    <a:pt x="1385920" y="260549"/>
                    <a:pt x="1435132" y="276424"/>
                  </a:cubicBezTo>
                  <a:cubicBezTo>
                    <a:pt x="1484344" y="292299"/>
                    <a:pt x="998570" y="324049"/>
                    <a:pt x="908082" y="349449"/>
                  </a:cubicBezTo>
                  <a:cubicBezTo>
                    <a:pt x="1027144" y="403424"/>
                    <a:pt x="1050957" y="405012"/>
                    <a:pt x="1111282" y="425649"/>
                  </a:cubicBezTo>
                  <a:cubicBezTo>
                    <a:pt x="1035082" y="465336"/>
                    <a:pt x="524965" y="523016"/>
                    <a:pt x="339757" y="492324"/>
                  </a:cubicBezTo>
                  <a:cubicBezTo>
                    <a:pt x="154549" y="461632"/>
                    <a:pt x="-2614" y="374320"/>
                    <a:pt x="32" y="241499"/>
                  </a:cubicBezTo>
                  <a:close/>
                </a:path>
              </a:pathLst>
            </a:custGeom>
            <a:solidFill>
              <a:srgbClr val="FFFF00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52" name="加算記号 151"/>
          <p:cNvSpPr/>
          <p:nvPr/>
        </p:nvSpPr>
        <p:spPr>
          <a:xfrm>
            <a:off x="6879889" y="4176623"/>
            <a:ext cx="324134" cy="324134"/>
          </a:xfrm>
          <a:prstGeom prst="mathPlus">
            <a:avLst>
              <a:gd name="adj1" fmla="val 11766"/>
            </a:avLst>
          </a:pr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53" name="グループ化 152"/>
          <p:cNvGrpSpPr/>
          <p:nvPr/>
        </p:nvGrpSpPr>
        <p:grpSpPr>
          <a:xfrm>
            <a:off x="7369969" y="1528904"/>
            <a:ext cx="389474" cy="2103976"/>
            <a:chOff x="8663940" y="-2821"/>
            <a:chExt cx="845820" cy="3588487"/>
          </a:xfrm>
          <a:effectLst>
            <a:glow rad="127000">
              <a:schemeClr val="accent1">
                <a:lumMod val="60000"/>
                <a:lumOff val="40000"/>
                <a:alpha val="72000"/>
              </a:schemeClr>
            </a:glow>
          </a:effectLst>
        </p:grpSpPr>
        <p:sp>
          <p:nvSpPr>
            <p:cNvPr id="154" name="フリーフォーム 153"/>
            <p:cNvSpPr/>
            <p:nvPr/>
          </p:nvSpPr>
          <p:spPr>
            <a:xfrm>
              <a:off x="8663940" y="0"/>
              <a:ext cx="845820" cy="3585666"/>
            </a:xfrm>
            <a:custGeom>
              <a:avLst/>
              <a:gdLst>
                <a:gd name="connsiteX0" fmla="*/ 281940 w 434340"/>
                <a:gd name="connsiteY0" fmla="*/ 3589020 h 3589020"/>
                <a:gd name="connsiteX1" fmla="*/ 281940 w 434340"/>
                <a:gd name="connsiteY1" fmla="*/ 3589020 h 3589020"/>
                <a:gd name="connsiteX2" fmla="*/ 259080 w 434340"/>
                <a:gd name="connsiteY2" fmla="*/ 3528060 h 3589020"/>
                <a:gd name="connsiteX3" fmla="*/ 243840 w 434340"/>
                <a:gd name="connsiteY3" fmla="*/ 3482340 h 3589020"/>
                <a:gd name="connsiteX4" fmla="*/ 220980 w 434340"/>
                <a:gd name="connsiteY4" fmla="*/ 3467100 h 3589020"/>
                <a:gd name="connsiteX5" fmla="*/ 198120 w 434340"/>
                <a:gd name="connsiteY5" fmla="*/ 3421380 h 3589020"/>
                <a:gd name="connsiteX6" fmla="*/ 190500 w 434340"/>
                <a:gd name="connsiteY6" fmla="*/ 3398520 h 3589020"/>
                <a:gd name="connsiteX7" fmla="*/ 137160 w 434340"/>
                <a:gd name="connsiteY7" fmla="*/ 3337560 h 3589020"/>
                <a:gd name="connsiteX8" fmla="*/ 144780 w 434340"/>
                <a:gd name="connsiteY8" fmla="*/ 3246120 h 3589020"/>
                <a:gd name="connsiteX9" fmla="*/ 152400 w 434340"/>
                <a:gd name="connsiteY9" fmla="*/ 3223260 h 3589020"/>
                <a:gd name="connsiteX10" fmla="*/ 175260 w 434340"/>
                <a:gd name="connsiteY10" fmla="*/ 3215640 h 3589020"/>
                <a:gd name="connsiteX11" fmla="*/ 205740 w 434340"/>
                <a:gd name="connsiteY11" fmla="*/ 3169920 h 3589020"/>
                <a:gd name="connsiteX12" fmla="*/ 228600 w 434340"/>
                <a:gd name="connsiteY12" fmla="*/ 3131820 h 3589020"/>
                <a:gd name="connsiteX13" fmla="*/ 251460 w 434340"/>
                <a:gd name="connsiteY13" fmla="*/ 3108960 h 3589020"/>
                <a:gd name="connsiteX14" fmla="*/ 266700 w 434340"/>
                <a:gd name="connsiteY14" fmla="*/ 3078480 h 3589020"/>
                <a:gd name="connsiteX15" fmla="*/ 281940 w 434340"/>
                <a:gd name="connsiteY15" fmla="*/ 3055620 h 3589020"/>
                <a:gd name="connsiteX16" fmla="*/ 304800 w 434340"/>
                <a:gd name="connsiteY16" fmla="*/ 3017520 h 3589020"/>
                <a:gd name="connsiteX17" fmla="*/ 327660 w 434340"/>
                <a:gd name="connsiteY17" fmla="*/ 2987040 h 3589020"/>
                <a:gd name="connsiteX18" fmla="*/ 373380 w 434340"/>
                <a:gd name="connsiteY18" fmla="*/ 2903220 h 3589020"/>
                <a:gd name="connsiteX19" fmla="*/ 396240 w 434340"/>
                <a:gd name="connsiteY19" fmla="*/ 2887980 h 3589020"/>
                <a:gd name="connsiteX20" fmla="*/ 411480 w 434340"/>
                <a:gd name="connsiteY20" fmla="*/ 2857500 h 3589020"/>
                <a:gd name="connsiteX21" fmla="*/ 426720 w 434340"/>
                <a:gd name="connsiteY21" fmla="*/ 2834640 h 3589020"/>
                <a:gd name="connsiteX22" fmla="*/ 434340 w 434340"/>
                <a:gd name="connsiteY22" fmla="*/ 2796540 h 3589020"/>
                <a:gd name="connsiteX23" fmla="*/ 426720 w 434340"/>
                <a:gd name="connsiteY23" fmla="*/ 2758440 h 3589020"/>
                <a:gd name="connsiteX24" fmla="*/ 381000 w 434340"/>
                <a:gd name="connsiteY24" fmla="*/ 2720340 h 3589020"/>
                <a:gd name="connsiteX25" fmla="*/ 365760 w 434340"/>
                <a:gd name="connsiteY25" fmla="*/ 2697480 h 3589020"/>
                <a:gd name="connsiteX26" fmla="*/ 342900 w 434340"/>
                <a:gd name="connsiteY26" fmla="*/ 2689860 h 3589020"/>
                <a:gd name="connsiteX27" fmla="*/ 289560 w 434340"/>
                <a:gd name="connsiteY27" fmla="*/ 2628900 h 3589020"/>
                <a:gd name="connsiteX28" fmla="*/ 274320 w 434340"/>
                <a:gd name="connsiteY28" fmla="*/ 2598420 h 3589020"/>
                <a:gd name="connsiteX29" fmla="*/ 259080 w 434340"/>
                <a:gd name="connsiteY29" fmla="*/ 2575560 h 3589020"/>
                <a:gd name="connsiteX30" fmla="*/ 251460 w 434340"/>
                <a:gd name="connsiteY30" fmla="*/ 2552700 h 3589020"/>
                <a:gd name="connsiteX31" fmla="*/ 228600 w 434340"/>
                <a:gd name="connsiteY31" fmla="*/ 2506980 h 3589020"/>
                <a:gd name="connsiteX32" fmla="*/ 236220 w 434340"/>
                <a:gd name="connsiteY32" fmla="*/ 2392680 h 3589020"/>
                <a:gd name="connsiteX33" fmla="*/ 251460 w 434340"/>
                <a:gd name="connsiteY33" fmla="*/ 2316480 h 3589020"/>
                <a:gd name="connsiteX34" fmla="*/ 259080 w 434340"/>
                <a:gd name="connsiteY34" fmla="*/ 2255520 h 3589020"/>
                <a:gd name="connsiteX35" fmla="*/ 289560 w 434340"/>
                <a:gd name="connsiteY35" fmla="*/ 2125980 h 3589020"/>
                <a:gd name="connsiteX36" fmla="*/ 297180 w 434340"/>
                <a:gd name="connsiteY36" fmla="*/ 2080260 h 3589020"/>
                <a:gd name="connsiteX37" fmla="*/ 304800 w 434340"/>
                <a:gd name="connsiteY37" fmla="*/ 2049780 h 3589020"/>
                <a:gd name="connsiteX38" fmla="*/ 289560 w 434340"/>
                <a:gd name="connsiteY38" fmla="*/ 1958340 h 3589020"/>
                <a:gd name="connsiteX39" fmla="*/ 274320 w 434340"/>
                <a:gd name="connsiteY39" fmla="*/ 1935480 h 3589020"/>
                <a:gd name="connsiteX40" fmla="*/ 251460 w 434340"/>
                <a:gd name="connsiteY40" fmla="*/ 1889760 h 3589020"/>
                <a:gd name="connsiteX41" fmla="*/ 205740 w 434340"/>
                <a:gd name="connsiteY41" fmla="*/ 1844040 h 3589020"/>
                <a:gd name="connsiteX42" fmla="*/ 152400 w 434340"/>
                <a:gd name="connsiteY42" fmla="*/ 1798320 h 3589020"/>
                <a:gd name="connsiteX43" fmla="*/ 137160 w 434340"/>
                <a:gd name="connsiteY43" fmla="*/ 1767840 h 3589020"/>
                <a:gd name="connsiteX44" fmla="*/ 121920 w 434340"/>
                <a:gd name="connsiteY44" fmla="*/ 1744980 h 3589020"/>
                <a:gd name="connsiteX45" fmla="*/ 129540 w 434340"/>
                <a:gd name="connsiteY45" fmla="*/ 1722120 h 3589020"/>
                <a:gd name="connsiteX46" fmla="*/ 152400 w 434340"/>
                <a:gd name="connsiteY46" fmla="*/ 1699260 h 3589020"/>
                <a:gd name="connsiteX47" fmla="*/ 175260 w 434340"/>
                <a:gd name="connsiteY47" fmla="*/ 1668780 h 3589020"/>
                <a:gd name="connsiteX48" fmla="*/ 182880 w 434340"/>
                <a:gd name="connsiteY48" fmla="*/ 1645920 h 3589020"/>
                <a:gd name="connsiteX49" fmla="*/ 190500 w 434340"/>
                <a:gd name="connsiteY49" fmla="*/ 1600200 h 3589020"/>
                <a:gd name="connsiteX50" fmla="*/ 205740 w 434340"/>
                <a:gd name="connsiteY50" fmla="*/ 1569720 h 3589020"/>
                <a:gd name="connsiteX51" fmla="*/ 213360 w 434340"/>
                <a:gd name="connsiteY51" fmla="*/ 1546860 h 3589020"/>
                <a:gd name="connsiteX52" fmla="*/ 205740 w 434340"/>
                <a:gd name="connsiteY52" fmla="*/ 1409700 h 3589020"/>
                <a:gd name="connsiteX53" fmla="*/ 190500 w 434340"/>
                <a:gd name="connsiteY53" fmla="*/ 1386840 h 3589020"/>
                <a:gd name="connsiteX54" fmla="*/ 137160 w 434340"/>
                <a:gd name="connsiteY54" fmla="*/ 1295400 h 3589020"/>
                <a:gd name="connsiteX55" fmla="*/ 106680 w 434340"/>
                <a:gd name="connsiteY55" fmla="*/ 1234440 h 3589020"/>
                <a:gd name="connsiteX56" fmla="*/ 99060 w 434340"/>
                <a:gd name="connsiteY56" fmla="*/ 1203960 h 3589020"/>
                <a:gd name="connsiteX57" fmla="*/ 83820 w 434340"/>
                <a:gd name="connsiteY57" fmla="*/ 1158240 h 3589020"/>
                <a:gd name="connsiteX58" fmla="*/ 60960 w 434340"/>
                <a:gd name="connsiteY58" fmla="*/ 1143000 h 3589020"/>
                <a:gd name="connsiteX59" fmla="*/ 22860 w 434340"/>
                <a:gd name="connsiteY59" fmla="*/ 1135380 h 3589020"/>
                <a:gd name="connsiteX60" fmla="*/ 0 w 434340"/>
                <a:gd name="connsiteY60" fmla="*/ 1127760 h 3589020"/>
                <a:gd name="connsiteX61" fmla="*/ 22860 w 434340"/>
                <a:gd name="connsiteY61" fmla="*/ 1074420 h 3589020"/>
                <a:gd name="connsiteX62" fmla="*/ 53340 w 434340"/>
                <a:gd name="connsiteY62" fmla="*/ 960120 h 3589020"/>
                <a:gd name="connsiteX63" fmla="*/ 106680 w 434340"/>
                <a:gd name="connsiteY63" fmla="*/ 815340 h 3589020"/>
                <a:gd name="connsiteX64" fmla="*/ 129540 w 434340"/>
                <a:gd name="connsiteY64" fmla="*/ 731520 h 3589020"/>
                <a:gd name="connsiteX65" fmla="*/ 144780 w 434340"/>
                <a:gd name="connsiteY65" fmla="*/ 693420 h 3589020"/>
                <a:gd name="connsiteX66" fmla="*/ 167640 w 434340"/>
                <a:gd name="connsiteY66" fmla="*/ 548640 h 3589020"/>
                <a:gd name="connsiteX67" fmla="*/ 182880 w 434340"/>
                <a:gd name="connsiteY67" fmla="*/ 449580 h 3589020"/>
                <a:gd name="connsiteX68" fmla="*/ 220980 w 434340"/>
                <a:gd name="connsiteY68" fmla="*/ 373380 h 3589020"/>
                <a:gd name="connsiteX69" fmla="*/ 243840 w 434340"/>
                <a:gd name="connsiteY69" fmla="*/ 365760 h 3589020"/>
                <a:gd name="connsiteX70" fmla="*/ 266700 w 434340"/>
                <a:gd name="connsiteY70" fmla="*/ 350520 h 3589020"/>
                <a:gd name="connsiteX71" fmla="*/ 274320 w 434340"/>
                <a:gd name="connsiteY71" fmla="*/ 281940 h 3589020"/>
                <a:gd name="connsiteX72" fmla="*/ 266700 w 434340"/>
                <a:gd name="connsiteY72" fmla="*/ 259080 h 3589020"/>
                <a:gd name="connsiteX73" fmla="*/ 228600 w 434340"/>
                <a:gd name="connsiteY73" fmla="*/ 243840 h 3589020"/>
                <a:gd name="connsiteX74" fmla="*/ 198120 w 434340"/>
                <a:gd name="connsiteY74" fmla="*/ 220980 h 3589020"/>
                <a:gd name="connsiteX75" fmla="*/ 144780 w 434340"/>
                <a:gd name="connsiteY75" fmla="*/ 190500 h 3589020"/>
                <a:gd name="connsiteX76" fmla="*/ 83820 w 434340"/>
                <a:gd name="connsiteY76" fmla="*/ 160020 h 3589020"/>
                <a:gd name="connsiteX77" fmla="*/ 30480 w 434340"/>
                <a:gd name="connsiteY77" fmla="*/ 114300 h 3589020"/>
                <a:gd name="connsiteX78" fmla="*/ 22860 w 434340"/>
                <a:gd name="connsiteY78" fmla="*/ 91440 h 3589020"/>
                <a:gd name="connsiteX79" fmla="*/ 7620 w 434340"/>
                <a:gd name="connsiteY79" fmla="*/ 68580 h 3589020"/>
                <a:gd name="connsiteX80" fmla="*/ 15240 w 434340"/>
                <a:gd name="connsiteY80" fmla="*/ 0 h 3589020"/>
                <a:gd name="connsiteX81" fmla="*/ 7620 w 434340"/>
                <a:gd name="connsiteY81" fmla="*/ 68580 h 3589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</a:cxnLst>
              <a:rect l="l" t="t" r="r" b="b"/>
              <a:pathLst>
                <a:path w="434340" h="3589020">
                  <a:moveTo>
                    <a:pt x="281940" y="3589020"/>
                  </a:moveTo>
                  <a:lnTo>
                    <a:pt x="281940" y="3589020"/>
                  </a:lnTo>
                  <a:cubicBezTo>
                    <a:pt x="274320" y="3568700"/>
                    <a:pt x="266379" y="3548497"/>
                    <a:pt x="259080" y="3528060"/>
                  </a:cubicBezTo>
                  <a:cubicBezTo>
                    <a:pt x="253677" y="3512932"/>
                    <a:pt x="257206" y="3491251"/>
                    <a:pt x="243840" y="3482340"/>
                  </a:cubicBezTo>
                  <a:lnTo>
                    <a:pt x="220980" y="3467100"/>
                  </a:lnTo>
                  <a:cubicBezTo>
                    <a:pt x="201827" y="3409641"/>
                    <a:pt x="227663" y="3480466"/>
                    <a:pt x="198120" y="3421380"/>
                  </a:cubicBezTo>
                  <a:cubicBezTo>
                    <a:pt x="194528" y="3414196"/>
                    <a:pt x="194401" y="3405541"/>
                    <a:pt x="190500" y="3398520"/>
                  </a:cubicBezTo>
                  <a:cubicBezTo>
                    <a:pt x="164353" y="3351455"/>
                    <a:pt x="170554" y="3359822"/>
                    <a:pt x="137160" y="3337560"/>
                  </a:cubicBezTo>
                  <a:cubicBezTo>
                    <a:pt x="139700" y="3307080"/>
                    <a:pt x="140738" y="3276437"/>
                    <a:pt x="144780" y="3246120"/>
                  </a:cubicBezTo>
                  <a:cubicBezTo>
                    <a:pt x="145842" y="3238158"/>
                    <a:pt x="146720" y="3228940"/>
                    <a:pt x="152400" y="3223260"/>
                  </a:cubicBezTo>
                  <a:cubicBezTo>
                    <a:pt x="158080" y="3217580"/>
                    <a:pt x="167640" y="3218180"/>
                    <a:pt x="175260" y="3215640"/>
                  </a:cubicBezTo>
                  <a:cubicBezTo>
                    <a:pt x="185420" y="3200400"/>
                    <a:pt x="196316" y="3185626"/>
                    <a:pt x="205740" y="3169920"/>
                  </a:cubicBezTo>
                  <a:cubicBezTo>
                    <a:pt x="213360" y="3157220"/>
                    <a:pt x="219714" y="3143668"/>
                    <a:pt x="228600" y="3131820"/>
                  </a:cubicBezTo>
                  <a:cubicBezTo>
                    <a:pt x="235066" y="3123199"/>
                    <a:pt x="245196" y="3117729"/>
                    <a:pt x="251460" y="3108960"/>
                  </a:cubicBezTo>
                  <a:cubicBezTo>
                    <a:pt x="258062" y="3099717"/>
                    <a:pt x="261064" y="3088343"/>
                    <a:pt x="266700" y="3078480"/>
                  </a:cubicBezTo>
                  <a:cubicBezTo>
                    <a:pt x="271244" y="3070529"/>
                    <a:pt x="277086" y="3063386"/>
                    <a:pt x="281940" y="3055620"/>
                  </a:cubicBezTo>
                  <a:cubicBezTo>
                    <a:pt x="289790" y="3043061"/>
                    <a:pt x="296585" y="3029843"/>
                    <a:pt x="304800" y="3017520"/>
                  </a:cubicBezTo>
                  <a:cubicBezTo>
                    <a:pt x="311845" y="3006953"/>
                    <a:pt x="321261" y="2998010"/>
                    <a:pt x="327660" y="2987040"/>
                  </a:cubicBezTo>
                  <a:cubicBezTo>
                    <a:pt x="327719" y="2986939"/>
                    <a:pt x="359452" y="2917148"/>
                    <a:pt x="373380" y="2903220"/>
                  </a:cubicBezTo>
                  <a:cubicBezTo>
                    <a:pt x="379856" y="2896744"/>
                    <a:pt x="388620" y="2893060"/>
                    <a:pt x="396240" y="2887980"/>
                  </a:cubicBezTo>
                  <a:cubicBezTo>
                    <a:pt x="401320" y="2877820"/>
                    <a:pt x="405844" y="2867363"/>
                    <a:pt x="411480" y="2857500"/>
                  </a:cubicBezTo>
                  <a:cubicBezTo>
                    <a:pt x="416024" y="2849549"/>
                    <a:pt x="423504" y="2843215"/>
                    <a:pt x="426720" y="2834640"/>
                  </a:cubicBezTo>
                  <a:cubicBezTo>
                    <a:pt x="431268" y="2822513"/>
                    <a:pt x="431800" y="2809240"/>
                    <a:pt x="434340" y="2796540"/>
                  </a:cubicBezTo>
                  <a:cubicBezTo>
                    <a:pt x="431800" y="2783840"/>
                    <a:pt x="432512" y="2770024"/>
                    <a:pt x="426720" y="2758440"/>
                  </a:cubicBezTo>
                  <a:cubicBezTo>
                    <a:pt x="419386" y="2743772"/>
                    <a:pt x="394128" y="2729092"/>
                    <a:pt x="381000" y="2720340"/>
                  </a:cubicBezTo>
                  <a:cubicBezTo>
                    <a:pt x="375920" y="2712720"/>
                    <a:pt x="372911" y="2703201"/>
                    <a:pt x="365760" y="2697480"/>
                  </a:cubicBezTo>
                  <a:cubicBezTo>
                    <a:pt x="359488" y="2692462"/>
                    <a:pt x="348580" y="2695540"/>
                    <a:pt x="342900" y="2689860"/>
                  </a:cubicBezTo>
                  <a:cubicBezTo>
                    <a:pt x="254000" y="2600960"/>
                    <a:pt x="354330" y="2672080"/>
                    <a:pt x="289560" y="2628900"/>
                  </a:cubicBezTo>
                  <a:cubicBezTo>
                    <a:pt x="284480" y="2618740"/>
                    <a:pt x="279956" y="2608283"/>
                    <a:pt x="274320" y="2598420"/>
                  </a:cubicBezTo>
                  <a:cubicBezTo>
                    <a:pt x="269776" y="2590469"/>
                    <a:pt x="263176" y="2583751"/>
                    <a:pt x="259080" y="2575560"/>
                  </a:cubicBezTo>
                  <a:cubicBezTo>
                    <a:pt x="255488" y="2568376"/>
                    <a:pt x="255052" y="2559884"/>
                    <a:pt x="251460" y="2552700"/>
                  </a:cubicBezTo>
                  <a:cubicBezTo>
                    <a:pt x="221917" y="2493614"/>
                    <a:pt x="247753" y="2564439"/>
                    <a:pt x="228600" y="2506980"/>
                  </a:cubicBezTo>
                  <a:cubicBezTo>
                    <a:pt x="231140" y="2468880"/>
                    <a:pt x="231670" y="2430593"/>
                    <a:pt x="236220" y="2392680"/>
                  </a:cubicBezTo>
                  <a:cubicBezTo>
                    <a:pt x="239306" y="2366961"/>
                    <a:pt x="247202" y="2342031"/>
                    <a:pt x="251460" y="2316480"/>
                  </a:cubicBezTo>
                  <a:cubicBezTo>
                    <a:pt x="254827" y="2296280"/>
                    <a:pt x="255713" y="2275720"/>
                    <a:pt x="259080" y="2255520"/>
                  </a:cubicBezTo>
                  <a:cubicBezTo>
                    <a:pt x="282285" y="2116291"/>
                    <a:pt x="264107" y="2236277"/>
                    <a:pt x="289560" y="2125980"/>
                  </a:cubicBezTo>
                  <a:cubicBezTo>
                    <a:pt x="293034" y="2110925"/>
                    <a:pt x="294150" y="2095410"/>
                    <a:pt x="297180" y="2080260"/>
                  </a:cubicBezTo>
                  <a:cubicBezTo>
                    <a:pt x="299234" y="2069991"/>
                    <a:pt x="302260" y="2059940"/>
                    <a:pt x="304800" y="2049780"/>
                  </a:cubicBezTo>
                  <a:cubicBezTo>
                    <a:pt x="302386" y="2028051"/>
                    <a:pt x="302326" y="1983872"/>
                    <a:pt x="289560" y="1958340"/>
                  </a:cubicBezTo>
                  <a:cubicBezTo>
                    <a:pt x="285464" y="1950149"/>
                    <a:pt x="278768" y="1943486"/>
                    <a:pt x="274320" y="1935480"/>
                  </a:cubicBezTo>
                  <a:cubicBezTo>
                    <a:pt x="266045" y="1920585"/>
                    <a:pt x="261683" y="1903391"/>
                    <a:pt x="251460" y="1889760"/>
                  </a:cubicBezTo>
                  <a:cubicBezTo>
                    <a:pt x="238528" y="1872518"/>
                    <a:pt x="221760" y="1858458"/>
                    <a:pt x="205740" y="1844040"/>
                  </a:cubicBezTo>
                  <a:cubicBezTo>
                    <a:pt x="184928" y="1825309"/>
                    <a:pt x="168722" y="1821170"/>
                    <a:pt x="152400" y="1798320"/>
                  </a:cubicBezTo>
                  <a:cubicBezTo>
                    <a:pt x="145798" y="1789077"/>
                    <a:pt x="142796" y="1777703"/>
                    <a:pt x="137160" y="1767840"/>
                  </a:cubicBezTo>
                  <a:cubicBezTo>
                    <a:pt x="132616" y="1759889"/>
                    <a:pt x="127000" y="1752600"/>
                    <a:pt x="121920" y="1744980"/>
                  </a:cubicBezTo>
                  <a:cubicBezTo>
                    <a:pt x="124460" y="1737360"/>
                    <a:pt x="125085" y="1728803"/>
                    <a:pt x="129540" y="1722120"/>
                  </a:cubicBezTo>
                  <a:cubicBezTo>
                    <a:pt x="135518" y="1713154"/>
                    <a:pt x="145387" y="1707442"/>
                    <a:pt x="152400" y="1699260"/>
                  </a:cubicBezTo>
                  <a:cubicBezTo>
                    <a:pt x="160665" y="1689617"/>
                    <a:pt x="167640" y="1678940"/>
                    <a:pt x="175260" y="1668780"/>
                  </a:cubicBezTo>
                  <a:cubicBezTo>
                    <a:pt x="177800" y="1661160"/>
                    <a:pt x="181138" y="1653761"/>
                    <a:pt x="182880" y="1645920"/>
                  </a:cubicBezTo>
                  <a:cubicBezTo>
                    <a:pt x="186232" y="1630838"/>
                    <a:pt x="186060" y="1614999"/>
                    <a:pt x="190500" y="1600200"/>
                  </a:cubicBezTo>
                  <a:cubicBezTo>
                    <a:pt x="193764" y="1589320"/>
                    <a:pt x="201265" y="1580161"/>
                    <a:pt x="205740" y="1569720"/>
                  </a:cubicBezTo>
                  <a:cubicBezTo>
                    <a:pt x="208904" y="1562337"/>
                    <a:pt x="210820" y="1554480"/>
                    <a:pt x="213360" y="1546860"/>
                  </a:cubicBezTo>
                  <a:cubicBezTo>
                    <a:pt x="210820" y="1501140"/>
                    <a:pt x="212216" y="1455030"/>
                    <a:pt x="205740" y="1409700"/>
                  </a:cubicBezTo>
                  <a:cubicBezTo>
                    <a:pt x="204445" y="1400634"/>
                    <a:pt x="194885" y="1394880"/>
                    <a:pt x="190500" y="1386840"/>
                  </a:cubicBezTo>
                  <a:cubicBezTo>
                    <a:pt x="142287" y="1298450"/>
                    <a:pt x="180389" y="1353039"/>
                    <a:pt x="137160" y="1295400"/>
                  </a:cubicBezTo>
                  <a:cubicBezTo>
                    <a:pt x="118449" y="1220556"/>
                    <a:pt x="145538" y="1312156"/>
                    <a:pt x="106680" y="1234440"/>
                  </a:cubicBezTo>
                  <a:cubicBezTo>
                    <a:pt x="101996" y="1225073"/>
                    <a:pt x="102069" y="1213991"/>
                    <a:pt x="99060" y="1203960"/>
                  </a:cubicBezTo>
                  <a:cubicBezTo>
                    <a:pt x="94444" y="1188573"/>
                    <a:pt x="97186" y="1167151"/>
                    <a:pt x="83820" y="1158240"/>
                  </a:cubicBezTo>
                  <a:cubicBezTo>
                    <a:pt x="76200" y="1153160"/>
                    <a:pt x="69535" y="1146216"/>
                    <a:pt x="60960" y="1143000"/>
                  </a:cubicBezTo>
                  <a:cubicBezTo>
                    <a:pt x="48833" y="1138452"/>
                    <a:pt x="35425" y="1138521"/>
                    <a:pt x="22860" y="1135380"/>
                  </a:cubicBezTo>
                  <a:cubicBezTo>
                    <a:pt x="15068" y="1133432"/>
                    <a:pt x="7620" y="1130300"/>
                    <a:pt x="0" y="1127760"/>
                  </a:cubicBezTo>
                  <a:cubicBezTo>
                    <a:pt x="25888" y="1024207"/>
                    <a:pt x="-12222" y="1162125"/>
                    <a:pt x="22860" y="1074420"/>
                  </a:cubicBezTo>
                  <a:cubicBezTo>
                    <a:pt x="32592" y="1050089"/>
                    <a:pt x="46371" y="983348"/>
                    <a:pt x="53340" y="960120"/>
                  </a:cubicBezTo>
                  <a:cubicBezTo>
                    <a:pt x="87096" y="847600"/>
                    <a:pt x="72874" y="899854"/>
                    <a:pt x="106680" y="815340"/>
                  </a:cubicBezTo>
                  <a:cubicBezTo>
                    <a:pt x="118019" y="786992"/>
                    <a:pt x="119926" y="762767"/>
                    <a:pt x="129540" y="731520"/>
                  </a:cubicBezTo>
                  <a:cubicBezTo>
                    <a:pt x="133563" y="718447"/>
                    <a:pt x="139700" y="706120"/>
                    <a:pt x="144780" y="693420"/>
                  </a:cubicBezTo>
                  <a:cubicBezTo>
                    <a:pt x="152400" y="645160"/>
                    <a:pt x="160730" y="597007"/>
                    <a:pt x="167640" y="548640"/>
                  </a:cubicBezTo>
                  <a:cubicBezTo>
                    <a:pt x="175933" y="490587"/>
                    <a:pt x="169902" y="492842"/>
                    <a:pt x="182880" y="449580"/>
                  </a:cubicBezTo>
                  <a:cubicBezTo>
                    <a:pt x="191347" y="421357"/>
                    <a:pt x="197011" y="393354"/>
                    <a:pt x="220980" y="373380"/>
                  </a:cubicBezTo>
                  <a:cubicBezTo>
                    <a:pt x="227150" y="368238"/>
                    <a:pt x="236656" y="369352"/>
                    <a:pt x="243840" y="365760"/>
                  </a:cubicBezTo>
                  <a:cubicBezTo>
                    <a:pt x="252031" y="361664"/>
                    <a:pt x="259080" y="355600"/>
                    <a:pt x="266700" y="350520"/>
                  </a:cubicBezTo>
                  <a:cubicBezTo>
                    <a:pt x="289158" y="316833"/>
                    <a:pt x="285727" y="333271"/>
                    <a:pt x="274320" y="281940"/>
                  </a:cubicBezTo>
                  <a:cubicBezTo>
                    <a:pt x="272578" y="274099"/>
                    <a:pt x="272870" y="264222"/>
                    <a:pt x="266700" y="259080"/>
                  </a:cubicBezTo>
                  <a:cubicBezTo>
                    <a:pt x="256192" y="250323"/>
                    <a:pt x="240557" y="250483"/>
                    <a:pt x="228600" y="243840"/>
                  </a:cubicBezTo>
                  <a:cubicBezTo>
                    <a:pt x="217498" y="237672"/>
                    <a:pt x="208835" y="227798"/>
                    <a:pt x="198120" y="220980"/>
                  </a:cubicBezTo>
                  <a:cubicBezTo>
                    <a:pt x="180843" y="209986"/>
                    <a:pt x="162849" y="200137"/>
                    <a:pt x="144780" y="190500"/>
                  </a:cubicBezTo>
                  <a:cubicBezTo>
                    <a:pt x="124734" y="179809"/>
                    <a:pt x="103444" y="171467"/>
                    <a:pt x="83820" y="160020"/>
                  </a:cubicBezTo>
                  <a:cubicBezTo>
                    <a:pt x="60359" y="146335"/>
                    <a:pt x="49049" y="132869"/>
                    <a:pt x="30480" y="114300"/>
                  </a:cubicBezTo>
                  <a:cubicBezTo>
                    <a:pt x="27940" y="106680"/>
                    <a:pt x="26452" y="98624"/>
                    <a:pt x="22860" y="91440"/>
                  </a:cubicBezTo>
                  <a:cubicBezTo>
                    <a:pt x="18764" y="83249"/>
                    <a:pt x="8381" y="77706"/>
                    <a:pt x="7620" y="68580"/>
                  </a:cubicBezTo>
                  <a:cubicBezTo>
                    <a:pt x="5710" y="45659"/>
                    <a:pt x="15240" y="0"/>
                    <a:pt x="15240" y="0"/>
                  </a:cubicBezTo>
                  <a:lnTo>
                    <a:pt x="7620" y="68580"/>
                  </a:lnTo>
                </a:path>
              </a:pathLst>
            </a:custGeom>
            <a:noFill/>
            <a:ln w="76200">
              <a:solidFill>
                <a:srgbClr val="AF25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5" name="フリーフォーム 154"/>
            <p:cNvSpPr/>
            <p:nvPr/>
          </p:nvSpPr>
          <p:spPr>
            <a:xfrm>
              <a:off x="8663940" y="-2821"/>
              <a:ext cx="845820" cy="3585666"/>
            </a:xfrm>
            <a:custGeom>
              <a:avLst/>
              <a:gdLst>
                <a:gd name="connsiteX0" fmla="*/ 281940 w 434340"/>
                <a:gd name="connsiteY0" fmla="*/ 3589020 h 3589020"/>
                <a:gd name="connsiteX1" fmla="*/ 281940 w 434340"/>
                <a:gd name="connsiteY1" fmla="*/ 3589020 h 3589020"/>
                <a:gd name="connsiteX2" fmla="*/ 259080 w 434340"/>
                <a:gd name="connsiteY2" fmla="*/ 3528060 h 3589020"/>
                <a:gd name="connsiteX3" fmla="*/ 243840 w 434340"/>
                <a:gd name="connsiteY3" fmla="*/ 3482340 h 3589020"/>
                <a:gd name="connsiteX4" fmla="*/ 220980 w 434340"/>
                <a:gd name="connsiteY4" fmla="*/ 3467100 h 3589020"/>
                <a:gd name="connsiteX5" fmla="*/ 198120 w 434340"/>
                <a:gd name="connsiteY5" fmla="*/ 3421380 h 3589020"/>
                <a:gd name="connsiteX6" fmla="*/ 190500 w 434340"/>
                <a:gd name="connsiteY6" fmla="*/ 3398520 h 3589020"/>
                <a:gd name="connsiteX7" fmla="*/ 137160 w 434340"/>
                <a:gd name="connsiteY7" fmla="*/ 3337560 h 3589020"/>
                <a:gd name="connsiteX8" fmla="*/ 144780 w 434340"/>
                <a:gd name="connsiteY8" fmla="*/ 3246120 h 3589020"/>
                <a:gd name="connsiteX9" fmla="*/ 152400 w 434340"/>
                <a:gd name="connsiteY9" fmla="*/ 3223260 h 3589020"/>
                <a:gd name="connsiteX10" fmla="*/ 175260 w 434340"/>
                <a:gd name="connsiteY10" fmla="*/ 3215640 h 3589020"/>
                <a:gd name="connsiteX11" fmla="*/ 205740 w 434340"/>
                <a:gd name="connsiteY11" fmla="*/ 3169920 h 3589020"/>
                <a:gd name="connsiteX12" fmla="*/ 228600 w 434340"/>
                <a:gd name="connsiteY12" fmla="*/ 3131820 h 3589020"/>
                <a:gd name="connsiteX13" fmla="*/ 251460 w 434340"/>
                <a:gd name="connsiteY13" fmla="*/ 3108960 h 3589020"/>
                <a:gd name="connsiteX14" fmla="*/ 266700 w 434340"/>
                <a:gd name="connsiteY14" fmla="*/ 3078480 h 3589020"/>
                <a:gd name="connsiteX15" fmla="*/ 281940 w 434340"/>
                <a:gd name="connsiteY15" fmla="*/ 3055620 h 3589020"/>
                <a:gd name="connsiteX16" fmla="*/ 304800 w 434340"/>
                <a:gd name="connsiteY16" fmla="*/ 3017520 h 3589020"/>
                <a:gd name="connsiteX17" fmla="*/ 327660 w 434340"/>
                <a:gd name="connsiteY17" fmla="*/ 2987040 h 3589020"/>
                <a:gd name="connsiteX18" fmla="*/ 373380 w 434340"/>
                <a:gd name="connsiteY18" fmla="*/ 2903220 h 3589020"/>
                <a:gd name="connsiteX19" fmla="*/ 396240 w 434340"/>
                <a:gd name="connsiteY19" fmla="*/ 2887980 h 3589020"/>
                <a:gd name="connsiteX20" fmla="*/ 411480 w 434340"/>
                <a:gd name="connsiteY20" fmla="*/ 2857500 h 3589020"/>
                <a:gd name="connsiteX21" fmla="*/ 426720 w 434340"/>
                <a:gd name="connsiteY21" fmla="*/ 2834640 h 3589020"/>
                <a:gd name="connsiteX22" fmla="*/ 434340 w 434340"/>
                <a:gd name="connsiteY22" fmla="*/ 2796540 h 3589020"/>
                <a:gd name="connsiteX23" fmla="*/ 426720 w 434340"/>
                <a:gd name="connsiteY23" fmla="*/ 2758440 h 3589020"/>
                <a:gd name="connsiteX24" fmla="*/ 381000 w 434340"/>
                <a:gd name="connsiteY24" fmla="*/ 2720340 h 3589020"/>
                <a:gd name="connsiteX25" fmla="*/ 365760 w 434340"/>
                <a:gd name="connsiteY25" fmla="*/ 2697480 h 3589020"/>
                <a:gd name="connsiteX26" fmla="*/ 342900 w 434340"/>
                <a:gd name="connsiteY26" fmla="*/ 2689860 h 3589020"/>
                <a:gd name="connsiteX27" fmla="*/ 289560 w 434340"/>
                <a:gd name="connsiteY27" fmla="*/ 2628900 h 3589020"/>
                <a:gd name="connsiteX28" fmla="*/ 274320 w 434340"/>
                <a:gd name="connsiteY28" fmla="*/ 2598420 h 3589020"/>
                <a:gd name="connsiteX29" fmla="*/ 259080 w 434340"/>
                <a:gd name="connsiteY29" fmla="*/ 2575560 h 3589020"/>
                <a:gd name="connsiteX30" fmla="*/ 251460 w 434340"/>
                <a:gd name="connsiteY30" fmla="*/ 2552700 h 3589020"/>
                <a:gd name="connsiteX31" fmla="*/ 228600 w 434340"/>
                <a:gd name="connsiteY31" fmla="*/ 2506980 h 3589020"/>
                <a:gd name="connsiteX32" fmla="*/ 236220 w 434340"/>
                <a:gd name="connsiteY32" fmla="*/ 2392680 h 3589020"/>
                <a:gd name="connsiteX33" fmla="*/ 251460 w 434340"/>
                <a:gd name="connsiteY33" fmla="*/ 2316480 h 3589020"/>
                <a:gd name="connsiteX34" fmla="*/ 259080 w 434340"/>
                <a:gd name="connsiteY34" fmla="*/ 2255520 h 3589020"/>
                <a:gd name="connsiteX35" fmla="*/ 289560 w 434340"/>
                <a:gd name="connsiteY35" fmla="*/ 2125980 h 3589020"/>
                <a:gd name="connsiteX36" fmla="*/ 297180 w 434340"/>
                <a:gd name="connsiteY36" fmla="*/ 2080260 h 3589020"/>
                <a:gd name="connsiteX37" fmla="*/ 304800 w 434340"/>
                <a:gd name="connsiteY37" fmla="*/ 2049780 h 3589020"/>
                <a:gd name="connsiteX38" fmla="*/ 289560 w 434340"/>
                <a:gd name="connsiteY38" fmla="*/ 1958340 h 3589020"/>
                <a:gd name="connsiteX39" fmla="*/ 274320 w 434340"/>
                <a:gd name="connsiteY39" fmla="*/ 1935480 h 3589020"/>
                <a:gd name="connsiteX40" fmla="*/ 251460 w 434340"/>
                <a:gd name="connsiteY40" fmla="*/ 1889760 h 3589020"/>
                <a:gd name="connsiteX41" fmla="*/ 205740 w 434340"/>
                <a:gd name="connsiteY41" fmla="*/ 1844040 h 3589020"/>
                <a:gd name="connsiteX42" fmla="*/ 152400 w 434340"/>
                <a:gd name="connsiteY42" fmla="*/ 1798320 h 3589020"/>
                <a:gd name="connsiteX43" fmla="*/ 137160 w 434340"/>
                <a:gd name="connsiteY43" fmla="*/ 1767840 h 3589020"/>
                <a:gd name="connsiteX44" fmla="*/ 121920 w 434340"/>
                <a:gd name="connsiteY44" fmla="*/ 1744980 h 3589020"/>
                <a:gd name="connsiteX45" fmla="*/ 129540 w 434340"/>
                <a:gd name="connsiteY45" fmla="*/ 1722120 h 3589020"/>
                <a:gd name="connsiteX46" fmla="*/ 152400 w 434340"/>
                <a:gd name="connsiteY46" fmla="*/ 1699260 h 3589020"/>
                <a:gd name="connsiteX47" fmla="*/ 175260 w 434340"/>
                <a:gd name="connsiteY47" fmla="*/ 1668780 h 3589020"/>
                <a:gd name="connsiteX48" fmla="*/ 182880 w 434340"/>
                <a:gd name="connsiteY48" fmla="*/ 1645920 h 3589020"/>
                <a:gd name="connsiteX49" fmla="*/ 190500 w 434340"/>
                <a:gd name="connsiteY49" fmla="*/ 1600200 h 3589020"/>
                <a:gd name="connsiteX50" fmla="*/ 205740 w 434340"/>
                <a:gd name="connsiteY50" fmla="*/ 1569720 h 3589020"/>
                <a:gd name="connsiteX51" fmla="*/ 213360 w 434340"/>
                <a:gd name="connsiteY51" fmla="*/ 1546860 h 3589020"/>
                <a:gd name="connsiteX52" fmla="*/ 205740 w 434340"/>
                <a:gd name="connsiteY52" fmla="*/ 1409700 h 3589020"/>
                <a:gd name="connsiteX53" fmla="*/ 190500 w 434340"/>
                <a:gd name="connsiteY53" fmla="*/ 1386840 h 3589020"/>
                <a:gd name="connsiteX54" fmla="*/ 137160 w 434340"/>
                <a:gd name="connsiteY54" fmla="*/ 1295400 h 3589020"/>
                <a:gd name="connsiteX55" fmla="*/ 106680 w 434340"/>
                <a:gd name="connsiteY55" fmla="*/ 1234440 h 3589020"/>
                <a:gd name="connsiteX56" fmla="*/ 99060 w 434340"/>
                <a:gd name="connsiteY56" fmla="*/ 1203960 h 3589020"/>
                <a:gd name="connsiteX57" fmla="*/ 83820 w 434340"/>
                <a:gd name="connsiteY57" fmla="*/ 1158240 h 3589020"/>
                <a:gd name="connsiteX58" fmla="*/ 60960 w 434340"/>
                <a:gd name="connsiteY58" fmla="*/ 1143000 h 3589020"/>
                <a:gd name="connsiteX59" fmla="*/ 22860 w 434340"/>
                <a:gd name="connsiteY59" fmla="*/ 1135380 h 3589020"/>
                <a:gd name="connsiteX60" fmla="*/ 0 w 434340"/>
                <a:gd name="connsiteY60" fmla="*/ 1127760 h 3589020"/>
                <a:gd name="connsiteX61" fmla="*/ 22860 w 434340"/>
                <a:gd name="connsiteY61" fmla="*/ 1074420 h 3589020"/>
                <a:gd name="connsiteX62" fmla="*/ 53340 w 434340"/>
                <a:gd name="connsiteY62" fmla="*/ 960120 h 3589020"/>
                <a:gd name="connsiteX63" fmla="*/ 106680 w 434340"/>
                <a:gd name="connsiteY63" fmla="*/ 815340 h 3589020"/>
                <a:gd name="connsiteX64" fmla="*/ 129540 w 434340"/>
                <a:gd name="connsiteY64" fmla="*/ 731520 h 3589020"/>
                <a:gd name="connsiteX65" fmla="*/ 144780 w 434340"/>
                <a:gd name="connsiteY65" fmla="*/ 693420 h 3589020"/>
                <a:gd name="connsiteX66" fmla="*/ 167640 w 434340"/>
                <a:gd name="connsiteY66" fmla="*/ 548640 h 3589020"/>
                <a:gd name="connsiteX67" fmla="*/ 182880 w 434340"/>
                <a:gd name="connsiteY67" fmla="*/ 449580 h 3589020"/>
                <a:gd name="connsiteX68" fmla="*/ 220980 w 434340"/>
                <a:gd name="connsiteY68" fmla="*/ 373380 h 3589020"/>
                <a:gd name="connsiteX69" fmla="*/ 243840 w 434340"/>
                <a:gd name="connsiteY69" fmla="*/ 365760 h 3589020"/>
                <a:gd name="connsiteX70" fmla="*/ 266700 w 434340"/>
                <a:gd name="connsiteY70" fmla="*/ 350520 h 3589020"/>
                <a:gd name="connsiteX71" fmla="*/ 274320 w 434340"/>
                <a:gd name="connsiteY71" fmla="*/ 281940 h 3589020"/>
                <a:gd name="connsiteX72" fmla="*/ 266700 w 434340"/>
                <a:gd name="connsiteY72" fmla="*/ 259080 h 3589020"/>
                <a:gd name="connsiteX73" fmla="*/ 228600 w 434340"/>
                <a:gd name="connsiteY73" fmla="*/ 243840 h 3589020"/>
                <a:gd name="connsiteX74" fmla="*/ 198120 w 434340"/>
                <a:gd name="connsiteY74" fmla="*/ 220980 h 3589020"/>
                <a:gd name="connsiteX75" fmla="*/ 144780 w 434340"/>
                <a:gd name="connsiteY75" fmla="*/ 190500 h 3589020"/>
                <a:gd name="connsiteX76" fmla="*/ 83820 w 434340"/>
                <a:gd name="connsiteY76" fmla="*/ 160020 h 3589020"/>
                <a:gd name="connsiteX77" fmla="*/ 30480 w 434340"/>
                <a:gd name="connsiteY77" fmla="*/ 114300 h 3589020"/>
                <a:gd name="connsiteX78" fmla="*/ 22860 w 434340"/>
                <a:gd name="connsiteY78" fmla="*/ 91440 h 3589020"/>
                <a:gd name="connsiteX79" fmla="*/ 7620 w 434340"/>
                <a:gd name="connsiteY79" fmla="*/ 68580 h 3589020"/>
                <a:gd name="connsiteX80" fmla="*/ 15240 w 434340"/>
                <a:gd name="connsiteY80" fmla="*/ 0 h 3589020"/>
                <a:gd name="connsiteX81" fmla="*/ 7620 w 434340"/>
                <a:gd name="connsiteY81" fmla="*/ 68580 h 3589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</a:cxnLst>
              <a:rect l="l" t="t" r="r" b="b"/>
              <a:pathLst>
                <a:path w="434340" h="3589020">
                  <a:moveTo>
                    <a:pt x="281940" y="3589020"/>
                  </a:moveTo>
                  <a:lnTo>
                    <a:pt x="281940" y="3589020"/>
                  </a:lnTo>
                  <a:cubicBezTo>
                    <a:pt x="274320" y="3568700"/>
                    <a:pt x="266379" y="3548497"/>
                    <a:pt x="259080" y="3528060"/>
                  </a:cubicBezTo>
                  <a:cubicBezTo>
                    <a:pt x="253677" y="3512932"/>
                    <a:pt x="257206" y="3491251"/>
                    <a:pt x="243840" y="3482340"/>
                  </a:cubicBezTo>
                  <a:lnTo>
                    <a:pt x="220980" y="3467100"/>
                  </a:lnTo>
                  <a:cubicBezTo>
                    <a:pt x="201827" y="3409641"/>
                    <a:pt x="227663" y="3480466"/>
                    <a:pt x="198120" y="3421380"/>
                  </a:cubicBezTo>
                  <a:cubicBezTo>
                    <a:pt x="194528" y="3414196"/>
                    <a:pt x="194401" y="3405541"/>
                    <a:pt x="190500" y="3398520"/>
                  </a:cubicBezTo>
                  <a:cubicBezTo>
                    <a:pt x="164353" y="3351455"/>
                    <a:pt x="170554" y="3359822"/>
                    <a:pt x="137160" y="3337560"/>
                  </a:cubicBezTo>
                  <a:cubicBezTo>
                    <a:pt x="139700" y="3307080"/>
                    <a:pt x="140738" y="3276437"/>
                    <a:pt x="144780" y="3246120"/>
                  </a:cubicBezTo>
                  <a:cubicBezTo>
                    <a:pt x="145842" y="3238158"/>
                    <a:pt x="146720" y="3228940"/>
                    <a:pt x="152400" y="3223260"/>
                  </a:cubicBezTo>
                  <a:cubicBezTo>
                    <a:pt x="158080" y="3217580"/>
                    <a:pt x="167640" y="3218180"/>
                    <a:pt x="175260" y="3215640"/>
                  </a:cubicBezTo>
                  <a:cubicBezTo>
                    <a:pt x="185420" y="3200400"/>
                    <a:pt x="196316" y="3185626"/>
                    <a:pt x="205740" y="3169920"/>
                  </a:cubicBezTo>
                  <a:cubicBezTo>
                    <a:pt x="213360" y="3157220"/>
                    <a:pt x="219714" y="3143668"/>
                    <a:pt x="228600" y="3131820"/>
                  </a:cubicBezTo>
                  <a:cubicBezTo>
                    <a:pt x="235066" y="3123199"/>
                    <a:pt x="245196" y="3117729"/>
                    <a:pt x="251460" y="3108960"/>
                  </a:cubicBezTo>
                  <a:cubicBezTo>
                    <a:pt x="258062" y="3099717"/>
                    <a:pt x="261064" y="3088343"/>
                    <a:pt x="266700" y="3078480"/>
                  </a:cubicBezTo>
                  <a:cubicBezTo>
                    <a:pt x="271244" y="3070529"/>
                    <a:pt x="277086" y="3063386"/>
                    <a:pt x="281940" y="3055620"/>
                  </a:cubicBezTo>
                  <a:cubicBezTo>
                    <a:pt x="289790" y="3043061"/>
                    <a:pt x="296585" y="3029843"/>
                    <a:pt x="304800" y="3017520"/>
                  </a:cubicBezTo>
                  <a:cubicBezTo>
                    <a:pt x="311845" y="3006953"/>
                    <a:pt x="321261" y="2998010"/>
                    <a:pt x="327660" y="2987040"/>
                  </a:cubicBezTo>
                  <a:cubicBezTo>
                    <a:pt x="327719" y="2986939"/>
                    <a:pt x="359452" y="2917148"/>
                    <a:pt x="373380" y="2903220"/>
                  </a:cubicBezTo>
                  <a:cubicBezTo>
                    <a:pt x="379856" y="2896744"/>
                    <a:pt x="388620" y="2893060"/>
                    <a:pt x="396240" y="2887980"/>
                  </a:cubicBezTo>
                  <a:cubicBezTo>
                    <a:pt x="401320" y="2877820"/>
                    <a:pt x="405844" y="2867363"/>
                    <a:pt x="411480" y="2857500"/>
                  </a:cubicBezTo>
                  <a:cubicBezTo>
                    <a:pt x="416024" y="2849549"/>
                    <a:pt x="423504" y="2843215"/>
                    <a:pt x="426720" y="2834640"/>
                  </a:cubicBezTo>
                  <a:cubicBezTo>
                    <a:pt x="431268" y="2822513"/>
                    <a:pt x="431800" y="2809240"/>
                    <a:pt x="434340" y="2796540"/>
                  </a:cubicBezTo>
                  <a:cubicBezTo>
                    <a:pt x="431800" y="2783840"/>
                    <a:pt x="432512" y="2770024"/>
                    <a:pt x="426720" y="2758440"/>
                  </a:cubicBezTo>
                  <a:cubicBezTo>
                    <a:pt x="419386" y="2743772"/>
                    <a:pt x="394128" y="2729092"/>
                    <a:pt x="381000" y="2720340"/>
                  </a:cubicBezTo>
                  <a:cubicBezTo>
                    <a:pt x="375920" y="2712720"/>
                    <a:pt x="372911" y="2703201"/>
                    <a:pt x="365760" y="2697480"/>
                  </a:cubicBezTo>
                  <a:cubicBezTo>
                    <a:pt x="359488" y="2692462"/>
                    <a:pt x="348580" y="2695540"/>
                    <a:pt x="342900" y="2689860"/>
                  </a:cubicBezTo>
                  <a:cubicBezTo>
                    <a:pt x="254000" y="2600960"/>
                    <a:pt x="354330" y="2672080"/>
                    <a:pt x="289560" y="2628900"/>
                  </a:cubicBezTo>
                  <a:cubicBezTo>
                    <a:pt x="284480" y="2618740"/>
                    <a:pt x="279956" y="2608283"/>
                    <a:pt x="274320" y="2598420"/>
                  </a:cubicBezTo>
                  <a:cubicBezTo>
                    <a:pt x="269776" y="2590469"/>
                    <a:pt x="263176" y="2583751"/>
                    <a:pt x="259080" y="2575560"/>
                  </a:cubicBezTo>
                  <a:cubicBezTo>
                    <a:pt x="255488" y="2568376"/>
                    <a:pt x="255052" y="2559884"/>
                    <a:pt x="251460" y="2552700"/>
                  </a:cubicBezTo>
                  <a:cubicBezTo>
                    <a:pt x="221917" y="2493614"/>
                    <a:pt x="247753" y="2564439"/>
                    <a:pt x="228600" y="2506980"/>
                  </a:cubicBezTo>
                  <a:cubicBezTo>
                    <a:pt x="231140" y="2468880"/>
                    <a:pt x="231670" y="2430593"/>
                    <a:pt x="236220" y="2392680"/>
                  </a:cubicBezTo>
                  <a:cubicBezTo>
                    <a:pt x="239306" y="2366961"/>
                    <a:pt x="247202" y="2342031"/>
                    <a:pt x="251460" y="2316480"/>
                  </a:cubicBezTo>
                  <a:cubicBezTo>
                    <a:pt x="254827" y="2296280"/>
                    <a:pt x="255713" y="2275720"/>
                    <a:pt x="259080" y="2255520"/>
                  </a:cubicBezTo>
                  <a:cubicBezTo>
                    <a:pt x="282285" y="2116291"/>
                    <a:pt x="264107" y="2236277"/>
                    <a:pt x="289560" y="2125980"/>
                  </a:cubicBezTo>
                  <a:cubicBezTo>
                    <a:pt x="293034" y="2110925"/>
                    <a:pt x="294150" y="2095410"/>
                    <a:pt x="297180" y="2080260"/>
                  </a:cubicBezTo>
                  <a:cubicBezTo>
                    <a:pt x="299234" y="2069991"/>
                    <a:pt x="302260" y="2059940"/>
                    <a:pt x="304800" y="2049780"/>
                  </a:cubicBezTo>
                  <a:cubicBezTo>
                    <a:pt x="302386" y="2028051"/>
                    <a:pt x="302326" y="1983872"/>
                    <a:pt x="289560" y="1958340"/>
                  </a:cubicBezTo>
                  <a:cubicBezTo>
                    <a:pt x="285464" y="1950149"/>
                    <a:pt x="278768" y="1943486"/>
                    <a:pt x="274320" y="1935480"/>
                  </a:cubicBezTo>
                  <a:cubicBezTo>
                    <a:pt x="266045" y="1920585"/>
                    <a:pt x="261683" y="1903391"/>
                    <a:pt x="251460" y="1889760"/>
                  </a:cubicBezTo>
                  <a:cubicBezTo>
                    <a:pt x="238528" y="1872518"/>
                    <a:pt x="221760" y="1858458"/>
                    <a:pt x="205740" y="1844040"/>
                  </a:cubicBezTo>
                  <a:cubicBezTo>
                    <a:pt x="184928" y="1825309"/>
                    <a:pt x="168722" y="1821170"/>
                    <a:pt x="152400" y="1798320"/>
                  </a:cubicBezTo>
                  <a:cubicBezTo>
                    <a:pt x="145798" y="1789077"/>
                    <a:pt x="142796" y="1777703"/>
                    <a:pt x="137160" y="1767840"/>
                  </a:cubicBezTo>
                  <a:cubicBezTo>
                    <a:pt x="132616" y="1759889"/>
                    <a:pt x="127000" y="1752600"/>
                    <a:pt x="121920" y="1744980"/>
                  </a:cubicBezTo>
                  <a:cubicBezTo>
                    <a:pt x="124460" y="1737360"/>
                    <a:pt x="125085" y="1728803"/>
                    <a:pt x="129540" y="1722120"/>
                  </a:cubicBezTo>
                  <a:cubicBezTo>
                    <a:pt x="135518" y="1713154"/>
                    <a:pt x="145387" y="1707442"/>
                    <a:pt x="152400" y="1699260"/>
                  </a:cubicBezTo>
                  <a:cubicBezTo>
                    <a:pt x="160665" y="1689617"/>
                    <a:pt x="167640" y="1678940"/>
                    <a:pt x="175260" y="1668780"/>
                  </a:cubicBezTo>
                  <a:cubicBezTo>
                    <a:pt x="177800" y="1661160"/>
                    <a:pt x="181138" y="1653761"/>
                    <a:pt x="182880" y="1645920"/>
                  </a:cubicBezTo>
                  <a:cubicBezTo>
                    <a:pt x="186232" y="1630838"/>
                    <a:pt x="186060" y="1614999"/>
                    <a:pt x="190500" y="1600200"/>
                  </a:cubicBezTo>
                  <a:cubicBezTo>
                    <a:pt x="193764" y="1589320"/>
                    <a:pt x="201265" y="1580161"/>
                    <a:pt x="205740" y="1569720"/>
                  </a:cubicBezTo>
                  <a:cubicBezTo>
                    <a:pt x="208904" y="1562337"/>
                    <a:pt x="210820" y="1554480"/>
                    <a:pt x="213360" y="1546860"/>
                  </a:cubicBezTo>
                  <a:cubicBezTo>
                    <a:pt x="210820" y="1501140"/>
                    <a:pt x="212216" y="1455030"/>
                    <a:pt x="205740" y="1409700"/>
                  </a:cubicBezTo>
                  <a:cubicBezTo>
                    <a:pt x="204445" y="1400634"/>
                    <a:pt x="194885" y="1394880"/>
                    <a:pt x="190500" y="1386840"/>
                  </a:cubicBezTo>
                  <a:cubicBezTo>
                    <a:pt x="142287" y="1298450"/>
                    <a:pt x="180389" y="1353039"/>
                    <a:pt x="137160" y="1295400"/>
                  </a:cubicBezTo>
                  <a:cubicBezTo>
                    <a:pt x="118449" y="1220556"/>
                    <a:pt x="145538" y="1312156"/>
                    <a:pt x="106680" y="1234440"/>
                  </a:cubicBezTo>
                  <a:cubicBezTo>
                    <a:pt x="101996" y="1225073"/>
                    <a:pt x="102069" y="1213991"/>
                    <a:pt x="99060" y="1203960"/>
                  </a:cubicBezTo>
                  <a:cubicBezTo>
                    <a:pt x="94444" y="1188573"/>
                    <a:pt x="97186" y="1167151"/>
                    <a:pt x="83820" y="1158240"/>
                  </a:cubicBezTo>
                  <a:cubicBezTo>
                    <a:pt x="76200" y="1153160"/>
                    <a:pt x="69535" y="1146216"/>
                    <a:pt x="60960" y="1143000"/>
                  </a:cubicBezTo>
                  <a:cubicBezTo>
                    <a:pt x="48833" y="1138452"/>
                    <a:pt x="35425" y="1138521"/>
                    <a:pt x="22860" y="1135380"/>
                  </a:cubicBezTo>
                  <a:cubicBezTo>
                    <a:pt x="15068" y="1133432"/>
                    <a:pt x="7620" y="1130300"/>
                    <a:pt x="0" y="1127760"/>
                  </a:cubicBezTo>
                  <a:cubicBezTo>
                    <a:pt x="25888" y="1024207"/>
                    <a:pt x="-12222" y="1162125"/>
                    <a:pt x="22860" y="1074420"/>
                  </a:cubicBezTo>
                  <a:cubicBezTo>
                    <a:pt x="32592" y="1050089"/>
                    <a:pt x="46371" y="983348"/>
                    <a:pt x="53340" y="960120"/>
                  </a:cubicBezTo>
                  <a:cubicBezTo>
                    <a:pt x="87096" y="847600"/>
                    <a:pt x="72874" y="899854"/>
                    <a:pt x="106680" y="815340"/>
                  </a:cubicBezTo>
                  <a:cubicBezTo>
                    <a:pt x="118019" y="786992"/>
                    <a:pt x="119926" y="762767"/>
                    <a:pt x="129540" y="731520"/>
                  </a:cubicBezTo>
                  <a:cubicBezTo>
                    <a:pt x="133563" y="718447"/>
                    <a:pt x="139700" y="706120"/>
                    <a:pt x="144780" y="693420"/>
                  </a:cubicBezTo>
                  <a:cubicBezTo>
                    <a:pt x="152400" y="645160"/>
                    <a:pt x="160730" y="597007"/>
                    <a:pt x="167640" y="548640"/>
                  </a:cubicBezTo>
                  <a:cubicBezTo>
                    <a:pt x="175933" y="490587"/>
                    <a:pt x="169902" y="492842"/>
                    <a:pt x="182880" y="449580"/>
                  </a:cubicBezTo>
                  <a:cubicBezTo>
                    <a:pt x="191347" y="421357"/>
                    <a:pt x="197011" y="393354"/>
                    <a:pt x="220980" y="373380"/>
                  </a:cubicBezTo>
                  <a:cubicBezTo>
                    <a:pt x="227150" y="368238"/>
                    <a:pt x="236656" y="369352"/>
                    <a:pt x="243840" y="365760"/>
                  </a:cubicBezTo>
                  <a:cubicBezTo>
                    <a:pt x="252031" y="361664"/>
                    <a:pt x="259080" y="355600"/>
                    <a:pt x="266700" y="350520"/>
                  </a:cubicBezTo>
                  <a:cubicBezTo>
                    <a:pt x="289158" y="316833"/>
                    <a:pt x="285727" y="333271"/>
                    <a:pt x="274320" y="281940"/>
                  </a:cubicBezTo>
                  <a:cubicBezTo>
                    <a:pt x="272578" y="274099"/>
                    <a:pt x="272870" y="264222"/>
                    <a:pt x="266700" y="259080"/>
                  </a:cubicBezTo>
                  <a:cubicBezTo>
                    <a:pt x="256192" y="250323"/>
                    <a:pt x="240557" y="250483"/>
                    <a:pt x="228600" y="243840"/>
                  </a:cubicBezTo>
                  <a:cubicBezTo>
                    <a:pt x="217498" y="237672"/>
                    <a:pt x="208835" y="227798"/>
                    <a:pt x="198120" y="220980"/>
                  </a:cubicBezTo>
                  <a:cubicBezTo>
                    <a:pt x="180843" y="209986"/>
                    <a:pt x="162849" y="200137"/>
                    <a:pt x="144780" y="190500"/>
                  </a:cubicBezTo>
                  <a:cubicBezTo>
                    <a:pt x="124734" y="179809"/>
                    <a:pt x="103444" y="171467"/>
                    <a:pt x="83820" y="160020"/>
                  </a:cubicBezTo>
                  <a:cubicBezTo>
                    <a:pt x="60359" y="146335"/>
                    <a:pt x="49049" y="132869"/>
                    <a:pt x="30480" y="114300"/>
                  </a:cubicBezTo>
                  <a:cubicBezTo>
                    <a:pt x="27940" y="106680"/>
                    <a:pt x="26452" y="98624"/>
                    <a:pt x="22860" y="91440"/>
                  </a:cubicBezTo>
                  <a:cubicBezTo>
                    <a:pt x="18764" y="83249"/>
                    <a:pt x="8381" y="77706"/>
                    <a:pt x="7620" y="68580"/>
                  </a:cubicBezTo>
                  <a:cubicBezTo>
                    <a:pt x="5710" y="45659"/>
                    <a:pt x="15240" y="0"/>
                    <a:pt x="15240" y="0"/>
                  </a:cubicBezTo>
                  <a:lnTo>
                    <a:pt x="7620" y="68580"/>
                  </a:ln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56" name="グループ化 155"/>
          <p:cNvGrpSpPr/>
          <p:nvPr/>
        </p:nvGrpSpPr>
        <p:grpSpPr>
          <a:xfrm rot="9584989">
            <a:off x="7275724" y="4392699"/>
            <a:ext cx="466961" cy="158153"/>
            <a:chOff x="6923424" y="4697683"/>
            <a:chExt cx="1438623" cy="500987"/>
          </a:xfrm>
        </p:grpSpPr>
        <p:sp>
          <p:nvSpPr>
            <p:cNvPr id="157" name="円/楕円 55"/>
            <p:cNvSpPr/>
            <p:nvPr/>
          </p:nvSpPr>
          <p:spPr>
            <a:xfrm>
              <a:off x="6923424" y="4697683"/>
              <a:ext cx="1438623" cy="500987"/>
            </a:xfrm>
            <a:custGeom>
              <a:avLst/>
              <a:gdLst>
                <a:gd name="connsiteX0" fmla="*/ 0 w 1390650"/>
                <a:gd name="connsiteY0" fmla="*/ 304800 h 609600"/>
                <a:gd name="connsiteX1" fmla="*/ 695325 w 1390650"/>
                <a:gd name="connsiteY1" fmla="*/ 0 h 609600"/>
                <a:gd name="connsiteX2" fmla="*/ 1390650 w 1390650"/>
                <a:gd name="connsiteY2" fmla="*/ 304800 h 609600"/>
                <a:gd name="connsiteX3" fmla="*/ 695325 w 1390650"/>
                <a:gd name="connsiteY3" fmla="*/ 609600 h 609600"/>
                <a:gd name="connsiteX4" fmla="*/ 0 w 1390650"/>
                <a:gd name="connsiteY4" fmla="*/ 304800 h 609600"/>
                <a:gd name="connsiteX0" fmla="*/ 0 w 1390650"/>
                <a:gd name="connsiteY0" fmla="*/ 304800 h 609600"/>
                <a:gd name="connsiteX1" fmla="*/ 695325 w 1390650"/>
                <a:gd name="connsiteY1" fmla="*/ 0 h 609600"/>
                <a:gd name="connsiteX2" fmla="*/ 1390650 w 1390650"/>
                <a:gd name="connsiteY2" fmla="*/ 304800 h 609600"/>
                <a:gd name="connsiteX3" fmla="*/ 695325 w 1390650"/>
                <a:gd name="connsiteY3" fmla="*/ 609600 h 609600"/>
                <a:gd name="connsiteX4" fmla="*/ 0 w 1390650"/>
                <a:gd name="connsiteY4" fmla="*/ 304800 h 609600"/>
                <a:gd name="connsiteX0" fmla="*/ 0 w 1390650"/>
                <a:gd name="connsiteY0" fmla="*/ 306635 h 613270"/>
                <a:gd name="connsiteX1" fmla="*/ 695325 w 1390650"/>
                <a:gd name="connsiteY1" fmla="*/ 1835 h 613270"/>
                <a:gd name="connsiteX2" fmla="*/ 1390650 w 1390650"/>
                <a:gd name="connsiteY2" fmla="*/ 306635 h 613270"/>
                <a:gd name="connsiteX3" fmla="*/ 695325 w 1390650"/>
                <a:gd name="connsiteY3" fmla="*/ 611435 h 613270"/>
                <a:gd name="connsiteX4" fmla="*/ 0 w 1390650"/>
                <a:gd name="connsiteY4" fmla="*/ 306635 h 613270"/>
                <a:gd name="connsiteX0" fmla="*/ 0 w 1396090"/>
                <a:gd name="connsiteY0" fmla="*/ 311139 h 617774"/>
                <a:gd name="connsiteX1" fmla="*/ 695325 w 1396090"/>
                <a:gd name="connsiteY1" fmla="*/ 6339 h 617774"/>
                <a:gd name="connsiteX2" fmla="*/ 876300 w 1396090"/>
                <a:gd name="connsiteY2" fmla="*/ 120639 h 617774"/>
                <a:gd name="connsiteX3" fmla="*/ 1390650 w 1396090"/>
                <a:gd name="connsiteY3" fmla="*/ 311139 h 617774"/>
                <a:gd name="connsiteX4" fmla="*/ 695325 w 1396090"/>
                <a:gd name="connsiteY4" fmla="*/ 615939 h 617774"/>
                <a:gd name="connsiteX5" fmla="*/ 0 w 1396090"/>
                <a:gd name="connsiteY5" fmla="*/ 311139 h 617774"/>
                <a:gd name="connsiteX0" fmla="*/ 0 w 1392220"/>
                <a:gd name="connsiteY0" fmla="*/ 311139 h 619260"/>
                <a:gd name="connsiteX1" fmla="*/ 695325 w 1392220"/>
                <a:gd name="connsiteY1" fmla="*/ 6339 h 619260"/>
                <a:gd name="connsiteX2" fmla="*/ 876300 w 1392220"/>
                <a:gd name="connsiteY2" fmla="*/ 120639 h 619260"/>
                <a:gd name="connsiteX3" fmla="*/ 1390650 w 1392220"/>
                <a:gd name="connsiteY3" fmla="*/ 311139 h 619260"/>
                <a:gd name="connsiteX4" fmla="*/ 847725 w 1392220"/>
                <a:gd name="connsiteY4" fmla="*/ 463539 h 619260"/>
                <a:gd name="connsiteX5" fmla="*/ 695325 w 1392220"/>
                <a:gd name="connsiteY5" fmla="*/ 615939 h 619260"/>
                <a:gd name="connsiteX6" fmla="*/ 0 w 1392220"/>
                <a:gd name="connsiteY6" fmla="*/ 311139 h 619260"/>
                <a:gd name="connsiteX0" fmla="*/ 0 w 1394701"/>
                <a:gd name="connsiteY0" fmla="*/ 310503 h 618624"/>
                <a:gd name="connsiteX1" fmla="*/ 695325 w 1394701"/>
                <a:gd name="connsiteY1" fmla="*/ 5703 h 618624"/>
                <a:gd name="connsiteX2" fmla="*/ 876300 w 1394701"/>
                <a:gd name="connsiteY2" fmla="*/ 120003 h 618624"/>
                <a:gd name="connsiteX3" fmla="*/ 857250 w 1394701"/>
                <a:gd name="connsiteY3" fmla="*/ 281928 h 618624"/>
                <a:gd name="connsiteX4" fmla="*/ 1390650 w 1394701"/>
                <a:gd name="connsiteY4" fmla="*/ 310503 h 618624"/>
                <a:gd name="connsiteX5" fmla="*/ 847725 w 1394701"/>
                <a:gd name="connsiteY5" fmla="*/ 462903 h 618624"/>
                <a:gd name="connsiteX6" fmla="*/ 695325 w 1394701"/>
                <a:gd name="connsiteY6" fmla="*/ 615303 h 618624"/>
                <a:gd name="connsiteX7" fmla="*/ 0 w 1394701"/>
                <a:gd name="connsiteY7" fmla="*/ 310503 h 618624"/>
                <a:gd name="connsiteX0" fmla="*/ 0 w 1394517"/>
                <a:gd name="connsiteY0" fmla="*/ 310503 h 618398"/>
                <a:gd name="connsiteX1" fmla="*/ 695325 w 1394517"/>
                <a:gd name="connsiteY1" fmla="*/ 5703 h 618398"/>
                <a:gd name="connsiteX2" fmla="*/ 876300 w 1394517"/>
                <a:gd name="connsiteY2" fmla="*/ 120003 h 618398"/>
                <a:gd name="connsiteX3" fmla="*/ 857250 w 1394517"/>
                <a:gd name="connsiteY3" fmla="*/ 281928 h 618398"/>
                <a:gd name="connsiteX4" fmla="*/ 1390650 w 1394517"/>
                <a:gd name="connsiteY4" fmla="*/ 310503 h 618398"/>
                <a:gd name="connsiteX5" fmla="*/ 914400 w 1394517"/>
                <a:gd name="connsiteY5" fmla="*/ 367653 h 618398"/>
                <a:gd name="connsiteX6" fmla="*/ 847725 w 1394517"/>
                <a:gd name="connsiteY6" fmla="*/ 462903 h 618398"/>
                <a:gd name="connsiteX7" fmla="*/ 695325 w 1394517"/>
                <a:gd name="connsiteY7" fmla="*/ 615303 h 618398"/>
                <a:gd name="connsiteX8" fmla="*/ 0 w 1394517"/>
                <a:gd name="connsiteY8" fmla="*/ 310503 h 618398"/>
                <a:gd name="connsiteX0" fmla="*/ 0 w 1394517"/>
                <a:gd name="connsiteY0" fmla="*/ 316634 h 624529"/>
                <a:gd name="connsiteX1" fmla="*/ 695325 w 1394517"/>
                <a:gd name="connsiteY1" fmla="*/ 11834 h 624529"/>
                <a:gd name="connsiteX2" fmla="*/ 1333500 w 1394517"/>
                <a:gd name="connsiteY2" fmla="*/ 78509 h 624529"/>
                <a:gd name="connsiteX3" fmla="*/ 857250 w 1394517"/>
                <a:gd name="connsiteY3" fmla="*/ 288059 h 624529"/>
                <a:gd name="connsiteX4" fmla="*/ 1390650 w 1394517"/>
                <a:gd name="connsiteY4" fmla="*/ 316634 h 624529"/>
                <a:gd name="connsiteX5" fmla="*/ 914400 w 1394517"/>
                <a:gd name="connsiteY5" fmla="*/ 373784 h 624529"/>
                <a:gd name="connsiteX6" fmla="*/ 847725 w 1394517"/>
                <a:gd name="connsiteY6" fmla="*/ 469034 h 624529"/>
                <a:gd name="connsiteX7" fmla="*/ 695325 w 1394517"/>
                <a:gd name="connsiteY7" fmla="*/ 621434 h 624529"/>
                <a:gd name="connsiteX8" fmla="*/ 0 w 1394517"/>
                <a:gd name="connsiteY8" fmla="*/ 316634 h 624529"/>
                <a:gd name="connsiteX0" fmla="*/ 0 w 1394517"/>
                <a:gd name="connsiteY0" fmla="*/ 316311 h 624206"/>
                <a:gd name="connsiteX1" fmla="*/ 695325 w 1394517"/>
                <a:gd name="connsiteY1" fmla="*/ 11511 h 624206"/>
                <a:gd name="connsiteX2" fmla="*/ 1333500 w 1394517"/>
                <a:gd name="connsiteY2" fmla="*/ 78186 h 624206"/>
                <a:gd name="connsiteX3" fmla="*/ 857250 w 1394517"/>
                <a:gd name="connsiteY3" fmla="*/ 287736 h 624206"/>
                <a:gd name="connsiteX4" fmla="*/ 1390650 w 1394517"/>
                <a:gd name="connsiteY4" fmla="*/ 316311 h 624206"/>
                <a:gd name="connsiteX5" fmla="*/ 914400 w 1394517"/>
                <a:gd name="connsiteY5" fmla="*/ 373461 h 624206"/>
                <a:gd name="connsiteX6" fmla="*/ 847725 w 1394517"/>
                <a:gd name="connsiteY6" fmla="*/ 468711 h 624206"/>
                <a:gd name="connsiteX7" fmla="*/ 695325 w 1394517"/>
                <a:gd name="connsiteY7" fmla="*/ 621111 h 624206"/>
                <a:gd name="connsiteX8" fmla="*/ 0 w 1394517"/>
                <a:gd name="connsiteY8" fmla="*/ 316311 h 624206"/>
                <a:gd name="connsiteX0" fmla="*/ 0 w 1394517"/>
                <a:gd name="connsiteY0" fmla="*/ 316311 h 624761"/>
                <a:gd name="connsiteX1" fmla="*/ 695325 w 1394517"/>
                <a:gd name="connsiteY1" fmla="*/ 11511 h 624761"/>
                <a:gd name="connsiteX2" fmla="*/ 1333500 w 1394517"/>
                <a:gd name="connsiteY2" fmla="*/ 78186 h 624761"/>
                <a:gd name="connsiteX3" fmla="*/ 857250 w 1394517"/>
                <a:gd name="connsiteY3" fmla="*/ 287736 h 624761"/>
                <a:gd name="connsiteX4" fmla="*/ 1390650 w 1394517"/>
                <a:gd name="connsiteY4" fmla="*/ 316311 h 624761"/>
                <a:gd name="connsiteX5" fmla="*/ 914400 w 1394517"/>
                <a:gd name="connsiteY5" fmla="*/ 373461 h 624761"/>
                <a:gd name="connsiteX6" fmla="*/ 1003300 w 1394517"/>
                <a:gd name="connsiteY6" fmla="*/ 478236 h 624761"/>
                <a:gd name="connsiteX7" fmla="*/ 695325 w 1394517"/>
                <a:gd name="connsiteY7" fmla="*/ 621111 h 624761"/>
                <a:gd name="connsiteX8" fmla="*/ 0 w 1394517"/>
                <a:gd name="connsiteY8" fmla="*/ 316311 h 624761"/>
                <a:gd name="connsiteX0" fmla="*/ 0 w 1394517"/>
                <a:gd name="connsiteY0" fmla="*/ 306548 h 614998"/>
                <a:gd name="connsiteX1" fmla="*/ 695325 w 1394517"/>
                <a:gd name="connsiteY1" fmla="*/ 1748 h 614998"/>
                <a:gd name="connsiteX2" fmla="*/ 1127125 w 1394517"/>
                <a:gd name="connsiteY2" fmla="*/ 182723 h 614998"/>
                <a:gd name="connsiteX3" fmla="*/ 857250 w 1394517"/>
                <a:gd name="connsiteY3" fmla="*/ 277973 h 614998"/>
                <a:gd name="connsiteX4" fmla="*/ 1390650 w 1394517"/>
                <a:gd name="connsiteY4" fmla="*/ 306548 h 614998"/>
                <a:gd name="connsiteX5" fmla="*/ 914400 w 1394517"/>
                <a:gd name="connsiteY5" fmla="*/ 363698 h 614998"/>
                <a:gd name="connsiteX6" fmla="*/ 1003300 w 1394517"/>
                <a:gd name="connsiteY6" fmla="*/ 468473 h 614998"/>
                <a:gd name="connsiteX7" fmla="*/ 695325 w 1394517"/>
                <a:gd name="connsiteY7" fmla="*/ 611348 h 614998"/>
                <a:gd name="connsiteX8" fmla="*/ 0 w 1394517"/>
                <a:gd name="connsiteY8" fmla="*/ 306548 h 614998"/>
                <a:gd name="connsiteX0" fmla="*/ 12807 w 1407324"/>
                <a:gd name="connsiteY0" fmla="*/ 278295 h 586745"/>
                <a:gd name="connsiteX1" fmla="*/ 323957 w 1407324"/>
                <a:gd name="connsiteY1" fmla="*/ 2070 h 586745"/>
                <a:gd name="connsiteX2" fmla="*/ 1139932 w 1407324"/>
                <a:gd name="connsiteY2" fmla="*/ 154470 h 586745"/>
                <a:gd name="connsiteX3" fmla="*/ 870057 w 1407324"/>
                <a:gd name="connsiteY3" fmla="*/ 249720 h 586745"/>
                <a:gd name="connsiteX4" fmla="*/ 1403457 w 1407324"/>
                <a:gd name="connsiteY4" fmla="*/ 278295 h 586745"/>
                <a:gd name="connsiteX5" fmla="*/ 927207 w 1407324"/>
                <a:gd name="connsiteY5" fmla="*/ 335445 h 586745"/>
                <a:gd name="connsiteX6" fmla="*/ 1016107 w 1407324"/>
                <a:gd name="connsiteY6" fmla="*/ 440220 h 586745"/>
                <a:gd name="connsiteX7" fmla="*/ 708132 w 1407324"/>
                <a:gd name="connsiteY7" fmla="*/ 583095 h 586745"/>
                <a:gd name="connsiteX8" fmla="*/ 12807 w 1407324"/>
                <a:gd name="connsiteY8" fmla="*/ 278295 h 586745"/>
                <a:gd name="connsiteX0" fmla="*/ 48 w 1394565"/>
                <a:gd name="connsiteY0" fmla="*/ 278295 h 586745"/>
                <a:gd name="connsiteX1" fmla="*/ 311198 w 1394565"/>
                <a:gd name="connsiteY1" fmla="*/ 2070 h 586745"/>
                <a:gd name="connsiteX2" fmla="*/ 1127173 w 1394565"/>
                <a:gd name="connsiteY2" fmla="*/ 154470 h 586745"/>
                <a:gd name="connsiteX3" fmla="*/ 857298 w 1394565"/>
                <a:gd name="connsiteY3" fmla="*/ 249720 h 586745"/>
                <a:gd name="connsiteX4" fmla="*/ 1390698 w 1394565"/>
                <a:gd name="connsiteY4" fmla="*/ 278295 h 586745"/>
                <a:gd name="connsiteX5" fmla="*/ 914448 w 1394565"/>
                <a:gd name="connsiteY5" fmla="*/ 335445 h 586745"/>
                <a:gd name="connsiteX6" fmla="*/ 1003348 w 1394565"/>
                <a:gd name="connsiteY6" fmla="*/ 440220 h 586745"/>
                <a:gd name="connsiteX7" fmla="*/ 695373 w 1394565"/>
                <a:gd name="connsiteY7" fmla="*/ 583095 h 586745"/>
                <a:gd name="connsiteX8" fmla="*/ 48 w 1394565"/>
                <a:gd name="connsiteY8" fmla="*/ 278295 h 586745"/>
                <a:gd name="connsiteX0" fmla="*/ 57 w 1394574"/>
                <a:gd name="connsiteY0" fmla="*/ 278295 h 470042"/>
                <a:gd name="connsiteX1" fmla="*/ 311207 w 1394574"/>
                <a:gd name="connsiteY1" fmla="*/ 2070 h 470042"/>
                <a:gd name="connsiteX2" fmla="*/ 1127182 w 1394574"/>
                <a:gd name="connsiteY2" fmla="*/ 154470 h 470042"/>
                <a:gd name="connsiteX3" fmla="*/ 857307 w 1394574"/>
                <a:gd name="connsiteY3" fmla="*/ 249720 h 470042"/>
                <a:gd name="connsiteX4" fmla="*/ 1390707 w 1394574"/>
                <a:gd name="connsiteY4" fmla="*/ 278295 h 470042"/>
                <a:gd name="connsiteX5" fmla="*/ 914457 w 1394574"/>
                <a:gd name="connsiteY5" fmla="*/ 335445 h 470042"/>
                <a:gd name="connsiteX6" fmla="*/ 1003357 w 1394574"/>
                <a:gd name="connsiteY6" fmla="*/ 440220 h 470042"/>
                <a:gd name="connsiteX7" fmla="*/ 292157 w 1394574"/>
                <a:gd name="connsiteY7" fmla="*/ 449745 h 470042"/>
                <a:gd name="connsiteX8" fmla="*/ 57 w 1394574"/>
                <a:gd name="connsiteY8" fmla="*/ 278295 h 470042"/>
                <a:gd name="connsiteX0" fmla="*/ 1711 w 1396228"/>
                <a:gd name="connsiteY0" fmla="*/ 278295 h 470042"/>
                <a:gd name="connsiteX1" fmla="*/ 312861 w 1396228"/>
                <a:gd name="connsiteY1" fmla="*/ 2070 h 470042"/>
                <a:gd name="connsiteX2" fmla="*/ 1128836 w 1396228"/>
                <a:gd name="connsiteY2" fmla="*/ 154470 h 470042"/>
                <a:gd name="connsiteX3" fmla="*/ 858961 w 1396228"/>
                <a:gd name="connsiteY3" fmla="*/ 249720 h 470042"/>
                <a:gd name="connsiteX4" fmla="*/ 1392361 w 1396228"/>
                <a:gd name="connsiteY4" fmla="*/ 278295 h 470042"/>
                <a:gd name="connsiteX5" fmla="*/ 916111 w 1396228"/>
                <a:gd name="connsiteY5" fmla="*/ 335445 h 470042"/>
                <a:gd name="connsiteX6" fmla="*/ 1005011 w 1396228"/>
                <a:gd name="connsiteY6" fmla="*/ 440220 h 470042"/>
                <a:gd name="connsiteX7" fmla="*/ 293811 w 1396228"/>
                <a:gd name="connsiteY7" fmla="*/ 449745 h 470042"/>
                <a:gd name="connsiteX8" fmla="*/ 1711 w 1396228"/>
                <a:gd name="connsiteY8" fmla="*/ 278295 h 470042"/>
                <a:gd name="connsiteX0" fmla="*/ 1392 w 1440359"/>
                <a:gd name="connsiteY0" fmla="*/ 242441 h 471430"/>
                <a:gd name="connsiteX1" fmla="*/ 356992 w 1440359"/>
                <a:gd name="connsiteY1" fmla="*/ 1141 h 471430"/>
                <a:gd name="connsiteX2" fmla="*/ 1172967 w 1440359"/>
                <a:gd name="connsiteY2" fmla="*/ 153541 h 471430"/>
                <a:gd name="connsiteX3" fmla="*/ 903092 w 1440359"/>
                <a:gd name="connsiteY3" fmla="*/ 248791 h 471430"/>
                <a:gd name="connsiteX4" fmla="*/ 1436492 w 1440359"/>
                <a:gd name="connsiteY4" fmla="*/ 277366 h 471430"/>
                <a:gd name="connsiteX5" fmla="*/ 960242 w 1440359"/>
                <a:gd name="connsiteY5" fmla="*/ 334516 h 471430"/>
                <a:gd name="connsiteX6" fmla="*/ 1049142 w 1440359"/>
                <a:gd name="connsiteY6" fmla="*/ 439291 h 471430"/>
                <a:gd name="connsiteX7" fmla="*/ 337942 w 1440359"/>
                <a:gd name="connsiteY7" fmla="*/ 448816 h 471430"/>
                <a:gd name="connsiteX8" fmla="*/ 1392 w 1440359"/>
                <a:gd name="connsiteY8" fmla="*/ 242441 h 471430"/>
                <a:gd name="connsiteX0" fmla="*/ 31 w 1438998"/>
                <a:gd name="connsiteY0" fmla="*/ 242441 h 504290"/>
                <a:gd name="connsiteX1" fmla="*/ 355631 w 1438998"/>
                <a:gd name="connsiteY1" fmla="*/ 1141 h 504290"/>
                <a:gd name="connsiteX2" fmla="*/ 1171606 w 1438998"/>
                <a:gd name="connsiteY2" fmla="*/ 153541 h 504290"/>
                <a:gd name="connsiteX3" fmla="*/ 901731 w 1438998"/>
                <a:gd name="connsiteY3" fmla="*/ 248791 h 504290"/>
                <a:gd name="connsiteX4" fmla="*/ 1435131 w 1438998"/>
                <a:gd name="connsiteY4" fmla="*/ 277366 h 504290"/>
                <a:gd name="connsiteX5" fmla="*/ 958881 w 1438998"/>
                <a:gd name="connsiteY5" fmla="*/ 334516 h 504290"/>
                <a:gd name="connsiteX6" fmla="*/ 1047781 w 1438998"/>
                <a:gd name="connsiteY6" fmla="*/ 439291 h 504290"/>
                <a:gd name="connsiteX7" fmla="*/ 339756 w 1438998"/>
                <a:gd name="connsiteY7" fmla="*/ 493266 h 504290"/>
                <a:gd name="connsiteX8" fmla="*/ 31 w 1438998"/>
                <a:gd name="connsiteY8" fmla="*/ 242441 h 504290"/>
                <a:gd name="connsiteX0" fmla="*/ 31 w 1438998"/>
                <a:gd name="connsiteY0" fmla="*/ 242441 h 504290"/>
                <a:gd name="connsiteX1" fmla="*/ 355631 w 1438998"/>
                <a:gd name="connsiteY1" fmla="*/ 1141 h 504290"/>
                <a:gd name="connsiteX2" fmla="*/ 1171606 w 1438998"/>
                <a:gd name="connsiteY2" fmla="*/ 153541 h 504290"/>
                <a:gd name="connsiteX3" fmla="*/ 901731 w 1438998"/>
                <a:gd name="connsiteY3" fmla="*/ 248791 h 504290"/>
                <a:gd name="connsiteX4" fmla="*/ 1435131 w 1438998"/>
                <a:gd name="connsiteY4" fmla="*/ 277366 h 504290"/>
                <a:gd name="connsiteX5" fmla="*/ 958881 w 1438998"/>
                <a:gd name="connsiteY5" fmla="*/ 334516 h 504290"/>
                <a:gd name="connsiteX6" fmla="*/ 1047781 w 1438998"/>
                <a:gd name="connsiteY6" fmla="*/ 439291 h 504290"/>
                <a:gd name="connsiteX7" fmla="*/ 339756 w 1438998"/>
                <a:gd name="connsiteY7" fmla="*/ 493266 h 504290"/>
                <a:gd name="connsiteX8" fmla="*/ 31 w 1438998"/>
                <a:gd name="connsiteY8" fmla="*/ 242441 h 504290"/>
                <a:gd name="connsiteX0" fmla="*/ 32 w 1438999"/>
                <a:gd name="connsiteY0" fmla="*/ 242441 h 501929"/>
                <a:gd name="connsiteX1" fmla="*/ 355632 w 1438999"/>
                <a:gd name="connsiteY1" fmla="*/ 1141 h 501929"/>
                <a:gd name="connsiteX2" fmla="*/ 1171607 w 1438999"/>
                <a:gd name="connsiteY2" fmla="*/ 153541 h 501929"/>
                <a:gd name="connsiteX3" fmla="*/ 901732 w 1438999"/>
                <a:gd name="connsiteY3" fmla="*/ 248791 h 501929"/>
                <a:gd name="connsiteX4" fmla="*/ 1435132 w 1438999"/>
                <a:gd name="connsiteY4" fmla="*/ 277366 h 501929"/>
                <a:gd name="connsiteX5" fmla="*/ 958882 w 1438999"/>
                <a:gd name="connsiteY5" fmla="*/ 334516 h 501929"/>
                <a:gd name="connsiteX6" fmla="*/ 1111282 w 1438999"/>
                <a:gd name="connsiteY6" fmla="*/ 426591 h 501929"/>
                <a:gd name="connsiteX7" fmla="*/ 339757 w 1438999"/>
                <a:gd name="connsiteY7" fmla="*/ 493266 h 501929"/>
                <a:gd name="connsiteX8" fmla="*/ 32 w 1438999"/>
                <a:gd name="connsiteY8" fmla="*/ 242441 h 501929"/>
                <a:gd name="connsiteX0" fmla="*/ 32 w 1438999"/>
                <a:gd name="connsiteY0" fmla="*/ 242441 h 501929"/>
                <a:gd name="connsiteX1" fmla="*/ 355632 w 1438999"/>
                <a:gd name="connsiteY1" fmla="*/ 1141 h 501929"/>
                <a:gd name="connsiteX2" fmla="*/ 1171607 w 1438999"/>
                <a:gd name="connsiteY2" fmla="*/ 153541 h 501929"/>
                <a:gd name="connsiteX3" fmla="*/ 901732 w 1438999"/>
                <a:gd name="connsiteY3" fmla="*/ 248791 h 501929"/>
                <a:gd name="connsiteX4" fmla="*/ 1435132 w 1438999"/>
                <a:gd name="connsiteY4" fmla="*/ 277366 h 501929"/>
                <a:gd name="connsiteX5" fmla="*/ 958882 w 1438999"/>
                <a:gd name="connsiteY5" fmla="*/ 334516 h 501929"/>
                <a:gd name="connsiteX6" fmla="*/ 1111282 w 1438999"/>
                <a:gd name="connsiteY6" fmla="*/ 426591 h 501929"/>
                <a:gd name="connsiteX7" fmla="*/ 339757 w 1438999"/>
                <a:gd name="connsiteY7" fmla="*/ 493266 h 501929"/>
                <a:gd name="connsiteX8" fmla="*/ 32 w 1438999"/>
                <a:gd name="connsiteY8" fmla="*/ 242441 h 501929"/>
                <a:gd name="connsiteX0" fmla="*/ 32 w 1438999"/>
                <a:gd name="connsiteY0" fmla="*/ 242441 h 501929"/>
                <a:gd name="connsiteX1" fmla="*/ 355632 w 1438999"/>
                <a:gd name="connsiteY1" fmla="*/ 1141 h 501929"/>
                <a:gd name="connsiteX2" fmla="*/ 1171607 w 1438999"/>
                <a:gd name="connsiteY2" fmla="*/ 153541 h 501929"/>
                <a:gd name="connsiteX3" fmla="*/ 901732 w 1438999"/>
                <a:gd name="connsiteY3" fmla="*/ 248791 h 501929"/>
                <a:gd name="connsiteX4" fmla="*/ 1435132 w 1438999"/>
                <a:gd name="connsiteY4" fmla="*/ 277366 h 501929"/>
                <a:gd name="connsiteX5" fmla="*/ 958882 w 1438999"/>
                <a:gd name="connsiteY5" fmla="*/ 334516 h 501929"/>
                <a:gd name="connsiteX6" fmla="*/ 1111282 w 1438999"/>
                <a:gd name="connsiteY6" fmla="*/ 426591 h 501929"/>
                <a:gd name="connsiteX7" fmla="*/ 339757 w 1438999"/>
                <a:gd name="connsiteY7" fmla="*/ 493266 h 501929"/>
                <a:gd name="connsiteX8" fmla="*/ 32 w 1438999"/>
                <a:gd name="connsiteY8" fmla="*/ 242441 h 501929"/>
                <a:gd name="connsiteX0" fmla="*/ 32 w 1438623"/>
                <a:gd name="connsiteY0" fmla="*/ 242441 h 501929"/>
                <a:gd name="connsiteX1" fmla="*/ 355632 w 1438623"/>
                <a:gd name="connsiteY1" fmla="*/ 1141 h 501929"/>
                <a:gd name="connsiteX2" fmla="*/ 1171607 w 1438623"/>
                <a:gd name="connsiteY2" fmla="*/ 153541 h 501929"/>
                <a:gd name="connsiteX3" fmla="*/ 901732 w 1438623"/>
                <a:gd name="connsiteY3" fmla="*/ 248791 h 501929"/>
                <a:gd name="connsiteX4" fmla="*/ 1435132 w 1438623"/>
                <a:gd name="connsiteY4" fmla="*/ 277366 h 501929"/>
                <a:gd name="connsiteX5" fmla="*/ 908082 w 1438623"/>
                <a:gd name="connsiteY5" fmla="*/ 350391 h 501929"/>
                <a:gd name="connsiteX6" fmla="*/ 1111282 w 1438623"/>
                <a:gd name="connsiteY6" fmla="*/ 426591 h 501929"/>
                <a:gd name="connsiteX7" fmla="*/ 339757 w 1438623"/>
                <a:gd name="connsiteY7" fmla="*/ 493266 h 501929"/>
                <a:gd name="connsiteX8" fmla="*/ 32 w 1438623"/>
                <a:gd name="connsiteY8" fmla="*/ 242441 h 501929"/>
                <a:gd name="connsiteX0" fmla="*/ 32 w 1438623"/>
                <a:gd name="connsiteY0" fmla="*/ 242441 h 501929"/>
                <a:gd name="connsiteX1" fmla="*/ 355632 w 1438623"/>
                <a:gd name="connsiteY1" fmla="*/ 1141 h 501929"/>
                <a:gd name="connsiteX2" fmla="*/ 1171607 w 1438623"/>
                <a:gd name="connsiteY2" fmla="*/ 153541 h 501929"/>
                <a:gd name="connsiteX3" fmla="*/ 901732 w 1438623"/>
                <a:gd name="connsiteY3" fmla="*/ 248791 h 501929"/>
                <a:gd name="connsiteX4" fmla="*/ 1435132 w 1438623"/>
                <a:gd name="connsiteY4" fmla="*/ 277366 h 501929"/>
                <a:gd name="connsiteX5" fmla="*/ 908082 w 1438623"/>
                <a:gd name="connsiteY5" fmla="*/ 350391 h 501929"/>
                <a:gd name="connsiteX6" fmla="*/ 1111282 w 1438623"/>
                <a:gd name="connsiteY6" fmla="*/ 426591 h 501929"/>
                <a:gd name="connsiteX7" fmla="*/ 339757 w 1438623"/>
                <a:gd name="connsiteY7" fmla="*/ 493266 h 501929"/>
                <a:gd name="connsiteX8" fmla="*/ 32 w 1438623"/>
                <a:gd name="connsiteY8" fmla="*/ 242441 h 501929"/>
                <a:gd name="connsiteX0" fmla="*/ 32 w 1438623"/>
                <a:gd name="connsiteY0" fmla="*/ 242441 h 501929"/>
                <a:gd name="connsiteX1" fmla="*/ 355632 w 1438623"/>
                <a:gd name="connsiteY1" fmla="*/ 1141 h 501929"/>
                <a:gd name="connsiteX2" fmla="*/ 1171607 w 1438623"/>
                <a:gd name="connsiteY2" fmla="*/ 153541 h 501929"/>
                <a:gd name="connsiteX3" fmla="*/ 901732 w 1438623"/>
                <a:gd name="connsiteY3" fmla="*/ 248791 h 501929"/>
                <a:gd name="connsiteX4" fmla="*/ 1435132 w 1438623"/>
                <a:gd name="connsiteY4" fmla="*/ 277366 h 501929"/>
                <a:gd name="connsiteX5" fmla="*/ 908082 w 1438623"/>
                <a:gd name="connsiteY5" fmla="*/ 350391 h 501929"/>
                <a:gd name="connsiteX6" fmla="*/ 1111282 w 1438623"/>
                <a:gd name="connsiteY6" fmla="*/ 426591 h 501929"/>
                <a:gd name="connsiteX7" fmla="*/ 339757 w 1438623"/>
                <a:gd name="connsiteY7" fmla="*/ 493266 h 501929"/>
                <a:gd name="connsiteX8" fmla="*/ 32 w 1438623"/>
                <a:gd name="connsiteY8" fmla="*/ 242441 h 501929"/>
                <a:gd name="connsiteX0" fmla="*/ 32 w 1438623"/>
                <a:gd name="connsiteY0" fmla="*/ 242014 h 501502"/>
                <a:gd name="connsiteX1" fmla="*/ 355632 w 1438623"/>
                <a:gd name="connsiteY1" fmla="*/ 714 h 501502"/>
                <a:gd name="connsiteX2" fmla="*/ 1120807 w 1438623"/>
                <a:gd name="connsiteY2" fmla="*/ 168989 h 501502"/>
                <a:gd name="connsiteX3" fmla="*/ 901732 w 1438623"/>
                <a:gd name="connsiteY3" fmla="*/ 248364 h 501502"/>
                <a:gd name="connsiteX4" fmla="*/ 1435132 w 1438623"/>
                <a:gd name="connsiteY4" fmla="*/ 276939 h 501502"/>
                <a:gd name="connsiteX5" fmla="*/ 908082 w 1438623"/>
                <a:gd name="connsiteY5" fmla="*/ 349964 h 501502"/>
                <a:gd name="connsiteX6" fmla="*/ 1111282 w 1438623"/>
                <a:gd name="connsiteY6" fmla="*/ 426164 h 501502"/>
                <a:gd name="connsiteX7" fmla="*/ 339757 w 1438623"/>
                <a:gd name="connsiteY7" fmla="*/ 492839 h 501502"/>
                <a:gd name="connsiteX8" fmla="*/ 32 w 1438623"/>
                <a:gd name="connsiteY8" fmla="*/ 242014 h 501502"/>
                <a:gd name="connsiteX0" fmla="*/ 32 w 1438623"/>
                <a:gd name="connsiteY0" fmla="*/ 242014 h 501502"/>
                <a:gd name="connsiteX1" fmla="*/ 355632 w 1438623"/>
                <a:gd name="connsiteY1" fmla="*/ 714 h 501502"/>
                <a:gd name="connsiteX2" fmla="*/ 1120807 w 1438623"/>
                <a:gd name="connsiteY2" fmla="*/ 168989 h 501502"/>
                <a:gd name="connsiteX3" fmla="*/ 901732 w 1438623"/>
                <a:gd name="connsiteY3" fmla="*/ 248364 h 501502"/>
                <a:gd name="connsiteX4" fmla="*/ 1435132 w 1438623"/>
                <a:gd name="connsiteY4" fmla="*/ 276939 h 501502"/>
                <a:gd name="connsiteX5" fmla="*/ 908082 w 1438623"/>
                <a:gd name="connsiteY5" fmla="*/ 349964 h 501502"/>
                <a:gd name="connsiteX6" fmla="*/ 1111282 w 1438623"/>
                <a:gd name="connsiteY6" fmla="*/ 426164 h 501502"/>
                <a:gd name="connsiteX7" fmla="*/ 339757 w 1438623"/>
                <a:gd name="connsiteY7" fmla="*/ 492839 h 501502"/>
                <a:gd name="connsiteX8" fmla="*/ 32 w 1438623"/>
                <a:gd name="connsiteY8" fmla="*/ 242014 h 501502"/>
                <a:gd name="connsiteX0" fmla="*/ 32 w 1438623"/>
                <a:gd name="connsiteY0" fmla="*/ 241499 h 500987"/>
                <a:gd name="connsiteX1" fmla="*/ 355632 w 1438623"/>
                <a:gd name="connsiteY1" fmla="*/ 199 h 500987"/>
                <a:gd name="connsiteX2" fmla="*/ 1143032 w 1438623"/>
                <a:gd name="connsiteY2" fmla="*/ 200224 h 500987"/>
                <a:gd name="connsiteX3" fmla="*/ 901732 w 1438623"/>
                <a:gd name="connsiteY3" fmla="*/ 247849 h 500987"/>
                <a:gd name="connsiteX4" fmla="*/ 1435132 w 1438623"/>
                <a:gd name="connsiteY4" fmla="*/ 276424 h 500987"/>
                <a:gd name="connsiteX5" fmla="*/ 908082 w 1438623"/>
                <a:gd name="connsiteY5" fmla="*/ 349449 h 500987"/>
                <a:gd name="connsiteX6" fmla="*/ 1111282 w 1438623"/>
                <a:gd name="connsiteY6" fmla="*/ 425649 h 500987"/>
                <a:gd name="connsiteX7" fmla="*/ 339757 w 1438623"/>
                <a:gd name="connsiteY7" fmla="*/ 492324 h 500987"/>
                <a:gd name="connsiteX8" fmla="*/ 32 w 1438623"/>
                <a:gd name="connsiteY8" fmla="*/ 241499 h 500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38623" h="500987">
                  <a:moveTo>
                    <a:pt x="32" y="241499"/>
                  </a:moveTo>
                  <a:cubicBezTo>
                    <a:pt x="2678" y="108678"/>
                    <a:pt x="165132" y="7078"/>
                    <a:pt x="355632" y="199"/>
                  </a:cubicBezTo>
                  <a:cubicBezTo>
                    <a:pt x="546132" y="-6680"/>
                    <a:pt x="1092232" y="166887"/>
                    <a:pt x="1143032" y="200224"/>
                  </a:cubicBezTo>
                  <a:cubicBezTo>
                    <a:pt x="1019207" y="243086"/>
                    <a:pt x="1009682" y="209749"/>
                    <a:pt x="901732" y="247849"/>
                  </a:cubicBezTo>
                  <a:cubicBezTo>
                    <a:pt x="987457" y="279599"/>
                    <a:pt x="1385920" y="260549"/>
                    <a:pt x="1435132" y="276424"/>
                  </a:cubicBezTo>
                  <a:cubicBezTo>
                    <a:pt x="1484344" y="292299"/>
                    <a:pt x="998570" y="324049"/>
                    <a:pt x="908082" y="349449"/>
                  </a:cubicBezTo>
                  <a:cubicBezTo>
                    <a:pt x="1027144" y="403424"/>
                    <a:pt x="1050957" y="405012"/>
                    <a:pt x="1111282" y="425649"/>
                  </a:cubicBezTo>
                  <a:cubicBezTo>
                    <a:pt x="1035082" y="465336"/>
                    <a:pt x="524965" y="523016"/>
                    <a:pt x="339757" y="492324"/>
                  </a:cubicBezTo>
                  <a:cubicBezTo>
                    <a:pt x="154549" y="461632"/>
                    <a:pt x="-2614" y="374320"/>
                    <a:pt x="32" y="241499"/>
                  </a:cubicBezTo>
                  <a:close/>
                </a:path>
              </a:pathLst>
            </a:custGeom>
            <a:solidFill>
              <a:srgbClr val="FF5001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8" name="円/楕円 55"/>
            <p:cNvSpPr/>
            <p:nvPr/>
          </p:nvSpPr>
          <p:spPr>
            <a:xfrm>
              <a:off x="7091700" y="4841473"/>
              <a:ext cx="612808" cy="213405"/>
            </a:xfrm>
            <a:custGeom>
              <a:avLst/>
              <a:gdLst>
                <a:gd name="connsiteX0" fmla="*/ 0 w 1390650"/>
                <a:gd name="connsiteY0" fmla="*/ 304800 h 609600"/>
                <a:gd name="connsiteX1" fmla="*/ 695325 w 1390650"/>
                <a:gd name="connsiteY1" fmla="*/ 0 h 609600"/>
                <a:gd name="connsiteX2" fmla="*/ 1390650 w 1390650"/>
                <a:gd name="connsiteY2" fmla="*/ 304800 h 609600"/>
                <a:gd name="connsiteX3" fmla="*/ 695325 w 1390650"/>
                <a:gd name="connsiteY3" fmla="*/ 609600 h 609600"/>
                <a:gd name="connsiteX4" fmla="*/ 0 w 1390650"/>
                <a:gd name="connsiteY4" fmla="*/ 304800 h 609600"/>
                <a:gd name="connsiteX0" fmla="*/ 0 w 1390650"/>
                <a:gd name="connsiteY0" fmla="*/ 304800 h 609600"/>
                <a:gd name="connsiteX1" fmla="*/ 695325 w 1390650"/>
                <a:gd name="connsiteY1" fmla="*/ 0 h 609600"/>
                <a:gd name="connsiteX2" fmla="*/ 1390650 w 1390650"/>
                <a:gd name="connsiteY2" fmla="*/ 304800 h 609600"/>
                <a:gd name="connsiteX3" fmla="*/ 695325 w 1390650"/>
                <a:gd name="connsiteY3" fmla="*/ 609600 h 609600"/>
                <a:gd name="connsiteX4" fmla="*/ 0 w 1390650"/>
                <a:gd name="connsiteY4" fmla="*/ 304800 h 609600"/>
                <a:gd name="connsiteX0" fmla="*/ 0 w 1390650"/>
                <a:gd name="connsiteY0" fmla="*/ 306635 h 613270"/>
                <a:gd name="connsiteX1" fmla="*/ 695325 w 1390650"/>
                <a:gd name="connsiteY1" fmla="*/ 1835 h 613270"/>
                <a:gd name="connsiteX2" fmla="*/ 1390650 w 1390650"/>
                <a:gd name="connsiteY2" fmla="*/ 306635 h 613270"/>
                <a:gd name="connsiteX3" fmla="*/ 695325 w 1390650"/>
                <a:gd name="connsiteY3" fmla="*/ 611435 h 613270"/>
                <a:gd name="connsiteX4" fmla="*/ 0 w 1390650"/>
                <a:gd name="connsiteY4" fmla="*/ 306635 h 613270"/>
                <a:gd name="connsiteX0" fmla="*/ 0 w 1396090"/>
                <a:gd name="connsiteY0" fmla="*/ 311139 h 617774"/>
                <a:gd name="connsiteX1" fmla="*/ 695325 w 1396090"/>
                <a:gd name="connsiteY1" fmla="*/ 6339 h 617774"/>
                <a:gd name="connsiteX2" fmla="*/ 876300 w 1396090"/>
                <a:gd name="connsiteY2" fmla="*/ 120639 h 617774"/>
                <a:gd name="connsiteX3" fmla="*/ 1390650 w 1396090"/>
                <a:gd name="connsiteY3" fmla="*/ 311139 h 617774"/>
                <a:gd name="connsiteX4" fmla="*/ 695325 w 1396090"/>
                <a:gd name="connsiteY4" fmla="*/ 615939 h 617774"/>
                <a:gd name="connsiteX5" fmla="*/ 0 w 1396090"/>
                <a:gd name="connsiteY5" fmla="*/ 311139 h 617774"/>
                <a:gd name="connsiteX0" fmla="*/ 0 w 1392220"/>
                <a:gd name="connsiteY0" fmla="*/ 311139 h 619260"/>
                <a:gd name="connsiteX1" fmla="*/ 695325 w 1392220"/>
                <a:gd name="connsiteY1" fmla="*/ 6339 h 619260"/>
                <a:gd name="connsiteX2" fmla="*/ 876300 w 1392220"/>
                <a:gd name="connsiteY2" fmla="*/ 120639 h 619260"/>
                <a:gd name="connsiteX3" fmla="*/ 1390650 w 1392220"/>
                <a:gd name="connsiteY3" fmla="*/ 311139 h 619260"/>
                <a:gd name="connsiteX4" fmla="*/ 847725 w 1392220"/>
                <a:gd name="connsiteY4" fmla="*/ 463539 h 619260"/>
                <a:gd name="connsiteX5" fmla="*/ 695325 w 1392220"/>
                <a:gd name="connsiteY5" fmla="*/ 615939 h 619260"/>
                <a:gd name="connsiteX6" fmla="*/ 0 w 1392220"/>
                <a:gd name="connsiteY6" fmla="*/ 311139 h 619260"/>
                <a:gd name="connsiteX0" fmla="*/ 0 w 1394701"/>
                <a:gd name="connsiteY0" fmla="*/ 310503 h 618624"/>
                <a:gd name="connsiteX1" fmla="*/ 695325 w 1394701"/>
                <a:gd name="connsiteY1" fmla="*/ 5703 h 618624"/>
                <a:gd name="connsiteX2" fmla="*/ 876300 w 1394701"/>
                <a:gd name="connsiteY2" fmla="*/ 120003 h 618624"/>
                <a:gd name="connsiteX3" fmla="*/ 857250 w 1394701"/>
                <a:gd name="connsiteY3" fmla="*/ 281928 h 618624"/>
                <a:gd name="connsiteX4" fmla="*/ 1390650 w 1394701"/>
                <a:gd name="connsiteY4" fmla="*/ 310503 h 618624"/>
                <a:gd name="connsiteX5" fmla="*/ 847725 w 1394701"/>
                <a:gd name="connsiteY5" fmla="*/ 462903 h 618624"/>
                <a:gd name="connsiteX6" fmla="*/ 695325 w 1394701"/>
                <a:gd name="connsiteY6" fmla="*/ 615303 h 618624"/>
                <a:gd name="connsiteX7" fmla="*/ 0 w 1394701"/>
                <a:gd name="connsiteY7" fmla="*/ 310503 h 618624"/>
                <a:gd name="connsiteX0" fmla="*/ 0 w 1394517"/>
                <a:gd name="connsiteY0" fmla="*/ 310503 h 618398"/>
                <a:gd name="connsiteX1" fmla="*/ 695325 w 1394517"/>
                <a:gd name="connsiteY1" fmla="*/ 5703 h 618398"/>
                <a:gd name="connsiteX2" fmla="*/ 876300 w 1394517"/>
                <a:gd name="connsiteY2" fmla="*/ 120003 h 618398"/>
                <a:gd name="connsiteX3" fmla="*/ 857250 w 1394517"/>
                <a:gd name="connsiteY3" fmla="*/ 281928 h 618398"/>
                <a:gd name="connsiteX4" fmla="*/ 1390650 w 1394517"/>
                <a:gd name="connsiteY4" fmla="*/ 310503 h 618398"/>
                <a:gd name="connsiteX5" fmla="*/ 914400 w 1394517"/>
                <a:gd name="connsiteY5" fmla="*/ 367653 h 618398"/>
                <a:gd name="connsiteX6" fmla="*/ 847725 w 1394517"/>
                <a:gd name="connsiteY6" fmla="*/ 462903 h 618398"/>
                <a:gd name="connsiteX7" fmla="*/ 695325 w 1394517"/>
                <a:gd name="connsiteY7" fmla="*/ 615303 h 618398"/>
                <a:gd name="connsiteX8" fmla="*/ 0 w 1394517"/>
                <a:gd name="connsiteY8" fmla="*/ 310503 h 618398"/>
                <a:gd name="connsiteX0" fmla="*/ 0 w 1394517"/>
                <a:gd name="connsiteY0" fmla="*/ 316634 h 624529"/>
                <a:gd name="connsiteX1" fmla="*/ 695325 w 1394517"/>
                <a:gd name="connsiteY1" fmla="*/ 11834 h 624529"/>
                <a:gd name="connsiteX2" fmla="*/ 1333500 w 1394517"/>
                <a:gd name="connsiteY2" fmla="*/ 78509 h 624529"/>
                <a:gd name="connsiteX3" fmla="*/ 857250 w 1394517"/>
                <a:gd name="connsiteY3" fmla="*/ 288059 h 624529"/>
                <a:gd name="connsiteX4" fmla="*/ 1390650 w 1394517"/>
                <a:gd name="connsiteY4" fmla="*/ 316634 h 624529"/>
                <a:gd name="connsiteX5" fmla="*/ 914400 w 1394517"/>
                <a:gd name="connsiteY5" fmla="*/ 373784 h 624529"/>
                <a:gd name="connsiteX6" fmla="*/ 847725 w 1394517"/>
                <a:gd name="connsiteY6" fmla="*/ 469034 h 624529"/>
                <a:gd name="connsiteX7" fmla="*/ 695325 w 1394517"/>
                <a:gd name="connsiteY7" fmla="*/ 621434 h 624529"/>
                <a:gd name="connsiteX8" fmla="*/ 0 w 1394517"/>
                <a:gd name="connsiteY8" fmla="*/ 316634 h 624529"/>
                <a:gd name="connsiteX0" fmla="*/ 0 w 1394517"/>
                <a:gd name="connsiteY0" fmla="*/ 316311 h 624206"/>
                <a:gd name="connsiteX1" fmla="*/ 695325 w 1394517"/>
                <a:gd name="connsiteY1" fmla="*/ 11511 h 624206"/>
                <a:gd name="connsiteX2" fmla="*/ 1333500 w 1394517"/>
                <a:gd name="connsiteY2" fmla="*/ 78186 h 624206"/>
                <a:gd name="connsiteX3" fmla="*/ 857250 w 1394517"/>
                <a:gd name="connsiteY3" fmla="*/ 287736 h 624206"/>
                <a:gd name="connsiteX4" fmla="*/ 1390650 w 1394517"/>
                <a:gd name="connsiteY4" fmla="*/ 316311 h 624206"/>
                <a:gd name="connsiteX5" fmla="*/ 914400 w 1394517"/>
                <a:gd name="connsiteY5" fmla="*/ 373461 h 624206"/>
                <a:gd name="connsiteX6" fmla="*/ 847725 w 1394517"/>
                <a:gd name="connsiteY6" fmla="*/ 468711 h 624206"/>
                <a:gd name="connsiteX7" fmla="*/ 695325 w 1394517"/>
                <a:gd name="connsiteY7" fmla="*/ 621111 h 624206"/>
                <a:gd name="connsiteX8" fmla="*/ 0 w 1394517"/>
                <a:gd name="connsiteY8" fmla="*/ 316311 h 624206"/>
                <a:gd name="connsiteX0" fmla="*/ 0 w 1394517"/>
                <a:gd name="connsiteY0" fmla="*/ 316311 h 624761"/>
                <a:gd name="connsiteX1" fmla="*/ 695325 w 1394517"/>
                <a:gd name="connsiteY1" fmla="*/ 11511 h 624761"/>
                <a:gd name="connsiteX2" fmla="*/ 1333500 w 1394517"/>
                <a:gd name="connsiteY2" fmla="*/ 78186 h 624761"/>
                <a:gd name="connsiteX3" fmla="*/ 857250 w 1394517"/>
                <a:gd name="connsiteY3" fmla="*/ 287736 h 624761"/>
                <a:gd name="connsiteX4" fmla="*/ 1390650 w 1394517"/>
                <a:gd name="connsiteY4" fmla="*/ 316311 h 624761"/>
                <a:gd name="connsiteX5" fmla="*/ 914400 w 1394517"/>
                <a:gd name="connsiteY5" fmla="*/ 373461 h 624761"/>
                <a:gd name="connsiteX6" fmla="*/ 1003300 w 1394517"/>
                <a:gd name="connsiteY6" fmla="*/ 478236 h 624761"/>
                <a:gd name="connsiteX7" fmla="*/ 695325 w 1394517"/>
                <a:gd name="connsiteY7" fmla="*/ 621111 h 624761"/>
                <a:gd name="connsiteX8" fmla="*/ 0 w 1394517"/>
                <a:gd name="connsiteY8" fmla="*/ 316311 h 624761"/>
                <a:gd name="connsiteX0" fmla="*/ 0 w 1394517"/>
                <a:gd name="connsiteY0" fmla="*/ 306548 h 614998"/>
                <a:gd name="connsiteX1" fmla="*/ 695325 w 1394517"/>
                <a:gd name="connsiteY1" fmla="*/ 1748 h 614998"/>
                <a:gd name="connsiteX2" fmla="*/ 1127125 w 1394517"/>
                <a:gd name="connsiteY2" fmla="*/ 182723 h 614998"/>
                <a:gd name="connsiteX3" fmla="*/ 857250 w 1394517"/>
                <a:gd name="connsiteY3" fmla="*/ 277973 h 614998"/>
                <a:gd name="connsiteX4" fmla="*/ 1390650 w 1394517"/>
                <a:gd name="connsiteY4" fmla="*/ 306548 h 614998"/>
                <a:gd name="connsiteX5" fmla="*/ 914400 w 1394517"/>
                <a:gd name="connsiteY5" fmla="*/ 363698 h 614998"/>
                <a:gd name="connsiteX6" fmla="*/ 1003300 w 1394517"/>
                <a:gd name="connsiteY6" fmla="*/ 468473 h 614998"/>
                <a:gd name="connsiteX7" fmla="*/ 695325 w 1394517"/>
                <a:gd name="connsiteY7" fmla="*/ 611348 h 614998"/>
                <a:gd name="connsiteX8" fmla="*/ 0 w 1394517"/>
                <a:gd name="connsiteY8" fmla="*/ 306548 h 614998"/>
                <a:gd name="connsiteX0" fmla="*/ 12807 w 1407324"/>
                <a:gd name="connsiteY0" fmla="*/ 278295 h 586745"/>
                <a:gd name="connsiteX1" fmla="*/ 323957 w 1407324"/>
                <a:gd name="connsiteY1" fmla="*/ 2070 h 586745"/>
                <a:gd name="connsiteX2" fmla="*/ 1139932 w 1407324"/>
                <a:gd name="connsiteY2" fmla="*/ 154470 h 586745"/>
                <a:gd name="connsiteX3" fmla="*/ 870057 w 1407324"/>
                <a:gd name="connsiteY3" fmla="*/ 249720 h 586745"/>
                <a:gd name="connsiteX4" fmla="*/ 1403457 w 1407324"/>
                <a:gd name="connsiteY4" fmla="*/ 278295 h 586745"/>
                <a:gd name="connsiteX5" fmla="*/ 927207 w 1407324"/>
                <a:gd name="connsiteY5" fmla="*/ 335445 h 586745"/>
                <a:gd name="connsiteX6" fmla="*/ 1016107 w 1407324"/>
                <a:gd name="connsiteY6" fmla="*/ 440220 h 586745"/>
                <a:gd name="connsiteX7" fmla="*/ 708132 w 1407324"/>
                <a:gd name="connsiteY7" fmla="*/ 583095 h 586745"/>
                <a:gd name="connsiteX8" fmla="*/ 12807 w 1407324"/>
                <a:gd name="connsiteY8" fmla="*/ 278295 h 586745"/>
                <a:gd name="connsiteX0" fmla="*/ 48 w 1394565"/>
                <a:gd name="connsiteY0" fmla="*/ 278295 h 586745"/>
                <a:gd name="connsiteX1" fmla="*/ 311198 w 1394565"/>
                <a:gd name="connsiteY1" fmla="*/ 2070 h 586745"/>
                <a:gd name="connsiteX2" fmla="*/ 1127173 w 1394565"/>
                <a:gd name="connsiteY2" fmla="*/ 154470 h 586745"/>
                <a:gd name="connsiteX3" fmla="*/ 857298 w 1394565"/>
                <a:gd name="connsiteY3" fmla="*/ 249720 h 586745"/>
                <a:gd name="connsiteX4" fmla="*/ 1390698 w 1394565"/>
                <a:gd name="connsiteY4" fmla="*/ 278295 h 586745"/>
                <a:gd name="connsiteX5" fmla="*/ 914448 w 1394565"/>
                <a:gd name="connsiteY5" fmla="*/ 335445 h 586745"/>
                <a:gd name="connsiteX6" fmla="*/ 1003348 w 1394565"/>
                <a:gd name="connsiteY6" fmla="*/ 440220 h 586745"/>
                <a:gd name="connsiteX7" fmla="*/ 695373 w 1394565"/>
                <a:gd name="connsiteY7" fmla="*/ 583095 h 586745"/>
                <a:gd name="connsiteX8" fmla="*/ 48 w 1394565"/>
                <a:gd name="connsiteY8" fmla="*/ 278295 h 586745"/>
                <a:gd name="connsiteX0" fmla="*/ 57 w 1394574"/>
                <a:gd name="connsiteY0" fmla="*/ 278295 h 470042"/>
                <a:gd name="connsiteX1" fmla="*/ 311207 w 1394574"/>
                <a:gd name="connsiteY1" fmla="*/ 2070 h 470042"/>
                <a:gd name="connsiteX2" fmla="*/ 1127182 w 1394574"/>
                <a:gd name="connsiteY2" fmla="*/ 154470 h 470042"/>
                <a:gd name="connsiteX3" fmla="*/ 857307 w 1394574"/>
                <a:gd name="connsiteY3" fmla="*/ 249720 h 470042"/>
                <a:gd name="connsiteX4" fmla="*/ 1390707 w 1394574"/>
                <a:gd name="connsiteY4" fmla="*/ 278295 h 470042"/>
                <a:gd name="connsiteX5" fmla="*/ 914457 w 1394574"/>
                <a:gd name="connsiteY5" fmla="*/ 335445 h 470042"/>
                <a:gd name="connsiteX6" fmla="*/ 1003357 w 1394574"/>
                <a:gd name="connsiteY6" fmla="*/ 440220 h 470042"/>
                <a:gd name="connsiteX7" fmla="*/ 292157 w 1394574"/>
                <a:gd name="connsiteY7" fmla="*/ 449745 h 470042"/>
                <a:gd name="connsiteX8" fmla="*/ 57 w 1394574"/>
                <a:gd name="connsiteY8" fmla="*/ 278295 h 470042"/>
                <a:gd name="connsiteX0" fmla="*/ 1711 w 1396228"/>
                <a:gd name="connsiteY0" fmla="*/ 278295 h 470042"/>
                <a:gd name="connsiteX1" fmla="*/ 312861 w 1396228"/>
                <a:gd name="connsiteY1" fmla="*/ 2070 h 470042"/>
                <a:gd name="connsiteX2" fmla="*/ 1128836 w 1396228"/>
                <a:gd name="connsiteY2" fmla="*/ 154470 h 470042"/>
                <a:gd name="connsiteX3" fmla="*/ 858961 w 1396228"/>
                <a:gd name="connsiteY3" fmla="*/ 249720 h 470042"/>
                <a:gd name="connsiteX4" fmla="*/ 1392361 w 1396228"/>
                <a:gd name="connsiteY4" fmla="*/ 278295 h 470042"/>
                <a:gd name="connsiteX5" fmla="*/ 916111 w 1396228"/>
                <a:gd name="connsiteY5" fmla="*/ 335445 h 470042"/>
                <a:gd name="connsiteX6" fmla="*/ 1005011 w 1396228"/>
                <a:gd name="connsiteY6" fmla="*/ 440220 h 470042"/>
                <a:gd name="connsiteX7" fmla="*/ 293811 w 1396228"/>
                <a:gd name="connsiteY7" fmla="*/ 449745 h 470042"/>
                <a:gd name="connsiteX8" fmla="*/ 1711 w 1396228"/>
                <a:gd name="connsiteY8" fmla="*/ 278295 h 470042"/>
                <a:gd name="connsiteX0" fmla="*/ 1392 w 1440359"/>
                <a:gd name="connsiteY0" fmla="*/ 242441 h 471430"/>
                <a:gd name="connsiteX1" fmla="*/ 356992 w 1440359"/>
                <a:gd name="connsiteY1" fmla="*/ 1141 h 471430"/>
                <a:gd name="connsiteX2" fmla="*/ 1172967 w 1440359"/>
                <a:gd name="connsiteY2" fmla="*/ 153541 h 471430"/>
                <a:gd name="connsiteX3" fmla="*/ 903092 w 1440359"/>
                <a:gd name="connsiteY3" fmla="*/ 248791 h 471430"/>
                <a:gd name="connsiteX4" fmla="*/ 1436492 w 1440359"/>
                <a:gd name="connsiteY4" fmla="*/ 277366 h 471430"/>
                <a:gd name="connsiteX5" fmla="*/ 960242 w 1440359"/>
                <a:gd name="connsiteY5" fmla="*/ 334516 h 471430"/>
                <a:gd name="connsiteX6" fmla="*/ 1049142 w 1440359"/>
                <a:gd name="connsiteY6" fmla="*/ 439291 h 471430"/>
                <a:gd name="connsiteX7" fmla="*/ 337942 w 1440359"/>
                <a:gd name="connsiteY7" fmla="*/ 448816 h 471430"/>
                <a:gd name="connsiteX8" fmla="*/ 1392 w 1440359"/>
                <a:gd name="connsiteY8" fmla="*/ 242441 h 471430"/>
                <a:gd name="connsiteX0" fmla="*/ 31 w 1438998"/>
                <a:gd name="connsiteY0" fmla="*/ 242441 h 504290"/>
                <a:gd name="connsiteX1" fmla="*/ 355631 w 1438998"/>
                <a:gd name="connsiteY1" fmla="*/ 1141 h 504290"/>
                <a:gd name="connsiteX2" fmla="*/ 1171606 w 1438998"/>
                <a:gd name="connsiteY2" fmla="*/ 153541 h 504290"/>
                <a:gd name="connsiteX3" fmla="*/ 901731 w 1438998"/>
                <a:gd name="connsiteY3" fmla="*/ 248791 h 504290"/>
                <a:gd name="connsiteX4" fmla="*/ 1435131 w 1438998"/>
                <a:gd name="connsiteY4" fmla="*/ 277366 h 504290"/>
                <a:gd name="connsiteX5" fmla="*/ 958881 w 1438998"/>
                <a:gd name="connsiteY5" fmla="*/ 334516 h 504290"/>
                <a:gd name="connsiteX6" fmla="*/ 1047781 w 1438998"/>
                <a:gd name="connsiteY6" fmla="*/ 439291 h 504290"/>
                <a:gd name="connsiteX7" fmla="*/ 339756 w 1438998"/>
                <a:gd name="connsiteY7" fmla="*/ 493266 h 504290"/>
                <a:gd name="connsiteX8" fmla="*/ 31 w 1438998"/>
                <a:gd name="connsiteY8" fmla="*/ 242441 h 504290"/>
                <a:gd name="connsiteX0" fmla="*/ 31 w 1438998"/>
                <a:gd name="connsiteY0" fmla="*/ 242441 h 504290"/>
                <a:gd name="connsiteX1" fmla="*/ 355631 w 1438998"/>
                <a:gd name="connsiteY1" fmla="*/ 1141 h 504290"/>
                <a:gd name="connsiteX2" fmla="*/ 1171606 w 1438998"/>
                <a:gd name="connsiteY2" fmla="*/ 153541 h 504290"/>
                <a:gd name="connsiteX3" fmla="*/ 901731 w 1438998"/>
                <a:gd name="connsiteY3" fmla="*/ 248791 h 504290"/>
                <a:gd name="connsiteX4" fmla="*/ 1435131 w 1438998"/>
                <a:gd name="connsiteY4" fmla="*/ 277366 h 504290"/>
                <a:gd name="connsiteX5" fmla="*/ 958881 w 1438998"/>
                <a:gd name="connsiteY5" fmla="*/ 334516 h 504290"/>
                <a:gd name="connsiteX6" fmla="*/ 1047781 w 1438998"/>
                <a:gd name="connsiteY6" fmla="*/ 439291 h 504290"/>
                <a:gd name="connsiteX7" fmla="*/ 339756 w 1438998"/>
                <a:gd name="connsiteY7" fmla="*/ 493266 h 504290"/>
                <a:gd name="connsiteX8" fmla="*/ 31 w 1438998"/>
                <a:gd name="connsiteY8" fmla="*/ 242441 h 504290"/>
                <a:gd name="connsiteX0" fmla="*/ 32 w 1438999"/>
                <a:gd name="connsiteY0" fmla="*/ 242441 h 501929"/>
                <a:gd name="connsiteX1" fmla="*/ 355632 w 1438999"/>
                <a:gd name="connsiteY1" fmla="*/ 1141 h 501929"/>
                <a:gd name="connsiteX2" fmla="*/ 1171607 w 1438999"/>
                <a:gd name="connsiteY2" fmla="*/ 153541 h 501929"/>
                <a:gd name="connsiteX3" fmla="*/ 901732 w 1438999"/>
                <a:gd name="connsiteY3" fmla="*/ 248791 h 501929"/>
                <a:gd name="connsiteX4" fmla="*/ 1435132 w 1438999"/>
                <a:gd name="connsiteY4" fmla="*/ 277366 h 501929"/>
                <a:gd name="connsiteX5" fmla="*/ 958882 w 1438999"/>
                <a:gd name="connsiteY5" fmla="*/ 334516 h 501929"/>
                <a:gd name="connsiteX6" fmla="*/ 1111282 w 1438999"/>
                <a:gd name="connsiteY6" fmla="*/ 426591 h 501929"/>
                <a:gd name="connsiteX7" fmla="*/ 339757 w 1438999"/>
                <a:gd name="connsiteY7" fmla="*/ 493266 h 501929"/>
                <a:gd name="connsiteX8" fmla="*/ 32 w 1438999"/>
                <a:gd name="connsiteY8" fmla="*/ 242441 h 501929"/>
                <a:gd name="connsiteX0" fmla="*/ 32 w 1438999"/>
                <a:gd name="connsiteY0" fmla="*/ 242441 h 501929"/>
                <a:gd name="connsiteX1" fmla="*/ 355632 w 1438999"/>
                <a:gd name="connsiteY1" fmla="*/ 1141 h 501929"/>
                <a:gd name="connsiteX2" fmla="*/ 1171607 w 1438999"/>
                <a:gd name="connsiteY2" fmla="*/ 153541 h 501929"/>
                <a:gd name="connsiteX3" fmla="*/ 901732 w 1438999"/>
                <a:gd name="connsiteY3" fmla="*/ 248791 h 501929"/>
                <a:gd name="connsiteX4" fmla="*/ 1435132 w 1438999"/>
                <a:gd name="connsiteY4" fmla="*/ 277366 h 501929"/>
                <a:gd name="connsiteX5" fmla="*/ 958882 w 1438999"/>
                <a:gd name="connsiteY5" fmla="*/ 334516 h 501929"/>
                <a:gd name="connsiteX6" fmla="*/ 1111282 w 1438999"/>
                <a:gd name="connsiteY6" fmla="*/ 426591 h 501929"/>
                <a:gd name="connsiteX7" fmla="*/ 339757 w 1438999"/>
                <a:gd name="connsiteY7" fmla="*/ 493266 h 501929"/>
                <a:gd name="connsiteX8" fmla="*/ 32 w 1438999"/>
                <a:gd name="connsiteY8" fmla="*/ 242441 h 501929"/>
                <a:gd name="connsiteX0" fmla="*/ 32 w 1438999"/>
                <a:gd name="connsiteY0" fmla="*/ 242441 h 501929"/>
                <a:gd name="connsiteX1" fmla="*/ 355632 w 1438999"/>
                <a:gd name="connsiteY1" fmla="*/ 1141 h 501929"/>
                <a:gd name="connsiteX2" fmla="*/ 1171607 w 1438999"/>
                <a:gd name="connsiteY2" fmla="*/ 153541 h 501929"/>
                <a:gd name="connsiteX3" fmla="*/ 901732 w 1438999"/>
                <a:gd name="connsiteY3" fmla="*/ 248791 h 501929"/>
                <a:gd name="connsiteX4" fmla="*/ 1435132 w 1438999"/>
                <a:gd name="connsiteY4" fmla="*/ 277366 h 501929"/>
                <a:gd name="connsiteX5" fmla="*/ 958882 w 1438999"/>
                <a:gd name="connsiteY5" fmla="*/ 334516 h 501929"/>
                <a:gd name="connsiteX6" fmla="*/ 1111282 w 1438999"/>
                <a:gd name="connsiteY6" fmla="*/ 426591 h 501929"/>
                <a:gd name="connsiteX7" fmla="*/ 339757 w 1438999"/>
                <a:gd name="connsiteY7" fmla="*/ 493266 h 501929"/>
                <a:gd name="connsiteX8" fmla="*/ 32 w 1438999"/>
                <a:gd name="connsiteY8" fmla="*/ 242441 h 501929"/>
                <a:gd name="connsiteX0" fmla="*/ 32 w 1438623"/>
                <a:gd name="connsiteY0" fmla="*/ 242441 h 501929"/>
                <a:gd name="connsiteX1" fmla="*/ 355632 w 1438623"/>
                <a:gd name="connsiteY1" fmla="*/ 1141 h 501929"/>
                <a:gd name="connsiteX2" fmla="*/ 1171607 w 1438623"/>
                <a:gd name="connsiteY2" fmla="*/ 153541 h 501929"/>
                <a:gd name="connsiteX3" fmla="*/ 901732 w 1438623"/>
                <a:gd name="connsiteY3" fmla="*/ 248791 h 501929"/>
                <a:gd name="connsiteX4" fmla="*/ 1435132 w 1438623"/>
                <a:gd name="connsiteY4" fmla="*/ 277366 h 501929"/>
                <a:gd name="connsiteX5" fmla="*/ 908082 w 1438623"/>
                <a:gd name="connsiteY5" fmla="*/ 350391 h 501929"/>
                <a:gd name="connsiteX6" fmla="*/ 1111282 w 1438623"/>
                <a:gd name="connsiteY6" fmla="*/ 426591 h 501929"/>
                <a:gd name="connsiteX7" fmla="*/ 339757 w 1438623"/>
                <a:gd name="connsiteY7" fmla="*/ 493266 h 501929"/>
                <a:gd name="connsiteX8" fmla="*/ 32 w 1438623"/>
                <a:gd name="connsiteY8" fmla="*/ 242441 h 501929"/>
                <a:gd name="connsiteX0" fmla="*/ 32 w 1438623"/>
                <a:gd name="connsiteY0" fmla="*/ 242441 h 501929"/>
                <a:gd name="connsiteX1" fmla="*/ 355632 w 1438623"/>
                <a:gd name="connsiteY1" fmla="*/ 1141 h 501929"/>
                <a:gd name="connsiteX2" fmla="*/ 1171607 w 1438623"/>
                <a:gd name="connsiteY2" fmla="*/ 153541 h 501929"/>
                <a:gd name="connsiteX3" fmla="*/ 901732 w 1438623"/>
                <a:gd name="connsiteY3" fmla="*/ 248791 h 501929"/>
                <a:gd name="connsiteX4" fmla="*/ 1435132 w 1438623"/>
                <a:gd name="connsiteY4" fmla="*/ 277366 h 501929"/>
                <a:gd name="connsiteX5" fmla="*/ 908082 w 1438623"/>
                <a:gd name="connsiteY5" fmla="*/ 350391 h 501929"/>
                <a:gd name="connsiteX6" fmla="*/ 1111282 w 1438623"/>
                <a:gd name="connsiteY6" fmla="*/ 426591 h 501929"/>
                <a:gd name="connsiteX7" fmla="*/ 339757 w 1438623"/>
                <a:gd name="connsiteY7" fmla="*/ 493266 h 501929"/>
                <a:gd name="connsiteX8" fmla="*/ 32 w 1438623"/>
                <a:gd name="connsiteY8" fmla="*/ 242441 h 501929"/>
                <a:gd name="connsiteX0" fmla="*/ 32 w 1438623"/>
                <a:gd name="connsiteY0" fmla="*/ 242441 h 501929"/>
                <a:gd name="connsiteX1" fmla="*/ 355632 w 1438623"/>
                <a:gd name="connsiteY1" fmla="*/ 1141 h 501929"/>
                <a:gd name="connsiteX2" fmla="*/ 1171607 w 1438623"/>
                <a:gd name="connsiteY2" fmla="*/ 153541 h 501929"/>
                <a:gd name="connsiteX3" fmla="*/ 901732 w 1438623"/>
                <a:gd name="connsiteY3" fmla="*/ 248791 h 501929"/>
                <a:gd name="connsiteX4" fmla="*/ 1435132 w 1438623"/>
                <a:gd name="connsiteY4" fmla="*/ 277366 h 501929"/>
                <a:gd name="connsiteX5" fmla="*/ 908082 w 1438623"/>
                <a:gd name="connsiteY5" fmla="*/ 350391 h 501929"/>
                <a:gd name="connsiteX6" fmla="*/ 1111282 w 1438623"/>
                <a:gd name="connsiteY6" fmla="*/ 426591 h 501929"/>
                <a:gd name="connsiteX7" fmla="*/ 339757 w 1438623"/>
                <a:gd name="connsiteY7" fmla="*/ 493266 h 501929"/>
                <a:gd name="connsiteX8" fmla="*/ 32 w 1438623"/>
                <a:gd name="connsiteY8" fmla="*/ 242441 h 501929"/>
                <a:gd name="connsiteX0" fmla="*/ 32 w 1438623"/>
                <a:gd name="connsiteY0" fmla="*/ 242014 h 501502"/>
                <a:gd name="connsiteX1" fmla="*/ 355632 w 1438623"/>
                <a:gd name="connsiteY1" fmla="*/ 714 h 501502"/>
                <a:gd name="connsiteX2" fmla="*/ 1120807 w 1438623"/>
                <a:gd name="connsiteY2" fmla="*/ 168989 h 501502"/>
                <a:gd name="connsiteX3" fmla="*/ 901732 w 1438623"/>
                <a:gd name="connsiteY3" fmla="*/ 248364 h 501502"/>
                <a:gd name="connsiteX4" fmla="*/ 1435132 w 1438623"/>
                <a:gd name="connsiteY4" fmla="*/ 276939 h 501502"/>
                <a:gd name="connsiteX5" fmla="*/ 908082 w 1438623"/>
                <a:gd name="connsiteY5" fmla="*/ 349964 h 501502"/>
                <a:gd name="connsiteX6" fmla="*/ 1111282 w 1438623"/>
                <a:gd name="connsiteY6" fmla="*/ 426164 h 501502"/>
                <a:gd name="connsiteX7" fmla="*/ 339757 w 1438623"/>
                <a:gd name="connsiteY7" fmla="*/ 492839 h 501502"/>
                <a:gd name="connsiteX8" fmla="*/ 32 w 1438623"/>
                <a:gd name="connsiteY8" fmla="*/ 242014 h 501502"/>
                <a:gd name="connsiteX0" fmla="*/ 32 w 1438623"/>
                <a:gd name="connsiteY0" fmla="*/ 242014 h 501502"/>
                <a:gd name="connsiteX1" fmla="*/ 355632 w 1438623"/>
                <a:gd name="connsiteY1" fmla="*/ 714 h 501502"/>
                <a:gd name="connsiteX2" fmla="*/ 1120807 w 1438623"/>
                <a:gd name="connsiteY2" fmla="*/ 168989 h 501502"/>
                <a:gd name="connsiteX3" fmla="*/ 901732 w 1438623"/>
                <a:gd name="connsiteY3" fmla="*/ 248364 h 501502"/>
                <a:gd name="connsiteX4" fmla="*/ 1435132 w 1438623"/>
                <a:gd name="connsiteY4" fmla="*/ 276939 h 501502"/>
                <a:gd name="connsiteX5" fmla="*/ 908082 w 1438623"/>
                <a:gd name="connsiteY5" fmla="*/ 349964 h 501502"/>
                <a:gd name="connsiteX6" fmla="*/ 1111282 w 1438623"/>
                <a:gd name="connsiteY6" fmla="*/ 426164 h 501502"/>
                <a:gd name="connsiteX7" fmla="*/ 339757 w 1438623"/>
                <a:gd name="connsiteY7" fmla="*/ 492839 h 501502"/>
                <a:gd name="connsiteX8" fmla="*/ 32 w 1438623"/>
                <a:gd name="connsiteY8" fmla="*/ 242014 h 501502"/>
                <a:gd name="connsiteX0" fmla="*/ 32 w 1438623"/>
                <a:gd name="connsiteY0" fmla="*/ 241499 h 500987"/>
                <a:gd name="connsiteX1" fmla="*/ 355632 w 1438623"/>
                <a:gd name="connsiteY1" fmla="*/ 199 h 500987"/>
                <a:gd name="connsiteX2" fmla="*/ 1143032 w 1438623"/>
                <a:gd name="connsiteY2" fmla="*/ 200224 h 500987"/>
                <a:gd name="connsiteX3" fmla="*/ 901732 w 1438623"/>
                <a:gd name="connsiteY3" fmla="*/ 247849 h 500987"/>
                <a:gd name="connsiteX4" fmla="*/ 1435132 w 1438623"/>
                <a:gd name="connsiteY4" fmla="*/ 276424 h 500987"/>
                <a:gd name="connsiteX5" fmla="*/ 908082 w 1438623"/>
                <a:gd name="connsiteY5" fmla="*/ 349449 h 500987"/>
                <a:gd name="connsiteX6" fmla="*/ 1111282 w 1438623"/>
                <a:gd name="connsiteY6" fmla="*/ 425649 h 500987"/>
                <a:gd name="connsiteX7" fmla="*/ 339757 w 1438623"/>
                <a:gd name="connsiteY7" fmla="*/ 492324 h 500987"/>
                <a:gd name="connsiteX8" fmla="*/ 32 w 1438623"/>
                <a:gd name="connsiteY8" fmla="*/ 241499 h 500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38623" h="500987">
                  <a:moveTo>
                    <a:pt x="32" y="241499"/>
                  </a:moveTo>
                  <a:cubicBezTo>
                    <a:pt x="2678" y="108678"/>
                    <a:pt x="165132" y="7078"/>
                    <a:pt x="355632" y="199"/>
                  </a:cubicBezTo>
                  <a:cubicBezTo>
                    <a:pt x="546132" y="-6680"/>
                    <a:pt x="1092232" y="166887"/>
                    <a:pt x="1143032" y="200224"/>
                  </a:cubicBezTo>
                  <a:cubicBezTo>
                    <a:pt x="1019207" y="243086"/>
                    <a:pt x="1009682" y="209749"/>
                    <a:pt x="901732" y="247849"/>
                  </a:cubicBezTo>
                  <a:cubicBezTo>
                    <a:pt x="987457" y="279599"/>
                    <a:pt x="1385920" y="260549"/>
                    <a:pt x="1435132" y="276424"/>
                  </a:cubicBezTo>
                  <a:cubicBezTo>
                    <a:pt x="1484344" y="292299"/>
                    <a:pt x="998570" y="324049"/>
                    <a:pt x="908082" y="349449"/>
                  </a:cubicBezTo>
                  <a:cubicBezTo>
                    <a:pt x="1027144" y="403424"/>
                    <a:pt x="1050957" y="405012"/>
                    <a:pt x="1111282" y="425649"/>
                  </a:cubicBezTo>
                  <a:cubicBezTo>
                    <a:pt x="1035082" y="465336"/>
                    <a:pt x="524965" y="523016"/>
                    <a:pt x="339757" y="492324"/>
                  </a:cubicBezTo>
                  <a:cubicBezTo>
                    <a:pt x="154549" y="461632"/>
                    <a:pt x="-2614" y="374320"/>
                    <a:pt x="32" y="241499"/>
                  </a:cubicBezTo>
                  <a:close/>
                </a:path>
              </a:pathLst>
            </a:custGeom>
            <a:solidFill>
              <a:srgbClr val="FFFF00"/>
            </a:solidFill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59" name="グループ化 158"/>
          <p:cNvGrpSpPr/>
          <p:nvPr/>
        </p:nvGrpSpPr>
        <p:grpSpPr>
          <a:xfrm>
            <a:off x="7624769" y="3637836"/>
            <a:ext cx="1319964" cy="1437359"/>
            <a:chOff x="9217850" y="3500509"/>
            <a:chExt cx="3048282" cy="3319391"/>
          </a:xfrm>
        </p:grpSpPr>
        <p:grpSp>
          <p:nvGrpSpPr>
            <p:cNvPr id="160" name="グループ化 159"/>
            <p:cNvGrpSpPr/>
            <p:nvPr/>
          </p:nvGrpSpPr>
          <p:grpSpPr>
            <a:xfrm>
              <a:off x="10175187" y="4645434"/>
              <a:ext cx="1205800" cy="2174466"/>
              <a:chOff x="4838487" y="2231851"/>
              <a:chExt cx="1659681" cy="2581376"/>
            </a:xfrm>
          </p:grpSpPr>
          <p:sp>
            <p:nvSpPr>
              <p:cNvPr id="182" name="角丸四角形 23"/>
              <p:cNvSpPr/>
              <p:nvPr/>
            </p:nvSpPr>
            <p:spPr>
              <a:xfrm>
                <a:off x="4838487" y="2231851"/>
                <a:ext cx="1659681" cy="2581376"/>
              </a:xfrm>
              <a:custGeom>
                <a:avLst/>
                <a:gdLst>
                  <a:gd name="connsiteX0" fmla="*/ 0 w 1908517"/>
                  <a:gd name="connsiteY0" fmla="*/ 318093 h 2889351"/>
                  <a:gd name="connsiteX1" fmla="*/ 318093 w 1908517"/>
                  <a:gd name="connsiteY1" fmla="*/ 0 h 2889351"/>
                  <a:gd name="connsiteX2" fmla="*/ 1590424 w 1908517"/>
                  <a:gd name="connsiteY2" fmla="*/ 0 h 2889351"/>
                  <a:gd name="connsiteX3" fmla="*/ 1908517 w 1908517"/>
                  <a:gd name="connsiteY3" fmla="*/ 318093 h 2889351"/>
                  <a:gd name="connsiteX4" fmla="*/ 1908517 w 1908517"/>
                  <a:gd name="connsiteY4" fmla="*/ 2571258 h 2889351"/>
                  <a:gd name="connsiteX5" fmla="*/ 1590424 w 1908517"/>
                  <a:gd name="connsiteY5" fmla="*/ 2889351 h 2889351"/>
                  <a:gd name="connsiteX6" fmla="*/ 318093 w 1908517"/>
                  <a:gd name="connsiteY6" fmla="*/ 2889351 h 2889351"/>
                  <a:gd name="connsiteX7" fmla="*/ 0 w 1908517"/>
                  <a:gd name="connsiteY7" fmla="*/ 2571258 h 2889351"/>
                  <a:gd name="connsiteX8" fmla="*/ 0 w 1908517"/>
                  <a:gd name="connsiteY8" fmla="*/ 318093 h 2889351"/>
                  <a:gd name="connsiteX0" fmla="*/ 0 w 1908517"/>
                  <a:gd name="connsiteY0" fmla="*/ 406993 h 2978251"/>
                  <a:gd name="connsiteX1" fmla="*/ 591143 w 1908517"/>
                  <a:gd name="connsiteY1" fmla="*/ 0 h 2978251"/>
                  <a:gd name="connsiteX2" fmla="*/ 1590424 w 1908517"/>
                  <a:gd name="connsiteY2" fmla="*/ 88900 h 2978251"/>
                  <a:gd name="connsiteX3" fmla="*/ 1908517 w 1908517"/>
                  <a:gd name="connsiteY3" fmla="*/ 406993 h 2978251"/>
                  <a:gd name="connsiteX4" fmla="*/ 1908517 w 1908517"/>
                  <a:gd name="connsiteY4" fmla="*/ 2660158 h 2978251"/>
                  <a:gd name="connsiteX5" fmla="*/ 1590424 w 1908517"/>
                  <a:gd name="connsiteY5" fmla="*/ 2978251 h 2978251"/>
                  <a:gd name="connsiteX6" fmla="*/ 318093 w 1908517"/>
                  <a:gd name="connsiteY6" fmla="*/ 2978251 h 2978251"/>
                  <a:gd name="connsiteX7" fmla="*/ 0 w 1908517"/>
                  <a:gd name="connsiteY7" fmla="*/ 2660158 h 2978251"/>
                  <a:gd name="connsiteX8" fmla="*/ 0 w 1908517"/>
                  <a:gd name="connsiteY8" fmla="*/ 406993 h 2978251"/>
                  <a:gd name="connsiteX0" fmla="*/ 0 w 1908517"/>
                  <a:gd name="connsiteY0" fmla="*/ 432393 h 3003651"/>
                  <a:gd name="connsiteX1" fmla="*/ 591143 w 1908517"/>
                  <a:gd name="connsiteY1" fmla="*/ 25400 h 3003651"/>
                  <a:gd name="connsiteX2" fmla="*/ 1336424 w 1908517"/>
                  <a:gd name="connsiteY2" fmla="*/ 0 h 3003651"/>
                  <a:gd name="connsiteX3" fmla="*/ 1908517 w 1908517"/>
                  <a:gd name="connsiteY3" fmla="*/ 432393 h 3003651"/>
                  <a:gd name="connsiteX4" fmla="*/ 1908517 w 1908517"/>
                  <a:gd name="connsiteY4" fmla="*/ 2685558 h 3003651"/>
                  <a:gd name="connsiteX5" fmla="*/ 1590424 w 1908517"/>
                  <a:gd name="connsiteY5" fmla="*/ 3003651 h 3003651"/>
                  <a:gd name="connsiteX6" fmla="*/ 318093 w 1908517"/>
                  <a:gd name="connsiteY6" fmla="*/ 3003651 h 3003651"/>
                  <a:gd name="connsiteX7" fmla="*/ 0 w 1908517"/>
                  <a:gd name="connsiteY7" fmla="*/ 2685558 h 3003651"/>
                  <a:gd name="connsiteX8" fmla="*/ 0 w 1908517"/>
                  <a:gd name="connsiteY8" fmla="*/ 432393 h 3003651"/>
                  <a:gd name="connsiteX0" fmla="*/ 0 w 1908517"/>
                  <a:gd name="connsiteY0" fmla="*/ 432393 h 3003651"/>
                  <a:gd name="connsiteX1" fmla="*/ 591143 w 1908517"/>
                  <a:gd name="connsiteY1" fmla="*/ 25400 h 3003651"/>
                  <a:gd name="connsiteX2" fmla="*/ 1336424 w 1908517"/>
                  <a:gd name="connsiteY2" fmla="*/ 0 h 3003651"/>
                  <a:gd name="connsiteX3" fmla="*/ 1578317 w 1908517"/>
                  <a:gd name="connsiteY3" fmla="*/ 540343 h 3003651"/>
                  <a:gd name="connsiteX4" fmla="*/ 1908517 w 1908517"/>
                  <a:gd name="connsiteY4" fmla="*/ 2685558 h 3003651"/>
                  <a:gd name="connsiteX5" fmla="*/ 1590424 w 1908517"/>
                  <a:gd name="connsiteY5" fmla="*/ 3003651 h 3003651"/>
                  <a:gd name="connsiteX6" fmla="*/ 318093 w 1908517"/>
                  <a:gd name="connsiteY6" fmla="*/ 3003651 h 3003651"/>
                  <a:gd name="connsiteX7" fmla="*/ 0 w 1908517"/>
                  <a:gd name="connsiteY7" fmla="*/ 2685558 h 3003651"/>
                  <a:gd name="connsiteX8" fmla="*/ 0 w 1908517"/>
                  <a:gd name="connsiteY8" fmla="*/ 432393 h 3003651"/>
                  <a:gd name="connsiteX0" fmla="*/ 330200 w 1908517"/>
                  <a:gd name="connsiteY0" fmla="*/ 476843 h 3003651"/>
                  <a:gd name="connsiteX1" fmla="*/ 591143 w 1908517"/>
                  <a:gd name="connsiteY1" fmla="*/ 25400 h 3003651"/>
                  <a:gd name="connsiteX2" fmla="*/ 1336424 w 1908517"/>
                  <a:gd name="connsiteY2" fmla="*/ 0 h 3003651"/>
                  <a:gd name="connsiteX3" fmla="*/ 1578317 w 1908517"/>
                  <a:gd name="connsiteY3" fmla="*/ 540343 h 3003651"/>
                  <a:gd name="connsiteX4" fmla="*/ 1908517 w 1908517"/>
                  <a:gd name="connsiteY4" fmla="*/ 2685558 h 3003651"/>
                  <a:gd name="connsiteX5" fmla="*/ 1590424 w 1908517"/>
                  <a:gd name="connsiteY5" fmla="*/ 3003651 h 3003651"/>
                  <a:gd name="connsiteX6" fmla="*/ 318093 w 1908517"/>
                  <a:gd name="connsiteY6" fmla="*/ 3003651 h 3003651"/>
                  <a:gd name="connsiteX7" fmla="*/ 0 w 1908517"/>
                  <a:gd name="connsiteY7" fmla="*/ 2685558 h 3003651"/>
                  <a:gd name="connsiteX8" fmla="*/ 330200 w 1908517"/>
                  <a:gd name="connsiteY8" fmla="*/ 476843 h 3003651"/>
                  <a:gd name="connsiteX0" fmla="*/ 330200 w 1908517"/>
                  <a:gd name="connsiteY0" fmla="*/ 476843 h 3003651"/>
                  <a:gd name="connsiteX1" fmla="*/ 591143 w 1908517"/>
                  <a:gd name="connsiteY1" fmla="*/ 25400 h 3003651"/>
                  <a:gd name="connsiteX2" fmla="*/ 1336424 w 1908517"/>
                  <a:gd name="connsiteY2" fmla="*/ 0 h 3003651"/>
                  <a:gd name="connsiteX3" fmla="*/ 1578317 w 1908517"/>
                  <a:gd name="connsiteY3" fmla="*/ 540343 h 3003651"/>
                  <a:gd name="connsiteX4" fmla="*/ 1908517 w 1908517"/>
                  <a:gd name="connsiteY4" fmla="*/ 2685558 h 3003651"/>
                  <a:gd name="connsiteX5" fmla="*/ 1590424 w 1908517"/>
                  <a:gd name="connsiteY5" fmla="*/ 3003651 h 3003651"/>
                  <a:gd name="connsiteX6" fmla="*/ 318093 w 1908517"/>
                  <a:gd name="connsiteY6" fmla="*/ 3003651 h 3003651"/>
                  <a:gd name="connsiteX7" fmla="*/ 0 w 1908517"/>
                  <a:gd name="connsiteY7" fmla="*/ 2685558 h 3003651"/>
                  <a:gd name="connsiteX8" fmla="*/ 330200 w 1908517"/>
                  <a:gd name="connsiteY8" fmla="*/ 476843 h 3003651"/>
                  <a:gd name="connsiteX0" fmla="*/ 330200 w 1908517"/>
                  <a:gd name="connsiteY0" fmla="*/ 476843 h 3003651"/>
                  <a:gd name="connsiteX1" fmla="*/ 591143 w 1908517"/>
                  <a:gd name="connsiteY1" fmla="*/ 25400 h 3003651"/>
                  <a:gd name="connsiteX2" fmla="*/ 1336424 w 1908517"/>
                  <a:gd name="connsiteY2" fmla="*/ 0 h 3003651"/>
                  <a:gd name="connsiteX3" fmla="*/ 1578317 w 1908517"/>
                  <a:gd name="connsiteY3" fmla="*/ 540343 h 3003651"/>
                  <a:gd name="connsiteX4" fmla="*/ 1908517 w 1908517"/>
                  <a:gd name="connsiteY4" fmla="*/ 2685558 h 3003651"/>
                  <a:gd name="connsiteX5" fmla="*/ 1590424 w 1908517"/>
                  <a:gd name="connsiteY5" fmla="*/ 3003651 h 3003651"/>
                  <a:gd name="connsiteX6" fmla="*/ 318093 w 1908517"/>
                  <a:gd name="connsiteY6" fmla="*/ 3003651 h 3003651"/>
                  <a:gd name="connsiteX7" fmla="*/ 0 w 1908517"/>
                  <a:gd name="connsiteY7" fmla="*/ 2685558 h 3003651"/>
                  <a:gd name="connsiteX8" fmla="*/ 330200 w 1908517"/>
                  <a:gd name="connsiteY8" fmla="*/ 476843 h 3003651"/>
                  <a:gd name="connsiteX0" fmla="*/ 330200 w 1908517"/>
                  <a:gd name="connsiteY0" fmla="*/ 476843 h 3003651"/>
                  <a:gd name="connsiteX1" fmla="*/ 591143 w 1908517"/>
                  <a:gd name="connsiteY1" fmla="*/ 25400 h 3003651"/>
                  <a:gd name="connsiteX2" fmla="*/ 1336424 w 1908517"/>
                  <a:gd name="connsiteY2" fmla="*/ 0 h 3003651"/>
                  <a:gd name="connsiteX3" fmla="*/ 1578317 w 1908517"/>
                  <a:gd name="connsiteY3" fmla="*/ 540343 h 3003651"/>
                  <a:gd name="connsiteX4" fmla="*/ 1908517 w 1908517"/>
                  <a:gd name="connsiteY4" fmla="*/ 2685558 h 3003651"/>
                  <a:gd name="connsiteX5" fmla="*/ 1590424 w 1908517"/>
                  <a:gd name="connsiteY5" fmla="*/ 3003651 h 3003651"/>
                  <a:gd name="connsiteX6" fmla="*/ 318093 w 1908517"/>
                  <a:gd name="connsiteY6" fmla="*/ 3003651 h 3003651"/>
                  <a:gd name="connsiteX7" fmla="*/ 0 w 1908517"/>
                  <a:gd name="connsiteY7" fmla="*/ 2685558 h 3003651"/>
                  <a:gd name="connsiteX8" fmla="*/ 330200 w 1908517"/>
                  <a:gd name="connsiteY8" fmla="*/ 476843 h 3003651"/>
                  <a:gd name="connsiteX0" fmla="*/ 330200 w 1908517"/>
                  <a:gd name="connsiteY0" fmla="*/ 476843 h 3003651"/>
                  <a:gd name="connsiteX1" fmla="*/ 591143 w 1908517"/>
                  <a:gd name="connsiteY1" fmla="*/ 25400 h 3003651"/>
                  <a:gd name="connsiteX2" fmla="*/ 1336424 w 1908517"/>
                  <a:gd name="connsiteY2" fmla="*/ 0 h 3003651"/>
                  <a:gd name="connsiteX3" fmla="*/ 1578317 w 1908517"/>
                  <a:gd name="connsiteY3" fmla="*/ 540343 h 3003651"/>
                  <a:gd name="connsiteX4" fmla="*/ 1908517 w 1908517"/>
                  <a:gd name="connsiteY4" fmla="*/ 2685558 h 3003651"/>
                  <a:gd name="connsiteX5" fmla="*/ 1590424 w 1908517"/>
                  <a:gd name="connsiteY5" fmla="*/ 3003651 h 3003651"/>
                  <a:gd name="connsiteX6" fmla="*/ 318093 w 1908517"/>
                  <a:gd name="connsiteY6" fmla="*/ 3003651 h 3003651"/>
                  <a:gd name="connsiteX7" fmla="*/ 0 w 1908517"/>
                  <a:gd name="connsiteY7" fmla="*/ 2685558 h 3003651"/>
                  <a:gd name="connsiteX8" fmla="*/ 330200 w 1908517"/>
                  <a:gd name="connsiteY8" fmla="*/ 476843 h 3003651"/>
                  <a:gd name="connsiteX0" fmla="*/ 330200 w 1908517"/>
                  <a:gd name="connsiteY0" fmla="*/ 451443 h 2978251"/>
                  <a:gd name="connsiteX1" fmla="*/ 591143 w 1908517"/>
                  <a:gd name="connsiteY1" fmla="*/ 0 h 2978251"/>
                  <a:gd name="connsiteX2" fmla="*/ 1349124 w 1908517"/>
                  <a:gd name="connsiteY2" fmla="*/ 0 h 2978251"/>
                  <a:gd name="connsiteX3" fmla="*/ 1578317 w 1908517"/>
                  <a:gd name="connsiteY3" fmla="*/ 514943 h 2978251"/>
                  <a:gd name="connsiteX4" fmla="*/ 1908517 w 1908517"/>
                  <a:gd name="connsiteY4" fmla="*/ 2660158 h 2978251"/>
                  <a:gd name="connsiteX5" fmla="*/ 1590424 w 1908517"/>
                  <a:gd name="connsiteY5" fmla="*/ 2978251 h 2978251"/>
                  <a:gd name="connsiteX6" fmla="*/ 318093 w 1908517"/>
                  <a:gd name="connsiteY6" fmla="*/ 2978251 h 2978251"/>
                  <a:gd name="connsiteX7" fmla="*/ 0 w 1908517"/>
                  <a:gd name="connsiteY7" fmla="*/ 2660158 h 2978251"/>
                  <a:gd name="connsiteX8" fmla="*/ 330200 w 1908517"/>
                  <a:gd name="connsiteY8" fmla="*/ 451443 h 2978251"/>
                  <a:gd name="connsiteX0" fmla="*/ 330200 w 1908517"/>
                  <a:gd name="connsiteY0" fmla="*/ 451443 h 2978251"/>
                  <a:gd name="connsiteX1" fmla="*/ 591143 w 1908517"/>
                  <a:gd name="connsiteY1" fmla="*/ 0 h 2978251"/>
                  <a:gd name="connsiteX2" fmla="*/ 1285624 w 1908517"/>
                  <a:gd name="connsiteY2" fmla="*/ 6350 h 2978251"/>
                  <a:gd name="connsiteX3" fmla="*/ 1578317 w 1908517"/>
                  <a:gd name="connsiteY3" fmla="*/ 514943 h 2978251"/>
                  <a:gd name="connsiteX4" fmla="*/ 1908517 w 1908517"/>
                  <a:gd name="connsiteY4" fmla="*/ 2660158 h 2978251"/>
                  <a:gd name="connsiteX5" fmla="*/ 1590424 w 1908517"/>
                  <a:gd name="connsiteY5" fmla="*/ 2978251 h 2978251"/>
                  <a:gd name="connsiteX6" fmla="*/ 318093 w 1908517"/>
                  <a:gd name="connsiteY6" fmla="*/ 2978251 h 2978251"/>
                  <a:gd name="connsiteX7" fmla="*/ 0 w 1908517"/>
                  <a:gd name="connsiteY7" fmla="*/ 2660158 h 2978251"/>
                  <a:gd name="connsiteX8" fmla="*/ 330200 w 1908517"/>
                  <a:gd name="connsiteY8" fmla="*/ 451443 h 2978251"/>
                  <a:gd name="connsiteX0" fmla="*/ 330200 w 1645329"/>
                  <a:gd name="connsiteY0" fmla="*/ 451443 h 2978251"/>
                  <a:gd name="connsiteX1" fmla="*/ 591143 w 1645329"/>
                  <a:gd name="connsiteY1" fmla="*/ 0 h 2978251"/>
                  <a:gd name="connsiteX2" fmla="*/ 1285624 w 1645329"/>
                  <a:gd name="connsiteY2" fmla="*/ 6350 h 2978251"/>
                  <a:gd name="connsiteX3" fmla="*/ 1578317 w 1645329"/>
                  <a:gd name="connsiteY3" fmla="*/ 514943 h 2978251"/>
                  <a:gd name="connsiteX4" fmla="*/ 1464017 w 1645329"/>
                  <a:gd name="connsiteY4" fmla="*/ 1536208 h 2978251"/>
                  <a:gd name="connsiteX5" fmla="*/ 1590424 w 1645329"/>
                  <a:gd name="connsiteY5" fmla="*/ 2978251 h 2978251"/>
                  <a:gd name="connsiteX6" fmla="*/ 318093 w 1645329"/>
                  <a:gd name="connsiteY6" fmla="*/ 2978251 h 2978251"/>
                  <a:gd name="connsiteX7" fmla="*/ 0 w 1645329"/>
                  <a:gd name="connsiteY7" fmla="*/ 2660158 h 2978251"/>
                  <a:gd name="connsiteX8" fmla="*/ 330200 w 1645329"/>
                  <a:gd name="connsiteY8" fmla="*/ 451443 h 2978251"/>
                  <a:gd name="connsiteX0" fmla="*/ 330200 w 1580755"/>
                  <a:gd name="connsiteY0" fmla="*/ 451443 h 2978251"/>
                  <a:gd name="connsiteX1" fmla="*/ 591143 w 1580755"/>
                  <a:gd name="connsiteY1" fmla="*/ 0 h 2978251"/>
                  <a:gd name="connsiteX2" fmla="*/ 1285624 w 1580755"/>
                  <a:gd name="connsiteY2" fmla="*/ 6350 h 2978251"/>
                  <a:gd name="connsiteX3" fmla="*/ 1578317 w 1580755"/>
                  <a:gd name="connsiteY3" fmla="*/ 514943 h 2978251"/>
                  <a:gd name="connsiteX4" fmla="*/ 1464017 w 1580755"/>
                  <a:gd name="connsiteY4" fmla="*/ 1536208 h 2978251"/>
                  <a:gd name="connsiteX5" fmla="*/ 1164974 w 1580755"/>
                  <a:gd name="connsiteY5" fmla="*/ 1797151 h 2978251"/>
                  <a:gd name="connsiteX6" fmla="*/ 318093 w 1580755"/>
                  <a:gd name="connsiteY6" fmla="*/ 2978251 h 2978251"/>
                  <a:gd name="connsiteX7" fmla="*/ 0 w 1580755"/>
                  <a:gd name="connsiteY7" fmla="*/ 2660158 h 2978251"/>
                  <a:gd name="connsiteX8" fmla="*/ 330200 w 1580755"/>
                  <a:gd name="connsiteY8" fmla="*/ 451443 h 2978251"/>
                  <a:gd name="connsiteX0" fmla="*/ 330200 w 1580755"/>
                  <a:gd name="connsiteY0" fmla="*/ 451443 h 2681089"/>
                  <a:gd name="connsiteX1" fmla="*/ 591143 w 1580755"/>
                  <a:gd name="connsiteY1" fmla="*/ 0 h 2681089"/>
                  <a:gd name="connsiteX2" fmla="*/ 1285624 w 1580755"/>
                  <a:gd name="connsiteY2" fmla="*/ 6350 h 2681089"/>
                  <a:gd name="connsiteX3" fmla="*/ 1578317 w 1580755"/>
                  <a:gd name="connsiteY3" fmla="*/ 514943 h 2681089"/>
                  <a:gd name="connsiteX4" fmla="*/ 1464017 w 1580755"/>
                  <a:gd name="connsiteY4" fmla="*/ 1536208 h 2681089"/>
                  <a:gd name="connsiteX5" fmla="*/ 1164974 w 1580755"/>
                  <a:gd name="connsiteY5" fmla="*/ 1797151 h 2681089"/>
                  <a:gd name="connsiteX6" fmla="*/ 699093 w 1580755"/>
                  <a:gd name="connsiteY6" fmla="*/ 1847951 h 2681089"/>
                  <a:gd name="connsiteX7" fmla="*/ 0 w 1580755"/>
                  <a:gd name="connsiteY7" fmla="*/ 2660158 h 2681089"/>
                  <a:gd name="connsiteX8" fmla="*/ 330200 w 1580755"/>
                  <a:gd name="connsiteY8" fmla="*/ 451443 h 2681089"/>
                  <a:gd name="connsiteX0" fmla="*/ 2765 w 1253320"/>
                  <a:gd name="connsiteY0" fmla="*/ 451443 h 1847951"/>
                  <a:gd name="connsiteX1" fmla="*/ 263708 w 1253320"/>
                  <a:gd name="connsiteY1" fmla="*/ 0 h 1847951"/>
                  <a:gd name="connsiteX2" fmla="*/ 958189 w 1253320"/>
                  <a:gd name="connsiteY2" fmla="*/ 6350 h 1847951"/>
                  <a:gd name="connsiteX3" fmla="*/ 1250882 w 1253320"/>
                  <a:gd name="connsiteY3" fmla="*/ 514943 h 1847951"/>
                  <a:gd name="connsiteX4" fmla="*/ 1136582 w 1253320"/>
                  <a:gd name="connsiteY4" fmla="*/ 1536208 h 1847951"/>
                  <a:gd name="connsiteX5" fmla="*/ 837539 w 1253320"/>
                  <a:gd name="connsiteY5" fmla="*/ 1797151 h 1847951"/>
                  <a:gd name="connsiteX6" fmla="*/ 371658 w 1253320"/>
                  <a:gd name="connsiteY6" fmla="*/ 1847951 h 1847951"/>
                  <a:gd name="connsiteX7" fmla="*/ 85315 w 1253320"/>
                  <a:gd name="connsiteY7" fmla="*/ 1282208 h 1847951"/>
                  <a:gd name="connsiteX8" fmla="*/ 2765 w 1253320"/>
                  <a:gd name="connsiteY8" fmla="*/ 451443 h 1847951"/>
                  <a:gd name="connsiteX0" fmla="*/ 1 w 1250556"/>
                  <a:gd name="connsiteY0" fmla="*/ 451443 h 1847951"/>
                  <a:gd name="connsiteX1" fmla="*/ 260944 w 1250556"/>
                  <a:gd name="connsiteY1" fmla="*/ 0 h 1847951"/>
                  <a:gd name="connsiteX2" fmla="*/ 955425 w 1250556"/>
                  <a:gd name="connsiteY2" fmla="*/ 6350 h 1847951"/>
                  <a:gd name="connsiteX3" fmla="*/ 1248118 w 1250556"/>
                  <a:gd name="connsiteY3" fmla="*/ 514943 h 1847951"/>
                  <a:gd name="connsiteX4" fmla="*/ 1133818 w 1250556"/>
                  <a:gd name="connsiteY4" fmla="*/ 1536208 h 1847951"/>
                  <a:gd name="connsiteX5" fmla="*/ 834775 w 1250556"/>
                  <a:gd name="connsiteY5" fmla="*/ 1797151 h 1847951"/>
                  <a:gd name="connsiteX6" fmla="*/ 368894 w 1250556"/>
                  <a:gd name="connsiteY6" fmla="*/ 1847951 h 1847951"/>
                  <a:gd name="connsiteX7" fmla="*/ 260351 w 1250556"/>
                  <a:gd name="connsiteY7" fmla="*/ 1053608 h 1847951"/>
                  <a:gd name="connsiteX8" fmla="*/ 1 w 1250556"/>
                  <a:gd name="connsiteY8" fmla="*/ 451443 h 1847951"/>
                  <a:gd name="connsiteX0" fmla="*/ 1 w 1250556"/>
                  <a:gd name="connsiteY0" fmla="*/ 451443 h 1847951"/>
                  <a:gd name="connsiteX1" fmla="*/ 260944 w 1250556"/>
                  <a:gd name="connsiteY1" fmla="*/ 0 h 1847951"/>
                  <a:gd name="connsiteX2" fmla="*/ 955425 w 1250556"/>
                  <a:gd name="connsiteY2" fmla="*/ 6350 h 1847951"/>
                  <a:gd name="connsiteX3" fmla="*/ 1248118 w 1250556"/>
                  <a:gd name="connsiteY3" fmla="*/ 514943 h 1847951"/>
                  <a:gd name="connsiteX4" fmla="*/ 1133818 w 1250556"/>
                  <a:gd name="connsiteY4" fmla="*/ 1536208 h 1847951"/>
                  <a:gd name="connsiteX5" fmla="*/ 834775 w 1250556"/>
                  <a:gd name="connsiteY5" fmla="*/ 1797151 h 1847951"/>
                  <a:gd name="connsiteX6" fmla="*/ 368894 w 1250556"/>
                  <a:gd name="connsiteY6" fmla="*/ 1847951 h 1847951"/>
                  <a:gd name="connsiteX7" fmla="*/ 260351 w 1250556"/>
                  <a:gd name="connsiteY7" fmla="*/ 1053608 h 1847951"/>
                  <a:gd name="connsiteX8" fmla="*/ 1 w 1250556"/>
                  <a:gd name="connsiteY8" fmla="*/ 451443 h 1847951"/>
                  <a:gd name="connsiteX0" fmla="*/ 1 w 1250556"/>
                  <a:gd name="connsiteY0" fmla="*/ 451443 h 1847951"/>
                  <a:gd name="connsiteX1" fmla="*/ 260944 w 1250556"/>
                  <a:gd name="connsiteY1" fmla="*/ 0 h 1847951"/>
                  <a:gd name="connsiteX2" fmla="*/ 955425 w 1250556"/>
                  <a:gd name="connsiteY2" fmla="*/ 6350 h 1847951"/>
                  <a:gd name="connsiteX3" fmla="*/ 1248118 w 1250556"/>
                  <a:gd name="connsiteY3" fmla="*/ 514943 h 1847951"/>
                  <a:gd name="connsiteX4" fmla="*/ 1133818 w 1250556"/>
                  <a:gd name="connsiteY4" fmla="*/ 1536208 h 1847951"/>
                  <a:gd name="connsiteX5" fmla="*/ 834775 w 1250556"/>
                  <a:gd name="connsiteY5" fmla="*/ 1797151 h 1847951"/>
                  <a:gd name="connsiteX6" fmla="*/ 368894 w 1250556"/>
                  <a:gd name="connsiteY6" fmla="*/ 1847951 h 1847951"/>
                  <a:gd name="connsiteX7" fmla="*/ 260351 w 1250556"/>
                  <a:gd name="connsiteY7" fmla="*/ 1053608 h 1847951"/>
                  <a:gd name="connsiteX8" fmla="*/ 1 w 1250556"/>
                  <a:gd name="connsiteY8" fmla="*/ 451443 h 1847951"/>
                  <a:gd name="connsiteX0" fmla="*/ 1 w 1248877"/>
                  <a:gd name="connsiteY0" fmla="*/ 451443 h 1847951"/>
                  <a:gd name="connsiteX1" fmla="*/ 260944 w 1248877"/>
                  <a:gd name="connsiteY1" fmla="*/ 0 h 1847951"/>
                  <a:gd name="connsiteX2" fmla="*/ 955425 w 1248877"/>
                  <a:gd name="connsiteY2" fmla="*/ 6350 h 1847951"/>
                  <a:gd name="connsiteX3" fmla="*/ 1248118 w 1248877"/>
                  <a:gd name="connsiteY3" fmla="*/ 514943 h 1847951"/>
                  <a:gd name="connsiteX4" fmla="*/ 1063968 w 1248877"/>
                  <a:gd name="connsiteY4" fmla="*/ 1110758 h 1847951"/>
                  <a:gd name="connsiteX5" fmla="*/ 834775 w 1248877"/>
                  <a:gd name="connsiteY5" fmla="*/ 1797151 h 1847951"/>
                  <a:gd name="connsiteX6" fmla="*/ 368894 w 1248877"/>
                  <a:gd name="connsiteY6" fmla="*/ 1847951 h 1847951"/>
                  <a:gd name="connsiteX7" fmla="*/ 260351 w 1248877"/>
                  <a:gd name="connsiteY7" fmla="*/ 1053608 h 1847951"/>
                  <a:gd name="connsiteX8" fmla="*/ 1 w 1248877"/>
                  <a:gd name="connsiteY8" fmla="*/ 451443 h 1847951"/>
                  <a:gd name="connsiteX0" fmla="*/ 1 w 1250204"/>
                  <a:gd name="connsiteY0" fmla="*/ 451443 h 1847951"/>
                  <a:gd name="connsiteX1" fmla="*/ 260944 w 1250204"/>
                  <a:gd name="connsiteY1" fmla="*/ 0 h 1847951"/>
                  <a:gd name="connsiteX2" fmla="*/ 955425 w 1250204"/>
                  <a:gd name="connsiteY2" fmla="*/ 6350 h 1847951"/>
                  <a:gd name="connsiteX3" fmla="*/ 1248118 w 1250204"/>
                  <a:gd name="connsiteY3" fmla="*/ 514943 h 1847951"/>
                  <a:gd name="connsiteX4" fmla="*/ 1063968 w 1250204"/>
                  <a:gd name="connsiteY4" fmla="*/ 1110758 h 1847951"/>
                  <a:gd name="connsiteX5" fmla="*/ 834775 w 1250204"/>
                  <a:gd name="connsiteY5" fmla="*/ 1797151 h 1847951"/>
                  <a:gd name="connsiteX6" fmla="*/ 368894 w 1250204"/>
                  <a:gd name="connsiteY6" fmla="*/ 1847951 h 1847951"/>
                  <a:gd name="connsiteX7" fmla="*/ 260351 w 1250204"/>
                  <a:gd name="connsiteY7" fmla="*/ 1053608 h 1847951"/>
                  <a:gd name="connsiteX8" fmla="*/ 1 w 1250204"/>
                  <a:gd name="connsiteY8" fmla="*/ 451443 h 1847951"/>
                  <a:gd name="connsiteX0" fmla="*/ 1 w 1249263"/>
                  <a:gd name="connsiteY0" fmla="*/ 451443 h 1847951"/>
                  <a:gd name="connsiteX1" fmla="*/ 260944 w 1249263"/>
                  <a:gd name="connsiteY1" fmla="*/ 0 h 1847951"/>
                  <a:gd name="connsiteX2" fmla="*/ 955425 w 1249263"/>
                  <a:gd name="connsiteY2" fmla="*/ 6350 h 1847951"/>
                  <a:gd name="connsiteX3" fmla="*/ 1248118 w 1249263"/>
                  <a:gd name="connsiteY3" fmla="*/ 514943 h 1847951"/>
                  <a:gd name="connsiteX4" fmla="*/ 1063968 w 1249263"/>
                  <a:gd name="connsiteY4" fmla="*/ 1110758 h 1847951"/>
                  <a:gd name="connsiteX5" fmla="*/ 834775 w 1249263"/>
                  <a:gd name="connsiteY5" fmla="*/ 1797151 h 1847951"/>
                  <a:gd name="connsiteX6" fmla="*/ 368894 w 1249263"/>
                  <a:gd name="connsiteY6" fmla="*/ 1847951 h 1847951"/>
                  <a:gd name="connsiteX7" fmla="*/ 260351 w 1249263"/>
                  <a:gd name="connsiteY7" fmla="*/ 1053608 h 1847951"/>
                  <a:gd name="connsiteX8" fmla="*/ 1 w 1249263"/>
                  <a:gd name="connsiteY8" fmla="*/ 451443 h 1847951"/>
                  <a:gd name="connsiteX0" fmla="*/ 1 w 1253521"/>
                  <a:gd name="connsiteY0" fmla="*/ 451443 h 1847951"/>
                  <a:gd name="connsiteX1" fmla="*/ 260944 w 1253521"/>
                  <a:gd name="connsiteY1" fmla="*/ 0 h 1847951"/>
                  <a:gd name="connsiteX2" fmla="*/ 955425 w 1253521"/>
                  <a:gd name="connsiteY2" fmla="*/ 6350 h 1847951"/>
                  <a:gd name="connsiteX3" fmla="*/ 1248118 w 1253521"/>
                  <a:gd name="connsiteY3" fmla="*/ 514943 h 1847951"/>
                  <a:gd name="connsiteX4" fmla="*/ 1152868 w 1253521"/>
                  <a:gd name="connsiteY4" fmla="*/ 1059958 h 1847951"/>
                  <a:gd name="connsiteX5" fmla="*/ 834775 w 1253521"/>
                  <a:gd name="connsiteY5" fmla="*/ 1797151 h 1847951"/>
                  <a:gd name="connsiteX6" fmla="*/ 368894 w 1253521"/>
                  <a:gd name="connsiteY6" fmla="*/ 1847951 h 1847951"/>
                  <a:gd name="connsiteX7" fmla="*/ 260351 w 1253521"/>
                  <a:gd name="connsiteY7" fmla="*/ 1053608 h 1847951"/>
                  <a:gd name="connsiteX8" fmla="*/ 1 w 1253521"/>
                  <a:gd name="connsiteY8" fmla="*/ 451443 h 1847951"/>
                  <a:gd name="connsiteX0" fmla="*/ 1 w 1248128"/>
                  <a:gd name="connsiteY0" fmla="*/ 451443 h 1847951"/>
                  <a:gd name="connsiteX1" fmla="*/ 260944 w 1248128"/>
                  <a:gd name="connsiteY1" fmla="*/ 0 h 1847951"/>
                  <a:gd name="connsiteX2" fmla="*/ 955425 w 1248128"/>
                  <a:gd name="connsiteY2" fmla="*/ 6350 h 1847951"/>
                  <a:gd name="connsiteX3" fmla="*/ 1248118 w 1248128"/>
                  <a:gd name="connsiteY3" fmla="*/ 514943 h 1847951"/>
                  <a:gd name="connsiteX4" fmla="*/ 1152868 w 1248128"/>
                  <a:gd name="connsiteY4" fmla="*/ 1059958 h 1847951"/>
                  <a:gd name="connsiteX5" fmla="*/ 834775 w 1248128"/>
                  <a:gd name="connsiteY5" fmla="*/ 1797151 h 1847951"/>
                  <a:gd name="connsiteX6" fmla="*/ 368894 w 1248128"/>
                  <a:gd name="connsiteY6" fmla="*/ 1847951 h 1847951"/>
                  <a:gd name="connsiteX7" fmla="*/ 260351 w 1248128"/>
                  <a:gd name="connsiteY7" fmla="*/ 1053608 h 1847951"/>
                  <a:gd name="connsiteX8" fmla="*/ 1 w 1248128"/>
                  <a:gd name="connsiteY8" fmla="*/ 451443 h 1847951"/>
                  <a:gd name="connsiteX0" fmla="*/ 28609 w 1276736"/>
                  <a:gd name="connsiteY0" fmla="*/ 451443 h 1847951"/>
                  <a:gd name="connsiteX1" fmla="*/ 289552 w 1276736"/>
                  <a:gd name="connsiteY1" fmla="*/ 0 h 1847951"/>
                  <a:gd name="connsiteX2" fmla="*/ 984033 w 1276736"/>
                  <a:gd name="connsiteY2" fmla="*/ 6350 h 1847951"/>
                  <a:gd name="connsiteX3" fmla="*/ 1276726 w 1276736"/>
                  <a:gd name="connsiteY3" fmla="*/ 514943 h 1847951"/>
                  <a:gd name="connsiteX4" fmla="*/ 1181476 w 1276736"/>
                  <a:gd name="connsiteY4" fmla="*/ 1059958 h 1847951"/>
                  <a:gd name="connsiteX5" fmla="*/ 863383 w 1276736"/>
                  <a:gd name="connsiteY5" fmla="*/ 1797151 h 1847951"/>
                  <a:gd name="connsiteX6" fmla="*/ 397502 w 1276736"/>
                  <a:gd name="connsiteY6" fmla="*/ 1847951 h 1847951"/>
                  <a:gd name="connsiteX7" fmla="*/ 142909 w 1276736"/>
                  <a:gd name="connsiteY7" fmla="*/ 996458 h 1847951"/>
                  <a:gd name="connsiteX8" fmla="*/ 28609 w 1276736"/>
                  <a:gd name="connsiteY8" fmla="*/ 451443 h 1847951"/>
                  <a:gd name="connsiteX0" fmla="*/ 2723 w 1250850"/>
                  <a:gd name="connsiteY0" fmla="*/ 451443 h 1847951"/>
                  <a:gd name="connsiteX1" fmla="*/ 263666 w 1250850"/>
                  <a:gd name="connsiteY1" fmla="*/ 0 h 1847951"/>
                  <a:gd name="connsiteX2" fmla="*/ 958147 w 1250850"/>
                  <a:gd name="connsiteY2" fmla="*/ 6350 h 1847951"/>
                  <a:gd name="connsiteX3" fmla="*/ 1250840 w 1250850"/>
                  <a:gd name="connsiteY3" fmla="*/ 514943 h 1847951"/>
                  <a:gd name="connsiteX4" fmla="*/ 1155590 w 1250850"/>
                  <a:gd name="connsiteY4" fmla="*/ 1059958 h 1847951"/>
                  <a:gd name="connsiteX5" fmla="*/ 837497 w 1250850"/>
                  <a:gd name="connsiteY5" fmla="*/ 1797151 h 1847951"/>
                  <a:gd name="connsiteX6" fmla="*/ 371616 w 1250850"/>
                  <a:gd name="connsiteY6" fmla="*/ 1847951 h 1847951"/>
                  <a:gd name="connsiteX7" fmla="*/ 117023 w 1250850"/>
                  <a:gd name="connsiteY7" fmla="*/ 996458 h 1847951"/>
                  <a:gd name="connsiteX8" fmla="*/ 2723 w 1250850"/>
                  <a:gd name="connsiteY8" fmla="*/ 451443 h 1847951"/>
                  <a:gd name="connsiteX0" fmla="*/ 2828 w 1250955"/>
                  <a:gd name="connsiteY0" fmla="*/ 451443 h 1847951"/>
                  <a:gd name="connsiteX1" fmla="*/ 263771 w 1250955"/>
                  <a:gd name="connsiteY1" fmla="*/ 0 h 1847951"/>
                  <a:gd name="connsiteX2" fmla="*/ 958252 w 1250955"/>
                  <a:gd name="connsiteY2" fmla="*/ 6350 h 1847951"/>
                  <a:gd name="connsiteX3" fmla="*/ 1250945 w 1250955"/>
                  <a:gd name="connsiteY3" fmla="*/ 514943 h 1847951"/>
                  <a:gd name="connsiteX4" fmla="*/ 1155695 w 1250955"/>
                  <a:gd name="connsiteY4" fmla="*/ 1059958 h 1847951"/>
                  <a:gd name="connsiteX5" fmla="*/ 837602 w 1250955"/>
                  <a:gd name="connsiteY5" fmla="*/ 1797151 h 1847951"/>
                  <a:gd name="connsiteX6" fmla="*/ 371721 w 1250955"/>
                  <a:gd name="connsiteY6" fmla="*/ 1847951 h 1847951"/>
                  <a:gd name="connsiteX7" fmla="*/ 117128 w 1250955"/>
                  <a:gd name="connsiteY7" fmla="*/ 996458 h 1847951"/>
                  <a:gd name="connsiteX8" fmla="*/ 2828 w 1250955"/>
                  <a:gd name="connsiteY8" fmla="*/ 451443 h 1847951"/>
                  <a:gd name="connsiteX0" fmla="*/ 2839 w 1250966"/>
                  <a:gd name="connsiteY0" fmla="*/ 451443 h 1847951"/>
                  <a:gd name="connsiteX1" fmla="*/ 263782 w 1250966"/>
                  <a:gd name="connsiteY1" fmla="*/ 0 h 1847951"/>
                  <a:gd name="connsiteX2" fmla="*/ 958263 w 1250966"/>
                  <a:gd name="connsiteY2" fmla="*/ 6350 h 1847951"/>
                  <a:gd name="connsiteX3" fmla="*/ 1250956 w 1250966"/>
                  <a:gd name="connsiteY3" fmla="*/ 514943 h 1847951"/>
                  <a:gd name="connsiteX4" fmla="*/ 1155706 w 1250966"/>
                  <a:gd name="connsiteY4" fmla="*/ 1059958 h 1847951"/>
                  <a:gd name="connsiteX5" fmla="*/ 837613 w 1250966"/>
                  <a:gd name="connsiteY5" fmla="*/ 1797151 h 1847951"/>
                  <a:gd name="connsiteX6" fmla="*/ 371732 w 1250966"/>
                  <a:gd name="connsiteY6" fmla="*/ 1847951 h 1847951"/>
                  <a:gd name="connsiteX7" fmla="*/ 117139 w 1250966"/>
                  <a:gd name="connsiteY7" fmla="*/ 996458 h 1847951"/>
                  <a:gd name="connsiteX8" fmla="*/ 2839 w 1250966"/>
                  <a:gd name="connsiteY8" fmla="*/ 451443 h 1847951"/>
                  <a:gd name="connsiteX0" fmla="*/ 2839 w 1256892"/>
                  <a:gd name="connsiteY0" fmla="*/ 451443 h 1847951"/>
                  <a:gd name="connsiteX1" fmla="*/ 263782 w 1256892"/>
                  <a:gd name="connsiteY1" fmla="*/ 0 h 1847951"/>
                  <a:gd name="connsiteX2" fmla="*/ 958263 w 1256892"/>
                  <a:gd name="connsiteY2" fmla="*/ 6350 h 1847951"/>
                  <a:gd name="connsiteX3" fmla="*/ 1250956 w 1256892"/>
                  <a:gd name="connsiteY3" fmla="*/ 514943 h 1847951"/>
                  <a:gd name="connsiteX4" fmla="*/ 1162056 w 1256892"/>
                  <a:gd name="connsiteY4" fmla="*/ 1002808 h 1847951"/>
                  <a:gd name="connsiteX5" fmla="*/ 837613 w 1256892"/>
                  <a:gd name="connsiteY5" fmla="*/ 1797151 h 1847951"/>
                  <a:gd name="connsiteX6" fmla="*/ 371732 w 1256892"/>
                  <a:gd name="connsiteY6" fmla="*/ 1847951 h 1847951"/>
                  <a:gd name="connsiteX7" fmla="*/ 117139 w 1256892"/>
                  <a:gd name="connsiteY7" fmla="*/ 996458 h 1847951"/>
                  <a:gd name="connsiteX8" fmla="*/ 2839 w 1256892"/>
                  <a:gd name="connsiteY8" fmla="*/ 451443 h 1847951"/>
                  <a:gd name="connsiteX0" fmla="*/ 2839 w 1258061"/>
                  <a:gd name="connsiteY0" fmla="*/ 451443 h 1847951"/>
                  <a:gd name="connsiteX1" fmla="*/ 263782 w 1258061"/>
                  <a:gd name="connsiteY1" fmla="*/ 0 h 1847951"/>
                  <a:gd name="connsiteX2" fmla="*/ 958263 w 1258061"/>
                  <a:gd name="connsiteY2" fmla="*/ 6350 h 1847951"/>
                  <a:gd name="connsiteX3" fmla="*/ 1250956 w 1258061"/>
                  <a:gd name="connsiteY3" fmla="*/ 514943 h 1847951"/>
                  <a:gd name="connsiteX4" fmla="*/ 1162056 w 1258061"/>
                  <a:gd name="connsiteY4" fmla="*/ 1002808 h 1847951"/>
                  <a:gd name="connsiteX5" fmla="*/ 837613 w 1258061"/>
                  <a:gd name="connsiteY5" fmla="*/ 1797151 h 1847951"/>
                  <a:gd name="connsiteX6" fmla="*/ 371732 w 1258061"/>
                  <a:gd name="connsiteY6" fmla="*/ 1847951 h 1847951"/>
                  <a:gd name="connsiteX7" fmla="*/ 117139 w 1258061"/>
                  <a:gd name="connsiteY7" fmla="*/ 996458 h 1847951"/>
                  <a:gd name="connsiteX8" fmla="*/ 2839 w 1258061"/>
                  <a:gd name="connsiteY8" fmla="*/ 451443 h 1847951"/>
                  <a:gd name="connsiteX0" fmla="*/ 2839 w 1262543"/>
                  <a:gd name="connsiteY0" fmla="*/ 451443 h 1847951"/>
                  <a:gd name="connsiteX1" fmla="*/ 263782 w 1262543"/>
                  <a:gd name="connsiteY1" fmla="*/ 0 h 1847951"/>
                  <a:gd name="connsiteX2" fmla="*/ 958263 w 1262543"/>
                  <a:gd name="connsiteY2" fmla="*/ 6350 h 1847951"/>
                  <a:gd name="connsiteX3" fmla="*/ 1250956 w 1262543"/>
                  <a:gd name="connsiteY3" fmla="*/ 514943 h 1847951"/>
                  <a:gd name="connsiteX4" fmla="*/ 1193806 w 1262543"/>
                  <a:gd name="connsiteY4" fmla="*/ 1002808 h 1847951"/>
                  <a:gd name="connsiteX5" fmla="*/ 837613 w 1262543"/>
                  <a:gd name="connsiteY5" fmla="*/ 1797151 h 1847951"/>
                  <a:gd name="connsiteX6" fmla="*/ 371732 w 1262543"/>
                  <a:gd name="connsiteY6" fmla="*/ 1847951 h 1847951"/>
                  <a:gd name="connsiteX7" fmla="*/ 117139 w 1262543"/>
                  <a:gd name="connsiteY7" fmla="*/ 996458 h 1847951"/>
                  <a:gd name="connsiteX8" fmla="*/ 2839 w 1262543"/>
                  <a:gd name="connsiteY8" fmla="*/ 451443 h 1847951"/>
                  <a:gd name="connsiteX0" fmla="*/ 7417 w 1267121"/>
                  <a:gd name="connsiteY0" fmla="*/ 451443 h 1847951"/>
                  <a:gd name="connsiteX1" fmla="*/ 268360 w 1267121"/>
                  <a:gd name="connsiteY1" fmla="*/ 0 h 1847951"/>
                  <a:gd name="connsiteX2" fmla="*/ 962841 w 1267121"/>
                  <a:gd name="connsiteY2" fmla="*/ 6350 h 1847951"/>
                  <a:gd name="connsiteX3" fmla="*/ 1255534 w 1267121"/>
                  <a:gd name="connsiteY3" fmla="*/ 514943 h 1847951"/>
                  <a:gd name="connsiteX4" fmla="*/ 1198384 w 1267121"/>
                  <a:gd name="connsiteY4" fmla="*/ 1002808 h 1847951"/>
                  <a:gd name="connsiteX5" fmla="*/ 842191 w 1267121"/>
                  <a:gd name="connsiteY5" fmla="*/ 1797151 h 1847951"/>
                  <a:gd name="connsiteX6" fmla="*/ 376310 w 1267121"/>
                  <a:gd name="connsiteY6" fmla="*/ 1847951 h 1847951"/>
                  <a:gd name="connsiteX7" fmla="*/ 64567 w 1267121"/>
                  <a:gd name="connsiteY7" fmla="*/ 1009158 h 1847951"/>
                  <a:gd name="connsiteX8" fmla="*/ 7417 w 1267121"/>
                  <a:gd name="connsiteY8" fmla="*/ 451443 h 1847951"/>
                  <a:gd name="connsiteX0" fmla="*/ 65043 w 1324747"/>
                  <a:gd name="connsiteY0" fmla="*/ 451443 h 2565501"/>
                  <a:gd name="connsiteX1" fmla="*/ 325986 w 1324747"/>
                  <a:gd name="connsiteY1" fmla="*/ 0 h 2565501"/>
                  <a:gd name="connsiteX2" fmla="*/ 1020467 w 1324747"/>
                  <a:gd name="connsiteY2" fmla="*/ 6350 h 2565501"/>
                  <a:gd name="connsiteX3" fmla="*/ 1313160 w 1324747"/>
                  <a:gd name="connsiteY3" fmla="*/ 514943 h 2565501"/>
                  <a:gd name="connsiteX4" fmla="*/ 1256010 w 1324747"/>
                  <a:gd name="connsiteY4" fmla="*/ 1002808 h 2565501"/>
                  <a:gd name="connsiteX5" fmla="*/ 899817 w 1324747"/>
                  <a:gd name="connsiteY5" fmla="*/ 1797151 h 2565501"/>
                  <a:gd name="connsiteX6" fmla="*/ 27536 w 1324747"/>
                  <a:gd name="connsiteY6" fmla="*/ 2565501 h 2565501"/>
                  <a:gd name="connsiteX7" fmla="*/ 122193 w 1324747"/>
                  <a:gd name="connsiteY7" fmla="*/ 1009158 h 2565501"/>
                  <a:gd name="connsiteX8" fmla="*/ 65043 w 1324747"/>
                  <a:gd name="connsiteY8" fmla="*/ 451443 h 2565501"/>
                  <a:gd name="connsiteX0" fmla="*/ 65043 w 1346757"/>
                  <a:gd name="connsiteY0" fmla="*/ 451443 h 2565501"/>
                  <a:gd name="connsiteX1" fmla="*/ 325986 w 1346757"/>
                  <a:gd name="connsiteY1" fmla="*/ 0 h 2565501"/>
                  <a:gd name="connsiteX2" fmla="*/ 1020467 w 1346757"/>
                  <a:gd name="connsiteY2" fmla="*/ 6350 h 2565501"/>
                  <a:gd name="connsiteX3" fmla="*/ 1313160 w 1346757"/>
                  <a:gd name="connsiteY3" fmla="*/ 514943 h 2565501"/>
                  <a:gd name="connsiteX4" fmla="*/ 1256010 w 1346757"/>
                  <a:gd name="connsiteY4" fmla="*/ 1002808 h 2565501"/>
                  <a:gd name="connsiteX5" fmla="*/ 1274467 w 1346757"/>
                  <a:gd name="connsiteY5" fmla="*/ 2559151 h 2565501"/>
                  <a:gd name="connsiteX6" fmla="*/ 27536 w 1346757"/>
                  <a:gd name="connsiteY6" fmla="*/ 2565501 h 2565501"/>
                  <a:gd name="connsiteX7" fmla="*/ 122193 w 1346757"/>
                  <a:gd name="connsiteY7" fmla="*/ 1009158 h 2565501"/>
                  <a:gd name="connsiteX8" fmla="*/ 65043 w 1346757"/>
                  <a:gd name="connsiteY8" fmla="*/ 451443 h 2565501"/>
                  <a:gd name="connsiteX0" fmla="*/ 123183 w 1347747"/>
                  <a:gd name="connsiteY0" fmla="*/ 413343 h 2565501"/>
                  <a:gd name="connsiteX1" fmla="*/ 326976 w 1347747"/>
                  <a:gd name="connsiteY1" fmla="*/ 0 h 2565501"/>
                  <a:gd name="connsiteX2" fmla="*/ 1021457 w 1347747"/>
                  <a:gd name="connsiteY2" fmla="*/ 6350 h 2565501"/>
                  <a:gd name="connsiteX3" fmla="*/ 1314150 w 1347747"/>
                  <a:gd name="connsiteY3" fmla="*/ 514943 h 2565501"/>
                  <a:gd name="connsiteX4" fmla="*/ 1257000 w 1347747"/>
                  <a:gd name="connsiteY4" fmla="*/ 1002808 h 2565501"/>
                  <a:gd name="connsiteX5" fmla="*/ 1275457 w 1347747"/>
                  <a:gd name="connsiteY5" fmla="*/ 2559151 h 2565501"/>
                  <a:gd name="connsiteX6" fmla="*/ 28526 w 1347747"/>
                  <a:gd name="connsiteY6" fmla="*/ 2565501 h 2565501"/>
                  <a:gd name="connsiteX7" fmla="*/ 123183 w 1347747"/>
                  <a:gd name="connsiteY7" fmla="*/ 1009158 h 2565501"/>
                  <a:gd name="connsiteX8" fmla="*/ 123183 w 1347747"/>
                  <a:gd name="connsiteY8" fmla="*/ 413343 h 2565501"/>
                  <a:gd name="connsiteX0" fmla="*/ 123183 w 1349642"/>
                  <a:gd name="connsiteY0" fmla="*/ 413343 h 2565501"/>
                  <a:gd name="connsiteX1" fmla="*/ 326976 w 1349642"/>
                  <a:gd name="connsiteY1" fmla="*/ 0 h 2565501"/>
                  <a:gd name="connsiteX2" fmla="*/ 1021457 w 1349642"/>
                  <a:gd name="connsiteY2" fmla="*/ 6350 h 2565501"/>
                  <a:gd name="connsiteX3" fmla="*/ 1257000 w 1349642"/>
                  <a:gd name="connsiteY3" fmla="*/ 419693 h 2565501"/>
                  <a:gd name="connsiteX4" fmla="*/ 1257000 w 1349642"/>
                  <a:gd name="connsiteY4" fmla="*/ 1002808 h 2565501"/>
                  <a:gd name="connsiteX5" fmla="*/ 1275457 w 1349642"/>
                  <a:gd name="connsiteY5" fmla="*/ 2559151 h 2565501"/>
                  <a:gd name="connsiteX6" fmla="*/ 28526 w 1349642"/>
                  <a:gd name="connsiteY6" fmla="*/ 2565501 h 2565501"/>
                  <a:gd name="connsiteX7" fmla="*/ 123183 w 1349642"/>
                  <a:gd name="connsiteY7" fmla="*/ 1009158 h 2565501"/>
                  <a:gd name="connsiteX8" fmla="*/ 123183 w 1349642"/>
                  <a:gd name="connsiteY8" fmla="*/ 413343 h 2565501"/>
                  <a:gd name="connsiteX0" fmla="*/ 116820 w 1343279"/>
                  <a:gd name="connsiteY0" fmla="*/ 413343 h 2565501"/>
                  <a:gd name="connsiteX1" fmla="*/ 320613 w 1343279"/>
                  <a:gd name="connsiteY1" fmla="*/ 0 h 2565501"/>
                  <a:gd name="connsiteX2" fmla="*/ 1015094 w 1343279"/>
                  <a:gd name="connsiteY2" fmla="*/ 6350 h 2565501"/>
                  <a:gd name="connsiteX3" fmla="*/ 1250637 w 1343279"/>
                  <a:gd name="connsiteY3" fmla="*/ 419693 h 2565501"/>
                  <a:gd name="connsiteX4" fmla="*/ 1250637 w 1343279"/>
                  <a:gd name="connsiteY4" fmla="*/ 1002808 h 2565501"/>
                  <a:gd name="connsiteX5" fmla="*/ 1269094 w 1343279"/>
                  <a:gd name="connsiteY5" fmla="*/ 2559151 h 2565501"/>
                  <a:gd name="connsiteX6" fmla="*/ 22163 w 1343279"/>
                  <a:gd name="connsiteY6" fmla="*/ 2565501 h 2565501"/>
                  <a:gd name="connsiteX7" fmla="*/ 186670 w 1343279"/>
                  <a:gd name="connsiteY7" fmla="*/ 1440958 h 2565501"/>
                  <a:gd name="connsiteX8" fmla="*/ 116820 w 1343279"/>
                  <a:gd name="connsiteY8" fmla="*/ 413343 h 2565501"/>
                  <a:gd name="connsiteX0" fmla="*/ 116820 w 1321976"/>
                  <a:gd name="connsiteY0" fmla="*/ 413343 h 2565501"/>
                  <a:gd name="connsiteX1" fmla="*/ 320613 w 1321976"/>
                  <a:gd name="connsiteY1" fmla="*/ 0 h 2565501"/>
                  <a:gd name="connsiteX2" fmla="*/ 1015094 w 1321976"/>
                  <a:gd name="connsiteY2" fmla="*/ 6350 h 2565501"/>
                  <a:gd name="connsiteX3" fmla="*/ 1250637 w 1321976"/>
                  <a:gd name="connsiteY3" fmla="*/ 419693 h 2565501"/>
                  <a:gd name="connsiteX4" fmla="*/ 1123637 w 1321976"/>
                  <a:gd name="connsiteY4" fmla="*/ 1371108 h 2565501"/>
                  <a:gd name="connsiteX5" fmla="*/ 1269094 w 1321976"/>
                  <a:gd name="connsiteY5" fmla="*/ 2559151 h 2565501"/>
                  <a:gd name="connsiteX6" fmla="*/ 22163 w 1321976"/>
                  <a:gd name="connsiteY6" fmla="*/ 2565501 h 2565501"/>
                  <a:gd name="connsiteX7" fmla="*/ 186670 w 1321976"/>
                  <a:gd name="connsiteY7" fmla="*/ 1440958 h 2565501"/>
                  <a:gd name="connsiteX8" fmla="*/ 116820 w 1321976"/>
                  <a:gd name="connsiteY8" fmla="*/ 413343 h 2565501"/>
                  <a:gd name="connsiteX0" fmla="*/ 116820 w 1318784"/>
                  <a:gd name="connsiteY0" fmla="*/ 413343 h 2565501"/>
                  <a:gd name="connsiteX1" fmla="*/ 320613 w 1318784"/>
                  <a:gd name="connsiteY1" fmla="*/ 0 h 2565501"/>
                  <a:gd name="connsiteX2" fmla="*/ 1015094 w 1318784"/>
                  <a:gd name="connsiteY2" fmla="*/ 6350 h 2565501"/>
                  <a:gd name="connsiteX3" fmla="*/ 1250637 w 1318784"/>
                  <a:gd name="connsiteY3" fmla="*/ 419693 h 2565501"/>
                  <a:gd name="connsiteX4" fmla="*/ 1123637 w 1318784"/>
                  <a:gd name="connsiteY4" fmla="*/ 1371108 h 2565501"/>
                  <a:gd name="connsiteX5" fmla="*/ 1269094 w 1318784"/>
                  <a:gd name="connsiteY5" fmla="*/ 2559151 h 2565501"/>
                  <a:gd name="connsiteX6" fmla="*/ 22163 w 1318784"/>
                  <a:gd name="connsiteY6" fmla="*/ 2565501 h 2565501"/>
                  <a:gd name="connsiteX7" fmla="*/ 186670 w 1318784"/>
                  <a:gd name="connsiteY7" fmla="*/ 1440958 h 2565501"/>
                  <a:gd name="connsiteX8" fmla="*/ 116820 w 1318784"/>
                  <a:gd name="connsiteY8" fmla="*/ 413343 h 2565501"/>
                  <a:gd name="connsiteX0" fmla="*/ 116820 w 1318784"/>
                  <a:gd name="connsiteY0" fmla="*/ 413343 h 2565501"/>
                  <a:gd name="connsiteX1" fmla="*/ 320613 w 1318784"/>
                  <a:gd name="connsiteY1" fmla="*/ 0 h 2565501"/>
                  <a:gd name="connsiteX2" fmla="*/ 1015094 w 1318784"/>
                  <a:gd name="connsiteY2" fmla="*/ 6350 h 2565501"/>
                  <a:gd name="connsiteX3" fmla="*/ 1250637 w 1318784"/>
                  <a:gd name="connsiteY3" fmla="*/ 419693 h 2565501"/>
                  <a:gd name="connsiteX4" fmla="*/ 1123637 w 1318784"/>
                  <a:gd name="connsiteY4" fmla="*/ 1371108 h 2565501"/>
                  <a:gd name="connsiteX5" fmla="*/ 1269094 w 1318784"/>
                  <a:gd name="connsiteY5" fmla="*/ 2559151 h 2565501"/>
                  <a:gd name="connsiteX6" fmla="*/ 22163 w 1318784"/>
                  <a:gd name="connsiteY6" fmla="*/ 2565501 h 2565501"/>
                  <a:gd name="connsiteX7" fmla="*/ 186670 w 1318784"/>
                  <a:gd name="connsiteY7" fmla="*/ 1440958 h 2565501"/>
                  <a:gd name="connsiteX8" fmla="*/ 181036 w 1318784"/>
                  <a:gd name="connsiteY8" fmla="*/ 1235025 h 2565501"/>
                  <a:gd name="connsiteX9" fmla="*/ 116820 w 1318784"/>
                  <a:gd name="connsiteY9" fmla="*/ 413343 h 2565501"/>
                  <a:gd name="connsiteX0" fmla="*/ 116820 w 1318784"/>
                  <a:gd name="connsiteY0" fmla="*/ 413343 h 2565501"/>
                  <a:gd name="connsiteX1" fmla="*/ 320613 w 1318784"/>
                  <a:gd name="connsiteY1" fmla="*/ 0 h 2565501"/>
                  <a:gd name="connsiteX2" fmla="*/ 1015094 w 1318784"/>
                  <a:gd name="connsiteY2" fmla="*/ 6350 h 2565501"/>
                  <a:gd name="connsiteX3" fmla="*/ 1250637 w 1318784"/>
                  <a:gd name="connsiteY3" fmla="*/ 419693 h 2565501"/>
                  <a:gd name="connsiteX4" fmla="*/ 1139886 w 1318784"/>
                  <a:gd name="connsiteY4" fmla="*/ 1222325 h 2565501"/>
                  <a:gd name="connsiteX5" fmla="*/ 1123637 w 1318784"/>
                  <a:gd name="connsiteY5" fmla="*/ 1371108 h 2565501"/>
                  <a:gd name="connsiteX6" fmla="*/ 1269094 w 1318784"/>
                  <a:gd name="connsiteY6" fmla="*/ 2559151 h 2565501"/>
                  <a:gd name="connsiteX7" fmla="*/ 22163 w 1318784"/>
                  <a:gd name="connsiteY7" fmla="*/ 2565501 h 2565501"/>
                  <a:gd name="connsiteX8" fmla="*/ 186670 w 1318784"/>
                  <a:gd name="connsiteY8" fmla="*/ 1440958 h 2565501"/>
                  <a:gd name="connsiteX9" fmla="*/ 181036 w 1318784"/>
                  <a:gd name="connsiteY9" fmla="*/ 1235025 h 2565501"/>
                  <a:gd name="connsiteX10" fmla="*/ 116820 w 1318784"/>
                  <a:gd name="connsiteY10" fmla="*/ 413343 h 2565501"/>
                  <a:gd name="connsiteX0" fmla="*/ 116820 w 1330994"/>
                  <a:gd name="connsiteY0" fmla="*/ 413343 h 2565501"/>
                  <a:gd name="connsiteX1" fmla="*/ 320613 w 1330994"/>
                  <a:gd name="connsiteY1" fmla="*/ 0 h 2565501"/>
                  <a:gd name="connsiteX2" fmla="*/ 1015094 w 1330994"/>
                  <a:gd name="connsiteY2" fmla="*/ 6350 h 2565501"/>
                  <a:gd name="connsiteX3" fmla="*/ 1250637 w 1330994"/>
                  <a:gd name="connsiteY3" fmla="*/ 419693 h 2565501"/>
                  <a:gd name="connsiteX4" fmla="*/ 1139886 w 1330994"/>
                  <a:gd name="connsiteY4" fmla="*/ 1222325 h 2565501"/>
                  <a:gd name="connsiteX5" fmla="*/ 1123637 w 1330994"/>
                  <a:gd name="connsiteY5" fmla="*/ 1371108 h 2565501"/>
                  <a:gd name="connsiteX6" fmla="*/ 1139886 w 1330994"/>
                  <a:gd name="connsiteY6" fmla="*/ 1520775 h 2565501"/>
                  <a:gd name="connsiteX7" fmla="*/ 1269094 w 1330994"/>
                  <a:gd name="connsiteY7" fmla="*/ 2559151 h 2565501"/>
                  <a:gd name="connsiteX8" fmla="*/ 22163 w 1330994"/>
                  <a:gd name="connsiteY8" fmla="*/ 2565501 h 2565501"/>
                  <a:gd name="connsiteX9" fmla="*/ 186670 w 1330994"/>
                  <a:gd name="connsiteY9" fmla="*/ 1440958 h 2565501"/>
                  <a:gd name="connsiteX10" fmla="*/ 181036 w 1330994"/>
                  <a:gd name="connsiteY10" fmla="*/ 1235025 h 2565501"/>
                  <a:gd name="connsiteX11" fmla="*/ 116820 w 1330994"/>
                  <a:gd name="connsiteY11" fmla="*/ 413343 h 2565501"/>
                  <a:gd name="connsiteX0" fmla="*/ 153420 w 1367594"/>
                  <a:gd name="connsiteY0" fmla="*/ 413343 h 2565501"/>
                  <a:gd name="connsiteX1" fmla="*/ 357213 w 1367594"/>
                  <a:gd name="connsiteY1" fmla="*/ 0 h 2565501"/>
                  <a:gd name="connsiteX2" fmla="*/ 1051694 w 1367594"/>
                  <a:gd name="connsiteY2" fmla="*/ 6350 h 2565501"/>
                  <a:gd name="connsiteX3" fmla="*/ 1287237 w 1367594"/>
                  <a:gd name="connsiteY3" fmla="*/ 419693 h 2565501"/>
                  <a:gd name="connsiteX4" fmla="*/ 1176486 w 1367594"/>
                  <a:gd name="connsiteY4" fmla="*/ 1222325 h 2565501"/>
                  <a:gd name="connsiteX5" fmla="*/ 1160237 w 1367594"/>
                  <a:gd name="connsiteY5" fmla="*/ 1371108 h 2565501"/>
                  <a:gd name="connsiteX6" fmla="*/ 1176486 w 1367594"/>
                  <a:gd name="connsiteY6" fmla="*/ 1520775 h 2565501"/>
                  <a:gd name="connsiteX7" fmla="*/ 1305694 w 1367594"/>
                  <a:gd name="connsiteY7" fmla="*/ 2559151 h 2565501"/>
                  <a:gd name="connsiteX8" fmla="*/ 58763 w 1367594"/>
                  <a:gd name="connsiteY8" fmla="*/ 2565501 h 2565501"/>
                  <a:gd name="connsiteX9" fmla="*/ 204936 w 1367594"/>
                  <a:gd name="connsiteY9" fmla="*/ 1565225 h 2565501"/>
                  <a:gd name="connsiteX10" fmla="*/ 223270 w 1367594"/>
                  <a:gd name="connsiteY10" fmla="*/ 1440958 h 2565501"/>
                  <a:gd name="connsiteX11" fmla="*/ 217636 w 1367594"/>
                  <a:gd name="connsiteY11" fmla="*/ 1235025 h 2565501"/>
                  <a:gd name="connsiteX12" fmla="*/ 153420 w 1367594"/>
                  <a:gd name="connsiteY12" fmla="*/ 413343 h 2565501"/>
                  <a:gd name="connsiteX0" fmla="*/ 153420 w 1367594"/>
                  <a:gd name="connsiteY0" fmla="*/ 413343 h 2565501"/>
                  <a:gd name="connsiteX1" fmla="*/ 357213 w 1367594"/>
                  <a:gd name="connsiteY1" fmla="*/ 0 h 2565501"/>
                  <a:gd name="connsiteX2" fmla="*/ 1051694 w 1367594"/>
                  <a:gd name="connsiteY2" fmla="*/ 6350 h 2565501"/>
                  <a:gd name="connsiteX3" fmla="*/ 1287237 w 1367594"/>
                  <a:gd name="connsiteY3" fmla="*/ 419693 h 2565501"/>
                  <a:gd name="connsiteX4" fmla="*/ 1176486 w 1367594"/>
                  <a:gd name="connsiteY4" fmla="*/ 1222325 h 2565501"/>
                  <a:gd name="connsiteX5" fmla="*/ 1160237 w 1367594"/>
                  <a:gd name="connsiteY5" fmla="*/ 1371108 h 2565501"/>
                  <a:gd name="connsiteX6" fmla="*/ 1176486 w 1367594"/>
                  <a:gd name="connsiteY6" fmla="*/ 1520775 h 2565501"/>
                  <a:gd name="connsiteX7" fmla="*/ 1305694 w 1367594"/>
                  <a:gd name="connsiteY7" fmla="*/ 2559151 h 2565501"/>
                  <a:gd name="connsiteX8" fmla="*/ 58763 w 1367594"/>
                  <a:gd name="connsiteY8" fmla="*/ 2565501 h 2565501"/>
                  <a:gd name="connsiteX9" fmla="*/ 204936 w 1367594"/>
                  <a:gd name="connsiteY9" fmla="*/ 1565225 h 2565501"/>
                  <a:gd name="connsiteX10" fmla="*/ 305820 w 1367594"/>
                  <a:gd name="connsiteY10" fmla="*/ 1415558 h 2565501"/>
                  <a:gd name="connsiteX11" fmla="*/ 217636 w 1367594"/>
                  <a:gd name="connsiteY11" fmla="*/ 1235025 h 2565501"/>
                  <a:gd name="connsiteX12" fmla="*/ 153420 w 1367594"/>
                  <a:gd name="connsiteY12" fmla="*/ 413343 h 2565501"/>
                  <a:gd name="connsiteX0" fmla="*/ 153420 w 1367594"/>
                  <a:gd name="connsiteY0" fmla="*/ 413343 h 2565501"/>
                  <a:gd name="connsiteX1" fmla="*/ 357213 w 1367594"/>
                  <a:gd name="connsiteY1" fmla="*/ 0 h 2565501"/>
                  <a:gd name="connsiteX2" fmla="*/ 1051694 w 1367594"/>
                  <a:gd name="connsiteY2" fmla="*/ 6350 h 2565501"/>
                  <a:gd name="connsiteX3" fmla="*/ 1287237 w 1367594"/>
                  <a:gd name="connsiteY3" fmla="*/ 419693 h 2565501"/>
                  <a:gd name="connsiteX4" fmla="*/ 1176486 w 1367594"/>
                  <a:gd name="connsiteY4" fmla="*/ 1222325 h 2565501"/>
                  <a:gd name="connsiteX5" fmla="*/ 1160237 w 1367594"/>
                  <a:gd name="connsiteY5" fmla="*/ 1371108 h 2565501"/>
                  <a:gd name="connsiteX6" fmla="*/ 1176486 w 1367594"/>
                  <a:gd name="connsiteY6" fmla="*/ 1520775 h 2565501"/>
                  <a:gd name="connsiteX7" fmla="*/ 1305694 w 1367594"/>
                  <a:gd name="connsiteY7" fmla="*/ 2559151 h 2565501"/>
                  <a:gd name="connsiteX8" fmla="*/ 58763 w 1367594"/>
                  <a:gd name="connsiteY8" fmla="*/ 2565501 h 2565501"/>
                  <a:gd name="connsiteX9" fmla="*/ 204936 w 1367594"/>
                  <a:gd name="connsiteY9" fmla="*/ 1565225 h 2565501"/>
                  <a:gd name="connsiteX10" fmla="*/ 305820 w 1367594"/>
                  <a:gd name="connsiteY10" fmla="*/ 1415558 h 2565501"/>
                  <a:gd name="connsiteX11" fmla="*/ 217636 w 1367594"/>
                  <a:gd name="connsiteY11" fmla="*/ 1235025 h 2565501"/>
                  <a:gd name="connsiteX12" fmla="*/ 153420 w 1367594"/>
                  <a:gd name="connsiteY12" fmla="*/ 413343 h 2565501"/>
                  <a:gd name="connsiteX0" fmla="*/ 153420 w 1367594"/>
                  <a:gd name="connsiteY0" fmla="*/ 413343 h 2565501"/>
                  <a:gd name="connsiteX1" fmla="*/ 357213 w 1367594"/>
                  <a:gd name="connsiteY1" fmla="*/ 0 h 2565501"/>
                  <a:gd name="connsiteX2" fmla="*/ 1051694 w 1367594"/>
                  <a:gd name="connsiteY2" fmla="*/ 6350 h 2565501"/>
                  <a:gd name="connsiteX3" fmla="*/ 1287237 w 1367594"/>
                  <a:gd name="connsiteY3" fmla="*/ 419693 h 2565501"/>
                  <a:gd name="connsiteX4" fmla="*/ 1176486 w 1367594"/>
                  <a:gd name="connsiteY4" fmla="*/ 1222325 h 2565501"/>
                  <a:gd name="connsiteX5" fmla="*/ 1100705 w 1367594"/>
                  <a:gd name="connsiteY5" fmla="*/ 1385395 h 2565501"/>
                  <a:gd name="connsiteX6" fmla="*/ 1176486 w 1367594"/>
                  <a:gd name="connsiteY6" fmla="*/ 1520775 h 2565501"/>
                  <a:gd name="connsiteX7" fmla="*/ 1305694 w 1367594"/>
                  <a:gd name="connsiteY7" fmla="*/ 2559151 h 2565501"/>
                  <a:gd name="connsiteX8" fmla="*/ 58763 w 1367594"/>
                  <a:gd name="connsiteY8" fmla="*/ 2565501 h 2565501"/>
                  <a:gd name="connsiteX9" fmla="*/ 204936 w 1367594"/>
                  <a:gd name="connsiteY9" fmla="*/ 1565225 h 2565501"/>
                  <a:gd name="connsiteX10" fmla="*/ 305820 w 1367594"/>
                  <a:gd name="connsiteY10" fmla="*/ 1415558 h 2565501"/>
                  <a:gd name="connsiteX11" fmla="*/ 217636 w 1367594"/>
                  <a:gd name="connsiteY11" fmla="*/ 1235025 h 2565501"/>
                  <a:gd name="connsiteX12" fmla="*/ 153420 w 1367594"/>
                  <a:gd name="connsiteY12" fmla="*/ 413343 h 2565501"/>
                  <a:gd name="connsiteX0" fmla="*/ 153420 w 1367594"/>
                  <a:gd name="connsiteY0" fmla="*/ 413343 h 2565501"/>
                  <a:gd name="connsiteX1" fmla="*/ 357213 w 1367594"/>
                  <a:gd name="connsiteY1" fmla="*/ 0 h 2565501"/>
                  <a:gd name="connsiteX2" fmla="*/ 1051694 w 1367594"/>
                  <a:gd name="connsiteY2" fmla="*/ 6350 h 2565501"/>
                  <a:gd name="connsiteX3" fmla="*/ 1287237 w 1367594"/>
                  <a:gd name="connsiteY3" fmla="*/ 419693 h 2565501"/>
                  <a:gd name="connsiteX4" fmla="*/ 1176486 w 1367594"/>
                  <a:gd name="connsiteY4" fmla="*/ 1222325 h 2565501"/>
                  <a:gd name="connsiteX5" fmla="*/ 1100705 w 1367594"/>
                  <a:gd name="connsiteY5" fmla="*/ 1385395 h 2565501"/>
                  <a:gd name="connsiteX6" fmla="*/ 1176486 w 1367594"/>
                  <a:gd name="connsiteY6" fmla="*/ 1520775 h 2565501"/>
                  <a:gd name="connsiteX7" fmla="*/ 1305694 w 1367594"/>
                  <a:gd name="connsiteY7" fmla="*/ 2559151 h 2565501"/>
                  <a:gd name="connsiteX8" fmla="*/ 58763 w 1367594"/>
                  <a:gd name="connsiteY8" fmla="*/ 2565501 h 2565501"/>
                  <a:gd name="connsiteX9" fmla="*/ 204936 w 1367594"/>
                  <a:gd name="connsiteY9" fmla="*/ 1565225 h 2565501"/>
                  <a:gd name="connsiteX10" fmla="*/ 305820 w 1367594"/>
                  <a:gd name="connsiteY10" fmla="*/ 1415558 h 2565501"/>
                  <a:gd name="connsiteX11" fmla="*/ 217636 w 1367594"/>
                  <a:gd name="connsiteY11" fmla="*/ 1235025 h 2565501"/>
                  <a:gd name="connsiteX12" fmla="*/ 153420 w 1367594"/>
                  <a:gd name="connsiteY12" fmla="*/ 413343 h 2565501"/>
                  <a:gd name="connsiteX0" fmla="*/ 153420 w 1367594"/>
                  <a:gd name="connsiteY0" fmla="*/ 413343 h 2565501"/>
                  <a:gd name="connsiteX1" fmla="*/ 357213 w 1367594"/>
                  <a:gd name="connsiteY1" fmla="*/ 0 h 2565501"/>
                  <a:gd name="connsiteX2" fmla="*/ 1051694 w 1367594"/>
                  <a:gd name="connsiteY2" fmla="*/ 6350 h 2565501"/>
                  <a:gd name="connsiteX3" fmla="*/ 1287237 w 1367594"/>
                  <a:gd name="connsiteY3" fmla="*/ 419693 h 2565501"/>
                  <a:gd name="connsiteX4" fmla="*/ 1176486 w 1367594"/>
                  <a:gd name="connsiteY4" fmla="*/ 1222325 h 2565501"/>
                  <a:gd name="connsiteX5" fmla="*/ 1100705 w 1367594"/>
                  <a:gd name="connsiteY5" fmla="*/ 1385395 h 2565501"/>
                  <a:gd name="connsiteX6" fmla="*/ 1176486 w 1367594"/>
                  <a:gd name="connsiteY6" fmla="*/ 1520775 h 2565501"/>
                  <a:gd name="connsiteX7" fmla="*/ 1305694 w 1367594"/>
                  <a:gd name="connsiteY7" fmla="*/ 2559151 h 2565501"/>
                  <a:gd name="connsiteX8" fmla="*/ 58763 w 1367594"/>
                  <a:gd name="connsiteY8" fmla="*/ 2565501 h 2565501"/>
                  <a:gd name="connsiteX9" fmla="*/ 204936 w 1367594"/>
                  <a:gd name="connsiteY9" fmla="*/ 1565225 h 2565501"/>
                  <a:gd name="connsiteX10" fmla="*/ 305820 w 1367594"/>
                  <a:gd name="connsiteY10" fmla="*/ 1415558 h 2565501"/>
                  <a:gd name="connsiteX11" fmla="*/ 217636 w 1367594"/>
                  <a:gd name="connsiteY11" fmla="*/ 1235025 h 2565501"/>
                  <a:gd name="connsiteX12" fmla="*/ 153420 w 1367594"/>
                  <a:gd name="connsiteY12" fmla="*/ 413343 h 2565501"/>
                  <a:gd name="connsiteX0" fmla="*/ 153420 w 1367594"/>
                  <a:gd name="connsiteY0" fmla="*/ 413343 h 2565501"/>
                  <a:gd name="connsiteX1" fmla="*/ 357213 w 1367594"/>
                  <a:gd name="connsiteY1" fmla="*/ 0 h 2565501"/>
                  <a:gd name="connsiteX2" fmla="*/ 1051694 w 1367594"/>
                  <a:gd name="connsiteY2" fmla="*/ 6350 h 2565501"/>
                  <a:gd name="connsiteX3" fmla="*/ 1287237 w 1367594"/>
                  <a:gd name="connsiteY3" fmla="*/ 419693 h 2565501"/>
                  <a:gd name="connsiteX4" fmla="*/ 1176486 w 1367594"/>
                  <a:gd name="connsiteY4" fmla="*/ 1222325 h 2565501"/>
                  <a:gd name="connsiteX5" fmla="*/ 1100705 w 1367594"/>
                  <a:gd name="connsiteY5" fmla="*/ 1385395 h 2565501"/>
                  <a:gd name="connsiteX6" fmla="*/ 1176486 w 1367594"/>
                  <a:gd name="connsiteY6" fmla="*/ 1520775 h 2565501"/>
                  <a:gd name="connsiteX7" fmla="*/ 1305694 w 1367594"/>
                  <a:gd name="connsiteY7" fmla="*/ 2559151 h 2565501"/>
                  <a:gd name="connsiteX8" fmla="*/ 58763 w 1367594"/>
                  <a:gd name="connsiteY8" fmla="*/ 2565501 h 2565501"/>
                  <a:gd name="connsiteX9" fmla="*/ 204936 w 1367594"/>
                  <a:gd name="connsiteY9" fmla="*/ 1565225 h 2565501"/>
                  <a:gd name="connsiteX10" fmla="*/ 305820 w 1367594"/>
                  <a:gd name="connsiteY10" fmla="*/ 1415558 h 2565501"/>
                  <a:gd name="connsiteX11" fmla="*/ 217636 w 1367594"/>
                  <a:gd name="connsiteY11" fmla="*/ 1235025 h 2565501"/>
                  <a:gd name="connsiteX12" fmla="*/ 153420 w 1367594"/>
                  <a:gd name="connsiteY12" fmla="*/ 413343 h 2565501"/>
                  <a:gd name="connsiteX0" fmla="*/ 153420 w 1374659"/>
                  <a:gd name="connsiteY0" fmla="*/ 413343 h 2565501"/>
                  <a:gd name="connsiteX1" fmla="*/ 357213 w 1374659"/>
                  <a:gd name="connsiteY1" fmla="*/ 0 h 2565501"/>
                  <a:gd name="connsiteX2" fmla="*/ 1051694 w 1374659"/>
                  <a:gd name="connsiteY2" fmla="*/ 6350 h 2565501"/>
                  <a:gd name="connsiteX3" fmla="*/ 1287237 w 1374659"/>
                  <a:gd name="connsiteY3" fmla="*/ 419693 h 2565501"/>
                  <a:gd name="connsiteX4" fmla="*/ 1176486 w 1374659"/>
                  <a:gd name="connsiteY4" fmla="*/ 1222325 h 2565501"/>
                  <a:gd name="connsiteX5" fmla="*/ 1100705 w 1374659"/>
                  <a:gd name="connsiteY5" fmla="*/ 1385395 h 2565501"/>
                  <a:gd name="connsiteX6" fmla="*/ 1176486 w 1374659"/>
                  <a:gd name="connsiteY6" fmla="*/ 1520775 h 2565501"/>
                  <a:gd name="connsiteX7" fmla="*/ 1305694 w 1374659"/>
                  <a:gd name="connsiteY7" fmla="*/ 2559151 h 2565501"/>
                  <a:gd name="connsiteX8" fmla="*/ 58763 w 1374659"/>
                  <a:gd name="connsiteY8" fmla="*/ 2565501 h 2565501"/>
                  <a:gd name="connsiteX9" fmla="*/ 204936 w 1374659"/>
                  <a:gd name="connsiteY9" fmla="*/ 1565225 h 2565501"/>
                  <a:gd name="connsiteX10" fmla="*/ 305820 w 1374659"/>
                  <a:gd name="connsiteY10" fmla="*/ 1415558 h 2565501"/>
                  <a:gd name="connsiteX11" fmla="*/ 217636 w 1374659"/>
                  <a:gd name="connsiteY11" fmla="*/ 1235025 h 2565501"/>
                  <a:gd name="connsiteX12" fmla="*/ 153420 w 1374659"/>
                  <a:gd name="connsiteY12" fmla="*/ 413343 h 2565501"/>
                  <a:gd name="connsiteX0" fmla="*/ 153420 w 1374659"/>
                  <a:gd name="connsiteY0" fmla="*/ 413343 h 2565501"/>
                  <a:gd name="connsiteX1" fmla="*/ 357213 w 1374659"/>
                  <a:gd name="connsiteY1" fmla="*/ 0 h 2565501"/>
                  <a:gd name="connsiteX2" fmla="*/ 1051694 w 1374659"/>
                  <a:gd name="connsiteY2" fmla="*/ 6350 h 2565501"/>
                  <a:gd name="connsiteX3" fmla="*/ 1287237 w 1374659"/>
                  <a:gd name="connsiteY3" fmla="*/ 419693 h 2565501"/>
                  <a:gd name="connsiteX4" fmla="*/ 1176486 w 1374659"/>
                  <a:gd name="connsiteY4" fmla="*/ 1222325 h 2565501"/>
                  <a:gd name="connsiteX5" fmla="*/ 1100705 w 1374659"/>
                  <a:gd name="connsiteY5" fmla="*/ 1385395 h 2565501"/>
                  <a:gd name="connsiteX6" fmla="*/ 1176486 w 1374659"/>
                  <a:gd name="connsiteY6" fmla="*/ 1520775 h 2565501"/>
                  <a:gd name="connsiteX7" fmla="*/ 1305694 w 1374659"/>
                  <a:gd name="connsiteY7" fmla="*/ 2559151 h 2565501"/>
                  <a:gd name="connsiteX8" fmla="*/ 58763 w 1374659"/>
                  <a:gd name="connsiteY8" fmla="*/ 2565501 h 2565501"/>
                  <a:gd name="connsiteX9" fmla="*/ 204936 w 1374659"/>
                  <a:gd name="connsiteY9" fmla="*/ 1565225 h 2565501"/>
                  <a:gd name="connsiteX10" fmla="*/ 305820 w 1374659"/>
                  <a:gd name="connsiteY10" fmla="*/ 1415558 h 2565501"/>
                  <a:gd name="connsiteX11" fmla="*/ 217636 w 1374659"/>
                  <a:gd name="connsiteY11" fmla="*/ 1235025 h 2565501"/>
                  <a:gd name="connsiteX12" fmla="*/ 153420 w 1374659"/>
                  <a:gd name="connsiteY12" fmla="*/ 413343 h 2565501"/>
                  <a:gd name="connsiteX0" fmla="*/ 153420 w 1374659"/>
                  <a:gd name="connsiteY0" fmla="*/ 413343 h 2565501"/>
                  <a:gd name="connsiteX1" fmla="*/ 357213 w 1374659"/>
                  <a:gd name="connsiteY1" fmla="*/ 0 h 2565501"/>
                  <a:gd name="connsiteX2" fmla="*/ 1051694 w 1374659"/>
                  <a:gd name="connsiteY2" fmla="*/ 6350 h 2565501"/>
                  <a:gd name="connsiteX3" fmla="*/ 1287237 w 1374659"/>
                  <a:gd name="connsiteY3" fmla="*/ 419693 h 2565501"/>
                  <a:gd name="connsiteX4" fmla="*/ 1176486 w 1374659"/>
                  <a:gd name="connsiteY4" fmla="*/ 1222325 h 2565501"/>
                  <a:gd name="connsiteX5" fmla="*/ 1100705 w 1374659"/>
                  <a:gd name="connsiteY5" fmla="*/ 1385395 h 2565501"/>
                  <a:gd name="connsiteX6" fmla="*/ 1176486 w 1374659"/>
                  <a:gd name="connsiteY6" fmla="*/ 1520775 h 2565501"/>
                  <a:gd name="connsiteX7" fmla="*/ 1305694 w 1374659"/>
                  <a:gd name="connsiteY7" fmla="*/ 2559151 h 2565501"/>
                  <a:gd name="connsiteX8" fmla="*/ 58763 w 1374659"/>
                  <a:gd name="connsiteY8" fmla="*/ 2565501 h 2565501"/>
                  <a:gd name="connsiteX9" fmla="*/ 204936 w 1374659"/>
                  <a:gd name="connsiteY9" fmla="*/ 1565225 h 2565501"/>
                  <a:gd name="connsiteX10" fmla="*/ 305820 w 1374659"/>
                  <a:gd name="connsiteY10" fmla="*/ 1415558 h 2565501"/>
                  <a:gd name="connsiteX11" fmla="*/ 217636 w 1374659"/>
                  <a:gd name="connsiteY11" fmla="*/ 1235025 h 2565501"/>
                  <a:gd name="connsiteX12" fmla="*/ 153420 w 1374659"/>
                  <a:gd name="connsiteY12" fmla="*/ 413343 h 2565501"/>
                  <a:gd name="connsiteX0" fmla="*/ 153420 w 1374659"/>
                  <a:gd name="connsiteY0" fmla="*/ 413343 h 2565501"/>
                  <a:gd name="connsiteX1" fmla="*/ 357213 w 1374659"/>
                  <a:gd name="connsiteY1" fmla="*/ 0 h 2565501"/>
                  <a:gd name="connsiteX2" fmla="*/ 1051694 w 1374659"/>
                  <a:gd name="connsiteY2" fmla="*/ 6350 h 2565501"/>
                  <a:gd name="connsiteX3" fmla="*/ 1287237 w 1374659"/>
                  <a:gd name="connsiteY3" fmla="*/ 419693 h 2565501"/>
                  <a:gd name="connsiteX4" fmla="*/ 1176486 w 1374659"/>
                  <a:gd name="connsiteY4" fmla="*/ 1222325 h 2565501"/>
                  <a:gd name="connsiteX5" fmla="*/ 1100705 w 1374659"/>
                  <a:gd name="connsiteY5" fmla="*/ 1385395 h 2565501"/>
                  <a:gd name="connsiteX6" fmla="*/ 1176486 w 1374659"/>
                  <a:gd name="connsiteY6" fmla="*/ 1520775 h 2565501"/>
                  <a:gd name="connsiteX7" fmla="*/ 1305694 w 1374659"/>
                  <a:gd name="connsiteY7" fmla="*/ 2559151 h 2565501"/>
                  <a:gd name="connsiteX8" fmla="*/ 58763 w 1374659"/>
                  <a:gd name="connsiteY8" fmla="*/ 2565501 h 2565501"/>
                  <a:gd name="connsiteX9" fmla="*/ 204936 w 1374659"/>
                  <a:gd name="connsiteY9" fmla="*/ 1565225 h 2565501"/>
                  <a:gd name="connsiteX10" fmla="*/ 305820 w 1374659"/>
                  <a:gd name="connsiteY10" fmla="*/ 1415558 h 2565501"/>
                  <a:gd name="connsiteX11" fmla="*/ 217636 w 1374659"/>
                  <a:gd name="connsiteY11" fmla="*/ 1235025 h 2565501"/>
                  <a:gd name="connsiteX12" fmla="*/ 153420 w 1374659"/>
                  <a:gd name="connsiteY12" fmla="*/ 413343 h 2565501"/>
                  <a:gd name="connsiteX0" fmla="*/ 153420 w 1374659"/>
                  <a:gd name="connsiteY0" fmla="*/ 413343 h 2565501"/>
                  <a:gd name="connsiteX1" fmla="*/ 357213 w 1374659"/>
                  <a:gd name="connsiteY1" fmla="*/ 0 h 2565501"/>
                  <a:gd name="connsiteX2" fmla="*/ 1051694 w 1374659"/>
                  <a:gd name="connsiteY2" fmla="*/ 6350 h 2565501"/>
                  <a:gd name="connsiteX3" fmla="*/ 1287237 w 1374659"/>
                  <a:gd name="connsiteY3" fmla="*/ 419693 h 2565501"/>
                  <a:gd name="connsiteX4" fmla="*/ 1176486 w 1374659"/>
                  <a:gd name="connsiteY4" fmla="*/ 1222325 h 2565501"/>
                  <a:gd name="connsiteX5" fmla="*/ 1100705 w 1374659"/>
                  <a:gd name="connsiteY5" fmla="*/ 1385395 h 2565501"/>
                  <a:gd name="connsiteX6" fmla="*/ 1176486 w 1374659"/>
                  <a:gd name="connsiteY6" fmla="*/ 1520775 h 2565501"/>
                  <a:gd name="connsiteX7" fmla="*/ 1305694 w 1374659"/>
                  <a:gd name="connsiteY7" fmla="*/ 2559151 h 2565501"/>
                  <a:gd name="connsiteX8" fmla="*/ 58763 w 1374659"/>
                  <a:gd name="connsiteY8" fmla="*/ 2565501 h 2565501"/>
                  <a:gd name="connsiteX9" fmla="*/ 204936 w 1374659"/>
                  <a:gd name="connsiteY9" fmla="*/ 1565225 h 2565501"/>
                  <a:gd name="connsiteX10" fmla="*/ 305820 w 1374659"/>
                  <a:gd name="connsiteY10" fmla="*/ 1415558 h 2565501"/>
                  <a:gd name="connsiteX11" fmla="*/ 217636 w 1374659"/>
                  <a:gd name="connsiteY11" fmla="*/ 1235025 h 2565501"/>
                  <a:gd name="connsiteX12" fmla="*/ 153420 w 1374659"/>
                  <a:gd name="connsiteY12" fmla="*/ 413343 h 2565501"/>
                  <a:gd name="connsiteX0" fmla="*/ 153538 w 1374777"/>
                  <a:gd name="connsiteY0" fmla="*/ 413343 h 2565501"/>
                  <a:gd name="connsiteX1" fmla="*/ 357331 w 1374777"/>
                  <a:gd name="connsiteY1" fmla="*/ 0 h 2565501"/>
                  <a:gd name="connsiteX2" fmla="*/ 1051812 w 1374777"/>
                  <a:gd name="connsiteY2" fmla="*/ 6350 h 2565501"/>
                  <a:gd name="connsiteX3" fmla="*/ 1287355 w 1374777"/>
                  <a:gd name="connsiteY3" fmla="*/ 419693 h 2565501"/>
                  <a:gd name="connsiteX4" fmla="*/ 1176604 w 1374777"/>
                  <a:gd name="connsiteY4" fmla="*/ 1222325 h 2565501"/>
                  <a:gd name="connsiteX5" fmla="*/ 1100823 w 1374777"/>
                  <a:gd name="connsiteY5" fmla="*/ 1385395 h 2565501"/>
                  <a:gd name="connsiteX6" fmla="*/ 1176604 w 1374777"/>
                  <a:gd name="connsiteY6" fmla="*/ 1520775 h 2565501"/>
                  <a:gd name="connsiteX7" fmla="*/ 1305812 w 1374777"/>
                  <a:gd name="connsiteY7" fmla="*/ 2559151 h 2565501"/>
                  <a:gd name="connsiteX8" fmla="*/ 58881 w 1374777"/>
                  <a:gd name="connsiteY8" fmla="*/ 2565501 h 2565501"/>
                  <a:gd name="connsiteX9" fmla="*/ 205054 w 1374777"/>
                  <a:gd name="connsiteY9" fmla="*/ 1565225 h 2565501"/>
                  <a:gd name="connsiteX10" fmla="*/ 305938 w 1374777"/>
                  <a:gd name="connsiteY10" fmla="*/ 1415558 h 2565501"/>
                  <a:gd name="connsiteX11" fmla="*/ 217754 w 1374777"/>
                  <a:gd name="connsiteY11" fmla="*/ 1235025 h 2565501"/>
                  <a:gd name="connsiteX12" fmla="*/ 153538 w 1374777"/>
                  <a:gd name="connsiteY12" fmla="*/ 413343 h 2565501"/>
                  <a:gd name="connsiteX0" fmla="*/ 162027 w 1383266"/>
                  <a:gd name="connsiteY0" fmla="*/ 413343 h 2565501"/>
                  <a:gd name="connsiteX1" fmla="*/ 365820 w 1383266"/>
                  <a:gd name="connsiteY1" fmla="*/ 0 h 2565501"/>
                  <a:gd name="connsiteX2" fmla="*/ 1060301 w 1383266"/>
                  <a:gd name="connsiteY2" fmla="*/ 6350 h 2565501"/>
                  <a:gd name="connsiteX3" fmla="*/ 1295844 w 1383266"/>
                  <a:gd name="connsiteY3" fmla="*/ 419693 h 2565501"/>
                  <a:gd name="connsiteX4" fmla="*/ 1185093 w 1383266"/>
                  <a:gd name="connsiteY4" fmla="*/ 1222325 h 2565501"/>
                  <a:gd name="connsiteX5" fmla="*/ 1109312 w 1383266"/>
                  <a:gd name="connsiteY5" fmla="*/ 1385395 h 2565501"/>
                  <a:gd name="connsiteX6" fmla="*/ 1185093 w 1383266"/>
                  <a:gd name="connsiteY6" fmla="*/ 1520775 h 2565501"/>
                  <a:gd name="connsiteX7" fmla="*/ 1314301 w 1383266"/>
                  <a:gd name="connsiteY7" fmla="*/ 2559151 h 2565501"/>
                  <a:gd name="connsiteX8" fmla="*/ 67370 w 1383266"/>
                  <a:gd name="connsiteY8" fmla="*/ 2565501 h 2565501"/>
                  <a:gd name="connsiteX9" fmla="*/ 213543 w 1383266"/>
                  <a:gd name="connsiteY9" fmla="*/ 1565225 h 2565501"/>
                  <a:gd name="connsiteX10" fmla="*/ 314427 w 1383266"/>
                  <a:gd name="connsiteY10" fmla="*/ 1415558 h 2565501"/>
                  <a:gd name="connsiteX11" fmla="*/ 226243 w 1383266"/>
                  <a:gd name="connsiteY11" fmla="*/ 1235025 h 2565501"/>
                  <a:gd name="connsiteX12" fmla="*/ 162027 w 1383266"/>
                  <a:gd name="connsiteY12" fmla="*/ 413343 h 2565501"/>
                  <a:gd name="connsiteX0" fmla="*/ 155048 w 1376287"/>
                  <a:gd name="connsiteY0" fmla="*/ 413343 h 2565501"/>
                  <a:gd name="connsiteX1" fmla="*/ 358841 w 1376287"/>
                  <a:gd name="connsiteY1" fmla="*/ 0 h 2565501"/>
                  <a:gd name="connsiteX2" fmla="*/ 1053322 w 1376287"/>
                  <a:gd name="connsiteY2" fmla="*/ 6350 h 2565501"/>
                  <a:gd name="connsiteX3" fmla="*/ 1288865 w 1376287"/>
                  <a:gd name="connsiteY3" fmla="*/ 419693 h 2565501"/>
                  <a:gd name="connsiteX4" fmla="*/ 1178114 w 1376287"/>
                  <a:gd name="connsiteY4" fmla="*/ 1222325 h 2565501"/>
                  <a:gd name="connsiteX5" fmla="*/ 1102333 w 1376287"/>
                  <a:gd name="connsiteY5" fmla="*/ 1385395 h 2565501"/>
                  <a:gd name="connsiteX6" fmla="*/ 1178114 w 1376287"/>
                  <a:gd name="connsiteY6" fmla="*/ 1520775 h 2565501"/>
                  <a:gd name="connsiteX7" fmla="*/ 1307322 w 1376287"/>
                  <a:gd name="connsiteY7" fmla="*/ 2559151 h 2565501"/>
                  <a:gd name="connsiteX8" fmla="*/ 60391 w 1376287"/>
                  <a:gd name="connsiteY8" fmla="*/ 2565501 h 2565501"/>
                  <a:gd name="connsiteX9" fmla="*/ 206564 w 1376287"/>
                  <a:gd name="connsiteY9" fmla="*/ 1565225 h 2565501"/>
                  <a:gd name="connsiteX10" fmla="*/ 302686 w 1376287"/>
                  <a:gd name="connsiteY10" fmla="*/ 1406033 h 2565501"/>
                  <a:gd name="connsiteX11" fmla="*/ 219264 w 1376287"/>
                  <a:gd name="connsiteY11" fmla="*/ 1235025 h 2565501"/>
                  <a:gd name="connsiteX12" fmla="*/ 155048 w 1376287"/>
                  <a:gd name="connsiteY12" fmla="*/ 413343 h 2565501"/>
                  <a:gd name="connsiteX0" fmla="*/ 155048 w 1376287"/>
                  <a:gd name="connsiteY0" fmla="*/ 413343 h 2565501"/>
                  <a:gd name="connsiteX1" fmla="*/ 358841 w 1376287"/>
                  <a:gd name="connsiteY1" fmla="*/ 0 h 2565501"/>
                  <a:gd name="connsiteX2" fmla="*/ 1053322 w 1376287"/>
                  <a:gd name="connsiteY2" fmla="*/ 6350 h 2565501"/>
                  <a:gd name="connsiteX3" fmla="*/ 1288865 w 1376287"/>
                  <a:gd name="connsiteY3" fmla="*/ 419693 h 2565501"/>
                  <a:gd name="connsiteX4" fmla="*/ 1178114 w 1376287"/>
                  <a:gd name="connsiteY4" fmla="*/ 1222325 h 2565501"/>
                  <a:gd name="connsiteX5" fmla="*/ 1102333 w 1376287"/>
                  <a:gd name="connsiteY5" fmla="*/ 1385395 h 2565501"/>
                  <a:gd name="connsiteX6" fmla="*/ 1178114 w 1376287"/>
                  <a:gd name="connsiteY6" fmla="*/ 1520775 h 2565501"/>
                  <a:gd name="connsiteX7" fmla="*/ 1307322 w 1376287"/>
                  <a:gd name="connsiteY7" fmla="*/ 2559151 h 2565501"/>
                  <a:gd name="connsiteX8" fmla="*/ 60391 w 1376287"/>
                  <a:gd name="connsiteY8" fmla="*/ 2565501 h 2565501"/>
                  <a:gd name="connsiteX9" fmla="*/ 206564 w 1376287"/>
                  <a:gd name="connsiteY9" fmla="*/ 1565225 h 2565501"/>
                  <a:gd name="connsiteX10" fmla="*/ 302686 w 1376287"/>
                  <a:gd name="connsiteY10" fmla="*/ 1406033 h 2565501"/>
                  <a:gd name="connsiteX11" fmla="*/ 219264 w 1376287"/>
                  <a:gd name="connsiteY11" fmla="*/ 1235025 h 2565501"/>
                  <a:gd name="connsiteX12" fmla="*/ 155048 w 1376287"/>
                  <a:gd name="connsiteY12" fmla="*/ 413343 h 2565501"/>
                  <a:gd name="connsiteX0" fmla="*/ 155048 w 1370656"/>
                  <a:gd name="connsiteY0" fmla="*/ 413343 h 2565501"/>
                  <a:gd name="connsiteX1" fmla="*/ 358841 w 1370656"/>
                  <a:gd name="connsiteY1" fmla="*/ 0 h 2565501"/>
                  <a:gd name="connsiteX2" fmla="*/ 1053322 w 1370656"/>
                  <a:gd name="connsiteY2" fmla="*/ 6350 h 2565501"/>
                  <a:gd name="connsiteX3" fmla="*/ 1288865 w 1370656"/>
                  <a:gd name="connsiteY3" fmla="*/ 419693 h 2565501"/>
                  <a:gd name="connsiteX4" fmla="*/ 1178114 w 1370656"/>
                  <a:gd name="connsiteY4" fmla="*/ 1222325 h 2565501"/>
                  <a:gd name="connsiteX5" fmla="*/ 1097570 w 1370656"/>
                  <a:gd name="connsiteY5" fmla="*/ 1404445 h 2565501"/>
                  <a:gd name="connsiteX6" fmla="*/ 1178114 w 1370656"/>
                  <a:gd name="connsiteY6" fmla="*/ 1520775 h 2565501"/>
                  <a:gd name="connsiteX7" fmla="*/ 1307322 w 1370656"/>
                  <a:gd name="connsiteY7" fmla="*/ 2559151 h 2565501"/>
                  <a:gd name="connsiteX8" fmla="*/ 60391 w 1370656"/>
                  <a:gd name="connsiteY8" fmla="*/ 2565501 h 2565501"/>
                  <a:gd name="connsiteX9" fmla="*/ 206564 w 1370656"/>
                  <a:gd name="connsiteY9" fmla="*/ 1565225 h 2565501"/>
                  <a:gd name="connsiteX10" fmla="*/ 302686 w 1370656"/>
                  <a:gd name="connsiteY10" fmla="*/ 1406033 h 2565501"/>
                  <a:gd name="connsiteX11" fmla="*/ 219264 w 1370656"/>
                  <a:gd name="connsiteY11" fmla="*/ 1235025 h 2565501"/>
                  <a:gd name="connsiteX12" fmla="*/ 155048 w 1370656"/>
                  <a:gd name="connsiteY12" fmla="*/ 413343 h 2565501"/>
                  <a:gd name="connsiteX0" fmla="*/ 155048 w 1371384"/>
                  <a:gd name="connsiteY0" fmla="*/ 413343 h 2565501"/>
                  <a:gd name="connsiteX1" fmla="*/ 358841 w 1371384"/>
                  <a:gd name="connsiteY1" fmla="*/ 0 h 2565501"/>
                  <a:gd name="connsiteX2" fmla="*/ 1053322 w 1371384"/>
                  <a:gd name="connsiteY2" fmla="*/ 6350 h 2565501"/>
                  <a:gd name="connsiteX3" fmla="*/ 1288865 w 1371384"/>
                  <a:gd name="connsiteY3" fmla="*/ 419693 h 2565501"/>
                  <a:gd name="connsiteX4" fmla="*/ 1178114 w 1371384"/>
                  <a:gd name="connsiteY4" fmla="*/ 1222325 h 2565501"/>
                  <a:gd name="connsiteX5" fmla="*/ 1097570 w 1371384"/>
                  <a:gd name="connsiteY5" fmla="*/ 1404445 h 2565501"/>
                  <a:gd name="connsiteX6" fmla="*/ 1182876 w 1371384"/>
                  <a:gd name="connsiteY6" fmla="*/ 1551731 h 2565501"/>
                  <a:gd name="connsiteX7" fmla="*/ 1307322 w 1371384"/>
                  <a:gd name="connsiteY7" fmla="*/ 2559151 h 2565501"/>
                  <a:gd name="connsiteX8" fmla="*/ 60391 w 1371384"/>
                  <a:gd name="connsiteY8" fmla="*/ 2565501 h 2565501"/>
                  <a:gd name="connsiteX9" fmla="*/ 206564 w 1371384"/>
                  <a:gd name="connsiteY9" fmla="*/ 1565225 h 2565501"/>
                  <a:gd name="connsiteX10" fmla="*/ 302686 w 1371384"/>
                  <a:gd name="connsiteY10" fmla="*/ 1406033 h 2565501"/>
                  <a:gd name="connsiteX11" fmla="*/ 219264 w 1371384"/>
                  <a:gd name="connsiteY11" fmla="*/ 1235025 h 2565501"/>
                  <a:gd name="connsiteX12" fmla="*/ 155048 w 1371384"/>
                  <a:gd name="connsiteY12" fmla="*/ 413343 h 2565501"/>
                  <a:gd name="connsiteX0" fmla="*/ 155048 w 1375575"/>
                  <a:gd name="connsiteY0" fmla="*/ 413343 h 2565501"/>
                  <a:gd name="connsiteX1" fmla="*/ 358841 w 1375575"/>
                  <a:gd name="connsiteY1" fmla="*/ 0 h 2565501"/>
                  <a:gd name="connsiteX2" fmla="*/ 1053322 w 1375575"/>
                  <a:gd name="connsiteY2" fmla="*/ 6350 h 2565501"/>
                  <a:gd name="connsiteX3" fmla="*/ 1288865 w 1375575"/>
                  <a:gd name="connsiteY3" fmla="*/ 419693 h 2565501"/>
                  <a:gd name="connsiteX4" fmla="*/ 1178114 w 1375575"/>
                  <a:gd name="connsiteY4" fmla="*/ 1222325 h 2565501"/>
                  <a:gd name="connsiteX5" fmla="*/ 1097570 w 1375575"/>
                  <a:gd name="connsiteY5" fmla="*/ 1404445 h 2565501"/>
                  <a:gd name="connsiteX6" fmla="*/ 1182876 w 1375575"/>
                  <a:gd name="connsiteY6" fmla="*/ 1551731 h 2565501"/>
                  <a:gd name="connsiteX7" fmla="*/ 1307322 w 1375575"/>
                  <a:gd name="connsiteY7" fmla="*/ 2559151 h 2565501"/>
                  <a:gd name="connsiteX8" fmla="*/ 60391 w 1375575"/>
                  <a:gd name="connsiteY8" fmla="*/ 2565501 h 2565501"/>
                  <a:gd name="connsiteX9" fmla="*/ 206564 w 1375575"/>
                  <a:gd name="connsiteY9" fmla="*/ 1565225 h 2565501"/>
                  <a:gd name="connsiteX10" fmla="*/ 302686 w 1375575"/>
                  <a:gd name="connsiteY10" fmla="*/ 1406033 h 2565501"/>
                  <a:gd name="connsiteX11" fmla="*/ 219264 w 1375575"/>
                  <a:gd name="connsiteY11" fmla="*/ 1235025 h 2565501"/>
                  <a:gd name="connsiteX12" fmla="*/ 155048 w 1375575"/>
                  <a:gd name="connsiteY12" fmla="*/ 413343 h 2565501"/>
                  <a:gd name="connsiteX0" fmla="*/ 155048 w 1371164"/>
                  <a:gd name="connsiteY0" fmla="*/ 413343 h 2565501"/>
                  <a:gd name="connsiteX1" fmla="*/ 358841 w 1371164"/>
                  <a:gd name="connsiteY1" fmla="*/ 0 h 2565501"/>
                  <a:gd name="connsiteX2" fmla="*/ 1053322 w 1371164"/>
                  <a:gd name="connsiteY2" fmla="*/ 6350 h 2565501"/>
                  <a:gd name="connsiteX3" fmla="*/ 1288865 w 1371164"/>
                  <a:gd name="connsiteY3" fmla="*/ 419693 h 2565501"/>
                  <a:gd name="connsiteX4" fmla="*/ 1178114 w 1371164"/>
                  <a:gd name="connsiteY4" fmla="*/ 1222325 h 2565501"/>
                  <a:gd name="connsiteX5" fmla="*/ 1107095 w 1371164"/>
                  <a:gd name="connsiteY5" fmla="*/ 1394920 h 2565501"/>
                  <a:gd name="connsiteX6" fmla="*/ 1182876 w 1371164"/>
                  <a:gd name="connsiteY6" fmla="*/ 1551731 h 2565501"/>
                  <a:gd name="connsiteX7" fmla="*/ 1307322 w 1371164"/>
                  <a:gd name="connsiteY7" fmla="*/ 2559151 h 2565501"/>
                  <a:gd name="connsiteX8" fmla="*/ 60391 w 1371164"/>
                  <a:gd name="connsiteY8" fmla="*/ 2565501 h 2565501"/>
                  <a:gd name="connsiteX9" fmla="*/ 206564 w 1371164"/>
                  <a:gd name="connsiteY9" fmla="*/ 1565225 h 2565501"/>
                  <a:gd name="connsiteX10" fmla="*/ 302686 w 1371164"/>
                  <a:gd name="connsiteY10" fmla="*/ 1406033 h 2565501"/>
                  <a:gd name="connsiteX11" fmla="*/ 219264 w 1371164"/>
                  <a:gd name="connsiteY11" fmla="*/ 1235025 h 2565501"/>
                  <a:gd name="connsiteX12" fmla="*/ 155048 w 1371164"/>
                  <a:gd name="connsiteY12" fmla="*/ 413343 h 2565501"/>
                  <a:gd name="connsiteX0" fmla="*/ 155048 w 1371164"/>
                  <a:gd name="connsiteY0" fmla="*/ 413343 h 2565501"/>
                  <a:gd name="connsiteX1" fmla="*/ 358841 w 1371164"/>
                  <a:gd name="connsiteY1" fmla="*/ 0 h 2565501"/>
                  <a:gd name="connsiteX2" fmla="*/ 1053322 w 1371164"/>
                  <a:gd name="connsiteY2" fmla="*/ 6350 h 2565501"/>
                  <a:gd name="connsiteX3" fmla="*/ 1288865 w 1371164"/>
                  <a:gd name="connsiteY3" fmla="*/ 419693 h 2565501"/>
                  <a:gd name="connsiteX4" fmla="*/ 1178114 w 1371164"/>
                  <a:gd name="connsiteY4" fmla="*/ 1222325 h 2565501"/>
                  <a:gd name="connsiteX5" fmla="*/ 1107095 w 1371164"/>
                  <a:gd name="connsiteY5" fmla="*/ 1394920 h 2565501"/>
                  <a:gd name="connsiteX6" fmla="*/ 1182876 w 1371164"/>
                  <a:gd name="connsiteY6" fmla="*/ 1551731 h 2565501"/>
                  <a:gd name="connsiteX7" fmla="*/ 1307322 w 1371164"/>
                  <a:gd name="connsiteY7" fmla="*/ 2559151 h 2565501"/>
                  <a:gd name="connsiteX8" fmla="*/ 60391 w 1371164"/>
                  <a:gd name="connsiteY8" fmla="*/ 2565501 h 2565501"/>
                  <a:gd name="connsiteX9" fmla="*/ 206564 w 1371164"/>
                  <a:gd name="connsiteY9" fmla="*/ 1565225 h 2565501"/>
                  <a:gd name="connsiteX10" fmla="*/ 302686 w 1371164"/>
                  <a:gd name="connsiteY10" fmla="*/ 1406033 h 2565501"/>
                  <a:gd name="connsiteX11" fmla="*/ 219264 w 1371164"/>
                  <a:gd name="connsiteY11" fmla="*/ 1235025 h 2565501"/>
                  <a:gd name="connsiteX12" fmla="*/ 155048 w 1371164"/>
                  <a:gd name="connsiteY12" fmla="*/ 413343 h 2565501"/>
                  <a:gd name="connsiteX0" fmla="*/ 155048 w 1371164"/>
                  <a:gd name="connsiteY0" fmla="*/ 413343 h 2565501"/>
                  <a:gd name="connsiteX1" fmla="*/ 358841 w 1371164"/>
                  <a:gd name="connsiteY1" fmla="*/ 0 h 2565501"/>
                  <a:gd name="connsiteX2" fmla="*/ 1053322 w 1371164"/>
                  <a:gd name="connsiteY2" fmla="*/ 6350 h 2565501"/>
                  <a:gd name="connsiteX3" fmla="*/ 1288865 w 1371164"/>
                  <a:gd name="connsiteY3" fmla="*/ 419693 h 2565501"/>
                  <a:gd name="connsiteX4" fmla="*/ 1178114 w 1371164"/>
                  <a:gd name="connsiteY4" fmla="*/ 1222325 h 2565501"/>
                  <a:gd name="connsiteX5" fmla="*/ 1107095 w 1371164"/>
                  <a:gd name="connsiteY5" fmla="*/ 1394920 h 2565501"/>
                  <a:gd name="connsiteX6" fmla="*/ 1182876 w 1371164"/>
                  <a:gd name="connsiteY6" fmla="*/ 1551731 h 2565501"/>
                  <a:gd name="connsiteX7" fmla="*/ 1307322 w 1371164"/>
                  <a:gd name="connsiteY7" fmla="*/ 2559151 h 2565501"/>
                  <a:gd name="connsiteX8" fmla="*/ 60391 w 1371164"/>
                  <a:gd name="connsiteY8" fmla="*/ 2565501 h 2565501"/>
                  <a:gd name="connsiteX9" fmla="*/ 206564 w 1371164"/>
                  <a:gd name="connsiteY9" fmla="*/ 1565225 h 2565501"/>
                  <a:gd name="connsiteX10" fmla="*/ 302686 w 1371164"/>
                  <a:gd name="connsiteY10" fmla="*/ 1406033 h 2565501"/>
                  <a:gd name="connsiteX11" fmla="*/ 219264 w 1371164"/>
                  <a:gd name="connsiteY11" fmla="*/ 1235025 h 2565501"/>
                  <a:gd name="connsiteX12" fmla="*/ 155048 w 1371164"/>
                  <a:gd name="connsiteY12" fmla="*/ 413343 h 2565501"/>
                  <a:gd name="connsiteX0" fmla="*/ 155048 w 1371164"/>
                  <a:gd name="connsiteY0" fmla="*/ 413343 h 2565501"/>
                  <a:gd name="connsiteX1" fmla="*/ 358841 w 1371164"/>
                  <a:gd name="connsiteY1" fmla="*/ 0 h 2565501"/>
                  <a:gd name="connsiteX2" fmla="*/ 1053322 w 1371164"/>
                  <a:gd name="connsiteY2" fmla="*/ 6350 h 2565501"/>
                  <a:gd name="connsiteX3" fmla="*/ 1288865 w 1371164"/>
                  <a:gd name="connsiteY3" fmla="*/ 419693 h 2565501"/>
                  <a:gd name="connsiteX4" fmla="*/ 1178114 w 1371164"/>
                  <a:gd name="connsiteY4" fmla="*/ 1222325 h 2565501"/>
                  <a:gd name="connsiteX5" fmla="*/ 1107095 w 1371164"/>
                  <a:gd name="connsiteY5" fmla="*/ 1394920 h 2565501"/>
                  <a:gd name="connsiteX6" fmla="*/ 1182876 w 1371164"/>
                  <a:gd name="connsiteY6" fmla="*/ 1551731 h 2565501"/>
                  <a:gd name="connsiteX7" fmla="*/ 1307322 w 1371164"/>
                  <a:gd name="connsiteY7" fmla="*/ 2559151 h 2565501"/>
                  <a:gd name="connsiteX8" fmla="*/ 60391 w 1371164"/>
                  <a:gd name="connsiteY8" fmla="*/ 2565501 h 2565501"/>
                  <a:gd name="connsiteX9" fmla="*/ 206564 w 1371164"/>
                  <a:gd name="connsiteY9" fmla="*/ 1565225 h 2565501"/>
                  <a:gd name="connsiteX10" fmla="*/ 302686 w 1371164"/>
                  <a:gd name="connsiteY10" fmla="*/ 1406033 h 2565501"/>
                  <a:gd name="connsiteX11" fmla="*/ 219264 w 1371164"/>
                  <a:gd name="connsiteY11" fmla="*/ 1235025 h 2565501"/>
                  <a:gd name="connsiteX12" fmla="*/ 155048 w 1371164"/>
                  <a:gd name="connsiteY12" fmla="*/ 413343 h 2565501"/>
                  <a:gd name="connsiteX0" fmla="*/ 155048 w 1371164"/>
                  <a:gd name="connsiteY0" fmla="*/ 413343 h 2565501"/>
                  <a:gd name="connsiteX1" fmla="*/ 358841 w 1371164"/>
                  <a:gd name="connsiteY1" fmla="*/ 0 h 2565501"/>
                  <a:gd name="connsiteX2" fmla="*/ 1053322 w 1371164"/>
                  <a:gd name="connsiteY2" fmla="*/ 6350 h 2565501"/>
                  <a:gd name="connsiteX3" fmla="*/ 1288865 w 1371164"/>
                  <a:gd name="connsiteY3" fmla="*/ 419693 h 2565501"/>
                  <a:gd name="connsiteX4" fmla="*/ 1178114 w 1371164"/>
                  <a:gd name="connsiteY4" fmla="*/ 1222325 h 2565501"/>
                  <a:gd name="connsiteX5" fmla="*/ 1107095 w 1371164"/>
                  <a:gd name="connsiteY5" fmla="*/ 1394920 h 2565501"/>
                  <a:gd name="connsiteX6" fmla="*/ 1182876 w 1371164"/>
                  <a:gd name="connsiteY6" fmla="*/ 1551731 h 2565501"/>
                  <a:gd name="connsiteX7" fmla="*/ 1307322 w 1371164"/>
                  <a:gd name="connsiteY7" fmla="*/ 2559151 h 2565501"/>
                  <a:gd name="connsiteX8" fmla="*/ 60391 w 1371164"/>
                  <a:gd name="connsiteY8" fmla="*/ 2565501 h 2565501"/>
                  <a:gd name="connsiteX9" fmla="*/ 206564 w 1371164"/>
                  <a:gd name="connsiteY9" fmla="*/ 1565225 h 2565501"/>
                  <a:gd name="connsiteX10" fmla="*/ 302686 w 1371164"/>
                  <a:gd name="connsiteY10" fmla="*/ 1406033 h 2565501"/>
                  <a:gd name="connsiteX11" fmla="*/ 219264 w 1371164"/>
                  <a:gd name="connsiteY11" fmla="*/ 1235025 h 2565501"/>
                  <a:gd name="connsiteX12" fmla="*/ 155048 w 1371164"/>
                  <a:gd name="connsiteY12" fmla="*/ 413343 h 2565501"/>
                  <a:gd name="connsiteX0" fmla="*/ 155048 w 1374987"/>
                  <a:gd name="connsiteY0" fmla="*/ 413343 h 2565501"/>
                  <a:gd name="connsiteX1" fmla="*/ 358841 w 1374987"/>
                  <a:gd name="connsiteY1" fmla="*/ 0 h 2565501"/>
                  <a:gd name="connsiteX2" fmla="*/ 1053322 w 1374987"/>
                  <a:gd name="connsiteY2" fmla="*/ 6350 h 2565501"/>
                  <a:gd name="connsiteX3" fmla="*/ 1288865 w 1374987"/>
                  <a:gd name="connsiteY3" fmla="*/ 419693 h 2565501"/>
                  <a:gd name="connsiteX4" fmla="*/ 1178114 w 1374987"/>
                  <a:gd name="connsiteY4" fmla="*/ 1222325 h 2565501"/>
                  <a:gd name="connsiteX5" fmla="*/ 1107095 w 1374987"/>
                  <a:gd name="connsiteY5" fmla="*/ 1394920 h 2565501"/>
                  <a:gd name="connsiteX6" fmla="*/ 1182876 w 1374987"/>
                  <a:gd name="connsiteY6" fmla="*/ 1551731 h 2565501"/>
                  <a:gd name="connsiteX7" fmla="*/ 1307322 w 1374987"/>
                  <a:gd name="connsiteY7" fmla="*/ 2559151 h 2565501"/>
                  <a:gd name="connsiteX8" fmla="*/ 60391 w 1374987"/>
                  <a:gd name="connsiteY8" fmla="*/ 2565501 h 2565501"/>
                  <a:gd name="connsiteX9" fmla="*/ 206564 w 1374987"/>
                  <a:gd name="connsiteY9" fmla="*/ 1565225 h 2565501"/>
                  <a:gd name="connsiteX10" fmla="*/ 302686 w 1374987"/>
                  <a:gd name="connsiteY10" fmla="*/ 1406033 h 2565501"/>
                  <a:gd name="connsiteX11" fmla="*/ 219264 w 1374987"/>
                  <a:gd name="connsiteY11" fmla="*/ 1235025 h 2565501"/>
                  <a:gd name="connsiteX12" fmla="*/ 155048 w 1374987"/>
                  <a:gd name="connsiteY12" fmla="*/ 413343 h 2565501"/>
                  <a:gd name="connsiteX0" fmla="*/ 155048 w 1368629"/>
                  <a:gd name="connsiteY0" fmla="*/ 413343 h 2565501"/>
                  <a:gd name="connsiteX1" fmla="*/ 358841 w 1368629"/>
                  <a:gd name="connsiteY1" fmla="*/ 0 h 2565501"/>
                  <a:gd name="connsiteX2" fmla="*/ 1053322 w 1368629"/>
                  <a:gd name="connsiteY2" fmla="*/ 6350 h 2565501"/>
                  <a:gd name="connsiteX3" fmla="*/ 1288865 w 1368629"/>
                  <a:gd name="connsiteY3" fmla="*/ 419693 h 2565501"/>
                  <a:gd name="connsiteX4" fmla="*/ 1178114 w 1368629"/>
                  <a:gd name="connsiteY4" fmla="*/ 1222325 h 2565501"/>
                  <a:gd name="connsiteX5" fmla="*/ 1107095 w 1368629"/>
                  <a:gd name="connsiteY5" fmla="*/ 1394920 h 2565501"/>
                  <a:gd name="connsiteX6" fmla="*/ 1182876 w 1368629"/>
                  <a:gd name="connsiteY6" fmla="*/ 1551731 h 2565501"/>
                  <a:gd name="connsiteX7" fmla="*/ 1307322 w 1368629"/>
                  <a:gd name="connsiteY7" fmla="*/ 2559151 h 2565501"/>
                  <a:gd name="connsiteX8" fmla="*/ 60391 w 1368629"/>
                  <a:gd name="connsiteY8" fmla="*/ 2565501 h 2565501"/>
                  <a:gd name="connsiteX9" fmla="*/ 206564 w 1368629"/>
                  <a:gd name="connsiteY9" fmla="*/ 1565225 h 2565501"/>
                  <a:gd name="connsiteX10" fmla="*/ 302686 w 1368629"/>
                  <a:gd name="connsiteY10" fmla="*/ 1406033 h 2565501"/>
                  <a:gd name="connsiteX11" fmla="*/ 219264 w 1368629"/>
                  <a:gd name="connsiteY11" fmla="*/ 1235025 h 2565501"/>
                  <a:gd name="connsiteX12" fmla="*/ 155048 w 1368629"/>
                  <a:gd name="connsiteY12" fmla="*/ 413343 h 2565501"/>
                  <a:gd name="connsiteX0" fmla="*/ 155048 w 1369482"/>
                  <a:gd name="connsiteY0" fmla="*/ 413343 h 2565501"/>
                  <a:gd name="connsiteX1" fmla="*/ 358841 w 1369482"/>
                  <a:gd name="connsiteY1" fmla="*/ 0 h 2565501"/>
                  <a:gd name="connsiteX2" fmla="*/ 1053322 w 1369482"/>
                  <a:gd name="connsiteY2" fmla="*/ 6350 h 2565501"/>
                  <a:gd name="connsiteX3" fmla="*/ 1288865 w 1369482"/>
                  <a:gd name="connsiteY3" fmla="*/ 419693 h 2565501"/>
                  <a:gd name="connsiteX4" fmla="*/ 1178114 w 1369482"/>
                  <a:gd name="connsiteY4" fmla="*/ 1222325 h 2565501"/>
                  <a:gd name="connsiteX5" fmla="*/ 1107095 w 1369482"/>
                  <a:gd name="connsiteY5" fmla="*/ 1394920 h 2565501"/>
                  <a:gd name="connsiteX6" fmla="*/ 1182876 w 1369482"/>
                  <a:gd name="connsiteY6" fmla="*/ 1551731 h 2565501"/>
                  <a:gd name="connsiteX7" fmla="*/ 1307322 w 1369482"/>
                  <a:gd name="connsiteY7" fmla="*/ 2559151 h 2565501"/>
                  <a:gd name="connsiteX8" fmla="*/ 60391 w 1369482"/>
                  <a:gd name="connsiteY8" fmla="*/ 2565501 h 2565501"/>
                  <a:gd name="connsiteX9" fmla="*/ 206564 w 1369482"/>
                  <a:gd name="connsiteY9" fmla="*/ 1565225 h 2565501"/>
                  <a:gd name="connsiteX10" fmla="*/ 302686 w 1369482"/>
                  <a:gd name="connsiteY10" fmla="*/ 1406033 h 2565501"/>
                  <a:gd name="connsiteX11" fmla="*/ 219264 w 1369482"/>
                  <a:gd name="connsiteY11" fmla="*/ 1235025 h 2565501"/>
                  <a:gd name="connsiteX12" fmla="*/ 155048 w 1369482"/>
                  <a:gd name="connsiteY12" fmla="*/ 413343 h 2565501"/>
                  <a:gd name="connsiteX0" fmla="*/ 157893 w 1372327"/>
                  <a:gd name="connsiteY0" fmla="*/ 413343 h 2565501"/>
                  <a:gd name="connsiteX1" fmla="*/ 361686 w 1372327"/>
                  <a:gd name="connsiteY1" fmla="*/ 0 h 2565501"/>
                  <a:gd name="connsiteX2" fmla="*/ 1056167 w 1372327"/>
                  <a:gd name="connsiteY2" fmla="*/ 6350 h 2565501"/>
                  <a:gd name="connsiteX3" fmla="*/ 1291710 w 1372327"/>
                  <a:gd name="connsiteY3" fmla="*/ 419693 h 2565501"/>
                  <a:gd name="connsiteX4" fmla="*/ 1180959 w 1372327"/>
                  <a:gd name="connsiteY4" fmla="*/ 1222325 h 2565501"/>
                  <a:gd name="connsiteX5" fmla="*/ 1109940 w 1372327"/>
                  <a:gd name="connsiteY5" fmla="*/ 1394920 h 2565501"/>
                  <a:gd name="connsiteX6" fmla="*/ 1185721 w 1372327"/>
                  <a:gd name="connsiteY6" fmla="*/ 1551731 h 2565501"/>
                  <a:gd name="connsiteX7" fmla="*/ 1310167 w 1372327"/>
                  <a:gd name="connsiteY7" fmla="*/ 2559151 h 2565501"/>
                  <a:gd name="connsiteX8" fmla="*/ 63236 w 1372327"/>
                  <a:gd name="connsiteY8" fmla="*/ 2565501 h 2565501"/>
                  <a:gd name="connsiteX9" fmla="*/ 209409 w 1372327"/>
                  <a:gd name="connsiteY9" fmla="*/ 1565225 h 2565501"/>
                  <a:gd name="connsiteX10" fmla="*/ 305531 w 1372327"/>
                  <a:gd name="connsiteY10" fmla="*/ 1406033 h 2565501"/>
                  <a:gd name="connsiteX11" fmla="*/ 222109 w 1372327"/>
                  <a:gd name="connsiteY11" fmla="*/ 1235025 h 2565501"/>
                  <a:gd name="connsiteX12" fmla="*/ 157893 w 1372327"/>
                  <a:gd name="connsiteY12" fmla="*/ 413343 h 2565501"/>
                  <a:gd name="connsiteX0" fmla="*/ 157893 w 1372327"/>
                  <a:gd name="connsiteY0" fmla="*/ 413343 h 2565501"/>
                  <a:gd name="connsiteX1" fmla="*/ 361686 w 1372327"/>
                  <a:gd name="connsiteY1" fmla="*/ 0 h 2565501"/>
                  <a:gd name="connsiteX2" fmla="*/ 1056167 w 1372327"/>
                  <a:gd name="connsiteY2" fmla="*/ 6350 h 2565501"/>
                  <a:gd name="connsiteX3" fmla="*/ 1291710 w 1372327"/>
                  <a:gd name="connsiteY3" fmla="*/ 419693 h 2565501"/>
                  <a:gd name="connsiteX4" fmla="*/ 1202390 w 1372327"/>
                  <a:gd name="connsiteY4" fmla="*/ 867518 h 2565501"/>
                  <a:gd name="connsiteX5" fmla="*/ 1109940 w 1372327"/>
                  <a:gd name="connsiteY5" fmla="*/ 1394920 h 2565501"/>
                  <a:gd name="connsiteX6" fmla="*/ 1185721 w 1372327"/>
                  <a:gd name="connsiteY6" fmla="*/ 1551731 h 2565501"/>
                  <a:gd name="connsiteX7" fmla="*/ 1310167 w 1372327"/>
                  <a:gd name="connsiteY7" fmla="*/ 2559151 h 2565501"/>
                  <a:gd name="connsiteX8" fmla="*/ 63236 w 1372327"/>
                  <a:gd name="connsiteY8" fmla="*/ 2565501 h 2565501"/>
                  <a:gd name="connsiteX9" fmla="*/ 209409 w 1372327"/>
                  <a:gd name="connsiteY9" fmla="*/ 1565225 h 2565501"/>
                  <a:gd name="connsiteX10" fmla="*/ 305531 w 1372327"/>
                  <a:gd name="connsiteY10" fmla="*/ 1406033 h 2565501"/>
                  <a:gd name="connsiteX11" fmla="*/ 222109 w 1372327"/>
                  <a:gd name="connsiteY11" fmla="*/ 1235025 h 2565501"/>
                  <a:gd name="connsiteX12" fmla="*/ 157893 w 1372327"/>
                  <a:gd name="connsiteY12" fmla="*/ 413343 h 2565501"/>
                  <a:gd name="connsiteX0" fmla="*/ 157893 w 1373626"/>
                  <a:gd name="connsiteY0" fmla="*/ 413343 h 2565501"/>
                  <a:gd name="connsiteX1" fmla="*/ 361686 w 1373626"/>
                  <a:gd name="connsiteY1" fmla="*/ 0 h 2565501"/>
                  <a:gd name="connsiteX2" fmla="*/ 1056167 w 1373626"/>
                  <a:gd name="connsiteY2" fmla="*/ 6350 h 2565501"/>
                  <a:gd name="connsiteX3" fmla="*/ 1291710 w 1373626"/>
                  <a:gd name="connsiteY3" fmla="*/ 419693 h 2565501"/>
                  <a:gd name="connsiteX4" fmla="*/ 1202390 w 1373626"/>
                  <a:gd name="connsiteY4" fmla="*/ 867518 h 2565501"/>
                  <a:gd name="connsiteX5" fmla="*/ 1126609 w 1373626"/>
                  <a:gd name="connsiteY5" fmla="*/ 1063926 h 2565501"/>
                  <a:gd name="connsiteX6" fmla="*/ 1185721 w 1373626"/>
                  <a:gd name="connsiteY6" fmla="*/ 1551731 h 2565501"/>
                  <a:gd name="connsiteX7" fmla="*/ 1310167 w 1373626"/>
                  <a:gd name="connsiteY7" fmla="*/ 2559151 h 2565501"/>
                  <a:gd name="connsiteX8" fmla="*/ 63236 w 1373626"/>
                  <a:gd name="connsiteY8" fmla="*/ 2565501 h 2565501"/>
                  <a:gd name="connsiteX9" fmla="*/ 209409 w 1373626"/>
                  <a:gd name="connsiteY9" fmla="*/ 1565225 h 2565501"/>
                  <a:gd name="connsiteX10" fmla="*/ 305531 w 1373626"/>
                  <a:gd name="connsiteY10" fmla="*/ 1406033 h 2565501"/>
                  <a:gd name="connsiteX11" fmla="*/ 222109 w 1373626"/>
                  <a:gd name="connsiteY11" fmla="*/ 1235025 h 2565501"/>
                  <a:gd name="connsiteX12" fmla="*/ 157893 w 1373626"/>
                  <a:gd name="connsiteY12" fmla="*/ 413343 h 2565501"/>
                  <a:gd name="connsiteX0" fmla="*/ 157893 w 1374731"/>
                  <a:gd name="connsiteY0" fmla="*/ 413343 h 2565501"/>
                  <a:gd name="connsiteX1" fmla="*/ 361686 w 1374731"/>
                  <a:gd name="connsiteY1" fmla="*/ 0 h 2565501"/>
                  <a:gd name="connsiteX2" fmla="*/ 1056167 w 1374731"/>
                  <a:gd name="connsiteY2" fmla="*/ 6350 h 2565501"/>
                  <a:gd name="connsiteX3" fmla="*/ 1291710 w 1374731"/>
                  <a:gd name="connsiteY3" fmla="*/ 419693 h 2565501"/>
                  <a:gd name="connsiteX4" fmla="*/ 1202390 w 1374731"/>
                  <a:gd name="connsiteY4" fmla="*/ 867518 h 2565501"/>
                  <a:gd name="connsiteX5" fmla="*/ 1126609 w 1374731"/>
                  <a:gd name="connsiteY5" fmla="*/ 1063926 h 2565501"/>
                  <a:gd name="connsiteX6" fmla="*/ 1192865 w 1374731"/>
                  <a:gd name="connsiteY6" fmla="*/ 1273124 h 2565501"/>
                  <a:gd name="connsiteX7" fmla="*/ 1310167 w 1374731"/>
                  <a:gd name="connsiteY7" fmla="*/ 2559151 h 2565501"/>
                  <a:gd name="connsiteX8" fmla="*/ 63236 w 1374731"/>
                  <a:gd name="connsiteY8" fmla="*/ 2565501 h 2565501"/>
                  <a:gd name="connsiteX9" fmla="*/ 209409 w 1374731"/>
                  <a:gd name="connsiteY9" fmla="*/ 1565225 h 2565501"/>
                  <a:gd name="connsiteX10" fmla="*/ 305531 w 1374731"/>
                  <a:gd name="connsiteY10" fmla="*/ 1406033 h 2565501"/>
                  <a:gd name="connsiteX11" fmla="*/ 222109 w 1374731"/>
                  <a:gd name="connsiteY11" fmla="*/ 1235025 h 2565501"/>
                  <a:gd name="connsiteX12" fmla="*/ 157893 w 1374731"/>
                  <a:gd name="connsiteY12" fmla="*/ 413343 h 2565501"/>
                  <a:gd name="connsiteX0" fmla="*/ 157893 w 1380599"/>
                  <a:gd name="connsiteY0" fmla="*/ 413343 h 2565501"/>
                  <a:gd name="connsiteX1" fmla="*/ 361686 w 1380599"/>
                  <a:gd name="connsiteY1" fmla="*/ 0 h 2565501"/>
                  <a:gd name="connsiteX2" fmla="*/ 1056167 w 1380599"/>
                  <a:gd name="connsiteY2" fmla="*/ 6350 h 2565501"/>
                  <a:gd name="connsiteX3" fmla="*/ 1291710 w 1380599"/>
                  <a:gd name="connsiteY3" fmla="*/ 419693 h 2565501"/>
                  <a:gd name="connsiteX4" fmla="*/ 1202390 w 1380599"/>
                  <a:gd name="connsiteY4" fmla="*/ 867518 h 2565501"/>
                  <a:gd name="connsiteX5" fmla="*/ 1126609 w 1380599"/>
                  <a:gd name="connsiteY5" fmla="*/ 1063926 h 2565501"/>
                  <a:gd name="connsiteX6" fmla="*/ 1192865 w 1380599"/>
                  <a:gd name="connsiteY6" fmla="*/ 1273124 h 2565501"/>
                  <a:gd name="connsiteX7" fmla="*/ 1310167 w 1380599"/>
                  <a:gd name="connsiteY7" fmla="*/ 2559151 h 2565501"/>
                  <a:gd name="connsiteX8" fmla="*/ 63236 w 1380599"/>
                  <a:gd name="connsiteY8" fmla="*/ 2565501 h 2565501"/>
                  <a:gd name="connsiteX9" fmla="*/ 209409 w 1380599"/>
                  <a:gd name="connsiteY9" fmla="*/ 1565225 h 2565501"/>
                  <a:gd name="connsiteX10" fmla="*/ 305531 w 1380599"/>
                  <a:gd name="connsiteY10" fmla="*/ 1406033 h 2565501"/>
                  <a:gd name="connsiteX11" fmla="*/ 222109 w 1380599"/>
                  <a:gd name="connsiteY11" fmla="*/ 1235025 h 2565501"/>
                  <a:gd name="connsiteX12" fmla="*/ 157893 w 1380599"/>
                  <a:gd name="connsiteY12" fmla="*/ 413343 h 2565501"/>
                  <a:gd name="connsiteX0" fmla="*/ 157893 w 1380599"/>
                  <a:gd name="connsiteY0" fmla="*/ 413343 h 2565501"/>
                  <a:gd name="connsiteX1" fmla="*/ 361686 w 1380599"/>
                  <a:gd name="connsiteY1" fmla="*/ 0 h 2565501"/>
                  <a:gd name="connsiteX2" fmla="*/ 1056167 w 1380599"/>
                  <a:gd name="connsiteY2" fmla="*/ 6350 h 2565501"/>
                  <a:gd name="connsiteX3" fmla="*/ 1291710 w 1380599"/>
                  <a:gd name="connsiteY3" fmla="*/ 419693 h 2565501"/>
                  <a:gd name="connsiteX4" fmla="*/ 1202390 w 1380599"/>
                  <a:gd name="connsiteY4" fmla="*/ 867518 h 2565501"/>
                  <a:gd name="connsiteX5" fmla="*/ 1126609 w 1380599"/>
                  <a:gd name="connsiteY5" fmla="*/ 1063926 h 2565501"/>
                  <a:gd name="connsiteX6" fmla="*/ 1192865 w 1380599"/>
                  <a:gd name="connsiteY6" fmla="*/ 1273124 h 2565501"/>
                  <a:gd name="connsiteX7" fmla="*/ 1310167 w 1380599"/>
                  <a:gd name="connsiteY7" fmla="*/ 2559151 h 2565501"/>
                  <a:gd name="connsiteX8" fmla="*/ 63236 w 1380599"/>
                  <a:gd name="connsiteY8" fmla="*/ 2565501 h 2565501"/>
                  <a:gd name="connsiteX9" fmla="*/ 209409 w 1380599"/>
                  <a:gd name="connsiteY9" fmla="*/ 1565225 h 2565501"/>
                  <a:gd name="connsiteX10" fmla="*/ 305531 w 1380599"/>
                  <a:gd name="connsiteY10" fmla="*/ 1406033 h 2565501"/>
                  <a:gd name="connsiteX11" fmla="*/ 207821 w 1380599"/>
                  <a:gd name="connsiteY11" fmla="*/ 858787 h 2565501"/>
                  <a:gd name="connsiteX12" fmla="*/ 157893 w 1380599"/>
                  <a:gd name="connsiteY12" fmla="*/ 413343 h 2565501"/>
                  <a:gd name="connsiteX0" fmla="*/ 155150 w 1377856"/>
                  <a:gd name="connsiteY0" fmla="*/ 413343 h 2565501"/>
                  <a:gd name="connsiteX1" fmla="*/ 358943 w 1377856"/>
                  <a:gd name="connsiteY1" fmla="*/ 0 h 2565501"/>
                  <a:gd name="connsiteX2" fmla="*/ 1053424 w 1377856"/>
                  <a:gd name="connsiteY2" fmla="*/ 6350 h 2565501"/>
                  <a:gd name="connsiteX3" fmla="*/ 1288967 w 1377856"/>
                  <a:gd name="connsiteY3" fmla="*/ 419693 h 2565501"/>
                  <a:gd name="connsiteX4" fmla="*/ 1199647 w 1377856"/>
                  <a:gd name="connsiteY4" fmla="*/ 867518 h 2565501"/>
                  <a:gd name="connsiteX5" fmla="*/ 1123866 w 1377856"/>
                  <a:gd name="connsiteY5" fmla="*/ 1063926 h 2565501"/>
                  <a:gd name="connsiteX6" fmla="*/ 1190122 w 1377856"/>
                  <a:gd name="connsiteY6" fmla="*/ 1273124 h 2565501"/>
                  <a:gd name="connsiteX7" fmla="*/ 1307424 w 1377856"/>
                  <a:gd name="connsiteY7" fmla="*/ 2559151 h 2565501"/>
                  <a:gd name="connsiteX8" fmla="*/ 60493 w 1377856"/>
                  <a:gd name="connsiteY8" fmla="*/ 2565501 h 2565501"/>
                  <a:gd name="connsiteX9" fmla="*/ 206666 w 1377856"/>
                  <a:gd name="connsiteY9" fmla="*/ 1565225 h 2565501"/>
                  <a:gd name="connsiteX10" fmla="*/ 307550 w 1377856"/>
                  <a:gd name="connsiteY10" fmla="*/ 1060752 h 2565501"/>
                  <a:gd name="connsiteX11" fmla="*/ 205078 w 1377856"/>
                  <a:gd name="connsiteY11" fmla="*/ 858787 h 2565501"/>
                  <a:gd name="connsiteX12" fmla="*/ 155150 w 1377856"/>
                  <a:gd name="connsiteY12" fmla="*/ 413343 h 2565501"/>
                  <a:gd name="connsiteX0" fmla="*/ 155150 w 1377856"/>
                  <a:gd name="connsiteY0" fmla="*/ 413343 h 2565501"/>
                  <a:gd name="connsiteX1" fmla="*/ 358943 w 1377856"/>
                  <a:gd name="connsiteY1" fmla="*/ 0 h 2565501"/>
                  <a:gd name="connsiteX2" fmla="*/ 1053424 w 1377856"/>
                  <a:gd name="connsiteY2" fmla="*/ 6350 h 2565501"/>
                  <a:gd name="connsiteX3" fmla="*/ 1288967 w 1377856"/>
                  <a:gd name="connsiteY3" fmla="*/ 419693 h 2565501"/>
                  <a:gd name="connsiteX4" fmla="*/ 1199647 w 1377856"/>
                  <a:gd name="connsiteY4" fmla="*/ 867518 h 2565501"/>
                  <a:gd name="connsiteX5" fmla="*/ 1123866 w 1377856"/>
                  <a:gd name="connsiteY5" fmla="*/ 1063926 h 2565501"/>
                  <a:gd name="connsiteX6" fmla="*/ 1190122 w 1377856"/>
                  <a:gd name="connsiteY6" fmla="*/ 1273124 h 2565501"/>
                  <a:gd name="connsiteX7" fmla="*/ 1307424 w 1377856"/>
                  <a:gd name="connsiteY7" fmla="*/ 2559151 h 2565501"/>
                  <a:gd name="connsiteX8" fmla="*/ 60493 w 1377856"/>
                  <a:gd name="connsiteY8" fmla="*/ 2565501 h 2565501"/>
                  <a:gd name="connsiteX9" fmla="*/ 206666 w 1377856"/>
                  <a:gd name="connsiteY9" fmla="*/ 1298525 h 2565501"/>
                  <a:gd name="connsiteX10" fmla="*/ 307550 w 1377856"/>
                  <a:gd name="connsiteY10" fmla="*/ 1060752 h 2565501"/>
                  <a:gd name="connsiteX11" fmla="*/ 205078 w 1377856"/>
                  <a:gd name="connsiteY11" fmla="*/ 858787 h 2565501"/>
                  <a:gd name="connsiteX12" fmla="*/ 155150 w 1377856"/>
                  <a:gd name="connsiteY12" fmla="*/ 413343 h 2565501"/>
                  <a:gd name="connsiteX0" fmla="*/ 160685 w 1383391"/>
                  <a:gd name="connsiteY0" fmla="*/ 413343 h 2565501"/>
                  <a:gd name="connsiteX1" fmla="*/ 364478 w 1383391"/>
                  <a:gd name="connsiteY1" fmla="*/ 0 h 2565501"/>
                  <a:gd name="connsiteX2" fmla="*/ 1058959 w 1383391"/>
                  <a:gd name="connsiteY2" fmla="*/ 6350 h 2565501"/>
                  <a:gd name="connsiteX3" fmla="*/ 1294502 w 1383391"/>
                  <a:gd name="connsiteY3" fmla="*/ 419693 h 2565501"/>
                  <a:gd name="connsiteX4" fmla="*/ 1205182 w 1383391"/>
                  <a:gd name="connsiteY4" fmla="*/ 867518 h 2565501"/>
                  <a:gd name="connsiteX5" fmla="*/ 1129401 w 1383391"/>
                  <a:gd name="connsiteY5" fmla="*/ 1063926 h 2565501"/>
                  <a:gd name="connsiteX6" fmla="*/ 1195657 w 1383391"/>
                  <a:gd name="connsiteY6" fmla="*/ 1273124 h 2565501"/>
                  <a:gd name="connsiteX7" fmla="*/ 1312959 w 1383391"/>
                  <a:gd name="connsiteY7" fmla="*/ 2559151 h 2565501"/>
                  <a:gd name="connsiteX8" fmla="*/ 66028 w 1383391"/>
                  <a:gd name="connsiteY8" fmla="*/ 2565501 h 2565501"/>
                  <a:gd name="connsiteX9" fmla="*/ 212201 w 1383391"/>
                  <a:gd name="connsiteY9" fmla="*/ 1298525 h 2565501"/>
                  <a:gd name="connsiteX10" fmla="*/ 313085 w 1383391"/>
                  <a:gd name="connsiteY10" fmla="*/ 1060752 h 2565501"/>
                  <a:gd name="connsiteX11" fmla="*/ 210613 w 1383391"/>
                  <a:gd name="connsiteY11" fmla="*/ 858787 h 2565501"/>
                  <a:gd name="connsiteX12" fmla="*/ 160685 w 1383391"/>
                  <a:gd name="connsiteY12" fmla="*/ 413343 h 2565501"/>
                  <a:gd name="connsiteX0" fmla="*/ 154744 w 1377450"/>
                  <a:gd name="connsiteY0" fmla="*/ 413343 h 2565501"/>
                  <a:gd name="connsiteX1" fmla="*/ 358537 w 1377450"/>
                  <a:gd name="connsiteY1" fmla="*/ 0 h 2565501"/>
                  <a:gd name="connsiteX2" fmla="*/ 1053018 w 1377450"/>
                  <a:gd name="connsiteY2" fmla="*/ 6350 h 2565501"/>
                  <a:gd name="connsiteX3" fmla="*/ 1288561 w 1377450"/>
                  <a:gd name="connsiteY3" fmla="*/ 419693 h 2565501"/>
                  <a:gd name="connsiteX4" fmla="*/ 1199241 w 1377450"/>
                  <a:gd name="connsiteY4" fmla="*/ 867518 h 2565501"/>
                  <a:gd name="connsiteX5" fmla="*/ 1123460 w 1377450"/>
                  <a:gd name="connsiteY5" fmla="*/ 1063926 h 2565501"/>
                  <a:gd name="connsiteX6" fmla="*/ 1189716 w 1377450"/>
                  <a:gd name="connsiteY6" fmla="*/ 1273124 h 2565501"/>
                  <a:gd name="connsiteX7" fmla="*/ 1307018 w 1377450"/>
                  <a:gd name="connsiteY7" fmla="*/ 2559151 h 2565501"/>
                  <a:gd name="connsiteX8" fmla="*/ 60087 w 1377450"/>
                  <a:gd name="connsiteY8" fmla="*/ 2565501 h 2565501"/>
                  <a:gd name="connsiteX9" fmla="*/ 206260 w 1377450"/>
                  <a:gd name="connsiteY9" fmla="*/ 1298525 h 2565501"/>
                  <a:gd name="connsiteX10" fmla="*/ 288094 w 1377450"/>
                  <a:gd name="connsiteY10" fmla="*/ 1072658 h 2565501"/>
                  <a:gd name="connsiteX11" fmla="*/ 204672 w 1377450"/>
                  <a:gd name="connsiteY11" fmla="*/ 858787 h 2565501"/>
                  <a:gd name="connsiteX12" fmla="*/ 154744 w 1377450"/>
                  <a:gd name="connsiteY12" fmla="*/ 413343 h 2565501"/>
                  <a:gd name="connsiteX0" fmla="*/ 159969 w 1382675"/>
                  <a:gd name="connsiteY0" fmla="*/ 413343 h 2565501"/>
                  <a:gd name="connsiteX1" fmla="*/ 363762 w 1382675"/>
                  <a:gd name="connsiteY1" fmla="*/ 0 h 2565501"/>
                  <a:gd name="connsiteX2" fmla="*/ 1058243 w 1382675"/>
                  <a:gd name="connsiteY2" fmla="*/ 6350 h 2565501"/>
                  <a:gd name="connsiteX3" fmla="*/ 1293786 w 1382675"/>
                  <a:gd name="connsiteY3" fmla="*/ 419693 h 2565501"/>
                  <a:gd name="connsiteX4" fmla="*/ 1204466 w 1382675"/>
                  <a:gd name="connsiteY4" fmla="*/ 867518 h 2565501"/>
                  <a:gd name="connsiteX5" fmla="*/ 1128685 w 1382675"/>
                  <a:gd name="connsiteY5" fmla="*/ 1063926 h 2565501"/>
                  <a:gd name="connsiteX6" fmla="*/ 1194941 w 1382675"/>
                  <a:gd name="connsiteY6" fmla="*/ 1273124 h 2565501"/>
                  <a:gd name="connsiteX7" fmla="*/ 1312243 w 1382675"/>
                  <a:gd name="connsiteY7" fmla="*/ 2559151 h 2565501"/>
                  <a:gd name="connsiteX8" fmla="*/ 65312 w 1382675"/>
                  <a:gd name="connsiteY8" fmla="*/ 2565501 h 2565501"/>
                  <a:gd name="connsiteX9" fmla="*/ 211485 w 1382675"/>
                  <a:gd name="connsiteY9" fmla="*/ 1298525 h 2565501"/>
                  <a:gd name="connsiteX10" fmla="*/ 293319 w 1382675"/>
                  <a:gd name="connsiteY10" fmla="*/ 1072658 h 2565501"/>
                  <a:gd name="connsiteX11" fmla="*/ 209897 w 1382675"/>
                  <a:gd name="connsiteY11" fmla="*/ 858787 h 2565501"/>
                  <a:gd name="connsiteX12" fmla="*/ 159969 w 1382675"/>
                  <a:gd name="connsiteY12" fmla="*/ 413343 h 2565501"/>
                  <a:gd name="connsiteX0" fmla="*/ 159969 w 1519593"/>
                  <a:gd name="connsiteY0" fmla="*/ 413343 h 2651226"/>
                  <a:gd name="connsiteX1" fmla="*/ 363762 w 1519593"/>
                  <a:gd name="connsiteY1" fmla="*/ 0 h 2651226"/>
                  <a:gd name="connsiteX2" fmla="*/ 1058243 w 1519593"/>
                  <a:gd name="connsiteY2" fmla="*/ 6350 h 2651226"/>
                  <a:gd name="connsiteX3" fmla="*/ 1293786 w 1519593"/>
                  <a:gd name="connsiteY3" fmla="*/ 419693 h 2651226"/>
                  <a:gd name="connsiteX4" fmla="*/ 1204466 w 1519593"/>
                  <a:gd name="connsiteY4" fmla="*/ 867518 h 2651226"/>
                  <a:gd name="connsiteX5" fmla="*/ 1128685 w 1519593"/>
                  <a:gd name="connsiteY5" fmla="*/ 1063926 h 2651226"/>
                  <a:gd name="connsiteX6" fmla="*/ 1194941 w 1519593"/>
                  <a:gd name="connsiteY6" fmla="*/ 1273124 h 2651226"/>
                  <a:gd name="connsiteX7" fmla="*/ 1470993 w 1519593"/>
                  <a:gd name="connsiteY7" fmla="*/ 2651226 h 2651226"/>
                  <a:gd name="connsiteX8" fmla="*/ 65312 w 1519593"/>
                  <a:gd name="connsiteY8" fmla="*/ 2565501 h 2651226"/>
                  <a:gd name="connsiteX9" fmla="*/ 211485 w 1519593"/>
                  <a:gd name="connsiteY9" fmla="*/ 1298525 h 2651226"/>
                  <a:gd name="connsiteX10" fmla="*/ 293319 w 1519593"/>
                  <a:gd name="connsiteY10" fmla="*/ 1072658 h 2651226"/>
                  <a:gd name="connsiteX11" fmla="*/ 209897 w 1519593"/>
                  <a:gd name="connsiteY11" fmla="*/ 858787 h 2651226"/>
                  <a:gd name="connsiteX12" fmla="*/ 159969 w 1519593"/>
                  <a:gd name="connsiteY12" fmla="*/ 413343 h 2651226"/>
                  <a:gd name="connsiteX0" fmla="*/ 159969 w 1470993"/>
                  <a:gd name="connsiteY0" fmla="*/ 413343 h 2651226"/>
                  <a:gd name="connsiteX1" fmla="*/ 363762 w 1470993"/>
                  <a:gd name="connsiteY1" fmla="*/ 0 h 2651226"/>
                  <a:gd name="connsiteX2" fmla="*/ 1058243 w 1470993"/>
                  <a:gd name="connsiteY2" fmla="*/ 6350 h 2651226"/>
                  <a:gd name="connsiteX3" fmla="*/ 1293786 w 1470993"/>
                  <a:gd name="connsiteY3" fmla="*/ 419693 h 2651226"/>
                  <a:gd name="connsiteX4" fmla="*/ 1204466 w 1470993"/>
                  <a:gd name="connsiteY4" fmla="*/ 867518 h 2651226"/>
                  <a:gd name="connsiteX5" fmla="*/ 1128685 w 1470993"/>
                  <a:gd name="connsiteY5" fmla="*/ 1063926 h 2651226"/>
                  <a:gd name="connsiteX6" fmla="*/ 1194941 w 1470993"/>
                  <a:gd name="connsiteY6" fmla="*/ 1273124 h 2651226"/>
                  <a:gd name="connsiteX7" fmla="*/ 1470993 w 1470993"/>
                  <a:gd name="connsiteY7" fmla="*/ 2651226 h 2651226"/>
                  <a:gd name="connsiteX8" fmla="*/ 65312 w 1470993"/>
                  <a:gd name="connsiteY8" fmla="*/ 2565501 h 2651226"/>
                  <a:gd name="connsiteX9" fmla="*/ 211485 w 1470993"/>
                  <a:gd name="connsiteY9" fmla="*/ 1298525 h 2651226"/>
                  <a:gd name="connsiteX10" fmla="*/ 293319 w 1470993"/>
                  <a:gd name="connsiteY10" fmla="*/ 1072658 h 2651226"/>
                  <a:gd name="connsiteX11" fmla="*/ 209897 w 1470993"/>
                  <a:gd name="connsiteY11" fmla="*/ 858787 h 2651226"/>
                  <a:gd name="connsiteX12" fmla="*/ 159969 w 1470993"/>
                  <a:gd name="connsiteY12" fmla="*/ 413343 h 2651226"/>
                  <a:gd name="connsiteX0" fmla="*/ 159969 w 1569418"/>
                  <a:gd name="connsiteY0" fmla="*/ 413343 h 2565501"/>
                  <a:gd name="connsiteX1" fmla="*/ 363762 w 1569418"/>
                  <a:gd name="connsiteY1" fmla="*/ 0 h 2565501"/>
                  <a:gd name="connsiteX2" fmla="*/ 1058243 w 1569418"/>
                  <a:gd name="connsiteY2" fmla="*/ 6350 h 2565501"/>
                  <a:gd name="connsiteX3" fmla="*/ 1293786 w 1569418"/>
                  <a:gd name="connsiteY3" fmla="*/ 419693 h 2565501"/>
                  <a:gd name="connsiteX4" fmla="*/ 1204466 w 1569418"/>
                  <a:gd name="connsiteY4" fmla="*/ 867518 h 2565501"/>
                  <a:gd name="connsiteX5" fmla="*/ 1128685 w 1569418"/>
                  <a:gd name="connsiteY5" fmla="*/ 1063926 h 2565501"/>
                  <a:gd name="connsiteX6" fmla="*/ 1194941 w 1569418"/>
                  <a:gd name="connsiteY6" fmla="*/ 1273124 h 2565501"/>
                  <a:gd name="connsiteX7" fmla="*/ 1569418 w 1569418"/>
                  <a:gd name="connsiteY7" fmla="*/ 2555976 h 2565501"/>
                  <a:gd name="connsiteX8" fmla="*/ 65312 w 1569418"/>
                  <a:gd name="connsiteY8" fmla="*/ 2565501 h 2565501"/>
                  <a:gd name="connsiteX9" fmla="*/ 211485 w 1569418"/>
                  <a:gd name="connsiteY9" fmla="*/ 1298525 h 2565501"/>
                  <a:gd name="connsiteX10" fmla="*/ 293319 w 1569418"/>
                  <a:gd name="connsiteY10" fmla="*/ 1072658 h 2565501"/>
                  <a:gd name="connsiteX11" fmla="*/ 209897 w 1569418"/>
                  <a:gd name="connsiteY11" fmla="*/ 858787 h 2565501"/>
                  <a:gd name="connsiteX12" fmla="*/ 159969 w 1569418"/>
                  <a:gd name="connsiteY12" fmla="*/ 413343 h 2565501"/>
                  <a:gd name="connsiteX0" fmla="*/ 159969 w 1569418"/>
                  <a:gd name="connsiteY0" fmla="*/ 413343 h 2565501"/>
                  <a:gd name="connsiteX1" fmla="*/ 363762 w 1569418"/>
                  <a:gd name="connsiteY1" fmla="*/ 0 h 2565501"/>
                  <a:gd name="connsiteX2" fmla="*/ 1058243 w 1569418"/>
                  <a:gd name="connsiteY2" fmla="*/ 6350 h 2565501"/>
                  <a:gd name="connsiteX3" fmla="*/ 1293786 w 1569418"/>
                  <a:gd name="connsiteY3" fmla="*/ 419693 h 2565501"/>
                  <a:gd name="connsiteX4" fmla="*/ 1204466 w 1569418"/>
                  <a:gd name="connsiteY4" fmla="*/ 867518 h 2565501"/>
                  <a:gd name="connsiteX5" fmla="*/ 1128685 w 1569418"/>
                  <a:gd name="connsiteY5" fmla="*/ 1063926 h 2565501"/>
                  <a:gd name="connsiteX6" fmla="*/ 1194941 w 1569418"/>
                  <a:gd name="connsiteY6" fmla="*/ 1273124 h 2565501"/>
                  <a:gd name="connsiteX7" fmla="*/ 1569418 w 1569418"/>
                  <a:gd name="connsiteY7" fmla="*/ 2555976 h 2565501"/>
                  <a:gd name="connsiteX8" fmla="*/ 65312 w 1569418"/>
                  <a:gd name="connsiteY8" fmla="*/ 2565501 h 2565501"/>
                  <a:gd name="connsiteX9" fmla="*/ 211485 w 1569418"/>
                  <a:gd name="connsiteY9" fmla="*/ 1298525 h 2565501"/>
                  <a:gd name="connsiteX10" fmla="*/ 293319 w 1569418"/>
                  <a:gd name="connsiteY10" fmla="*/ 1072658 h 2565501"/>
                  <a:gd name="connsiteX11" fmla="*/ 209897 w 1569418"/>
                  <a:gd name="connsiteY11" fmla="*/ 858787 h 2565501"/>
                  <a:gd name="connsiteX12" fmla="*/ 159969 w 1569418"/>
                  <a:gd name="connsiteY12" fmla="*/ 413343 h 2565501"/>
                  <a:gd name="connsiteX0" fmla="*/ 94657 w 1504106"/>
                  <a:gd name="connsiteY0" fmla="*/ 413343 h 2565501"/>
                  <a:gd name="connsiteX1" fmla="*/ 298450 w 1504106"/>
                  <a:gd name="connsiteY1" fmla="*/ 0 h 2565501"/>
                  <a:gd name="connsiteX2" fmla="*/ 992931 w 1504106"/>
                  <a:gd name="connsiteY2" fmla="*/ 6350 h 2565501"/>
                  <a:gd name="connsiteX3" fmla="*/ 1228474 w 1504106"/>
                  <a:gd name="connsiteY3" fmla="*/ 419693 h 2565501"/>
                  <a:gd name="connsiteX4" fmla="*/ 1139154 w 1504106"/>
                  <a:gd name="connsiteY4" fmla="*/ 867518 h 2565501"/>
                  <a:gd name="connsiteX5" fmla="*/ 1063373 w 1504106"/>
                  <a:gd name="connsiteY5" fmla="*/ 1063926 h 2565501"/>
                  <a:gd name="connsiteX6" fmla="*/ 1129629 w 1504106"/>
                  <a:gd name="connsiteY6" fmla="*/ 1273124 h 2565501"/>
                  <a:gd name="connsiteX7" fmla="*/ 1504106 w 1504106"/>
                  <a:gd name="connsiteY7" fmla="*/ 2555976 h 2565501"/>
                  <a:gd name="connsiteX8" fmla="*/ 0 w 1504106"/>
                  <a:gd name="connsiteY8" fmla="*/ 2565501 h 2565501"/>
                  <a:gd name="connsiteX9" fmla="*/ 146173 w 1504106"/>
                  <a:gd name="connsiteY9" fmla="*/ 1298525 h 2565501"/>
                  <a:gd name="connsiteX10" fmla="*/ 228007 w 1504106"/>
                  <a:gd name="connsiteY10" fmla="*/ 1072658 h 2565501"/>
                  <a:gd name="connsiteX11" fmla="*/ 144585 w 1504106"/>
                  <a:gd name="connsiteY11" fmla="*/ 858787 h 2565501"/>
                  <a:gd name="connsiteX12" fmla="*/ 94657 w 1504106"/>
                  <a:gd name="connsiteY12" fmla="*/ 413343 h 2565501"/>
                  <a:gd name="connsiteX0" fmla="*/ 250232 w 1659681"/>
                  <a:gd name="connsiteY0" fmla="*/ 413343 h 2581376"/>
                  <a:gd name="connsiteX1" fmla="*/ 454025 w 1659681"/>
                  <a:gd name="connsiteY1" fmla="*/ 0 h 2581376"/>
                  <a:gd name="connsiteX2" fmla="*/ 1148506 w 1659681"/>
                  <a:gd name="connsiteY2" fmla="*/ 6350 h 2581376"/>
                  <a:gd name="connsiteX3" fmla="*/ 1384049 w 1659681"/>
                  <a:gd name="connsiteY3" fmla="*/ 419693 h 2581376"/>
                  <a:gd name="connsiteX4" fmla="*/ 1294729 w 1659681"/>
                  <a:gd name="connsiteY4" fmla="*/ 867518 h 2581376"/>
                  <a:gd name="connsiteX5" fmla="*/ 1218948 w 1659681"/>
                  <a:gd name="connsiteY5" fmla="*/ 1063926 h 2581376"/>
                  <a:gd name="connsiteX6" fmla="*/ 1285204 w 1659681"/>
                  <a:gd name="connsiteY6" fmla="*/ 1273124 h 2581376"/>
                  <a:gd name="connsiteX7" fmla="*/ 1659681 w 1659681"/>
                  <a:gd name="connsiteY7" fmla="*/ 2555976 h 2581376"/>
                  <a:gd name="connsiteX8" fmla="*/ 0 w 1659681"/>
                  <a:gd name="connsiteY8" fmla="*/ 2581376 h 2581376"/>
                  <a:gd name="connsiteX9" fmla="*/ 301748 w 1659681"/>
                  <a:gd name="connsiteY9" fmla="*/ 1298525 h 2581376"/>
                  <a:gd name="connsiteX10" fmla="*/ 383582 w 1659681"/>
                  <a:gd name="connsiteY10" fmla="*/ 1072658 h 2581376"/>
                  <a:gd name="connsiteX11" fmla="*/ 300160 w 1659681"/>
                  <a:gd name="connsiteY11" fmla="*/ 858787 h 2581376"/>
                  <a:gd name="connsiteX12" fmla="*/ 250232 w 1659681"/>
                  <a:gd name="connsiteY12" fmla="*/ 413343 h 25813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659681" h="2581376">
                    <a:moveTo>
                      <a:pt x="250232" y="413343"/>
                    </a:moveTo>
                    <a:cubicBezTo>
                      <a:pt x="275876" y="270212"/>
                      <a:pt x="278347" y="0"/>
                      <a:pt x="454025" y="0"/>
                    </a:cubicBezTo>
                    <a:lnTo>
                      <a:pt x="1148506" y="6350"/>
                    </a:lnTo>
                    <a:cubicBezTo>
                      <a:pt x="1324184" y="6350"/>
                      <a:pt x="1359679" y="276165"/>
                      <a:pt x="1384049" y="419693"/>
                    </a:cubicBezTo>
                    <a:cubicBezTo>
                      <a:pt x="1408419" y="563221"/>
                      <a:pt x="1351615" y="723237"/>
                      <a:pt x="1294729" y="867518"/>
                    </a:cubicBezTo>
                    <a:cubicBezTo>
                      <a:pt x="1252131" y="961794"/>
                      <a:pt x="1218271" y="1009023"/>
                      <a:pt x="1218948" y="1063926"/>
                    </a:cubicBezTo>
                    <a:cubicBezTo>
                      <a:pt x="1248317" y="1130733"/>
                      <a:pt x="1211749" y="1024449"/>
                      <a:pt x="1285204" y="1273124"/>
                    </a:cubicBezTo>
                    <a:cubicBezTo>
                      <a:pt x="1358659" y="1521799"/>
                      <a:pt x="1611018" y="2315180"/>
                      <a:pt x="1659681" y="2555976"/>
                    </a:cubicBezTo>
                    <a:lnTo>
                      <a:pt x="0" y="2581376"/>
                    </a:lnTo>
                    <a:cubicBezTo>
                      <a:pt x="105465" y="2339522"/>
                      <a:pt x="237818" y="1549978"/>
                      <a:pt x="301748" y="1298525"/>
                    </a:cubicBezTo>
                    <a:cubicBezTo>
                      <a:pt x="365678" y="1047072"/>
                      <a:pt x="383847" y="1145948"/>
                      <a:pt x="383582" y="1072658"/>
                    </a:cubicBezTo>
                    <a:cubicBezTo>
                      <a:pt x="383317" y="999368"/>
                      <a:pt x="322385" y="968673"/>
                      <a:pt x="300160" y="858787"/>
                    </a:cubicBezTo>
                    <a:cubicBezTo>
                      <a:pt x="277935" y="748901"/>
                      <a:pt x="224588" y="556474"/>
                      <a:pt x="250232" y="413343"/>
                    </a:cubicBezTo>
                    <a:close/>
                  </a:path>
                </a:pathLst>
              </a:cu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83" name="グループ化 182"/>
              <p:cNvGrpSpPr/>
              <p:nvPr/>
            </p:nvGrpSpPr>
            <p:grpSpPr>
              <a:xfrm>
                <a:off x="5147591" y="3178942"/>
                <a:ext cx="956614" cy="1357389"/>
                <a:chOff x="5161130" y="3178942"/>
                <a:chExt cx="956614" cy="1357389"/>
              </a:xfrm>
            </p:grpSpPr>
            <p:sp>
              <p:nvSpPr>
                <p:cNvPr id="184" name="角丸四角形 23"/>
                <p:cNvSpPr/>
                <p:nvPr/>
              </p:nvSpPr>
              <p:spPr>
                <a:xfrm rot="21412956">
                  <a:off x="5161130" y="3211345"/>
                  <a:ext cx="956614" cy="202969"/>
                </a:xfrm>
                <a:custGeom>
                  <a:avLst/>
                  <a:gdLst>
                    <a:gd name="connsiteX0" fmla="*/ 0 w 978701"/>
                    <a:gd name="connsiteY0" fmla="*/ 33338 h 200025"/>
                    <a:gd name="connsiteX1" fmla="*/ 33338 w 978701"/>
                    <a:gd name="connsiteY1" fmla="*/ 0 h 200025"/>
                    <a:gd name="connsiteX2" fmla="*/ 945363 w 978701"/>
                    <a:gd name="connsiteY2" fmla="*/ 0 h 200025"/>
                    <a:gd name="connsiteX3" fmla="*/ 978701 w 978701"/>
                    <a:gd name="connsiteY3" fmla="*/ 33338 h 200025"/>
                    <a:gd name="connsiteX4" fmla="*/ 978701 w 978701"/>
                    <a:gd name="connsiteY4" fmla="*/ 166687 h 200025"/>
                    <a:gd name="connsiteX5" fmla="*/ 945363 w 978701"/>
                    <a:gd name="connsiteY5" fmla="*/ 200025 h 200025"/>
                    <a:gd name="connsiteX6" fmla="*/ 33338 w 978701"/>
                    <a:gd name="connsiteY6" fmla="*/ 200025 h 200025"/>
                    <a:gd name="connsiteX7" fmla="*/ 0 w 978701"/>
                    <a:gd name="connsiteY7" fmla="*/ 166687 h 200025"/>
                    <a:gd name="connsiteX8" fmla="*/ 0 w 978701"/>
                    <a:gd name="connsiteY8" fmla="*/ 33338 h 200025"/>
                    <a:gd name="connsiteX0" fmla="*/ 0 w 978701"/>
                    <a:gd name="connsiteY0" fmla="*/ 33338 h 200025"/>
                    <a:gd name="connsiteX1" fmla="*/ 57115 w 978701"/>
                    <a:gd name="connsiteY1" fmla="*/ 1295 h 200025"/>
                    <a:gd name="connsiteX2" fmla="*/ 945363 w 978701"/>
                    <a:gd name="connsiteY2" fmla="*/ 0 h 200025"/>
                    <a:gd name="connsiteX3" fmla="*/ 978701 w 978701"/>
                    <a:gd name="connsiteY3" fmla="*/ 33338 h 200025"/>
                    <a:gd name="connsiteX4" fmla="*/ 978701 w 978701"/>
                    <a:gd name="connsiteY4" fmla="*/ 166687 h 200025"/>
                    <a:gd name="connsiteX5" fmla="*/ 945363 w 978701"/>
                    <a:gd name="connsiteY5" fmla="*/ 200025 h 200025"/>
                    <a:gd name="connsiteX6" fmla="*/ 33338 w 978701"/>
                    <a:gd name="connsiteY6" fmla="*/ 200025 h 200025"/>
                    <a:gd name="connsiteX7" fmla="*/ 0 w 978701"/>
                    <a:gd name="connsiteY7" fmla="*/ 166687 h 200025"/>
                    <a:gd name="connsiteX8" fmla="*/ 0 w 978701"/>
                    <a:gd name="connsiteY8" fmla="*/ 33338 h 200025"/>
                    <a:gd name="connsiteX0" fmla="*/ 32123 w 978701"/>
                    <a:gd name="connsiteY0" fmla="*/ 56551 h 200025"/>
                    <a:gd name="connsiteX1" fmla="*/ 57115 w 978701"/>
                    <a:gd name="connsiteY1" fmla="*/ 1295 h 200025"/>
                    <a:gd name="connsiteX2" fmla="*/ 945363 w 978701"/>
                    <a:gd name="connsiteY2" fmla="*/ 0 h 200025"/>
                    <a:gd name="connsiteX3" fmla="*/ 978701 w 978701"/>
                    <a:gd name="connsiteY3" fmla="*/ 33338 h 200025"/>
                    <a:gd name="connsiteX4" fmla="*/ 978701 w 978701"/>
                    <a:gd name="connsiteY4" fmla="*/ 166687 h 200025"/>
                    <a:gd name="connsiteX5" fmla="*/ 945363 w 978701"/>
                    <a:gd name="connsiteY5" fmla="*/ 200025 h 200025"/>
                    <a:gd name="connsiteX6" fmla="*/ 33338 w 978701"/>
                    <a:gd name="connsiteY6" fmla="*/ 200025 h 200025"/>
                    <a:gd name="connsiteX7" fmla="*/ 0 w 978701"/>
                    <a:gd name="connsiteY7" fmla="*/ 166687 h 200025"/>
                    <a:gd name="connsiteX8" fmla="*/ 32123 w 978701"/>
                    <a:gd name="connsiteY8" fmla="*/ 56551 h 200025"/>
                    <a:gd name="connsiteX0" fmla="*/ 16310 w 962888"/>
                    <a:gd name="connsiteY0" fmla="*/ 56551 h 200025"/>
                    <a:gd name="connsiteX1" fmla="*/ 41302 w 962888"/>
                    <a:gd name="connsiteY1" fmla="*/ 1295 h 200025"/>
                    <a:gd name="connsiteX2" fmla="*/ 929550 w 962888"/>
                    <a:gd name="connsiteY2" fmla="*/ 0 h 200025"/>
                    <a:gd name="connsiteX3" fmla="*/ 962888 w 962888"/>
                    <a:gd name="connsiteY3" fmla="*/ 33338 h 200025"/>
                    <a:gd name="connsiteX4" fmla="*/ 962888 w 962888"/>
                    <a:gd name="connsiteY4" fmla="*/ 166687 h 200025"/>
                    <a:gd name="connsiteX5" fmla="*/ 929550 w 962888"/>
                    <a:gd name="connsiteY5" fmla="*/ 200025 h 200025"/>
                    <a:gd name="connsiteX6" fmla="*/ 17525 w 962888"/>
                    <a:gd name="connsiteY6" fmla="*/ 200025 h 200025"/>
                    <a:gd name="connsiteX7" fmla="*/ 8 w 962888"/>
                    <a:gd name="connsiteY7" fmla="*/ 138931 h 200025"/>
                    <a:gd name="connsiteX8" fmla="*/ 16310 w 962888"/>
                    <a:gd name="connsiteY8" fmla="*/ 56551 h 200025"/>
                    <a:gd name="connsiteX0" fmla="*/ 25715 w 972293"/>
                    <a:gd name="connsiteY0" fmla="*/ 56551 h 201367"/>
                    <a:gd name="connsiteX1" fmla="*/ 50707 w 972293"/>
                    <a:gd name="connsiteY1" fmla="*/ 1295 h 201367"/>
                    <a:gd name="connsiteX2" fmla="*/ 938955 w 972293"/>
                    <a:gd name="connsiteY2" fmla="*/ 0 h 201367"/>
                    <a:gd name="connsiteX3" fmla="*/ 972293 w 972293"/>
                    <a:gd name="connsiteY3" fmla="*/ 33338 h 201367"/>
                    <a:gd name="connsiteX4" fmla="*/ 972293 w 972293"/>
                    <a:gd name="connsiteY4" fmla="*/ 166687 h 201367"/>
                    <a:gd name="connsiteX5" fmla="*/ 938955 w 972293"/>
                    <a:gd name="connsiteY5" fmla="*/ 200025 h 201367"/>
                    <a:gd name="connsiteX6" fmla="*/ 7779 w 972293"/>
                    <a:gd name="connsiteY6" fmla="*/ 201367 h 201367"/>
                    <a:gd name="connsiteX7" fmla="*/ 9413 w 972293"/>
                    <a:gd name="connsiteY7" fmla="*/ 138931 h 201367"/>
                    <a:gd name="connsiteX8" fmla="*/ 25715 w 972293"/>
                    <a:gd name="connsiteY8" fmla="*/ 56551 h 201367"/>
                    <a:gd name="connsiteX0" fmla="*/ 25715 w 972293"/>
                    <a:gd name="connsiteY0" fmla="*/ 58153 h 202969"/>
                    <a:gd name="connsiteX1" fmla="*/ 50707 w 972293"/>
                    <a:gd name="connsiteY1" fmla="*/ 2897 h 202969"/>
                    <a:gd name="connsiteX2" fmla="*/ 953351 w 972293"/>
                    <a:gd name="connsiteY2" fmla="*/ 0 h 202969"/>
                    <a:gd name="connsiteX3" fmla="*/ 972293 w 972293"/>
                    <a:gd name="connsiteY3" fmla="*/ 34940 h 202969"/>
                    <a:gd name="connsiteX4" fmla="*/ 972293 w 972293"/>
                    <a:gd name="connsiteY4" fmla="*/ 168289 h 202969"/>
                    <a:gd name="connsiteX5" fmla="*/ 938955 w 972293"/>
                    <a:gd name="connsiteY5" fmla="*/ 201627 h 202969"/>
                    <a:gd name="connsiteX6" fmla="*/ 7779 w 972293"/>
                    <a:gd name="connsiteY6" fmla="*/ 202969 h 202969"/>
                    <a:gd name="connsiteX7" fmla="*/ 9413 w 972293"/>
                    <a:gd name="connsiteY7" fmla="*/ 140533 h 202969"/>
                    <a:gd name="connsiteX8" fmla="*/ 25715 w 972293"/>
                    <a:gd name="connsiteY8" fmla="*/ 58153 h 202969"/>
                    <a:gd name="connsiteX0" fmla="*/ 25715 w 972293"/>
                    <a:gd name="connsiteY0" fmla="*/ 58153 h 202969"/>
                    <a:gd name="connsiteX1" fmla="*/ 50707 w 972293"/>
                    <a:gd name="connsiteY1" fmla="*/ 2897 h 202969"/>
                    <a:gd name="connsiteX2" fmla="*/ 953351 w 972293"/>
                    <a:gd name="connsiteY2" fmla="*/ 0 h 202969"/>
                    <a:gd name="connsiteX3" fmla="*/ 937450 w 972293"/>
                    <a:gd name="connsiteY3" fmla="*/ 61660 h 202969"/>
                    <a:gd name="connsiteX4" fmla="*/ 972293 w 972293"/>
                    <a:gd name="connsiteY4" fmla="*/ 168289 h 202969"/>
                    <a:gd name="connsiteX5" fmla="*/ 938955 w 972293"/>
                    <a:gd name="connsiteY5" fmla="*/ 201627 h 202969"/>
                    <a:gd name="connsiteX6" fmla="*/ 7779 w 972293"/>
                    <a:gd name="connsiteY6" fmla="*/ 202969 h 202969"/>
                    <a:gd name="connsiteX7" fmla="*/ 9413 w 972293"/>
                    <a:gd name="connsiteY7" fmla="*/ 140533 h 202969"/>
                    <a:gd name="connsiteX8" fmla="*/ 25715 w 972293"/>
                    <a:gd name="connsiteY8" fmla="*/ 58153 h 202969"/>
                    <a:gd name="connsiteX0" fmla="*/ 25715 w 958781"/>
                    <a:gd name="connsiteY0" fmla="*/ 58153 h 202969"/>
                    <a:gd name="connsiteX1" fmla="*/ 50707 w 958781"/>
                    <a:gd name="connsiteY1" fmla="*/ 2897 h 202969"/>
                    <a:gd name="connsiteX2" fmla="*/ 953351 w 958781"/>
                    <a:gd name="connsiteY2" fmla="*/ 0 h 202969"/>
                    <a:gd name="connsiteX3" fmla="*/ 937450 w 958781"/>
                    <a:gd name="connsiteY3" fmla="*/ 61660 h 202969"/>
                    <a:gd name="connsiteX4" fmla="*/ 940688 w 958781"/>
                    <a:gd name="connsiteY4" fmla="*/ 135566 h 202969"/>
                    <a:gd name="connsiteX5" fmla="*/ 938955 w 958781"/>
                    <a:gd name="connsiteY5" fmla="*/ 201627 h 202969"/>
                    <a:gd name="connsiteX6" fmla="*/ 7779 w 958781"/>
                    <a:gd name="connsiteY6" fmla="*/ 202969 h 202969"/>
                    <a:gd name="connsiteX7" fmla="*/ 9413 w 958781"/>
                    <a:gd name="connsiteY7" fmla="*/ 140533 h 202969"/>
                    <a:gd name="connsiteX8" fmla="*/ 25715 w 958781"/>
                    <a:gd name="connsiteY8" fmla="*/ 58153 h 202969"/>
                    <a:gd name="connsiteX0" fmla="*/ 25715 w 959036"/>
                    <a:gd name="connsiteY0" fmla="*/ 58153 h 202969"/>
                    <a:gd name="connsiteX1" fmla="*/ 50707 w 959036"/>
                    <a:gd name="connsiteY1" fmla="*/ 2897 h 202969"/>
                    <a:gd name="connsiteX2" fmla="*/ 953351 w 959036"/>
                    <a:gd name="connsiteY2" fmla="*/ 0 h 202969"/>
                    <a:gd name="connsiteX3" fmla="*/ 939568 w 959036"/>
                    <a:gd name="connsiteY3" fmla="*/ 66545 h 202969"/>
                    <a:gd name="connsiteX4" fmla="*/ 940688 w 959036"/>
                    <a:gd name="connsiteY4" fmla="*/ 135566 h 202969"/>
                    <a:gd name="connsiteX5" fmla="*/ 938955 w 959036"/>
                    <a:gd name="connsiteY5" fmla="*/ 201627 h 202969"/>
                    <a:gd name="connsiteX6" fmla="*/ 7779 w 959036"/>
                    <a:gd name="connsiteY6" fmla="*/ 202969 h 202969"/>
                    <a:gd name="connsiteX7" fmla="*/ 9413 w 959036"/>
                    <a:gd name="connsiteY7" fmla="*/ 140533 h 202969"/>
                    <a:gd name="connsiteX8" fmla="*/ 25715 w 959036"/>
                    <a:gd name="connsiteY8" fmla="*/ 58153 h 202969"/>
                    <a:gd name="connsiteX0" fmla="*/ 37344 w 959036"/>
                    <a:gd name="connsiteY0" fmla="*/ 63557 h 202969"/>
                    <a:gd name="connsiteX1" fmla="*/ 50707 w 959036"/>
                    <a:gd name="connsiteY1" fmla="*/ 2897 h 202969"/>
                    <a:gd name="connsiteX2" fmla="*/ 953351 w 959036"/>
                    <a:gd name="connsiteY2" fmla="*/ 0 h 202969"/>
                    <a:gd name="connsiteX3" fmla="*/ 939568 w 959036"/>
                    <a:gd name="connsiteY3" fmla="*/ 66545 h 202969"/>
                    <a:gd name="connsiteX4" fmla="*/ 940688 w 959036"/>
                    <a:gd name="connsiteY4" fmla="*/ 135566 h 202969"/>
                    <a:gd name="connsiteX5" fmla="*/ 938955 w 959036"/>
                    <a:gd name="connsiteY5" fmla="*/ 201627 h 202969"/>
                    <a:gd name="connsiteX6" fmla="*/ 7779 w 959036"/>
                    <a:gd name="connsiteY6" fmla="*/ 202969 h 202969"/>
                    <a:gd name="connsiteX7" fmla="*/ 9413 w 959036"/>
                    <a:gd name="connsiteY7" fmla="*/ 140533 h 202969"/>
                    <a:gd name="connsiteX8" fmla="*/ 37344 w 959036"/>
                    <a:gd name="connsiteY8" fmla="*/ 63557 h 202969"/>
                    <a:gd name="connsiteX0" fmla="*/ 34922 w 956614"/>
                    <a:gd name="connsiteY0" fmla="*/ 63557 h 202969"/>
                    <a:gd name="connsiteX1" fmla="*/ 48285 w 956614"/>
                    <a:gd name="connsiteY1" fmla="*/ 2897 h 202969"/>
                    <a:gd name="connsiteX2" fmla="*/ 950929 w 956614"/>
                    <a:gd name="connsiteY2" fmla="*/ 0 h 202969"/>
                    <a:gd name="connsiteX3" fmla="*/ 937146 w 956614"/>
                    <a:gd name="connsiteY3" fmla="*/ 66545 h 202969"/>
                    <a:gd name="connsiteX4" fmla="*/ 938266 w 956614"/>
                    <a:gd name="connsiteY4" fmla="*/ 135566 h 202969"/>
                    <a:gd name="connsiteX5" fmla="*/ 936533 w 956614"/>
                    <a:gd name="connsiteY5" fmla="*/ 201627 h 202969"/>
                    <a:gd name="connsiteX6" fmla="*/ 5357 w 956614"/>
                    <a:gd name="connsiteY6" fmla="*/ 202969 h 202969"/>
                    <a:gd name="connsiteX7" fmla="*/ 21905 w 956614"/>
                    <a:gd name="connsiteY7" fmla="*/ 129421 h 202969"/>
                    <a:gd name="connsiteX8" fmla="*/ 34922 w 956614"/>
                    <a:gd name="connsiteY8" fmla="*/ 63557 h 202969"/>
                    <a:gd name="connsiteX0" fmla="*/ 34922 w 956614"/>
                    <a:gd name="connsiteY0" fmla="*/ 63557 h 202969"/>
                    <a:gd name="connsiteX1" fmla="*/ 48285 w 956614"/>
                    <a:gd name="connsiteY1" fmla="*/ 2897 h 202969"/>
                    <a:gd name="connsiteX2" fmla="*/ 950929 w 956614"/>
                    <a:gd name="connsiteY2" fmla="*/ 0 h 202969"/>
                    <a:gd name="connsiteX3" fmla="*/ 937146 w 956614"/>
                    <a:gd name="connsiteY3" fmla="*/ 66545 h 202969"/>
                    <a:gd name="connsiteX4" fmla="*/ 938266 w 956614"/>
                    <a:gd name="connsiteY4" fmla="*/ 135566 h 202969"/>
                    <a:gd name="connsiteX5" fmla="*/ 936533 w 956614"/>
                    <a:gd name="connsiteY5" fmla="*/ 201627 h 202969"/>
                    <a:gd name="connsiteX6" fmla="*/ 454357 w 956614"/>
                    <a:gd name="connsiteY6" fmla="*/ 135441 h 202969"/>
                    <a:gd name="connsiteX7" fmla="*/ 5357 w 956614"/>
                    <a:gd name="connsiteY7" fmla="*/ 202969 h 202969"/>
                    <a:gd name="connsiteX8" fmla="*/ 21905 w 956614"/>
                    <a:gd name="connsiteY8" fmla="*/ 129421 h 202969"/>
                    <a:gd name="connsiteX9" fmla="*/ 34922 w 956614"/>
                    <a:gd name="connsiteY9" fmla="*/ 63557 h 202969"/>
                    <a:gd name="connsiteX0" fmla="*/ 34922 w 956614"/>
                    <a:gd name="connsiteY0" fmla="*/ 63557 h 202969"/>
                    <a:gd name="connsiteX1" fmla="*/ 48285 w 956614"/>
                    <a:gd name="connsiteY1" fmla="*/ 2897 h 202969"/>
                    <a:gd name="connsiteX2" fmla="*/ 462562 w 956614"/>
                    <a:gd name="connsiteY2" fmla="*/ 28572 h 202969"/>
                    <a:gd name="connsiteX3" fmla="*/ 950929 w 956614"/>
                    <a:gd name="connsiteY3" fmla="*/ 0 h 202969"/>
                    <a:gd name="connsiteX4" fmla="*/ 937146 w 956614"/>
                    <a:gd name="connsiteY4" fmla="*/ 66545 h 202969"/>
                    <a:gd name="connsiteX5" fmla="*/ 938266 w 956614"/>
                    <a:gd name="connsiteY5" fmla="*/ 135566 h 202969"/>
                    <a:gd name="connsiteX6" fmla="*/ 936533 w 956614"/>
                    <a:gd name="connsiteY6" fmla="*/ 201627 h 202969"/>
                    <a:gd name="connsiteX7" fmla="*/ 454357 w 956614"/>
                    <a:gd name="connsiteY7" fmla="*/ 135441 h 202969"/>
                    <a:gd name="connsiteX8" fmla="*/ 5357 w 956614"/>
                    <a:gd name="connsiteY8" fmla="*/ 202969 h 202969"/>
                    <a:gd name="connsiteX9" fmla="*/ 21905 w 956614"/>
                    <a:gd name="connsiteY9" fmla="*/ 129421 h 202969"/>
                    <a:gd name="connsiteX10" fmla="*/ 34922 w 956614"/>
                    <a:gd name="connsiteY10" fmla="*/ 63557 h 202969"/>
                    <a:gd name="connsiteX0" fmla="*/ 34922 w 956614"/>
                    <a:gd name="connsiteY0" fmla="*/ 63557 h 202969"/>
                    <a:gd name="connsiteX1" fmla="*/ 48285 w 956614"/>
                    <a:gd name="connsiteY1" fmla="*/ 2897 h 202969"/>
                    <a:gd name="connsiteX2" fmla="*/ 317003 w 956614"/>
                    <a:gd name="connsiteY2" fmla="*/ 30184 h 202969"/>
                    <a:gd name="connsiteX3" fmla="*/ 950929 w 956614"/>
                    <a:gd name="connsiteY3" fmla="*/ 0 h 202969"/>
                    <a:gd name="connsiteX4" fmla="*/ 937146 w 956614"/>
                    <a:gd name="connsiteY4" fmla="*/ 66545 h 202969"/>
                    <a:gd name="connsiteX5" fmla="*/ 938266 w 956614"/>
                    <a:gd name="connsiteY5" fmla="*/ 135566 h 202969"/>
                    <a:gd name="connsiteX6" fmla="*/ 936533 w 956614"/>
                    <a:gd name="connsiteY6" fmla="*/ 201627 h 202969"/>
                    <a:gd name="connsiteX7" fmla="*/ 454357 w 956614"/>
                    <a:gd name="connsiteY7" fmla="*/ 135441 h 202969"/>
                    <a:gd name="connsiteX8" fmla="*/ 5357 w 956614"/>
                    <a:gd name="connsiteY8" fmla="*/ 202969 h 202969"/>
                    <a:gd name="connsiteX9" fmla="*/ 21905 w 956614"/>
                    <a:gd name="connsiteY9" fmla="*/ 129421 h 202969"/>
                    <a:gd name="connsiteX10" fmla="*/ 34922 w 956614"/>
                    <a:gd name="connsiteY10" fmla="*/ 63557 h 202969"/>
                    <a:gd name="connsiteX0" fmla="*/ 34922 w 956614"/>
                    <a:gd name="connsiteY0" fmla="*/ 63557 h 202969"/>
                    <a:gd name="connsiteX1" fmla="*/ 48285 w 956614"/>
                    <a:gd name="connsiteY1" fmla="*/ 2897 h 202969"/>
                    <a:gd name="connsiteX2" fmla="*/ 317003 w 956614"/>
                    <a:gd name="connsiteY2" fmla="*/ 30184 h 202969"/>
                    <a:gd name="connsiteX3" fmla="*/ 950929 w 956614"/>
                    <a:gd name="connsiteY3" fmla="*/ 0 h 202969"/>
                    <a:gd name="connsiteX4" fmla="*/ 937146 w 956614"/>
                    <a:gd name="connsiteY4" fmla="*/ 66545 h 202969"/>
                    <a:gd name="connsiteX5" fmla="*/ 938266 w 956614"/>
                    <a:gd name="connsiteY5" fmla="*/ 135566 h 202969"/>
                    <a:gd name="connsiteX6" fmla="*/ 936533 w 956614"/>
                    <a:gd name="connsiteY6" fmla="*/ 201627 h 202969"/>
                    <a:gd name="connsiteX7" fmla="*/ 662773 w 956614"/>
                    <a:gd name="connsiteY7" fmla="*/ 118174 h 202969"/>
                    <a:gd name="connsiteX8" fmla="*/ 5357 w 956614"/>
                    <a:gd name="connsiteY8" fmla="*/ 202969 h 202969"/>
                    <a:gd name="connsiteX9" fmla="*/ 21905 w 956614"/>
                    <a:gd name="connsiteY9" fmla="*/ 129421 h 202969"/>
                    <a:gd name="connsiteX10" fmla="*/ 34922 w 956614"/>
                    <a:gd name="connsiteY10" fmla="*/ 63557 h 202969"/>
                    <a:gd name="connsiteX0" fmla="*/ 34922 w 956614"/>
                    <a:gd name="connsiteY0" fmla="*/ 63557 h 202969"/>
                    <a:gd name="connsiteX1" fmla="*/ 48285 w 956614"/>
                    <a:gd name="connsiteY1" fmla="*/ 2897 h 202969"/>
                    <a:gd name="connsiteX2" fmla="*/ 317003 w 956614"/>
                    <a:gd name="connsiteY2" fmla="*/ 30184 h 202969"/>
                    <a:gd name="connsiteX3" fmla="*/ 950929 w 956614"/>
                    <a:gd name="connsiteY3" fmla="*/ 0 h 202969"/>
                    <a:gd name="connsiteX4" fmla="*/ 937146 w 956614"/>
                    <a:gd name="connsiteY4" fmla="*/ 66545 h 202969"/>
                    <a:gd name="connsiteX5" fmla="*/ 938266 w 956614"/>
                    <a:gd name="connsiteY5" fmla="*/ 135566 h 202969"/>
                    <a:gd name="connsiteX6" fmla="*/ 936533 w 956614"/>
                    <a:gd name="connsiteY6" fmla="*/ 201627 h 202969"/>
                    <a:gd name="connsiteX7" fmla="*/ 566239 w 956614"/>
                    <a:gd name="connsiteY7" fmla="*/ 139149 h 202969"/>
                    <a:gd name="connsiteX8" fmla="*/ 5357 w 956614"/>
                    <a:gd name="connsiteY8" fmla="*/ 202969 h 202969"/>
                    <a:gd name="connsiteX9" fmla="*/ 21905 w 956614"/>
                    <a:gd name="connsiteY9" fmla="*/ 129421 h 202969"/>
                    <a:gd name="connsiteX10" fmla="*/ 34922 w 956614"/>
                    <a:gd name="connsiteY10" fmla="*/ 63557 h 2029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956614" h="202969">
                      <a:moveTo>
                        <a:pt x="34922" y="63557"/>
                      </a:moveTo>
                      <a:cubicBezTo>
                        <a:pt x="34922" y="45145"/>
                        <a:pt x="29873" y="2897"/>
                        <a:pt x="48285" y="2897"/>
                      </a:cubicBezTo>
                      <a:cubicBezTo>
                        <a:pt x="186809" y="3530"/>
                        <a:pt x="178479" y="29551"/>
                        <a:pt x="317003" y="30184"/>
                      </a:cubicBezTo>
                      <a:lnTo>
                        <a:pt x="950929" y="0"/>
                      </a:lnTo>
                      <a:cubicBezTo>
                        <a:pt x="969341" y="0"/>
                        <a:pt x="937146" y="48133"/>
                        <a:pt x="937146" y="66545"/>
                      </a:cubicBezTo>
                      <a:cubicBezTo>
                        <a:pt x="937519" y="89552"/>
                        <a:pt x="937893" y="112559"/>
                        <a:pt x="938266" y="135566"/>
                      </a:cubicBezTo>
                      <a:cubicBezTo>
                        <a:pt x="938266" y="153978"/>
                        <a:pt x="954945" y="201627"/>
                        <a:pt x="936533" y="201627"/>
                      </a:cubicBezTo>
                      <a:cubicBezTo>
                        <a:pt x="772264" y="200835"/>
                        <a:pt x="730508" y="139941"/>
                        <a:pt x="566239" y="139149"/>
                      </a:cubicBezTo>
                      <a:lnTo>
                        <a:pt x="5357" y="202969"/>
                      </a:lnTo>
                      <a:cubicBezTo>
                        <a:pt x="-13055" y="202969"/>
                        <a:pt x="21905" y="147833"/>
                        <a:pt x="21905" y="129421"/>
                      </a:cubicBezTo>
                      <a:lnTo>
                        <a:pt x="34922" y="63557"/>
                      </a:lnTo>
                      <a:close/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>
                  <a:solidFill>
                    <a:schemeClr val="accent5">
                      <a:lumMod val="50000"/>
                    </a:schemeClr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85" name="円/楕円 24"/>
                <p:cNvSpPr/>
                <p:nvPr/>
              </p:nvSpPr>
              <p:spPr>
                <a:xfrm flipH="1">
                  <a:off x="5736586" y="3329705"/>
                  <a:ext cx="205118" cy="1206626"/>
                </a:xfrm>
                <a:custGeom>
                  <a:avLst/>
                  <a:gdLst>
                    <a:gd name="connsiteX0" fmla="*/ 0 w 240506"/>
                    <a:gd name="connsiteY0" fmla="*/ 218140 h 436279"/>
                    <a:gd name="connsiteX1" fmla="*/ 120253 w 240506"/>
                    <a:gd name="connsiteY1" fmla="*/ 0 h 436279"/>
                    <a:gd name="connsiteX2" fmla="*/ 240506 w 240506"/>
                    <a:gd name="connsiteY2" fmla="*/ 218140 h 436279"/>
                    <a:gd name="connsiteX3" fmla="*/ 120253 w 240506"/>
                    <a:gd name="connsiteY3" fmla="*/ 436280 h 436279"/>
                    <a:gd name="connsiteX4" fmla="*/ 0 w 240506"/>
                    <a:gd name="connsiteY4" fmla="*/ 218140 h 436279"/>
                    <a:gd name="connsiteX0" fmla="*/ 0 w 240506"/>
                    <a:gd name="connsiteY0" fmla="*/ 172896 h 391036"/>
                    <a:gd name="connsiteX1" fmla="*/ 120253 w 240506"/>
                    <a:gd name="connsiteY1" fmla="*/ 0 h 391036"/>
                    <a:gd name="connsiteX2" fmla="*/ 240506 w 240506"/>
                    <a:gd name="connsiteY2" fmla="*/ 172896 h 391036"/>
                    <a:gd name="connsiteX3" fmla="*/ 120253 w 240506"/>
                    <a:gd name="connsiteY3" fmla="*/ 391036 h 391036"/>
                    <a:gd name="connsiteX4" fmla="*/ 0 w 240506"/>
                    <a:gd name="connsiteY4" fmla="*/ 172896 h 391036"/>
                    <a:gd name="connsiteX0" fmla="*/ 0 w 190500"/>
                    <a:gd name="connsiteY0" fmla="*/ 72184 h 399313"/>
                    <a:gd name="connsiteX1" fmla="*/ 70247 w 190500"/>
                    <a:gd name="connsiteY1" fmla="*/ 6444 h 399313"/>
                    <a:gd name="connsiteX2" fmla="*/ 190500 w 190500"/>
                    <a:gd name="connsiteY2" fmla="*/ 179340 h 399313"/>
                    <a:gd name="connsiteX3" fmla="*/ 70247 w 190500"/>
                    <a:gd name="connsiteY3" fmla="*/ 397480 h 399313"/>
                    <a:gd name="connsiteX4" fmla="*/ 0 w 190500"/>
                    <a:gd name="connsiteY4" fmla="*/ 72184 h 399313"/>
                    <a:gd name="connsiteX0" fmla="*/ 0 w 178594"/>
                    <a:gd name="connsiteY0" fmla="*/ 73385 h 398690"/>
                    <a:gd name="connsiteX1" fmla="*/ 70247 w 178594"/>
                    <a:gd name="connsiteY1" fmla="*/ 7645 h 398690"/>
                    <a:gd name="connsiteX2" fmla="*/ 178594 w 178594"/>
                    <a:gd name="connsiteY2" fmla="*/ 82910 h 398690"/>
                    <a:gd name="connsiteX3" fmla="*/ 70247 w 178594"/>
                    <a:gd name="connsiteY3" fmla="*/ 398681 h 398690"/>
                    <a:gd name="connsiteX4" fmla="*/ 0 w 178594"/>
                    <a:gd name="connsiteY4" fmla="*/ 73385 h 398690"/>
                    <a:gd name="connsiteX0" fmla="*/ 0 w 178594"/>
                    <a:gd name="connsiteY0" fmla="*/ 68000 h 393305"/>
                    <a:gd name="connsiteX1" fmla="*/ 70247 w 178594"/>
                    <a:gd name="connsiteY1" fmla="*/ 11785 h 393305"/>
                    <a:gd name="connsiteX2" fmla="*/ 178594 w 178594"/>
                    <a:gd name="connsiteY2" fmla="*/ 77525 h 393305"/>
                    <a:gd name="connsiteX3" fmla="*/ 70247 w 178594"/>
                    <a:gd name="connsiteY3" fmla="*/ 393296 h 393305"/>
                    <a:gd name="connsiteX4" fmla="*/ 0 w 178594"/>
                    <a:gd name="connsiteY4" fmla="*/ 68000 h 393305"/>
                    <a:gd name="connsiteX0" fmla="*/ 0 w 207169"/>
                    <a:gd name="connsiteY0" fmla="*/ 86846 h 412177"/>
                    <a:gd name="connsiteX1" fmla="*/ 70247 w 207169"/>
                    <a:gd name="connsiteY1" fmla="*/ 30631 h 412177"/>
                    <a:gd name="connsiteX2" fmla="*/ 207169 w 207169"/>
                    <a:gd name="connsiteY2" fmla="*/ 65414 h 412177"/>
                    <a:gd name="connsiteX3" fmla="*/ 70247 w 207169"/>
                    <a:gd name="connsiteY3" fmla="*/ 412142 h 412177"/>
                    <a:gd name="connsiteX4" fmla="*/ 0 w 207169"/>
                    <a:gd name="connsiteY4" fmla="*/ 86846 h 412177"/>
                    <a:gd name="connsiteX0" fmla="*/ 0 w 207169"/>
                    <a:gd name="connsiteY0" fmla="*/ 67482 h 392813"/>
                    <a:gd name="connsiteX1" fmla="*/ 70247 w 207169"/>
                    <a:gd name="connsiteY1" fmla="*/ 11267 h 392813"/>
                    <a:gd name="connsiteX2" fmla="*/ 207169 w 207169"/>
                    <a:gd name="connsiteY2" fmla="*/ 46050 h 392813"/>
                    <a:gd name="connsiteX3" fmla="*/ 70247 w 207169"/>
                    <a:gd name="connsiteY3" fmla="*/ 392778 h 392813"/>
                    <a:gd name="connsiteX4" fmla="*/ 0 w 207169"/>
                    <a:gd name="connsiteY4" fmla="*/ 67482 h 392813"/>
                    <a:gd name="connsiteX0" fmla="*/ 3919 w 211088"/>
                    <a:gd name="connsiteY0" fmla="*/ 67482 h 392811"/>
                    <a:gd name="connsiteX1" fmla="*/ 74166 w 211088"/>
                    <a:gd name="connsiteY1" fmla="*/ 11267 h 392811"/>
                    <a:gd name="connsiteX2" fmla="*/ 211088 w 211088"/>
                    <a:gd name="connsiteY2" fmla="*/ 46050 h 392811"/>
                    <a:gd name="connsiteX3" fmla="*/ 74166 w 211088"/>
                    <a:gd name="connsiteY3" fmla="*/ 392778 h 392811"/>
                    <a:gd name="connsiteX4" fmla="*/ 3919 w 211088"/>
                    <a:gd name="connsiteY4" fmla="*/ 67482 h 392811"/>
                    <a:gd name="connsiteX0" fmla="*/ 3919 w 211088"/>
                    <a:gd name="connsiteY0" fmla="*/ 73522 h 398851"/>
                    <a:gd name="connsiteX1" fmla="*/ 74166 w 211088"/>
                    <a:gd name="connsiteY1" fmla="*/ 17307 h 398851"/>
                    <a:gd name="connsiteX2" fmla="*/ 211088 w 211088"/>
                    <a:gd name="connsiteY2" fmla="*/ 52090 h 398851"/>
                    <a:gd name="connsiteX3" fmla="*/ 74166 w 211088"/>
                    <a:gd name="connsiteY3" fmla="*/ 398818 h 398851"/>
                    <a:gd name="connsiteX4" fmla="*/ 3919 w 211088"/>
                    <a:gd name="connsiteY4" fmla="*/ 73522 h 398851"/>
                    <a:gd name="connsiteX0" fmla="*/ 3919 w 224114"/>
                    <a:gd name="connsiteY0" fmla="*/ 60032 h 385361"/>
                    <a:gd name="connsiteX1" fmla="*/ 74166 w 224114"/>
                    <a:gd name="connsiteY1" fmla="*/ 3817 h 385361"/>
                    <a:gd name="connsiteX2" fmla="*/ 211088 w 224114"/>
                    <a:gd name="connsiteY2" fmla="*/ 38600 h 385361"/>
                    <a:gd name="connsiteX3" fmla="*/ 74166 w 224114"/>
                    <a:gd name="connsiteY3" fmla="*/ 385328 h 385361"/>
                    <a:gd name="connsiteX4" fmla="*/ 3919 w 224114"/>
                    <a:gd name="connsiteY4" fmla="*/ 60032 h 385361"/>
                    <a:gd name="connsiteX0" fmla="*/ 3960 w 228670"/>
                    <a:gd name="connsiteY0" fmla="*/ 85078 h 410639"/>
                    <a:gd name="connsiteX1" fmla="*/ 74207 w 228670"/>
                    <a:gd name="connsiteY1" fmla="*/ 28863 h 410639"/>
                    <a:gd name="connsiteX2" fmla="*/ 215892 w 228670"/>
                    <a:gd name="connsiteY2" fmla="*/ 23165 h 410639"/>
                    <a:gd name="connsiteX3" fmla="*/ 74207 w 228670"/>
                    <a:gd name="connsiteY3" fmla="*/ 410374 h 410639"/>
                    <a:gd name="connsiteX4" fmla="*/ 3960 w 228670"/>
                    <a:gd name="connsiteY4" fmla="*/ 85078 h 410639"/>
                    <a:gd name="connsiteX0" fmla="*/ 3650 w 235571"/>
                    <a:gd name="connsiteY0" fmla="*/ 48042 h 409100"/>
                    <a:gd name="connsiteX1" fmla="*/ 81040 w 235571"/>
                    <a:gd name="connsiteY1" fmla="*/ 27546 h 409100"/>
                    <a:gd name="connsiteX2" fmla="*/ 222725 w 235571"/>
                    <a:gd name="connsiteY2" fmla="*/ 21848 h 409100"/>
                    <a:gd name="connsiteX3" fmla="*/ 81040 w 235571"/>
                    <a:gd name="connsiteY3" fmla="*/ 409057 h 409100"/>
                    <a:gd name="connsiteX4" fmla="*/ 3650 w 235571"/>
                    <a:gd name="connsiteY4" fmla="*/ 48042 h 409100"/>
                    <a:gd name="connsiteX0" fmla="*/ 456 w 219814"/>
                    <a:gd name="connsiteY0" fmla="*/ 53204 h 414265"/>
                    <a:gd name="connsiteX1" fmla="*/ 111184 w 219814"/>
                    <a:gd name="connsiteY1" fmla="*/ 35089 h 414265"/>
                    <a:gd name="connsiteX2" fmla="*/ 219531 w 219814"/>
                    <a:gd name="connsiteY2" fmla="*/ 27010 h 414265"/>
                    <a:gd name="connsiteX3" fmla="*/ 77846 w 219814"/>
                    <a:gd name="connsiteY3" fmla="*/ 414219 h 414265"/>
                    <a:gd name="connsiteX4" fmla="*/ 456 w 219814"/>
                    <a:gd name="connsiteY4" fmla="*/ 53204 h 414265"/>
                    <a:gd name="connsiteX0" fmla="*/ 456 w 228341"/>
                    <a:gd name="connsiteY0" fmla="*/ 39490 h 400551"/>
                    <a:gd name="connsiteX1" fmla="*/ 111184 w 228341"/>
                    <a:gd name="connsiteY1" fmla="*/ 21375 h 400551"/>
                    <a:gd name="connsiteX2" fmla="*/ 219531 w 228341"/>
                    <a:gd name="connsiteY2" fmla="*/ 13296 h 400551"/>
                    <a:gd name="connsiteX3" fmla="*/ 77846 w 228341"/>
                    <a:gd name="connsiteY3" fmla="*/ 400505 h 400551"/>
                    <a:gd name="connsiteX4" fmla="*/ 456 w 228341"/>
                    <a:gd name="connsiteY4" fmla="*/ 39490 h 400551"/>
                    <a:gd name="connsiteX0" fmla="*/ 1906 w 229791"/>
                    <a:gd name="connsiteY0" fmla="*/ 39490 h 400547"/>
                    <a:gd name="connsiteX1" fmla="*/ 112634 w 229791"/>
                    <a:gd name="connsiteY1" fmla="*/ 21375 h 400547"/>
                    <a:gd name="connsiteX2" fmla="*/ 220981 w 229791"/>
                    <a:gd name="connsiteY2" fmla="*/ 13296 h 400547"/>
                    <a:gd name="connsiteX3" fmla="*/ 79296 w 229791"/>
                    <a:gd name="connsiteY3" fmla="*/ 400505 h 400547"/>
                    <a:gd name="connsiteX4" fmla="*/ 1906 w 229791"/>
                    <a:gd name="connsiteY4" fmla="*/ 39490 h 400547"/>
                    <a:gd name="connsiteX0" fmla="*/ 1906 w 223211"/>
                    <a:gd name="connsiteY0" fmla="*/ 39634 h 400691"/>
                    <a:gd name="connsiteX1" fmla="*/ 112634 w 223211"/>
                    <a:gd name="connsiteY1" fmla="*/ 21519 h 400691"/>
                    <a:gd name="connsiteX2" fmla="*/ 220981 w 223211"/>
                    <a:gd name="connsiteY2" fmla="*/ 13440 h 400691"/>
                    <a:gd name="connsiteX3" fmla="*/ 79296 w 223211"/>
                    <a:gd name="connsiteY3" fmla="*/ 400649 h 400691"/>
                    <a:gd name="connsiteX4" fmla="*/ 1906 w 223211"/>
                    <a:gd name="connsiteY4" fmla="*/ 39634 h 400691"/>
                    <a:gd name="connsiteX0" fmla="*/ 1906 w 223449"/>
                    <a:gd name="connsiteY0" fmla="*/ 34390 h 395447"/>
                    <a:gd name="connsiteX1" fmla="*/ 112634 w 223449"/>
                    <a:gd name="connsiteY1" fmla="*/ 16275 h 395447"/>
                    <a:gd name="connsiteX2" fmla="*/ 220981 w 223449"/>
                    <a:gd name="connsiteY2" fmla="*/ 8196 h 395447"/>
                    <a:gd name="connsiteX3" fmla="*/ 79296 w 223449"/>
                    <a:gd name="connsiteY3" fmla="*/ 395405 h 395447"/>
                    <a:gd name="connsiteX4" fmla="*/ 1906 w 223449"/>
                    <a:gd name="connsiteY4" fmla="*/ 34390 h 395447"/>
                    <a:gd name="connsiteX0" fmla="*/ 1940 w 230529"/>
                    <a:gd name="connsiteY0" fmla="*/ 28707 h 389744"/>
                    <a:gd name="connsiteX1" fmla="*/ 112668 w 230529"/>
                    <a:gd name="connsiteY1" fmla="*/ 10592 h 389744"/>
                    <a:gd name="connsiteX2" fmla="*/ 228159 w 230529"/>
                    <a:gd name="connsiteY2" fmla="*/ 9657 h 389744"/>
                    <a:gd name="connsiteX3" fmla="*/ 79330 w 230529"/>
                    <a:gd name="connsiteY3" fmla="*/ 389722 h 389744"/>
                    <a:gd name="connsiteX4" fmla="*/ 1940 w 230529"/>
                    <a:gd name="connsiteY4" fmla="*/ 28707 h 389744"/>
                    <a:gd name="connsiteX0" fmla="*/ 408 w 226850"/>
                    <a:gd name="connsiteY0" fmla="*/ 49277 h 410316"/>
                    <a:gd name="connsiteX1" fmla="*/ 108755 w 226850"/>
                    <a:gd name="connsiteY1" fmla="*/ 26400 h 410316"/>
                    <a:gd name="connsiteX2" fmla="*/ 226627 w 226850"/>
                    <a:gd name="connsiteY2" fmla="*/ 30227 h 410316"/>
                    <a:gd name="connsiteX3" fmla="*/ 77798 w 226850"/>
                    <a:gd name="connsiteY3" fmla="*/ 410292 h 410316"/>
                    <a:gd name="connsiteX4" fmla="*/ 408 w 226850"/>
                    <a:gd name="connsiteY4" fmla="*/ 49277 h 410316"/>
                    <a:gd name="connsiteX0" fmla="*/ 408 w 238463"/>
                    <a:gd name="connsiteY0" fmla="*/ 34867 h 395906"/>
                    <a:gd name="connsiteX1" fmla="*/ 108755 w 238463"/>
                    <a:gd name="connsiteY1" fmla="*/ 11990 h 395906"/>
                    <a:gd name="connsiteX2" fmla="*/ 226627 w 238463"/>
                    <a:gd name="connsiteY2" fmla="*/ 15817 h 395906"/>
                    <a:gd name="connsiteX3" fmla="*/ 77798 w 238463"/>
                    <a:gd name="connsiteY3" fmla="*/ 395882 h 395906"/>
                    <a:gd name="connsiteX4" fmla="*/ 408 w 238463"/>
                    <a:gd name="connsiteY4" fmla="*/ 34867 h 395906"/>
                    <a:gd name="connsiteX0" fmla="*/ 2456 w 240511"/>
                    <a:gd name="connsiteY0" fmla="*/ 28425 h 389462"/>
                    <a:gd name="connsiteX1" fmla="*/ 110803 w 240511"/>
                    <a:gd name="connsiteY1" fmla="*/ 5548 h 389462"/>
                    <a:gd name="connsiteX2" fmla="*/ 228675 w 240511"/>
                    <a:gd name="connsiteY2" fmla="*/ 9375 h 389462"/>
                    <a:gd name="connsiteX3" fmla="*/ 79846 w 240511"/>
                    <a:gd name="connsiteY3" fmla="*/ 389440 h 389462"/>
                    <a:gd name="connsiteX4" fmla="*/ 2456 w 240511"/>
                    <a:gd name="connsiteY4" fmla="*/ 28425 h 389462"/>
                    <a:gd name="connsiteX0" fmla="*/ 1085 w 227761"/>
                    <a:gd name="connsiteY0" fmla="*/ 63708 h 620001"/>
                    <a:gd name="connsiteX1" fmla="*/ 109432 w 227761"/>
                    <a:gd name="connsiteY1" fmla="*/ 40831 h 620001"/>
                    <a:gd name="connsiteX2" fmla="*/ 227304 w 227761"/>
                    <a:gd name="connsiteY2" fmla="*/ 44658 h 620001"/>
                    <a:gd name="connsiteX3" fmla="*/ 64188 w 227761"/>
                    <a:gd name="connsiteY3" fmla="*/ 619985 h 620001"/>
                    <a:gd name="connsiteX4" fmla="*/ 1085 w 227761"/>
                    <a:gd name="connsiteY4" fmla="*/ 63708 h 620001"/>
                    <a:gd name="connsiteX0" fmla="*/ 1085 w 233238"/>
                    <a:gd name="connsiteY0" fmla="*/ 48865 h 605158"/>
                    <a:gd name="connsiteX1" fmla="*/ 109432 w 233238"/>
                    <a:gd name="connsiteY1" fmla="*/ 25988 h 605158"/>
                    <a:gd name="connsiteX2" fmla="*/ 227304 w 233238"/>
                    <a:gd name="connsiteY2" fmla="*/ 29815 h 605158"/>
                    <a:gd name="connsiteX3" fmla="*/ 64188 w 233238"/>
                    <a:gd name="connsiteY3" fmla="*/ 605142 h 605158"/>
                    <a:gd name="connsiteX4" fmla="*/ 1085 w 233238"/>
                    <a:gd name="connsiteY4" fmla="*/ 48865 h 605158"/>
                    <a:gd name="connsiteX0" fmla="*/ 5536 w 237689"/>
                    <a:gd name="connsiteY0" fmla="*/ 37356 h 593647"/>
                    <a:gd name="connsiteX1" fmla="*/ 113883 w 237689"/>
                    <a:gd name="connsiteY1" fmla="*/ 14479 h 593647"/>
                    <a:gd name="connsiteX2" fmla="*/ 231755 w 237689"/>
                    <a:gd name="connsiteY2" fmla="*/ 18306 h 593647"/>
                    <a:gd name="connsiteX3" fmla="*/ 68639 w 237689"/>
                    <a:gd name="connsiteY3" fmla="*/ 593633 h 593647"/>
                    <a:gd name="connsiteX4" fmla="*/ 5536 w 237689"/>
                    <a:gd name="connsiteY4" fmla="*/ 37356 h 593647"/>
                    <a:gd name="connsiteX0" fmla="*/ 3108 w 235261"/>
                    <a:gd name="connsiteY0" fmla="*/ 37356 h 593646"/>
                    <a:gd name="connsiteX1" fmla="*/ 111455 w 235261"/>
                    <a:gd name="connsiteY1" fmla="*/ 14479 h 593646"/>
                    <a:gd name="connsiteX2" fmla="*/ 229327 w 235261"/>
                    <a:gd name="connsiteY2" fmla="*/ 18306 h 593646"/>
                    <a:gd name="connsiteX3" fmla="*/ 66211 w 235261"/>
                    <a:gd name="connsiteY3" fmla="*/ 593633 h 593646"/>
                    <a:gd name="connsiteX4" fmla="*/ 3108 w 235261"/>
                    <a:gd name="connsiteY4" fmla="*/ 37356 h 593646"/>
                    <a:gd name="connsiteX0" fmla="*/ 3108 w 240500"/>
                    <a:gd name="connsiteY0" fmla="*/ 32151 h 588441"/>
                    <a:gd name="connsiteX1" fmla="*/ 111455 w 240500"/>
                    <a:gd name="connsiteY1" fmla="*/ 9274 h 588441"/>
                    <a:gd name="connsiteX2" fmla="*/ 229327 w 240500"/>
                    <a:gd name="connsiteY2" fmla="*/ 13101 h 588441"/>
                    <a:gd name="connsiteX3" fmla="*/ 66211 w 240500"/>
                    <a:gd name="connsiteY3" fmla="*/ 588428 h 588441"/>
                    <a:gd name="connsiteX4" fmla="*/ 3108 w 240500"/>
                    <a:gd name="connsiteY4" fmla="*/ 32151 h 588441"/>
                    <a:gd name="connsiteX0" fmla="*/ 9324 w 246716"/>
                    <a:gd name="connsiteY0" fmla="*/ 32151 h 593496"/>
                    <a:gd name="connsiteX1" fmla="*/ 117671 w 246716"/>
                    <a:gd name="connsiteY1" fmla="*/ 9274 h 593496"/>
                    <a:gd name="connsiteX2" fmla="*/ 235543 w 246716"/>
                    <a:gd name="connsiteY2" fmla="*/ 13101 h 593496"/>
                    <a:gd name="connsiteX3" fmla="*/ 72427 w 246716"/>
                    <a:gd name="connsiteY3" fmla="*/ 588428 h 593496"/>
                    <a:gd name="connsiteX4" fmla="*/ 12896 w 246716"/>
                    <a:gd name="connsiteY4" fmla="*/ 279928 h 593496"/>
                    <a:gd name="connsiteX5" fmla="*/ 9324 w 246716"/>
                    <a:gd name="connsiteY5" fmla="*/ 32151 h 593496"/>
                    <a:gd name="connsiteX0" fmla="*/ 9324 w 239922"/>
                    <a:gd name="connsiteY0" fmla="*/ 40930 h 602275"/>
                    <a:gd name="connsiteX1" fmla="*/ 117671 w 239922"/>
                    <a:gd name="connsiteY1" fmla="*/ 18053 h 602275"/>
                    <a:gd name="connsiteX2" fmla="*/ 235543 w 239922"/>
                    <a:gd name="connsiteY2" fmla="*/ 21880 h 602275"/>
                    <a:gd name="connsiteX3" fmla="*/ 201015 w 239922"/>
                    <a:gd name="connsiteY3" fmla="*/ 288706 h 602275"/>
                    <a:gd name="connsiteX4" fmla="*/ 72427 w 239922"/>
                    <a:gd name="connsiteY4" fmla="*/ 597207 h 602275"/>
                    <a:gd name="connsiteX5" fmla="*/ 12896 w 239922"/>
                    <a:gd name="connsiteY5" fmla="*/ 288707 h 602275"/>
                    <a:gd name="connsiteX6" fmla="*/ 9324 w 239922"/>
                    <a:gd name="connsiteY6" fmla="*/ 40930 h 602275"/>
                    <a:gd name="connsiteX0" fmla="*/ 9324 w 240612"/>
                    <a:gd name="connsiteY0" fmla="*/ 32572 h 593917"/>
                    <a:gd name="connsiteX1" fmla="*/ 117671 w 240612"/>
                    <a:gd name="connsiteY1" fmla="*/ 9695 h 593917"/>
                    <a:gd name="connsiteX2" fmla="*/ 235543 w 240612"/>
                    <a:gd name="connsiteY2" fmla="*/ 13522 h 593917"/>
                    <a:gd name="connsiteX3" fmla="*/ 201015 w 240612"/>
                    <a:gd name="connsiteY3" fmla="*/ 280348 h 593917"/>
                    <a:gd name="connsiteX4" fmla="*/ 72427 w 240612"/>
                    <a:gd name="connsiteY4" fmla="*/ 588849 h 593917"/>
                    <a:gd name="connsiteX5" fmla="*/ 12896 w 240612"/>
                    <a:gd name="connsiteY5" fmla="*/ 280349 h 593917"/>
                    <a:gd name="connsiteX6" fmla="*/ 9324 w 240612"/>
                    <a:gd name="connsiteY6" fmla="*/ 32572 h 593917"/>
                    <a:gd name="connsiteX0" fmla="*/ 9324 w 240612"/>
                    <a:gd name="connsiteY0" fmla="*/ 32572 h 1021909"/>
                    <a:gd name="connsiteX1" fmla="*/ 117671 w 240612"/>
                    <a:gd name="connsiteY1" fmla="*/ 9695 h 1021909"/>
                    <a:gd name="connsiteX2" fmla="*/ 235543 w 240612"/>
                    <a:gd name="connsiteY2" fmla="*/ 13522 h 1021909"/>
                    <a:gd name="connsiteX3" fmla="*/ 201015 w 240612"/>
                    <a:gd name="connsiteY3" fmla="*/ 280348 h 1021909"/>
                    <a:gd name="connsiteX4" fmla="*/ 31946 w 240612"/>
                    <a:gd name="connsiteY4" fmla="*/ 1019855 h 1021909"/>
                    <a:gd name="connsiteX5" fmla="*/ 12896 w 240612"/>
                    <a:gd name="connsiteY5" fmla="*/ 280349 h 1021909"/>
                    <a:gd name="connsiteX6" fmla="*/ 9324 w 240612"/>
                    <a:gd name="connsiteY6" fmla="*/ 32572 h 1021909"/>
                    <a:gd name="connsiteX0" fmla="*/ 9324 w 242112"/>
                    <a:gd name="connsiteY0" fmla="*/ 41280 h 1028563"/>
                    <a:gd name="connsiteX1" fmla="*/ 117671 w 242112"/>
                    <a:gd name="connsiteY1" fmla="*/ 18403 h 1028563"/>
                    <a:gd name="connsiteX2" fmla="*/ 235543 w 242112"/>
                    <a:gd name="connsiteY2" fmla="*/ 22230 h 1028563"/>
                    <a:gd name="connsiteX3" fmla="*/ 210540 w 242112"/>
                    <a:gd name="connsiteY3" fmla="*/ 293819 h 1028563"/>
                    <a:gd name="connsiteX4" fmla="*/ 31946 w 242112"/>
                    <a:gd name="connsiteY4" fmla="*/ 1028563 h 1028563"/>
                    <a:gd name="connsiteX5" fmla="*/ 12896 w 242112"/>
                    <a:gd name="connsiteY5" fmla="*/ 289057 h 1028563"/>
                    <a:gd name="connsiteX6" fmla="*/ 9324 w 242112"/>
                    <a:gd name="connsiteY6" fmla="*/ 41280 h 1028563"/>
                    <a:gd name="connsiteX0" fmla="*/ 22617 w 255405"/>
                    <a:gd name="connsiteY0" fmla="*/ 41280 h 1028564"/>
                    <a:gd name="connsiteX1" fmla="*/ 130964 w 255405"/>
                    <a:gd name="connsiteY1" fmla="*/ 18403 h 1028564"/>
                    <a:gd name="connsiteX2" fmla="*/ 248836 w 255405"/>
                    <a:gd name="connsiteY2" fmla="*/ 22230 h 1028564"/>
                    <a:gd name="connsiteX3" fmla="*/ 223833 w 255405"/>
                    <a:gd name="connsiteY3" fmla="*/ 293819 h 1028564"/>
                    <a:gd name="connsiteX4" fmla="*/ 45239 w 255405"/>
                    <a:gd name="connsiteY4" fmla="*/ 1028563 h 1028564"/>
                    <a:gd name="connsiteX5" fmla="*/ 4757 w 255405"/>
                    <a:gd name="connsiteY5" fmla="*/ 300963 h 1028564"/>
                    <a:gd name="connsiteX6" fmla="*/ 22617 w 255405"/>
                    <a:gd name="connsiteY6" fmla="*/ 41280 h 1028564"/>
                    <a:gd name="connsiteX0" fmla="*/ 22617 w 255405"/>
                    <a:gd name="connsiteY0" fmla="*/ 41280 h 1028564"/>
                    <a:gd name="connsiteX1" fmla="*/ 130964 w 255405"/>
                    <a:gd name="connsiteY1" fmla="*/ 18403 h 1028564"/>
                    <a:gd name="connsiteX2" fmla="*/ 248836 w 255405"/>
                    <a:gd name="connsiteY2" fmla="*/ 22230 h 1028564"/>
                    <a:gd name="connsiteX3" fmla="*/ 223833 w 255405"/>
                    <a:gd name="connsiteY3" fmla="*/ 293819 h 1028564"/>
                    <a:gd name="connsiteX4" fmla="*/ 45239 w 255405"/>
                    <a:gd name="connsiteY4" fmla="*/ 1028563 h 1028564"/>
                    <a:gd name="connsiteX5" fmla="*/ 4757 w 255405"/>
                    <a:gd name="connsiteY5" fmla="*/ 300963 h 1028564"/>
                    <a:gd name="connsiteX6" fmla="*/ 22617 w 255405"/>
                    <a:gd name="connsiteY6" fmla="*/ 41280 h 1028564"/>
                    <a:gd name="connsiteX0" fmla="*/ 19475 w 252263"/>
                    <a:gd name="connsiteY0" fmla="*/ 41280 h 1028564"/>
                    <a:gd name="connsiteX1" fmla="*/ 127822 w 252263"/>
                    <a:gd name="connsiteY1" fmla="*/ 18403 h 1028564"/>
                    <a:gd name="connsiteX2" fmla="*/ 245694 w 252263"/>
                    <a:gd name="connsiteY2" fmla="*/ 22230 h 1028564"/>
                    <a:gd name="connsiteX3" fmla="*/ 220691 w 252263"/>
                    <a:gd name="connsiteY3" fmla="*/ 293819 h 1028564"/>
                    <a:gd name="connsiteX4" fmla="*/ 42097 w 252263"/>
                    <a:gd name="connsiteY4" fmla="*/ 1028563 h 1028564"/>
                    <a:gd name="connsiteX5" fmla="*/ 1615 w 252263"/>
                    <a:gd name="connsiteY5" fmla="*/ 300963 h 1028564"/>
                    <a:gd name="connsiteX6" fmla="*/ 19475 w 252263"/>
                    <a:gd name="connsiteY6" fmla="*/ 41280 h 1028564"/>
                    <a:gd name="connsiteX0" fmla="*/ 18674 w 251462"/>
                    <a:gd name="connsiteY0" fmla="*/ 41280 h 1028564"/>
                    <a:gd name="connsiteX1" fmla="*/ 127021 w 251462"/>
                    <a:gd name="connsiteY1" fmla="*/ 18403 h 1028564"/>
                    <a:gd name="connsiteX2" fmla="*/ 244893 w 251462"/>
                    <a:gd name="connsiteY2" fmla="*/ 22230 h 1028564"/>
                    <a:gd name="connsiteX3" fmla="*/ 219890 w 251462"/>
                    <a:gd name="connsiteY3" fmla="*/ 293819 h 1028564"/>
                    <a:gd name="connsiteX4" fmla="*/ 41296 w 251462"/>
                    <a:gd name="connsiteY4" fmla="*/ 1028563 h 1028564"/>
                    <a:gd name="connsiteX5" fmla="*/ 814 w 251462"/>
                    <a:gd name="connsiteY5" fmla="*/ 300963 h 1028564"/>
                    <a:gd name="connsiteX6" fmla="*/ 18674 w 251462"/>
                    <a:gd name="connsiteY6" fmla="*/ 41280 h 1028564"/>
                    <a:gd name="connsiteX0" fmla="*/ 18674 w 256892"/>
                    <a:gd name="connsiteY0" fmla="*/ 30857 h 1018141"/>
                    <a:gd name="connsiteX1" fmla="*/ 127021 w 256892"/>
                    <a:gd name="connsiteY1" fmla="*/ 7980 h 1018141"/>
                    <a:gd name="connsiteX2" fmla="*/ 244893 w 256892"/>
                    <a:gd name="connsiteY2" fmla="*/ 11807 h 1018141"/>
                    <a:gd name="connsiteX3" fmla="*/ 219890 w 256892"/>
                    <a:gd name="connsiteY3" fmla="*/ 283396 h 1018141"/>
                    <a:gd name="connsiteX4" fmla="*/ 41296 w 256892"/>
                    <a:gd name="connsiteY4" fmla="*/ 1018140 h 1018141"/>
                    <a:gd name="connsiteX5" fmla="*/ 814 w 256892"/>
                    <a:gd name="connsiteY5" fmla="*/ 290540 h 1018141"/>
                    <a:gd name="connsiteX6" fmla="*/ 18674 w 256892"/>
                    <a:gd name="connsiteY6" fmla="*/ 30857 h 1018141"/>
                    <a:gd name="connsiteX0" fmla="*/ 18674 w 256892"/>
                    <a:gd name="connsiteY0" fmla="*/ 30857 h 1182447"/>
                    <a:gd name="connsiteX1" fmla="*/ 127021 w 256892"/>
                    <a:gd name="connsiteY1" fmla="*/ 7980 h 1182447"/>
                    <a:gd name="connsiteX2" fmla="*/ 244893 w 256892"/>
                    <a:gd name="connsiteY2" fmla="*/ 11807 h 1182447"/>
                    <a:gd name="connsiteX3" fmla="*/ 219890 w 256892"/>
                    <a:gd name="connsiteY3" fmla="*/ 283396 h 1182447"/>
                    <a:gd name="connsiteX4" fmla="*/ 43678 w 256892"/>
                    <a:gd name="connsiteY4" fmla="*/ 1182446 h 1182447"/>
                    <a:gd name="connsiteX5" fmla="*/ 814 w 256892"/>
                    <a:gd name="connsiteY5" fmla="*/ 290540 h 1182447"/>
                    <a:gd name="connsiteX6" fmla="*/ 18674 w 256892"/>
                    <a:gd name="connsiteY6" fmla="*/ 30857 h 1182447"/>
                    <a:gd name="connsiteX0" fmla="*/ 18674 w 256892"/>
                    <a:gd name="connsiteY0" fmla="*/ 30857 h 1254296"/>
                    <a:gd name="connsiteX1" fmla="*/ 127021 w 256892"/>
                    <a:gd name="connsiteY1" fmla="*/ 7980 h 1254296"/>
                    <a:gd name="connsiteX2" fmla="*/ 244893 w 256892"/>
                    <a:gd name="connsiteY2" fmla="*/ 11807 h 1254296"/>
                    <a:gd name="connsiteX3" fmla="*/ 219890 w 256892"/>
                    <a:gd name="connsiteY3" fmla="*/ 283396 h 1254296"/>
                    <a:gd name="connsiteX4" fmla="*/ 136546 w 256892"/>
                    <a:gd name="connsiteY4" fmla="*/ 1097783 h 1254296"/>
                    <a:gd name="connsiteX5" fmla="*/ 43678 w 256892"/>
                    <a:gd name="connsiteY5" fmla="*/ 1182446 h 1254296"/>
                    <a:gd name="connsiteX6" fmla="*/ 814 w 256892"/>
                    <a:gd name="connsiteY6" fmla="*/ 290540 h 1254296"/>
                    <a:gd name="connsiteX7" fmla="*/ 18674 w 256892"/>
                    <a:gd name="connsiteY7" fmla="*/ 30857 h 1254296"/>
                    <a:gd name="connsiteX0" fmla="*/ 18674 w 256892"/>
                    <a:gd name="connsiteY0" fmla="*/ 30857 h 1238309"/>
                    <a:gd name="connsiteX1" fmla="*/ 127021 w 256892"/>
                    <a:gd name="connsiteY1" fmla="*/ 7980 h 1238309"/>
                    <a:gd name="connsiteX2" fmla="*/ 244893 w 256892"/>
                    <a:gd name="connsiteY2" fmla="*/ 11807 h 1238309"/>
                    <a:gd name="connsiteX3" fmla="*/ 219890 w 256892"/>
                    <a:gd name="connsiteY3" fmla="*/ 283396 h 1238309"/>
                    <a:gd name="connsiteX4" fmla="*/ 136546 w 256892"/>
                    <a:gd name="connsiteY4" fmla="*/ 1097783 h 1238309"/>
                    <a:gd name="connsiteX5" fmla="*/ 43678 w 256892"/>
                    <a:gd name="connsiteY5" fmla="*/ 1182446 h 1238309"/>
                    <a:gd name="connsiteX6" fmla="*/ 814 w 256892"/>
                    <a:gd name="connsiteY6" fmla="*/ 290540 h 1238309"/>
                    <a:gd name="connsiteX7" fmla="*/ 18674 w 256892"/>
                    <a:gd name="connsiteY7" fmla="*/ 30857 h 1238309"/>
                    <a:gd name="connsiteX0" fmla="*/ 18674 w 256892"/>
                    <a:gd name="connsiteY0" fmla="*/ 30857 h 1209642"/>
                    <a:gd name="connsiteX1" fmla="*/ 127021 w 256892"/>
                    <a:gd name="connsiteY1" fmla="*/ 7980 h 1209642"/>
                    <a:gd name="connsiteX2" fmla="*/ 244893 w 256892"/>
                    <a:gd name="connsiteY2" fmla="*/ 11807 h 1209642"/>
                    <a:gd name="connsiteX3" fmla="*/ 219890 w 256892"/>
                    <a:gd name="connsiteY3" fmla="*/ 283396 h 1209642"/>
                    <a:gd name="connsiteX4" fmla="*/ 136546 w 256892"/>
                    <a:gd name="connsiteY4" fmla="*/ 1097783 h 1209642"/>
                    <a:gd name="connsiteX5" fmla="*/ 19866 w 256892"/>
                    <a:gd name="connsiteY5" fmla="*/ 1144346 h 1209642"/>
                    <a:gd name="connsiteX6" fmla="*/ 814 w 256892"/>
                    <a:gd name="connsiteY6" fmla="*/ 290540 h 1209642"/>
                    <a:gd name="connsiteX7" fmla="*/ 18674 w 256892"/>
                    <a:gd name="connsiteY7" fmla="*/ 30857 h 1209642"/>
                    <a:gd name="connsiteX0" fmla="*/ 18674 w 256892"/>
                    <a:gd name="connsiteY0" fmla="*/ 30857 h 1154205"/>
                    <a:gd name="connsiteX1" fmla="*/ 127021 w 256892"/>
                    <a:gd name="connsiteY1" fmla="*/ 7980 h 1154205"/>
                    <a:gd name="connsiteX2" fmla="*/ 244893 w 256892"/>
                    <a:gd name="connsiteY2" fmla="*/ 11807 h 1154205"/>
                    <a:gd name="connsiteX3" fmla="*/ 219890 w 256892"/>
                    <a:gd name="connsiteY3" fmla="*/ 283396 h 1154205"/>
                    <a:gd name="connsiteX4" fmla="*/ 136546 w 256892"/>
                    <a:gd name="connsiteY4" fmla="*/ 1097783 h 1154205"/>
                    <a:gd name="connsiteX5" fmla="*/ 19866 w 256892"/>
                    <a:gd name="connsiteY5" fmla="*/ 1144346 h 1154205"/>
                    <a:gd name="connsiteX6" fmla="*/ 814 w 256892"/>
                    <a:gd name="connsiteY6" fmla="*/ 290540 h 1154205"/>
                    <a:gd name="connsiteX7" fmla="*/ 18674 w 256892"/>
                    <a:gd name="connsiteY7" fmla="*/ 30857 h 1154205"/>
                    <a:gd name="connsiteX0" fmla="*/ 18674 w 256892"/>
                    <a:gd name="connsiteY0" fmla="*/ 30857 h 1243818"/>
                    <a:gd name="connsiteX1" fmla="*/ 127021 w 256892"/>
                    <a:gd name="connsiteY1" fmla="*/ 7980 h 1243818"/>
                    <a:gd name="connsiteX2" fmla="*/ 244893 w 256892"/>
                    <a:gd name="connsiteY2" fmla="*/ 11807 h 1243818"/>
                    <a:gd name="connsiteX3" fmla="*/ 219890 w 256892"/>
                    <a:gd name="connsiteY3" fmla="*/ 283396 h 1243818"/>
                    <a:gd name="connsiteX4" fmla="*/ 100828 w 256892"/>
                    <a:gd name="connsiteY4" fmla="*/ 1173983 h 1243818"/>
                    <a:gd name="connsiteX5" fmla="*/ 19866 w 256892"/>
                    <a:gd name="connsiteY5" fmla="*/ 1144346 h 1243818"/>
                    <a:gd name="connsiteX6" fmla="*/ 814 w 256892"/>
                    <a:gd name="connsiteY6" fmla="*/ 290540 h 1243818"/>
                    <a:gd name="connsiteX7" fmla="*/ 18674 w 256892"/>
                    <a:gd name="connsiteY7" fmla="*/ 30857 h 1243818"/>
                    <a:gd name="connsiteX0" fmla="*/ 18674 w 256892"/>
                    <a:gd name="connsiteY0" fmla="*/ 30857 h 1226772"/>
                    <a:gd name="connsiteX1" fmla="*/ 127021 w 256892"/>
                    <a:gd name="connsiteY1" fmla="*/ 7980 h 1226772"/>
                    <a:gd name="connsiteX2" fmla="*/ 244893 w 256892"/>
                    <a:gd name="connsiteY2" fmla="*/ 11807 h 1226772"/>
                    <a:gd name="connsiteX3" fmla="*/ 219890 w 256892"/>
                    <a:gd name="connsiteY3" fmla="*/ 283396 h 1226772"/>
                    <a:gd name="connsiteX4" fmla="*/ 100828 w 256892"/>
                    <a:gd name="connsiteY4" fmla="*/ 1173983 h 1226772"/>
                    <a:gd name="connsiteX5" fmla="*/ 19866 w 256892"/>
                    <a:gd name="connsiteY5" fmla="*/ 1144346 h 1226772"/>
                    <a:gd name="connsiteX6" fmla="*/ 814 w 256892"/>
                    <a:gd name="connsiteY6" fmla="*/ 290540 h 1226772"/>
                    <a:gd name="connsiteX7" fmla="*/ 18674 w 256892"/>
                    <a:gd name="connsiteY7" fmla="*/ 30857 h 1226772"/>
                    <a:gd name="connsiteX0" fmla="*/ 18674 w 256892"/>
                    <a:gd name="connsiteY0" fmla="*/ 30857 h 1226772"/>
                    <a:gd name="connsiteX1" fmla="*/ 127021 w 256892"/>
                    <a:gd name="connsiteY1" fmla="*/ 7980 h 1226772"/>
                    <a:gd name="connsiteX2" fmla="*/ 244893 w 256892"/>
                    <a:gd name="connsiteY2" fmla="*/ 11807 h 1226772"/>
                    <a:gd name="connsiteX3" fmla="*/ 219890 w 256892"/>
                    <a:gd name="connsiteY3" fmla="*/ 283396 h 1226772"/>
                    <a:gd name="connsiteX4" fmla="*/ 100828 w 256892"/>
                    <a:gd name="connsiteY4" fmla="*/ 1173983 h 1226772"/>
                    <a:gd name="connsiteX5" fmla="*/ 19866 w 256892"/>
                    <a:gd name="connsiteY5" fmla="*/ 1144346 h 1226772"/>
                    <a:gd name="connsiteX6" fmla="*/ 814 w 256892"/>
                    <a:gd name="connsiteY6" fmla="*/ 290540 h 1226772"/>
                    <a:gd name="connsiteX7" fmla="*/ 18674 w 256892"/>
                    <a:gd name="connsiteY7" fmla="*/ 30857 h 1226772"/>
                    <a:gd name="connsiteX0" fmla="*/ 18674 w 229885"/>
                    <a:gd name="connsiteY0" fmla="*/ 27117 h 1223032"/>
                    <a:gd name="connsiteX1" fmla="*/ 127021 w 229885"/>
                    <a:gd name="connsiteY1" fmla="*/ 4240 h 1223032"/>
                    <a:gd name="connsiteX2" fmla="*/ 185362 w 229885"/>
                    <a:gd name="connsiteY2" fmla="*/ 91411 h 1223032"/>
                    <a:gd name="connsiteX3" fmla="*/ 219890 w 229885"/>
                    <a:gd name="connsiteY3" fmla="*/ 279656 h 1223032"/>
                    <a:gd name="connsiteX4" fmla="*/ 100828 w 229885"/>
                    <a:gd name="connsiteY4" fmla="*/ 1170243 h 1223032"/>
                    <a:gd name="connsiteX5" fmla="*/ 19866 w 229885"/>
                    <a:gd name="connsiteY5" fmla="*/ 1140606 h 1223032"/>
                    <a:gd name="connsiteX6" fmla="*/ 814 w 229885"/>
                    <a:gd name="connsiteY6" fmla="*/ 286800 h 1223032"/>
                    <a:gd name="connsiteX7" fmla="*/ 18674 w 229885"/>
                    <a:gd name="connsiteY7" fmla="*/ 27117 h 1223032"/>
                    <a:gd name="connsiteX0" fmla="*/ 18674 w 204257"/>
                    <a:gd name="connsiteY0" fmla="*/ 27117 h 1223032"/>
                    <a:gd name="connsiteX1" fmla="*/ 127021 w 204257"/>
                    <a:gd name="connsiteY1" fmla="*/ 4240 h 1223032"/>
                    <a:gd name="connsiteX2" fmla="*/ 185362 w 204257"/>
                    <a:gd name="connsiteY2" fmla="*/ 91411 h 1223032"/>
                    <a:gd name="connsiteX3" fmla="*/ 191315 w 204257"/>
                    <a:gd name="connsiteY3" fmla="*/ 384431 h 1223032"/>
                    <a:gd name="connsiteX4" fmla="*/ 100828 w 204257"/>
                    <a:gd name="connsiteY4" fmla="*/ 1170243 h 1223032"/>
                    <a:gd name="connsiteX5" fmla="*/ 19866 w 204257"/>
                    <a:gd name="connsiteY5" fmla="*/ 1140606 h 1223032"/>
                    <a:gd name="connsiteX6" fmla="*/ 814 w 204257"/>
                    <a:gd name="connsiteY6" fmla="*/ 286800 h 1223032"/>
                    <a:gd name="connsiteX7" fmla="*/ 18674 w 204257"/>
                    <a:gd name="connsiteY7" fmla="*/ 27117 h 1223032"/>
                    <a:gd name="connsiteX0" fmla="*/ 19344 w 205118"/>
                    <a:gd name="connsiteY0" fmla="*/ 10711 h 1206626"/>
                    <a:gd name="connsiteX1" fmla="*/ 122929 w 205118"/>
                    <a:gd name="connsiteY1" fmla="*/ 52128 h 1206626"/>
                    <a:gd name="connsiteX2" fmla="*/ 186032 w 205118"/>
                    <a:gd name="connsiteY2" fmla="*/ 75005 h 1206626"/>
                    <a:gd name="connsiteX3" fmla="*/ 191985 w 205118"/>
                    <a:gd name="connsiteY3" fmla="*/ 368025 h 1206626"/>
                    <a:gd name="connsiteX4" fmla="*/ 101498 w 205118"/>
                    <a:gd name="connsiteY4" fmla="*/ 1153837 h 1206626"/>
                    <a:gd name="connsiteX5" fmla="*/ 20536 w 205118"/>
                    <a:gd name="connsiteY5" fmla="*/ 1124200 h 1206626"/>
                    <a:gd name="connsiteX6" fmla="*/ 1484 w 205118"/>
                    <a:gd name="connsiteY6" fmla="*/ 270394 h 1206626"/>
                    <a:gd name="connsiteX7" fmla="*/ 19344 w 205118"/>
                    <a:gd name="connsiteY7" fmla="*/ 10711 h 12066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05118" h="1206626">
                      <a:moveTo>
                        <a:pt x="19344" y="10711"/>
                      </a:moveTo>
                      <a:cubicBezTo>
                        <a:pt x="39585" y="-25667"/>
                        <a:pt x="95148" y="41412"/>
                        <a:pt x="122929" y="52128"/>
                      </a:cubicBezTo>
                      <a:cubicBezTo>
                        <a:pt x="150710" y="62844"/>
                        <a:pt x="174523" y="22355"/>
                        <a:pt x="186032" y="75005"/>
                      </a:cubicBezTo>
                      <a:cubicBezTo>
                        <a:pt x="197541" y="127655"/>
                        <a:pt x="219171" y="272137"/>
                        <a:pt x="191985" y="368025"/>
                      </a:cubicBezTo>
                      <a:cubicBezTo>
                        <a:pt x="173927" y="497824"/>
                        <a:pt x="133248" y="1142107"/>
                        <a:pt x="101498" y="1153837"/>
                      </a:cubicBezTo>
                      <a:cubicBezTo>
                        <a:pt x="64985" y="1182235"/>
                        <a:pt x="37205" y="1271440"/>
                        <a:pt x="20536" y="1124200"/>
                      </a:cubicBezTo>
                      <a:cubicBezTo>
                        <a:pt x="3867" y="976960"/>
                        <a:pt x="2476" y="367869"/>
                        <a:pt x="1484" y="270394"/>
                      </a:cubicBezTo>
                      <a:cubicBezTo>
                        <a:pt x="-1889" y="177681"/>
                        <a:pt x="-897" y="47089"/>
                        <a:pt x="19344" y="10711"/>
                      </a:cubicBezTo>
                      <a:close/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>
                  <a:solidFill>
                    <a:schemeClr val="accent5">
                      <a:lumMod val="50000"/>
                    </a:schemeClr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86" name="円/楕円 24"/>
                <p:cNvSpPr/>
                <p:nvPr/>
              </p:nvSpPr>
              <p:spPr>
                <a:xfrm>
                  <a:off x="5690373" y="3178942"/>
                  <a:ext cx="256892" cy="1226772"/>
                </a:xfrm>
                <a:custGeom>
                  <a:avLst/>
                  <a:gdLst>
                    <a:gd name="connsiteX0" fmla="*/ 0 w 240506"/>
                    <a:gd name="connsiteY0" fmla="*/ 218140 h 436279"/>
                    <a:gd name="connsiteX1" fmla="*/ 120253 w 240506"/>
                    <a:gd name="connsiteY1" fmla="*/ 0 h 436279"/>
                    <a:gd name="connsiteX2" fmla="*/ 240506 w 240506"/>
                    <a:gd name="connsiteY2" fmla="*/ 218140 h 436279"/>
                    <a:gd name="connsiteX3" fmla="*/ 120253 w 240506"/>
                    <a:gd name="connsiteY3" fmla="*/ 436280 h 436279"/>
                    <a:gd name="connsiteX4" fmla="*/ 0 w 240506"/>
                    <a:gd name="connsiteY4" fmla="*/ 218140 h 436279"/>
                    <a:gd name="connsiteX0" fmla="*/ 0 w 240506"/>
                    <a:gd name="connsiteY0" fmla="*/ 172896 h 391036"/>
                    <a:gd name="connsiteX1" fmla="*/ 120253 w 240506"/>
                    <a:gd name="connsiteY1" fmla="*/ 0 h 391036"/>
                    <a:gd name="connsiteX2" fmla="*/ 240506 w 240506"/>
                    <a:gd name="connsiteY2" fmla="*/ 172896 h 391036"/>
                    <a:gd name="connsiteX3" fmla="*/ 120253 w 240506"/>
                    <a:gd name="connsiteY3" fmla="*/ 391036 h 391036"/>
                    <a:gd name="connsiteX4" fmla="*/ 0 w 240506"/>
                    <a:gd name="connsiteY4" fmla="*/ 172896 h 391036"/>
                    <a:gd name="connsiteX0" fmla="*/ 0 w 190500"/>
                    <a:gd name="connsiteY0" fmla="*/ 72184 h 399313"/>
                    <a:gd name="connsiteX1" fmla="*/ 70247 w 190500"/>
                    <a:gd name="connsiteY1" fmla="*/ 6444 h 399313"/>
                    <a:gd name="connsiteX2" fmla="*/ 190500 w 190500"/>
                    <a:gd name="connsiteY2" fmla="*/ 179340 h 399313"/>
                    <a:gd name="connsiteX3" fmla="*/ 70247 w 190500"/>
                    <a:gd name="connsiteY3" fmla="*/ 397480 h 399313"/>
                    <a:gd name="connsiteX4" fmla="*/ 0 w 190500"/>
                    <a:gd name="connsiteY4" fmla="*/ 72184 h 399313"/>
                    <a:gd name="connsiteX0" fmla="*/ 0 w 178594"/>
                    <a:gd name="connsiteY0" fmla="*/ 73385 h 398690"/>
                    <a:gd name="connsiteX1" fmla="*/ 70247 w 178594"/>
                    <a:gd name="connsiteY1" fmla="*/ 7645 h 398690"/>
                    <a:gd name="connsiteX2" fmla="*/ 178594 w 178594"/>
                    <a:gd name="connsiteY2" fmla="*/ 82910 h 398690"/>
                    <a:gd name="connsiteX3" fmla="*/ 70247 w 178594"/>
                    <a:gd name="connsiteY3" fmla="*/ 398681 h 398690"/>
                    <a:gd name="connsiteX4" fmla="*/ 0 w 178594"/>
                    <a:gd name="connsiteY4" fmla="*/ 73385 h 398690"/>
                    <a:gd name="connsiteX0" fmla="*/ 0 w 178594"/>
                    <a:gd name="connsiteY0" fmla="*/ 68000 h 393305"/>
                    <a:gd name="connsiteX1" fmla="*/ 70247 w 178594"/>
                    <a:gd name="connsiteY1" fmla="*/ 11785 h 393305"/>
                    <a:gd name="connsiteX2" fmla="*/ 178594 w 178594"/>
                    <a:gd name="connsiteY2" fmla="*/ 77525 h 393305"/>
                    <a:gd name="connsiteX3" fmla="*/ 70247 w 178594"/>
                    <a:gd name="connsiteY3" fmla="*/ 393296 h 393305"/>
                    <a:gd name="connsiteX4" fmla="*/ 0 w 178594"/>
                    <a:gd name="connsiteY4" fmla="*/ 68000 h 393305"/>
                    <a:gd name="connsiteX0" fmla="*/ 0 w 207169"/>
                    <a:gd name="connsiteY0" fmla="*/ 86846 h 412177"/>
                    <a:gd name="connsiteX1" fmla="*/ 70247 w 207169"/>
                    <a:gd name="connsiteY1" fmla="*/ 30631 h 412177"/>
                    <a:gd name="connsiteX2" fmla="*/ 207169 w 207169"/>
                    <a:gd name="connsiteY2" fmla="*/ 65414 h 412177"/>
                    <a:gd name="connsiteX3" fmla="*/ 70247 w 207169"/>
                    <a:gd name="connsiteY3" fmla="*/ 412142 h 412177"/>
                    <a:gd name="connsiteX4" fmla="*/ 0 w 207169"/>
                    <a:gd name="connsiteY4" fmla="*/ 86846 h 412177"/>
                    <a:gd name="connsiteX0" fmla="*/ 0 w 207169"/>
                    <a:gd name="connsiteY0" fmla="*/ 67482 h 392813"/>
                    <a:gd name="connsiteX1" fmla="*/ 70247 w 207169"/>
                    <a:gd name="connsiteY1" fmla="*/ 11267 h 392813"/>
                    <a:gd name="connsiteX2" fmla="*/ 207169 w 207169"/>
                    <a:gd name="connsiteY2" fmla="*/ 46050 h 392813"/>
                    <a:gd name="connsiteX3" fmla="*/ 70247 w 207169"/>
                    <a:gd name="connsiteY3" fmla="*/ 392778 h 392813"/>
                    <a:gd name="connsiteX4" fmla="*/ 0 w 207169"/>
                    <a:gd name="connsiteY4" fmla="*/ 67482 h 392813"/>
                    <a:gd name="connsiteX0" fmla="*/ 3919 w 211088"/>
                    <a:gd name="connsiteY0" fmla="*/ 67482 h 392811"/>
                    <a:gd name="connsiteX1" fmla="*/ 74166 w 211088"/>
                    <a:gd name="connsiteY1" fmla="*/ 11267 h 392811"/>
                    <a:gd name="connsiteX2" fmla="*/ 211088 w 211088"/>
                    <a:gd name="connsiteY2" fmla="*/ 46050 h 392811"/>
                    <a:gd name="connsiteX3" fmla="*/ 74166 w 211088"/>
                    <a:gd name="connsiteY3" fmla="*/ 392778 h 392811"/>
                    <a:gd name="connsiteX4" fmla="*/ 3919 w 211088"/>
                    <a:gd name="connsiteY4" fmla="*/ 67482 h 392811"/>
                    <a:gd name="connsiteX0" fmla="*/ 3919 w 211088"/>
                    <a:gd name="connsiteY0" fmla="*/ 73522 h 398851"/>
                    <a:gd name="connsiteX1" fmla="*/ 74166 w 211088"/>
                    <a:gd name="connsiteY1" fmla="*/ 17307 h 398851"/>
                    <a:gd name="connsiteX2" fmla="*/ 211088 w 211088"/>
                    <a:gd name="connsiteY2" fmla="*/ 52090 h 398851"/>
                    <a:gd name="connsiteX3" fmla="*/ 74166 w 211088"/>
                    <a:gd name="connsiteY3" fmla="*/ 398818 h 398851"/>
                    <a:gd name="connsiteX4" fmla="*/ 3919 w 211088"/>
                    <a:gd name="connsiteY4" fmla="*/ 73522 h 398851"/>
                    <a:gd name="connsiteX0" fmla="*/ 3919 w 224114"/>
                    <a:gd name="connsiteY0" fmla="*/ 60032 h 385361"/>
                    <a:gd name="connsiteX1" fmla="*/ 74166 w 224114"/>
                    <a:gd name="connsiteY1" fmla="*/ 3817 h 385361"/>
                    <a:gd name="connsiteX2" fmla="*/ 211088 w 224114"/>
                    <a:gd name="connsiteY2" fmla="*/ 38600 h 385361"/>
                    <a:gd name="connsiteX3" fmla="*/ 74166 w 224114"/>
                    <a:gd name="connsiteY3" fmla="*/ 385328 h 385361"/>
                    <a:gd name="connsiteX4" fmla="*/ 3919 w 224114"/>
                    <a:gd name="connsiteY4" fmla="*/ 60032 h 385361"/>
                    <a:gd name="connsiteX0" fmla="*/ 3960 w 228670"/>
                    <a:gd name="connsiteY0" fmla="*/ 85078 h 410639"/>
                    <a:gd name="connsiteX1" fmla="*/ 74207 w 228670"/>
                    <a:gd name="connsiteY1" fmla="*/ 28863 h 410639"/>
                    <a:gd name="connsiteX2" fmla="*/ 215892 w 228670"/>
                    <a:gd name="connsiteY2" fmla="*/ 23165 h 410639"/>
                    <a:gd name="connsiteX3" fmla="*/ 74207 w 228670"/>
                    <a:gd name="connsiteY3" fmla="*/ 410374 h 410639"/>
                    <a:gd name="connsiteX4" fmla="*/ 3960 w 228670"/>
                    <a:gd name="connsiteY4" fmla="*/ 85078 h 410639"/>
                    <a:gd name="connsiteX0" fmla="*/ 3650 w 235571"/>
                    <a:gd name="connsiteY0" fmla="*/ 48042 h 409100"/>
                    <a:gd name="connsiteX1" fmla="*/ 81040 w 235571"/>
                    <a:gd name="connsiteY1" fmla="*/ 27546 h 409100"/>
                    <a:gd name="connsiteX2" fmla="*/ 222725 w 235571"/>
                    <a:gd name="connsiteY2" fmla="*/ 21848 h 409100"/>
                    <a:gd name="connsiteX3" fmla="*/ 81040 w 235571"/>
                    <a:gd name="connsiteY3" fmla="*/ 409057 h 409100"/>
                    <a:gd name="connsiteX4" fmla="*/ 3650 w 235571"/>
                    <a:gd name="connsiteY4" fmla="*/ 48042 h 409100"/>
                    <a:gd name="connsiteX0" fmla="*/ 456 w 219814"/>
                    <a:gd name="connsiteY0" fmla="*/ 53204 h 414265"/>
                    <a:gd name="connsiteX1" fmla="*/ 111184 w 219814"/>
                    <a:gd name="connsiteY1" fmla="*/ 35089 h 414265"/>
                    <a:gd name="connsiteX2" fmla="*/ 219531 w 219814"/>
                    <a:gd name="connsiteY2" fmla="*/ 27010 h 414265"/>
                    <a:gd name="connsiteX3" fmla="*/ 77846 w 219814"/>
                    <a:gd name="connsiteY3" fmla="*/ 414219 h 414265"/>
                    <a:gd name="connsiteX4" fmla="*/ 456 w 219814"/>
                    <a:gd name="connsiteY4" fmla="*/ 53204 h 414265"/>
                    <a:gd name="connsiteX0" fmla="*/ 456 w 228341"/>
                    <a:gd name="connsiteY0" fmla="*/ 39490 h 400551"/>
                    <a:gd name="connsiteX1" fmla="*/ 111184 w 228341"/>
                    <a:gd name="connsiteY1" fmla="*/ 21375 h 400551"/>
                    <a:gd name="connsiteX2" fmla="*/ 219531 w 228341"/>
                    <a:gd name="connsiteY2" fmla="*/ 13296 h 400551"/>
                    <a:gd name="connsiteX3" fmla="*/ 77846 w 228341"/>
                    <a:gd name="connsiteY3" fmla="*/ 400505 h 400551"/>
                    <a:gd name="connsiteX4" fmla="*/ 456 w 228341"/>
                    <a:gd name="connsiteY4" fmla="*/ 39490 h 400551"/>
                    <a:gd name="connsiteX0" fmla="*/ 1906 w 229791"/>
                    <a:gd name="connsiteY0" fmla="*/ 39490 h 400547"/>
                    <a:gd name="connsiteX1" fmla="*/ 112634 w 229791"/>
                    <a:gd name="connsiteY1" fmla="*/ 21375 h 400547"/>
                    <a:gd name="connsiteX2" fmla="*/ 220981 w 229791"/>
                    <a:gd name="connsiteY2" fmla="*/ 13296 h 400547"/>
                    <a:gd name="connsiteX3" fmla="*/ 79296 w 229791"/>
                    <a:gd name="connsiteY3" fmla="*/ 400505 h 400547"/>
                    <a:gd name="connsiteX4" fmla="*/ 1906 w 229791"/>
                    <a:gd name="connsiteY4" fmla="*/ 39490 h 400547"/>
                    <a:gd name="connsiteX0" fmla="*/ 1906 w 223211"/>
                    <a:gd name="connsiteY0" fmla="*/ 39634 h 400691"/>
                    <a:gd name="connsiteX1" fmla="*/ 112634 w 223211"/>
                    <a:gd name="connsiteY1" fmla="*/ 21519 h 400691"/>
                    <a:gd name="connsiteX2" fmla="*/ 220981 w 223211"/>
                    <a:gd name="connsiteY2" fmla="*/ 13440 h 400691"/>
                    <a:gd name="connsiteX3" fmla="*/ 79296 w 223211"/>
                    <a:gd name="connsiteY3" fmla="*/ 400649 h 400691"/>
                    <a:gd name="connsiteX4" fmla="*/ 1906 w 223211"/>
                    <a:gd name="connsiteY4" fmla="*/ 39634 h 400691"/>
                    <a:gd name="connsiteX0" fmla="*/ 1906 w 223449"/>
                    <a:gd name="connsiteY0" fmla="*/ 34390 h 395447"/>
                    <a:gd name="connsiteX1" fmla="*/ 112634 w 223449"/>
                    <a:gd name="connsiteY1" fmla="*/ 16275 h 395447"/>
                    <a:gd name="connsiteX2" fmla="*/ 220981 w 223449"/>
                    <a:gd name="connsiteY2" fmla="*/ 8196 h 395447"/>
                    <a:gd name="connsiteX3" fmla="*/ 79296 w 223449"/>
                    <a:gd name="connsiteY3" fmla="*/ 395405 h 395447"/>
                    <a:gd name="connsiteX4" fmla="*/ 1906 w 223449"/>
                    <a:gd name="connsiteY4" fmla="*/ 34390 h 395447"/>
                    <a:gd name="connsiteX0" fmla="*/ 1940 w 230529"/>
                    <a:gd name="connsiteY0" fmla="*/ 28707 h 389744"/>
                    <a:gd name="connsiteX1" fmla="*/ 112668 w 230529"/>
                    <a:gd name="connsiteY1" fmla="*/ 10592 h 389744"/>
                    <a:gd name="connsiteX2" fmla="*/ 228159 w 230529"/>
                    <a:gd name="connsiteY2" fmla="*/ 9657 h 389744"/>
                    <a:gd name="connsiteX3" fmla="*/ 79330 w 230529"/>
                    <a:gd name="connsiteY3" fmla="*/ 389722 h 389744"/>
                    <a:gd name="connsiteX4" fmla="*/ 1940 w 230529"/>
                    <a:gd name="connsiteY4" fmla="*/ 28707 h 389744"/>
                    <a:gd name="connsiteX0" fmla="*/ 408 w 226850"/>
                    <a:gd name="connsiteY0" fmla="*/ 49277 h 410316"/>
                    <a:gd name="connsiteX1" fmla="*/ 108755 w 226850"/>
                    <a:gd name="connsiteY1" fmla="*/ 26400 h 410316"/>
                    <a:gd name="connsiteX2" fmla="*/ 226627 w 226850"/>
                    <a:gd name="connsiteY2" fmla="*/ 30227 h 410316"/>
                    <a:gd name="connsiteX3" fmla="*/ 77798 w 226850"/>
                    <a:gd name="connsiteY3" fmla="*/ 410292 h 410316"/>
                    <a:gd name="connsiteX4" fmla="*/ 408 w 226850"/>
                    <a:gd name="connsiteY4" fmla="*/ 49277 h 410316"/>
                    <a:gd name="connsiteX0" fmla="*/ 408 w 238463"/>
                    <a:gd name="connsiteY0" fmla="*/ 34867 h 395906"/>
                    <a:gd name="connsiteX1" fmla="*/ 108755 w 238463"/>
                    <a:gd name="connsiteY1" fmla="*/ 11990 h 395906"/>
                    <a:gd name="connsiteX2" fmla="*/ 226627 w 238463"/>
                    <a:gd name="connsiteY2" fmla="*/ 15817 h 395906"/>
                    <a:gd name="connsiteX3" fmla="*/ 77798 w 238463"/>
                    <a:gd name="connsiteY3" fmla="*/ 395882 h 395906"/>
                    <a:gd name="connsiteX4" fmla="*/ 408 w 238463"/>
                    <a:gd name="connsiteY4" fmla="*/ 34867 h 395906"/>
                    <a:gd name="connsiteX0" fmla="*/ 2456 w 240511"/>
                    <a:gd name="connsiteY0" fmla="*/ 28425 h 389462"/>
                    <a:gd name="connsiteX1" fmla="*/ 110803 w 240511"/>
                    <a:gd name="connsiteY1" fmla="*/ 5548 h 389462"/>
                    <a:gd name="connsiteX2" fmla="*/ 228675 w 240511"/>
                    <a:gd name="connsiteY2" fmla="*/ 9375 h 389462"/>
                    <a:gd name="connsiteX3" fmla="*/ 79846 w 240511"/>
                    <a:gd name="connsiteY3" fmla="*/ 389440 h 389462"/>
                    <a:gd name="connsiteX4" fmla="*/ 2456 w 240511"/>
                    <a:gd name="connsiteY4" fmla="*/ 28425 h 389462"/>
                    <a:gd name="connsiteX0" fmla="*/ 1085 w 227761"/>
                    <a:gd name="connsiteY0" fmla="*/ 63708 h 620001"/>
                    <a:gd name="connsiteX1" fmla="*/ 109432 w 227761"/>
                    <a:gd name="connsiteY1" fmla="*/ 40831 h 620001"/>
                    <a:gd name="connsiteX2" fmla="*/ 227304 w 227761"/>
                    <a:gd name="connsiteY2" fmla="*/ 44658 h 620001"/>
                    <a:gd name="connsiteX3" fmla="*/ 64188 w 227761"/>
                    <a:gd name="connsiteY3" fmla="*/ 619985 h 620001"/>
                    <a:gd name="connsiteX4" fmla="*/ 1085 w 227761"/>
                    <a:gd name="connsiteY4" fmla="*/ 63708 h 620001"/>
                    <a:gd name="connsiteX0" fmla="*/ 1085 w 233238"/>
                    <a:gd name="connsiteY0" fmla="*/ 48865 h 605158"/>
                    <a:gd name="connsiteX1" fmla="*/ 109432 w 233238"/>
                    <a:gd name="connsiteY1" fmla="*/ 25988 h 605158"/>
                    <a:gd name="connsiteX2" fmla="*/ 227304 w 233238"/>
                    <a:gd name="connsiteY2" fmla="*/ 29815 h 605158"/>
                    <a:gd name="connsiteX3" fmla="*/ 64188 w 233238"/>
                    <a:gd name="connsiteY3" fmla="*/ 605142 h 605158"/>
                    <a:gd name="connsiteX4" fmla="*/ 1085 w 233238"/>
                    <a:gd name="connsiteY4" fmla="*/ 48865 h 605158"/>
                    <a:gd name="connsiteX0" fmla="*/ 5536 w 237689"/>
                    <a:gd name="connsiteY0" fmla="*/ 37356 h 593647"/>
                    <a:gd name="connsiteX1" fmla="*/ 113883 w 237689"/>
                    <a:gd name="connsiteY1" fmla="*/ 14479 h 593647"/>
                    <a:gd name="connsiteX2" fmla="*/ 231755 w 237689"/>
                    <a:gd name="connsiteY2" fmla="*/ 18306 h 593647"/>
                    <a:gd name="connsiteX3" fmla="*/ 68639 w 237689"/>
                    <a:gd name="connsiteY3" fmla="*/ 593633 h 593647"/>
                    <a:gd name="connsiteX4" fmla="*/ 5536 w 237689"/>
                    <a:gd name="connsiteY4" fmla="*/ 37356 h 593647"/>
                    <a:gd name="connsiteX0" fmla="*/ 3108 w 235261"/>
                    <a:gd name="connsiteY0" fmla="*/ 37356 h 593646"/>
                    <a:gd name="connsiteX1" fmla="*/ 111455 w 235261"/>
                    <a:gd name="connsiteY1" fmla="*/ 14479 h 593646"/>
                    <a:gd name="connsiteX2" fmla="*/ 229327 w 235261"/>
                    <a:gd name="connsiteY2" fmla="*/ 18306 h 593646"/>
                    <a:gd name="connsiteX3" fmla="*/ 66211 w 235261"/>
                    <a:gd name="connsiteY3" fmla="*/ 593633 h 593646"/>
                    <a:gd name="connsiteX4" fmla="*/ 3108 w 235261"/>
                    <a:gd name="connsiteY4" fmla="*/ 37356 h 593646"/>
                    <a:gd name="connsiteX0" fmla="*/ 3108 w 240500"/>
                    <a:gd name="connsiteY0" fmla="*/ 32151 h 588441"/>
                    <a:gd name="connsiteX1" fmla="*/ 111455 w 240500"/>
                    <a:gd name="connsiteY1" fmla="*/ 9274 h 588441"/>
                    <a:gd name="connsiteX2" fmla="*/ 229327 w 240500"/>
                    <a:gd name="connsiteY2" fmla="*/ 13101 h 588441"/>
                    <a:gd name="connsiteX3" fmla="*/ 66211 w 240500"/>
                    <a:gd name="connsiteY3" fmla="*/ 588428 h 588441"/>
                    <a:gd name="connsiteX4" fmla="*/ 3108 w 240500"/>
                    <a:gd name="connsiteY4" fmla="*/ 32151 h 588441"/>
                    <a:gd name="connsiteX0" fmla="*/ 9324 w 246716"/>
                    <a:gd name="connsiteY0" fmla="*/ 32151 h 593496"/>
                    <a:gd name="connsiteX1" fmla="*/ 117671 w 246716"/>
                    <a:gd name="connsiteY1" fmla="*/ 9274 h 593496"/>
                    <a:gd name="connsiteX2" fmla="*/ 235543 w 246716"/>
                    <a:gd name="connsiteY2" fmla="*/ 13101 h 593496"/>
                    <a:gd name="connsiteX3" fmla="*/ 72427 w 246716"/>
                    <a:gd name="connsiteY3" fmla="*/ 588428 h 593496"/>
                    <a:gd name="connsiteX4" fmla="*/ 12896 w 246716"/>
                    <a:gd name="connsiteY4" fmla="*/ 279928 h 593496"/>
                    <a:gd name="connsiteX5" fmla="*/ 9324 w 246716"/>
                    <a:gd name="connsiteY5" fmla="*/ 32151 h 593496"/>
                    <a:gd name="connsiteX0" fmla="*/ 9324 w 239922"/>
                    <a:gd name="connsiteY0" fmla="*/ 40930 h 602275"/>
                    <a:gd name="connsiteX1" fmla="*/ 117671 w 239922"/>
                    <a:gd name="connsiteY1" fmla="*/ 18053 h 602275"/>
                    <a:gd name="connsiteX2" fmla="*/ 235543 w 239922"/>
                    <a:gd name="connsiteY2" fmla="*/ 21880 h 602275"/>
                    <a:gd name="connsiteX3" fmla="*/ 201015 w 239922"/>
                    <a:gd name="connsiteY3" fmla="*/ 288706 h 602275"/>
                    <a:gd name="connsiteX4" fmla="*/ 72427 w 239922"/>
                    <a:gd name="connsiteY4" fmla="*/ 597207 h 602275"/>
                    <a:gd name="connsiteX5" fmla="*/ 12896 w 239922"/>
                    <a:gd name="connsiteY5" fmla="*/ 288707 h 602275"/>
                    <a:gd name="connsiteX6" fmla="*/ 9324 w 239922"/>
                    <a:gd name="connsiteY6" fmla="*/ 40930 h 602275"/>
                    <a:gd name="connsiteX0" fmla="*/ 9324 w 240612"/>
                    <a:gd name="connsiteY0" fmla="*/ 32572 h 593917"/>
                    <a:gd name="connsiteX1" fmla="*/ 117671 w 240612"/>
                    <a:gd name="connsiteY1" fmla="*/ 9695 h 593917"/>
                    <a:gd name="connsiteX2" fmla="*/ 235543 w 240612"/>
                    <a:gd name="connsiteY2" fmla="*/ 13522 h 593917"/>
                    <a:gd name="connsiteX3" fmla="*/ 201015 w 240612"/>
                    <a:gd name="connsiteY3" fmla="*/ 280348 h 593917"/>
                    <a:gd name="connsiteX4" fmla="*/ 72427 w 240612"/>
                    <a:gd name="connsiteY4" fmla="*/ 588849 h 593917"/>
                    <a:gd name="connsiteX5" fmla="*/ 12896 w 240612"/>
                    <a:gd name="connsiteY5" fmla="*/ 280349 h 593917"/>
                    <a:gd name="connsiteX6" fmla="*/ 9324 w 240612"/>
                    <a:gd name="connsiteY6" fmla="*/ 32572 h 593917"/>
                    <a:gd name="connsiteX0" fmla="*/ 9324 w 240612"/>
                    <a:gd name="connsiteY0" fmla="*/ 32572 h 1021909"/>
                    <a:gd name="connsiteX1" fmla="*/ 117671 w 240612"/>
                    <a:gd name="connsiteY1" fmla="*/ 9695 h 1021909"/>
                    <a:gd name="connsiteX2" fmla="*/ 235543 w 240612"/>
                    <a:gd name="connsiteY2" fmla="*/ 13522 h 1021909"/>
                    <a:gd name="connsiteX3" fmla="*/ 201015 w 240612"/>
                    <a:gd name="connsiteY3" fmla="*/ 280348 h 1021909"/>
                    <a:gd name="connsiteX4" fmla="*/ 31946 w 240612"/>
                    <a:gd name="connsiteY4" fmla="*/ 1019855 h 1021909"/>
                    <a:gd name="connsiteX5" fmla="*/ 12896 w 240612"/>
                    <a:gd name="connsiteY5" fmla="*/ 280349 h 1021909"/>
                    <a:gd name="connsiteX6" fmla="*/ 9324 w 240612"/>
                    <a:gd name="connsiteY6" fmla="*/ 32572 h 1021909"/>
                    <a:gd name="connsiteX0" fmla="*/ 9324 w 242112"/>
                    <a:gd name="connsiteY0" fmla="*/ 41280 h 1028563"/>
                    <a:gd name="connsiteX1" fmla="*/ 117671 w 242112"/>
                    <a:gd name="connsiteY1" fmla="*/ 18403 h 1028563"/>
                    <a:gd name="connsiteX2" fmla="*/ 235543 w 242112"/>
                    <a:gd name="connsiteY2" fmla="*/ 22230 h 1028563"/>
                    <a:gd name="connsiteX3" fmla="*/ 210540 w 242112"/>
                    <a:gd name="connsiteY3" fmla="*/ 293819 h 1028563"/>
                    <a:gd name="connsiteX4" fmla="*/ 31946 w 242112"/>
                    <a:gd name="connsiteY4" fmla="*/ 1028563 h 1028563"/>
                    <a:gd name="connsiteX5" fmla="*/ 12896 w 242112"/>
                    <a:gd name="connsiteY5" fmla="*/ 289057 h 1028563"/>
                    <a:gd name="connsiteX6" fmla="*/ 9324 w 242112"/>
                    <a:gd name="connsiteY6" fmla="*/ 41280 h 1028563"/>
                    <a:gd name="connsiteX0" fmla="*/ 22617 w 255405"/>
                    <a:gd name="connsiteY0" fmla="*/ 41280 h 1028564"/>
                    <a:gd name="connsiteX1" fmla="*/ 130964 w 255405"/>
                    <a:gd name="connsiteY1" fmla="*/ 18403 h 1028564"/>
                    <a:gd name="connsiteX2" fmla="*/ 248836 w 255405"/>
                    <a:gd name="connsiteY2" fmla="*/ 22230 h 1028564"/>
                    <a:gd name="connsiteX3" fmla="*/ 223833 w 255405"/>
                    <a:gd name="connsiteY3" fmla="*/ 293819 h 1028564"/>
                    <a:gd name="connsiteX4" fmla="*/ 45239 w 255405"/>
                    <a:gd name="connsiteY4" fmla="*/ 1028563 h 1028564"/>
                    <a:gd name="connsiteX5" fmla="*/ 4757 w 255405"/>
                    <a:gd name="connsiteY5" fmla="*/ 300963 h 1028564"/>
                    <a:gd name="connsiteX6" fmla="*/ 22617 w 255405"/>
                    <a:gd name="connsiteY6" fmla="*/ 41280 h 1028564"/>
                    <a:gd name="connsiteX0" fmla="*/ 22617 w 255405"/>
                    <a:gd name="connsiteY0" fmla="*/ 41280 h 1028564"/>
                    <a:gd name="connsiteX1" fmla="*/ 130964 w 255405"/>
                    <a:gd name="connsiteY1" fmla="*/ 18403 h 1028564"/>
                    <a:gd name="connsiteX2" fmla="*/ 248836 w 255405"/>
                    <a:gd name="connsiteY2" fmla="*/ 22230 h 1028564"/>
                    <a:gd name="connsiteX3" fmla="*/ 223833 w 255405"/>
                    <a:gd name="connsiteY3" fmla="*/ 293819 h 1028564"/>
                    <a:gd name="connsiteX4" fmla="*/ 45239 w 255405"/>
                    <a:gd name="connsiteY4" fmla="*/ 1028563 h 1028564"/>
                    <a:gd name="connsiteX5" fmla="*/ 4757 w 255405"/>
                    <a:gd name="connsiteY5" fmla="*/ 300963 h 1028564"/>
                    <a:gd name="connsiteX6" fmla="*/ 22617 w 255405"/>
                    <a:gd name="connsiteY6" fmla="*/ 41280 h 1028564"/>
                    <a:gd name="connsiteX0" fmla="*/ 19475 w 252263"/>
                    <a:gd name="connsiteY0" fmla="*/ 41280 h 1028564"/>
                    <a:gd name="connsiteX1" fmla="*/ 127822 w 252263"/>
                    <a:gd name="connsiteY1" fmla="*/ 18403 h 1028564"/>
                    <a:gd name="connsiteX2" fmla="*/ 245694 w 252263"/>
                    <a:gd name="connsiteY2" fmla="*/ 22230 h 1028564"/>
                    <a:gd name="connsiteX3" fmla="*/ 220691 w 252263"/>
                    <a:gd name="connsiteY3" fmla="*/ 293819 h 1028564"/>
                    <a:gd name="connsiteX4" fmla="*/ 42097 w 252263"/>
                    <a:gd name="connsiteY4" fmla="*/ 1028563 h 1028564"/>
                    <a:gd name="connsiteX5" fmla="*/ 1615 w 252263"/>
                    <a:gd name="connsiteY5" fmla="*/ 300963 h 1028564"/>
                    <a:gd name="connsiteX6" fmla="*/ 19475 w 252263"/>
                    <a:gd name="connsiteY6" fmla="*/ 41280 h 1028564"/>
                    <a:gd name="connsiteX0" fmla="*/ 18674 w 251462"/>
                    <a:gd name="connsiteY0" fmla="*/ 41280 h 1028564"/>
                    <a:gd name="connsiteX1" fmla="*/ 127021 w 251462"/>
                    <a:gd name="connsiteY1" fmla="*/ 18403 h 1028564"/>
                    <a:gd name="connsiteX2" fmla="*/ 244893 w 251462"/>
                    <a:gd name="connsiteY2" fmla="*/ 22230 h 1028564"/>
                    <a:gd name="connsiteX3" fmla="*/ 219890 w 251462"/>
                    <a:gd name="connsiteY3" fmla="*/ 293819 h 1028564"/>
                    <a:gd name="connsiteX4" fmla="*/ 41296 w 251462"/>
                    <a:gd name="connsiteY4" fmla="*/ 1028563 h 1028564"/>
                    <a:gd name="connsiteX5" fmla="*/ 814 w 251462"/>
                    <a:gd name="connsiteY5" fmla="*/ 300963 h 1028564"/>
                    <a:gd name="connsiteX6" fmla="*/ 18674 w 251462"/>
                    <a:gd name="connsiteY6" fmla="*/ 41280 h 1028564"/>
                    <a:gd name="connsiteX0" fmla="*/ 18674 w 256892"/>
                    <a:gd name="connsiteY0" fmla="*/ 30857 h 1018141"/>
                    <a:gd name="connsiteX1" fmla="*/ 127021 w 256892"/>
                    <a:gd name="connsiteY1" fmla="*/ 7980 h 1018141"/>
                    <a:gd name="connsiteX2" fmla="*/ 244893 w 256892"/>
                    <a:gd name="connsiteY2" fmla="*/ 11807 h 1018141"/>
                    <a:gd name="connsiteX3" fmla="*/ 219890 w 256892"/>
                    <a:gd name="connsiteY3" fmla="*/ 283396 h 1018141"/>
                    <a:gd name="connsiteX4" fmla="*/ 41296 w 256892"/>
                    <a:gd name="connsiteY4" fmla="*/ 1018140 h 1018141"/>
                    <a:gd name="connsiteX5" fmla="*/ 814 w 256892"/>
                    <a:gd name="connsiteY5" fmla="*/ 290540 h 1018141"/>
                    <a:gd name="connsiteX6" fmla="*/ 18674 w 256892"/>
                    <a:gd name="connsiteY6" fmla="*/ 30857 h 1018141"/>
                    <a:gd name="connsiteX0" fmla="*/ 18674 w 256892"/>
                    <a:gd name="connsiteY0" fmla="*/ 30857 h 1182447"/>
                    <a:gd name="connsiteX1" fmla="*/ 127021 w 256892"/>
                    <a:gd name="connsiteY1" fmla="*/ 7980 h 1182447"/>
                    <a:gd name="connsiteX2" fmla="*/ 244893 w 256892"/>
                    <a:gd name="connsiteY2" fmla="*/ 11807 h 1182447"/>
                    <a:gd name="connsiteX3" fmla="*/ 219890 w 256892"/>
                    <a:gd name="connsiteY3" fmla="*/ 283396 h 1182447"/>
                    <a:gd name="connsiteX4" fmla="*/ 43678 w 256892"/>
                    <a:gd name="connsiteY4" fmla="*/ 1182446 h 1182447"/>
                    <a:gd name="connsiteX5" fmla="*/ 814 w 256892"/>
                    <a:gd name="connsiteY5" fmla="*/ 290540 h 1182447"/>
                    <a:gd name="connsiteX6" fmla="*/ 18674 w 256892"/>
                    <a:gd name="connsiteY6" fmla="*/ 30857 h 1182447"/>
                    <a:gd name="connsiteX0" fmla="*/ 18674 w 256892"/>
                    <a:gd name="connsiteY0" fmla="*/ 30857 h 1254296"/>
                    <a:gd name="connsiteX1" fmla="*/ 127021 w 256892"/>
                    <a:gd name="connsiteY1" fmla="*/ 7980 h 1254296"/>
                    <a:gd name="connsiteX2" fmla="*/ 244893 w 256892"/>
                    <a:gd name="connsiteY2" fmla="*/ 11807 h 1254296"/>
                    <a:gd name="connsiteX3" fmla="*/ 219890 w 256892"/>
                    <a:gd name="connsiteY3" fmla="*/ 283396 h 1254296"/>
                    <a:gd name="connsiteX4" fmla="*/ 136546 w 256892"/>
                    <a:gd name="connsiteY4" fmla="*/ 1097783 h 1254296"/>
                    <a:gd name="connsiteX5" fmla="*/ 43678 w 256892"/>
                    <a:gd name="connsiteY5" fmla="*/ 1182446 h 1254296"/>
                    <a:gd name="connsiteX6" fmla="*/ 814 w 256892"/>
                    <a:gd name="connsiteY6" fmla="*/ 290540 h 1254296"/>
                    <a:gd name="connsiteX7" fmla="*/ 18674 w 256892"/>
                    <a:gd name="connsiteY7" fmla="*/ 30857 h 1254296"/>
                    <a:gd name="connsiteX0" fmla="*/ 18674 w 256892"/>
                    <a:gd name="connsiteY0" fmla="*/ 30857 h 1238309"/>
                    <a:gd name="connsiteX1" fmla="*/ 127021 w 256892"/>
                    <a:gd name="connsiteY1" fmla="*/ 7980 h 1238309"/>
                    <a:gd name="connsiteX2" fmla="*/ 244893 w 256892"/>
                    <a:gd name="connsiteY2" fmla="*/ 11807 h 1238309"/>
                    <a:gd name="connsiteX3" fmla="*/ 219890 w 256892"/>
                    <a:gd name="connsiteY3" fmla="*/ 283396 h 1238309"/>
                    <a:gd name="connsiteX4" fmla="*/ 136546 w 256892"/>
                    <a:gd name="connsiteY4" fmla="*/ 1097783 h 1238309"/>
                    <a:gd name="connsiteX5" fmla="*/ 43678 w 256892"/>
                    <a:gd name="connsiteY5" fmla="*/ 1182446 h 1238309"/>
                    <a:gd name="connsiteX6" fmla="*/ 814 w 256892"/>
                    <a:gd name="connsiteY6" fmla="*/ 290540 h 1238309"/>
                    <a:gd name="connsiteX7" fmla="*/ 18674 w 256892"/>
                    <a:gd name="connsiteY7" fmla="*/ 30857 h 1238309"/>
                    <a:gd name="connsiteX0" fmla="*/ 18674 w 256892"/>
                    <a:gd name="connsiteY0" fmla="*/ 30857 h 1209642"/>
                    <a:gd name="connsiteX1" fmla="*/ 127021 w 256892"/>
                    <a:gd name="connsiteY1" fmla="*/ 7980 h 1209642"/>
                    <a:gd name="connsiteX2" fmla="*/ 244893 w 256892"/>
                    <a:gd name="connsiteY2" fmla="*/ 11807 h 1209642"/>
                    <a:gd name="connsiteX3" fmla="*/ 219890 w 256892"/>
                    <a:gd name="connsiteY3" fmla="*/ 283396 h 1209642"/>
                    <a:gd name="connsiteX4" fmla="*/ 136546 w 256892"/>
                    <a:gd name="connsiteY4" fmla="*/ 1097783 h 1209642"/>
                    <a:gd name="connsiteX5" fmla="*/ 19866 w 256892"/>
                    <a:gd name="connsiteY5" fmla="*/ 1144346 h 1209642"/>
                    <a:gd name="connsiteX6" fmla="*/ 814 w 256892"/>
                    <a:gd name="connsiteY6" fmla="*/ 290540 h 1209642"/>
                    <a:gd name="connsiteX7" fmla="*/ 18674 w 256892"/>
                    <a:gd name="connsiteY7" fmla="*/ 30857 h 1209642"/>
                    <a:gd name="connsiteX0" fmla="*/ 18674 w 256892"/>
                    <a:gd name="connsiteY0" fmla="*/ 30857 h 1154205"/>
                    <a:gd name="connsiteX1" fmla="*/ 127021 w 256892"/>
                    <a:gd name="connsiteY1" fmla="*/ 7980 h 1154205"/>
                    <a:gd name="connsiteX2" fmla="*/ 244893 w 256892"/>
                    <a:gd name="connsiteY2" fmla="*/ 11807 h 1154205"/>
                    <a:gd name="connsiteX3" fmla="*/ 219890 w 256892"/>
                    <a:gd name="connsiteY3" fmla="*/ 283396 h 1154205"/>
                    <a:gd name="connsiteX4" fmla="*/ 136546 w 256892"/>
                    <a:gd name="connsiteY4" fmla="*/ 1097783 h 1154205"/>
                    <a:gd name="connsiteX5" fmla="*/ 19866 w 256892"/>
                    <a:gd name="connsiteY5" fmla="*/ 1144346 h 1154205"/>
                    <a:gd name="connsiteX6" fmla="*/ 814 w 256892"/>
                    <a:gd name="connsiteY6" fmla="*/ 290540 h 1154205"/>
                    <a:gd name="connsiteX7" fmla="*/ 18674 w 256892"/>
                    <a:gd name="connsiteY7" fmla="*/ 30857 h 1154205"/>
                    <a:gd name="connsiteX0" fmla="*/ 18674 w 256892"/>
                    <a:gd name="connsiteY0" fmla="*/ 30857 h 1243818"/>
                    <a:gd name="connsiteX1" fmla="*/ 127021 w 256892"/>
                    <a:gd name="connsiteY1" fmla="*/ 7980 h 1243818"/>
                    <a:gd name="connsiteX2" fmla="*/ 244893 w 256892"/>
                    <a:gd name="connsiteY2" fmla="*/ 11807 h 1243818"/>
                    <a:gd name="connsiteX3" fmla="*/ 219890 w 256892"/>
                    <a:gd name="connsiteY3" fmla="*/ 283396 h 1243818"/>
                    <a:gd name="connsiteX4" fmla="*/ 100828 w 256892"/>
                    <a:gd name="connsiteY4" fmla="*/ 1173983 h 1243818"/>
                    <a:gd name="connsiteX5" fmla="*/ 19866 w 256892"/>
                    <a:gd name="connsiteY5" fmla="*/ 1144346 h 1243818"/>
                    <a:gd name="connsiteX6" fmla="*/ 814 w 256892"/>
                    <a:gd name="connsiteY6" fmla="*/ 290540 h 1243818"/>
                    <a:gd name="connsiteX7" fmla="*/ 18674 w 256892"/>
                    <a:gd name="connsiteY7" fmla="*/ 30857 h 1243818"/>
                    <a:gd name="connsiteX0" fmla="*/ 18674 w 256892"/>
                    <a:gd name="connsiteY0" fmla="*/ 30857 h 1226772"/>
                    <a:gd name="connsiteX1" fmla="*/ 127021 w 256892"/>
                    <a:gd name="connsiteY1" fmla="*/ 7980 h 1226772"/>
                    <a:gd name="connsiteX2" fmla="*/ 244893 w 256892"/>
                    <a:gd name="connsiteY2" fmla="*/ 11807 h 1226772"/>
                    <a:gd name="connsiteX3" fmla="*/ 219890 w 256892"/>
                    <a:gd name="connsiteY3" fmla="*/ 283396 h 1226772"/>
                    <a:gd name="connsiteX4" fmla="*/ 100828 w 256892"/>
                    <a:gd name="connsiteY4" fmla="*/ 1173983 h 1226772"/>
                    <a:gd name="connsiteX5" fmla="*/ 19866 w 256892"/>
                    <a:gd name="connsiteY5" fmla="*/ 1144346 h 1226772"/>
                    <a:gd name="connsiteX6" fmla="*/ 814 w 256892"/>
                    <a:gd name="connsiteY6" fmla="*/ 290540 h 1226772"/>
                    <a:gd name="connsiteX7" fmla="*/ 18674 w 256892"/>
                    <a:gd name="connsiteY7" fmla="*/ 30857 h 1226772"/>
                    <a:gd name="connsiteX0" fmla="*/ 18674 w 256892"/>
                    <a:gd name="connsiteY0" fmla="*/ 30857 h 1226772"/>
                    <a:gd name="connsiteX1" fmla="*/ 127021 w 256892"/>
                    <a:gd name="connsiteY1" fmla="*/ 7980 h 1226772"/>
                    <a:gd name="connsiteX2" fmla="*/ 244893 w 256892"/>
                    <a:gd name="connsiteY2" fmla="*/ 11807 h 1226772"/>
                    <a:gd name="connsiteX3" fmla="*/ 219890 w 256892"/>
                    <a:gd name="connsiteY3" fmla="*/ 283396 h 1226772"/>
                    <a:gd name="connsiteX4" fmla="*/ 100828 w 256892"/>
                    <a:gd name="connsiteY4" fmla="*/ 1173983 h 1226772"/>
                    <a:gd name="connsiteX5" fmla="*/ 19866 w 256892"/>
                    <a:gd name="connsiteY5" fmla="*/ 1144346 h 1226772"/>
                    <a:gd name="connsiteX6" fmla="*/ 814 w 256892"/>
                    <a:gd name="connsiteY6" fmla="*/ 290540 h 1226772"/>
                    <a:gd name="connsiteX7" fmla="*/ 18674 w 256892"/>
                    <a:gd name="connsiteY7" fmla="*/ 30857 h 12267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56892" h="1226772">
                      <a:moveTo>
                        <a:pt x="18674" y="30857"/>
                      </a:moveTo>
                      <a:cubicBezTo>
                        <a:pt x="32564" y="7577"/>
                        <a:pt x="89318" y="11155"/>
                        <a:pt x="127021" y="7980"/>
                      </a:cubicBezTo>
                      <a:cubicBezTo>
                        <a:pt x="164724" y="4805"/>
                        <a:pt x="229415" y="-10283"/>
                        <a:pt x="244893" y="11807"/>
                      </a:cubicBezTo>
                      <a:cubicBezTo>
                        <a:pt x="272691" y="51480"/>
                        <a:pt x="247076" y="187508"/>
                        <a:pt x="219890" y="283396"/>
                      </a:cubicBezTo>
                      <a:cubicBezTo>
                        <a:pt x="201832" y="413195"/>
                        <a:pt x="132578" y="1162253"/>
                        <a:pt x="100828" y="1173983"/>
                      </a:cubicBezTo>
                      <a:cubicBezTo>
                        <a:pt x="64315" y="1202381"/>
                        <a:pt x="36535" y="1291586"/>
                        <a:pt x="19866" y="1144346"/>
                      </a:cubicBezTo>
                      <a:cubicBezTo>
                        <a:pt x="3197" y="997106"/>
                        <a:pt x="1806" y="388015"/>
                        <a:pt x="814" y="290540"/>
                      </a:cubicBezTo>
                      <a:cubicBezTo>
                        <a:pt x="-2559" y="197827"/>
                        <a:pt x="4784" y="54137"/>
                        <a:pt x="18674" y="30857"/>
                      </a:cubicBezTo>
                      <a:close/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>
                  <a:solidFill>
                    <a:schemeClr val="accent5">
                      <a:lumMod val="50000"/>
                    </a:schemeClr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grpSp>
          <p:nvGrpSpPr>
            <p:cNvPr id="161" name="グループ化 160"/>
            <p:cNvGrpSpPr/>
            <p:nvPr/>
          </p:nvGrpSpPr>
          <p:grpSpPr>
            <a:xfrm rot="603518">
              <a:off x="9217850" y="3617807"/>
              <a:ext cx="234971" cy="770110"/>
              <a:chOff x="3036768" y="1755207"/>
              <a:chExt cx="393687" cy="1290295"/>
            </a:xfrm>
          </p:grpSpPr>
          <p:sp>
            <p:nvSpPr>
              <p:cNvPr id="178" name="円/楕円 33"/>
              <p:cNvSpPr/>
              <p:nvPr/>
            </p:nvSpPr>
            <p:spPr>
              <a:xfrm rot="21183196">
                <a:off x="3087247" y="2708891"/>
                <a:ext cx="343208" cy="329214"/>
              </a:xfrm>
              <a:custGeom>
                <a:avLst/>
                <a:gdLst>
                  <a:gd name="connsiteX0" fmla="*/ 0 w 352425"/>
                  <a:gd name="connsiteY0" fmla="*/ 232632 h 465263"/>
                  <a:gd name="connsiteX1" fmla="*/ 176213 w 352425"/>
                  <a:gd name="connsiteY1" fmla="*/ 0 h 465263"/>
                  <a:gd name="connsiteX2" fmla="*/ 352426 w 352425"/>
                  <a:gd name="connsiteY2" fmla="*/ 232632 h 465263"/>
                  <a:gd name="connsiteX3" fmla="*/ 176213 w 352425"/>
                  <a:gd name="connsiteY3" fmla="*/ 465264 h 465263"/>
                  <a:gd name="connsiteX4" fmla="*/ 0 w 352425"/>
                  <a:gd name="connsiteY4" fmla="*/ 232632 h 465263"/>
                  <a:gd name="connsiteX0" fmla="*/ 1629 w 354055"/>
                  <a:gd name="connsiteY0" fmla="*/ 142145 h 374777"/>
                  <a:gd name="connsiteX1" fmla="*/ 120692 w 354055"/>
                  <a:gd name="connsiteY1" fmla="*/ 0 h 374777"/>
                  <a:gd name="connsiteX2" fmla="*/ 354055 w 354055"/>
                  <a:gd name="connsiteY2" fmla="*/ 142145 h 374777"/>
                  <a:gd name="connsiteX3" fmla="*/ 177842 w 354055"/>
                  <a:gd name="connsiteY3" fmla="*/ 374777 h 374777"/>
                  <a:gd name="connsiteX4" fmla="*/ 1629 w 354055"/>
                  <a:gd name="connsiteY4" fmla="*/ 142145 h 374777"/>
                  <a:gd name="connsiteX0" fmla="*/ 892 w 379804"/>
                  <a:gd name="connsiteY0" fmla="*/ 219990 h 452622"/>
                  <a:gd name="connsiteX1" fmla="*/ 119955 w 379804"/>
                  <a:gd name="connsiteY1" fmla="*/ 77845 h 452622"/>
                  <a:gd name="connsiteX2" fmla="*/ 360460 w 379804"/>
                  <a:gd name="connsiteY2" fmla="*/ 5360 h 452622"/>
                  <a:gd name="connsiteX3" fmla="*/ 353318 w 379804"/>
                  <a:gd name="connsiteY3" fmla="*/ 219990 h 452622"/>
                  <a:gd name="connsiteX4" fmla="*/ 177105 w 379804"/>
                  <a:gd name="connsiteY4" fmla="*/ 452622 h 452622"/>
                  <a:gd name="connsiteX5" fmla="*/ 892 w 379804"/>
                  <a:gd name="connsiteY5" fmla="*/ 219990 h 452622"/>
                  <a:gd name="connsiteX0" fmla="*/ 701 w 373499"/>
                  <a:gd name="connsiteY0" fmla="*/ 219072 h 451704"/>
                  <a:gd name="connsiteX1" fmla="*/ 119764 w 373499"/>
                  <a:gd name="connsiteY1" fmla="*/ 76927 h 451704"/>
                  <a:gd name="connsiteX2" fmla="*/ 231681 w 373499"/>
                  <a:gd name="connsiteY2" fmla="*/ 116361 h 451704"/>
                  <a:gd name="connsiteX3" fmla="*/ 360269 w 373499"/>
                  <a:gd name="connsiteY3" fmla="*/ 4442 h 451704"/>
                  <a:gd name="connsiteX4" fmla="*/ 353127 w 373499"/>
                  <a:gd name="connsiteY4" fmla="*/ 219072 h 451704"/>
                  <a:gd name="connsiteX5" fmla="*/ 176914 w 373499"/>
                  <a:gd name="connsiteY5" fmla="*/ 451704 h 451704"/>
                  <a:gd name="connsiteX6" fmla="*/ 701 w 373499"/>
                  <a:gd name="connsiteY6" fmla="*/ 219072 h 451704"/>
                  <a:gd name="connsiteX0" fmla="*/ 5393 w 378191"/>
                  <a:gd name="connsiteY0" fmla="*/ 219072 h 451704"/>
                  <a:gd name="connsiteX1" fmla="*/ 62544 w 378191"/>
                  <a:gd name="connsiteY1" fmla="*/ 117408 h 451704"/>
                  <a:gd name="connsiteX2" fmla="*/ 236373 w 378191"/>
                  <a:gd name="connsiteY2" fmla="*/ 116361 h 451704"/>
                  <a:gd name="connsiteX3" fmla="*/ 364961 w 378191"/>
                  <a:gd name="connsiteY3" fmla="*/ 4442 h 451704"/>
                  <a:gd name="connsiteX4" fmla="*/ 357819 w 378191"/>
                  <a:gd name="connsiteY4" fmla="*/ 219072 h 451704"/>
                  <a:gd name="connsiteX5" fmla="*/ 181606 w 378191"/>
                  <a:gd name="connsiteY5" fmla="*/ 451704 h 451704"/>
                  <a:gd name="connsiteX6" fmla="*/ 5393 w 378191"/>
                  <a:gd name="connsiteY6" fmla="*/ 219072 h 451704"/>
                  <a:gd name="connsiteX0" fmla="*/ 5213 w 380393"/>
                  <a:gd name="connsiteY0" fmla="*/ 345279 h 455457"/>
                  <a:gd name="connsiteX1" fmla="*/ 64746 w 380393"/>
                  <a:gd name="connsiteY1" fmla="*/ 117408 h 455457"/>
                  <a:gd name="connsiteX2" fmla="*/ 238575 w 380393"/>
                  <a:gd name="connsiteY2" fmla="*/ 116361 h 455457"/>
                  <a:gd name="connsiteX3" fmla="*/ 367163 w 380393"/>
                  <a:gd name="connsiteY3" fmla="*/ 4442 h 455457"/>
                  <a:gd name="connsiteX4" fmla="*/ 360021 w 380393"/>
                  <a:gd name="connsiteY4" fmla="*/ 219072 h 455457"/>
                  <a:gd name="connsiteX5" fmla="*/ 183808 w 380393"/>
                  <a:gd name="connsiteY5" fmla="*/ 451704 h 455457"/>
                  <a:gd name="connsiteX6" fmla="*/ 5213 w 380393"/>
                  <a:gd name="connsiteY6" fmla="*/ 345279 h 455457"/>
                  <a:gd name="connsiteX0" fmla="*/ 5213 w 445490"/>
                  <a:gd name="connsiteY0" fmla="*/ 345279 h 451760"/>
                  <a:gd name="connsiteX1" fmla="*/ 64746 w 445490"/>
                  <a:gd name="connsiteY1" fmla="*/ 117408 h 451760"/>
                  <a:gd name="connsiteX2" fmla="*/ 238575 w 445490"/>
                  <a:gd name="connsiteY2" fmla="*/ 116361 h 451760"/>
                  <a:gd name="connsiteX3" fmla="*/ 367163 w 445490"/>
                  <a:gd name="connsiteY3" fmla="*/ 4442 h 451760"/>
                  <a:gd name="connsiteX4" fmla="*/ 360021 w 445490"/>
                  <a:gd name="connsiteY4" fmla="*/ 219072 h 451760"/>
                  <a:gd name="connsiteX5" fmla="*/ 440804 w 445490"/>
                  <a:gd name="connsiteY5" fmla="*/ 333130 h 451760"/>
                  <a:gd name="connsiteX6" fmla="*/ 183808 w 445490"/>
                  <a:gd name="connsiteY6" fmla="*/ 451704 h 451760"/>
                  <a:gd name="connsiteX7" fmla="*/ 5213 w 445490"/>
                  <a:gd name="connsiteY7" fmla="*/ 345279 h 451760"/>
                  <a:gd name="connsiteX0" fmla="*/ 5213 w 445490"/>
                  <a:gd name="connsiteY0" fmla="*/ 345279 h 452095"/>
                  <a:gd name="connsiteX1" fmla="*/ 64746 w 445490"/>
                  <a:gd name="connsiteY1" fmla="*/ 117408 h 452095"/>
                  <a:gd name="connsiteX2" fmla="*/ 238575 w 445490"/>
                  <a:gd name="connsiteY2" fmla="*/ 116361 h 452095"/>
                  <a:gd name="connsiteX3" fmla="*/ 367163 w 445490"/>
                  <a:gd name="connsiteY3" fmla="*/ 4442 h 452095"/>
                  <a:gd name="connsiteX4" fmla="*/ 360021 w 445490"/>
                  <a:gd name="connsiteY4" fmla="*/ 219072 h 452095"/>
                  <a:gd name="connsiteX5" fmla="*/ 440804 w 445490"/>
                  <a:gd name="connsiteY5" fmla="*/ 333130 h 452095"/>
                  <a:gd name="connsiteX6" fmla="*/ 183808 w 445490"/>
                  <a:gd name="connsiteY6" fmla="*/ 451704 h 452095"/>
                  <a:gd name="connsiteX7" fmla="*/ 5213 w 445490"/>
                  <a:gd name="connsiteY7" fmla="*/ 345279 h 452095"/>
                  <a:gd name="connsiteX0" fmla="*/ 5213 w 445490"/>
                  <a:gd name="connsiteY0" fmla="*/ 329985 h 436801"/>
                  <a:gd name="connsiteX1" fmla="*/ 64746 w 445490"/>
                  <a:gd name="connsiteY1" fmla="*/ 102114 h 436801"/>
                  <a:gd name="connsiteX2" fmla="*/ 238575 w 445490"/>
                  <a:gd name="connsiteY2" fmla="*/ 101067 h 436801"/>
                  <a:gd name="connsiteX3" fmla="*/ 221305 w 445490"/>
                  <a:gd name="connsiteY3" fmla="*/ 4961 h 436801"/>
                  <a:gd name="connsiteX4" fmla="*/ 360021 w 445490"/>
                  <a:gd name="connsiteY4" fmla="*/ 203778 h 436801"/>
                  <a:gd name="connsiteX5" fmla="*/ 440804 w 445490"/>
                  <a:gd name="connsiteY5" fmla="*/ 317836 h 436801"/>
                  <a:gd name="connsiteX6" fmla="*/ 183808 w 445490"/>
                  <a:gd name="connsiteY6" fmla="*/ 436410 h 436801"/>
                  <a:gd name="connsiteX7" fmla="*/ 5213 w 445490"/>
                  <a:gd name="connsiteY7" fmla="*/ 329985 h 436801"/>
                  <a:gd name="connsiteX0" fmla="*/ 5213 w 446933"/>
                  <a:gd name="connsiteY0" fmla="*/ 325896 h 432712"/>
                  <a:gd name="connsiteX1" fmla="*/ 64746 w 446933"/>
                  <a:gd name="connsiteY1" fmla="*/ 98025 h 432712"/>
                  <a:gd name="connsiteX2" fmla="*/ 238575 w 446933"/>
                  <a:gd name="connsiteY2" fmla="*/ 96978 h 432712"/>
                  <a:gd name="connsiteX3" fmla="*/ 221305 w 446933"/>
                  <a:gd name="connsiteY3" fmla="*/ 872 h 432712"/>
                  <a:gd name="connsiteX4" fmla="*/ 325066 w 446933"/>
                  <a:gd name="connsiteY4" fmla="*/ 42966 h 432712"/>
                  <a:gd name="connsiteX5" fmla="*/ 360021 w 446933"/>
                  <a:gd name="connsiteY5" fmla="*/ 199689 h 432712"/>
                  <a:gd name="connsiteX6" fmla="*/ 440804 w 446933"/>
                  <a:gd name="connsiteY6" fmla="*/ 313747 h 432712"/>
                  <a:gd name="connsiteX7" fmla="*/ 183808 w 446933"/>
                  <a:gd name="connsiteY7" fmla="*/ 432321 h 432712"/>
                  <a:gd name="connsiteX8" fmla="*/ 5213 w 446933"/>
                  <a:gd name="connsiteY8" fmla="*/ 325896 h 432712"/>
                  <a:gd name="connsiteX0" fmla="*/ 5213 w 446933"/>
                  <a:gd name="connsiteY0" fmla="*/ 311442 h 418258"/>
                  <a:gd name="connsiteX1" fmla="*/ 64746 w 446933"/>
                  <a:gd name="connsiteY1" fmla="*/ 83571 h 418258"/>
                  <a:gd name="connsiteX2" fmla="*/ 238575 w 446933"/>
                  <a:gd name="connsiteY2" fmla="*/ 82524 h 418258"/>
                  <a:gd name="connsiteX3" fmla="*/ 197728 w 446933"/>
                  <a:gd name="connsiteY3" fmla="*/ 2736 h 418258"/>
                  <a:gd name="connsiteX4" fmla="*/ 325066 w 446933"/>
                  <a:gd name="connsiteY4" fmla="*/ 28512 h 418258"/>
                  <a:gd name="connsiteX5" fmla="*/ 360021 w 446933"/>
                  <a:gd name="connsiteY5" fmla="*/ 185235 h 418258"/>
                  <a:gd name="connsiteX6" fmla="*/ 440804 w 446933"/>
                  <a:gd name="connsiteY6" fmla="*/ 299293 h 418258"/>
                  <a:gd name="connsiteX7" fmla="*/ 183808 w 446933"/>
                  <a:gd name="connsiteY7" fmla="*/ 417867 h 418258"/>
                  <a:gd name="connsiteX8" fmla="*/ 5213 w 446933"/>
                  <a:gd name="connsiteY8" fmla="*/ 311442 h 418258"/>
                  <a:gd name="connsiteX0" fmla="*/ 5213 w 446933"/>
                  <a:gd name="connsiteY0" fmla="*/ 324323 h 431139"/>
                  <a:gd name="connsiteX1" fmla="*/ 64746 w 446933"/>
                  <a:gd name="connsiteY1" fmla="*/ 96452 h 431139"/>
                  <a:gd name="connsiteX2" fmla="*/ 238575 w 446933"/>
                  <a:gd name="connsiteY2" fmla="*/ 95405 h 431139"/>
                  <a:gd name="connsiteX3" fmla="*/ 197728 w 446933"/>
                  <a:gd name="connsiteY3" fmla="*/ 15617 h 431139"/>
                  <a:gd name="connsiteX4" fmla="*/ 325066 w 446933"/>
                  <a:gd name="connsiteY4" fmla="*/ 41393 h 431139"/>
                  <a:gd name="connsiteX5" fmla="*/ 360021 w 446933"/>
                  <a:gd name="connsiteY5" fmla="*/ 198116 h 431139"/>
                  <a:gd name="connsiteX6" fmla="*/ 440804 w 446933"/>
                  <a:gd name="connsiteY6" fmla="*/ 312174 h 431139"/>
                  <a:gd name="connsiteX7" fmla="*/ 183808 w 446933"/>
                  <a:gd name="connsiteY7" fmla="*/ 430748 h 431139"/>
                  <a:gd name="connsiteX8" fmla="*/ 5213 w 446933"/>
                  <a:gd name="connsiteY8" fmla="*/ 324323 h 431139"/>
                  <a:gd name="connsiteX0" fmla="*/ 5213 w 446933"/>
                  <a:gd name="connsiteY0" fmla="*/ 324323 h 431139"/>
                  <a:gd name="connsiteX1" fmla="*/ 64746 w 446933"/>
                  <a:gd name="connsiteY1" fmla="*/ 96452 h 431139"/>
                  <a:gd name="connsiteX2" fmla="*/ 238575 w 446933"/>
                  <a:gd name="connsiteY2" fmla="*/ 95405 h 431139"/>
                  <a:gd name="connsiteX3" fmla="*/ 197728 w 446933"/>
                  <a:gd name="connsiteY3" fmla="*/ 15617 h 431139"/>
                  <a:gd name="connsiteX4" fmla="*/ 325066 w 446933"/>
                  <a:gd name="connsiteY4" fmla="*/ 41393 h 431139"/>
                  <a:gd name="connsiteX5" fmla="*/ 360021 w 446933"/>
                  <a:gd name="connsiteY5" fmla="*/ 198116 h 431139"/>
                  <a:gd name="connsiteX6" fmla="*/ 440804 w 446933"/>
                  <a:gd name="connsiteY6" fmla="*/ 312174 h 431139"/>
                  <a:gd name="connsiteX7" fmla="*/ 183808 w 446933"/>
                  <a:gd name="connsiteY7" fmla="*/ 430748 h 431139"/>
                  <a:gd name="connsiteX8" fmla="*/ 5213 w 446933"/>
                  <a:gd name="connsiteY8" fmla="*/ 324323 h 431139"/>
                  <a:gd name="connsiteX0" fmla="*/ 5213 w 446933"/>
                  <a:gd name="connsiteY0" fmla="*/ 313032 h 419848"/>
                  <a:gd name="connsiteX1" fmla="*/ 64746 w 446933"/>
                  <a:gd name="connsiteY1" fmla="*/ 85161 h 419848"/>
                  <a:gd name="connsiteX2" fmla="*/ 238575 w 446933"/>
                  <a:gd name="connsiteY2" fmla="*/ 84114 h 419848"/>
                  <a:gd name="connsiteX3" fmla="*/ 176513 w 446933"/>
                  <a:gd name="connsiteY3" fmla="*/ 20932 h 419848"/>
                  <a:gd name="connsiteX4" fmla="*/ 325066 w 446933"/>
                  <a:gd name="connsiteY4" fmla="*/ 30102 h 419848"/>
                  <a:gd name="connsiteX5" fmla="*/ 360021 w 446933"/>
                  <a:gd name="connsiteY5" fmla="*/ 186825 h 419848"/>
                  <a:gd name="connsiteX6" fmla="*/ 440804 w 446933"/>
                  <a:gd name="connsiteY6" fmla="*/ 300883 h 419848"/>
                  <a:gd name="connsiteX7" fmla="*/ 183808 w 446933"/>
                  <a:gd name="connsiteY7" fmla="*/ 419457 h 419848"/>
                  <a:gd name="connsiteX8" fmla="*/ 5213 w 446933"/>
                  <a:gd name="connsiteY8" fmla="*/ 313032 h 419848"/>
                  <a:gd name="connsiteX0" fmla="*/ 5213 w 446933"/>
                  <a:gd name="connsiteY0" fmla="*/ 316250 h 423066"/>
                  <a:gd name="connsiteX1" fmla="*/ 64746 w 446933"/>
                  <a:gd name="connsiteY1" fmla="*/ 88379 h 423066"/>
                  <a:gd name="connsiteX2" fmla="*/ 238575 w 446933"/>
                  <a:gd name="connsiteY2" fmla="*/ 87332 h 423066"/>
                  <a:gd name="connsiteX3" fmla="*/ 176513 w 446933"/>
                  <a:gd name="connsiteY3" fmla="*/ 24150 h 423066"/>
                  <a:gd name="connsiteX4" fmla="*/ 325066 w 446933"/>
                  <a:gd name="connsiteY4" fmla="*/ 33320 h 423066"/>
                  <a:gd name="connsiteX5" fmla="*/ 360021 w 446933"/>
                  <a:gd name="connsiteY5" fmla="*/ 190043 h 423066"/>
                  <a:gd name="connsiteX6" fmla="*/ 440804 w 446933"/>
                  <a:gd name="connsiteY6" fmla="*/ 304101 h 423066"/>
                  <a:gd name="connsiteX7" fmla="*/ 183808 w 446933"/>
                  <a:gd name="connsiteY7" fmla="*/ 422675 h 423066"/>
                  <a:gd name="connsiteX8" fmla="*/ 5213 w 446933"/>
                  <a:gd name="connsiteY8" fmla="*/ 316250 h 423066"/>
                  <a:gd name="connsiteX0" fmla="*/ 5213 w 446933"/>
                  <a:gd name="connsiteY0" fmla="*/ 337126 h 443942"/>
                  <a:gd name="connsiteX1" fmla="*/ 64746 w 446933"/>
                  <a:gd name="connsiteY1" fmla="*/ 109255 h 443942"/>
                  <a:gd name="connsiteX2" fmla="*/ 238575 w 446933"/>
                  <a:gd name="connsiteY2" fmla="*/ 108208 h 443942"/>
                  <a:gd name="connsiteX3" fmla="*/ 196803 w 446933"/>
                  <a:gd name="connsiteY3" fmla="*/ 16314 h 443942"/>
                  <a:gd name="connsiteX4" fmla="*/ 325066 w 446933"/>
                  <a:gd name="connsiteY4" fmla="*/ 54196 h 443942"/>
                  <a:gd name="connsiteX5" fmla="*/ 360021 w 446933"/>
                  <a:gd name="connsiteY5" fmla="*/ 210919 h 443942"/>
                  <a:gd name="connsiteX6" fmla="*/ 440804 w 446933"/>
                  <a:gd name="connsiteY6" fmla="*/ 324977 h 443942"/>
                  <a:gd name="connsiteX7" fmla="*/ 183808 w 446933"/>
                  <a:gd name="connsiteY7" fmla="*/ 443551 h 443942"/>
                  <a:gd name="connsiteX8" fmla="*/ 5213 w 446933"/>
                  <a:gd name="connsiteY8" fmla="*/ 337126 h 443942"/>
                  <a:gd name="connsiteX0" fmla="*/ 5213 w 446933"/>
                  <a:gd name="connsiteY0" fmla="*/ 334366 h 441182"/>
                  <a:gd name="connsiteX1" fmla="*/ 64746 w 446933"/>
                  <a:gd name="connsiteY1" fmla="*/ 106495 h 441182"/>
                  <a:gd name="connsiteX2" fmla="*/ 238575 w 446933"/>
                  <a:gd name="connsiteY2" fmla="*/ 105448 h 441182"/>
                  <a:gd name="connsiteX3" fmla="*/ 225168 w 446933"/>
                  <a:gd name="connsiteY3" fmla="*/ 17010 h 441182"/>
                  <a:gd name="connsiteX4" fmla="*/ 325066 w 446933"/>
                  <a:gd name="connsiteY4" fmla="*/ 51436 h 441182"/>
                  <a:gd name="connsiteX5" fmla="*/ 360021 w 446933"/>
                  <a:gd name="connsiteY5" fmla="*/ 208159 h 441182"/>
                  <a:gd name="connsiteX6" fmla="*/ 440804 w 446933"/>
                  <a:gd name="connsiteY6" fmla="*/ 322217 h 441182"/>
                  <a:gd name="connsiteX7" fmla="*/ 183808 w 446933"/>
                  <a:gd name="connsiteY7" fmla="*/ 440791 h 441182"/>
                  <a:gd name="connsiteX8" fmla="*/ 5213 w 446933"/>
                  <a:gd name="connsiteY8" fmla="*/ 334366 h 441182"/>
                  <a:gd name="connsiteX0" fmla="*/ 5213 w 446933"/>
                  <a:gd name="connsiteY0" fmla="*/ 334916 h 441732"/>
                  <a:gd name="connsiteX1" fmla="*/ 64746 w 446933"/>
                  <a:gd name="connsiteY1" fmla="*/ 107045 h 441732"/>
                  <a:gd name="connsiteX2" fmla="*/ 238575 w 446933"/>
                  <a:gd name="connsiteY2" fmla="*/ 105998 h 441732"/>
                  <a:gd name="connsiteX3" fmla="*/ 258837 w 446933"/>
                  <a:gd name="connsiteY3" fmla="*/ 16865 h 441732"/>
                  <a:gd name="connsiteX4" fmla="*/ 325066 w 446933"/>
                  <a:gd name="connsiteY4" fmla="*/ 51986 h 441732"/>
                  <a:gd name="connsiteX5" fmla="*/ 360021 w 446933"/>
                  <a:gd name="connsiteY5" fmla="*/ 208709 h 441732"/>
                  <a:gd name="connsiteX6" fmla="*/ 440804 w 446933"/>
                  <a:gd name="connsiteY6" fmla="*/ 322767 h 441732"/>
                  <a:gd name="connsiteX7" fmla="*/ 183808 w 446933"/>
                  <a:gd name="connsiteY7" fmla="*/ 441341 h 441732"/>
                  <a:gd name="connsiteX8" fmla="*/ 5213 w 446933"/>
                  <a:gd name="connsiteY8" fmla="*/ 334916 h 441732"/>
                  <a:gd name="connsiteX0" fmla="*/ 5213 w 446933"/>
                  <a:gd name="connsiteY0" fmla="*/ 337784 h 444600"/>
                  <a:gd name="connsiteX1" fmla="*/ 64746 w 446933"/>
                  <a:gd name="connsiteY1" fmla="*/ 109913 h 444600"/>
                  <a:gd name="connsiteX2" fmla="*/ 238575 w 446933"/>
                  <a:gd name="connsiteY2" fmla="*/ 108866 h 444600"/>
                  <a:gd name="connsiteX3" fmla="*/ 268868 w 446933"/>
                  <a:gd name="connsiteY3" fmla="*/ 16157 h 444600"/>
                  <a:gd name="connsiteX4" fmla="*/ 325066 w 446933"/>
                  <a:gd name="connsiteY4" fmla="*/ 54854 h 444600"/>
                  <a:gd name="connsiteX5" fmla="*/ 360021 w 446933"/>
                  <a:gd name="connsiteY5" fmla="*/ 211577 h 444600"/>
                  <a:gd name="connsiteX6" fmla="*/ 440804 w 446933"/>
                  <a:gd name="connsiteY6" fmla="*/ 325635 h 444600"/>
                  <a:gd name="connsiteX7" fmla="*/ 183808 w 446933"/>
                  <a:gd name="connsiteY7" fmla="*/ 444209 h 444600"/>
                  <a:gd name="connsiteX8" fmla="*/ 5213 w 446933"/>
                  <a:gd name="connsiteY8" fmla="*/ 337784 h 444600"/>
                  <a:gd name="connsiteX0" fmla="*/ 5213 w 446933"/>
                  <a:gd name="connsiteY0" fmla="*/ 337784 h 444600"/>
                  <a:gd name="connsiteX1" fmla="*/ 64746 w 446933"/>
                  <a:gd name="connsiteY1" fmla="*/ 109913 h 444600"/>
                  <a:gd name="connsiteX2" fmla="*/ 238575 w 446933"/>
                  <a:gd name="connsiteY2" fmla="*/ 108866 h 444600"/>
                  <a:gd name="connsiteX3" fmla="*/ 268868 w 446933"/>
                  <a:gd name="connsiteY3" fmla="*/ 16157 h 444600"/>
                  <a:gd name="connsiteX4" fmla="*/ 325066 w 446933"/>
                  <a:gd name="connsiteY4" fmla="*/ 54854 h 444600"/>
                  <a:gd name="connsiteX5" fmla="*/ 360021 w 446933"/>
                  <a:gd name="connsiteY5" fmla="*/ 211577 h 444600"/>
                  <a:gd name="connsiteX6" fmla="*/ 440804 w 446933"/>
                  <a:gd name="connsiteY6" fmla="*/ 325635 h 444600"/>
                  <a:gd name="connsiteX7" fmla="*/ 183808 w 446933"/>
                  <a:gd name="connsiteY7" fmla="*/ 444209 h 444600"/>
                  <a:gd name="connsiteX8" fmla="*/ 5213 w 446933"/>
                  <a:gd name="connsiteY8" fmla="*/ 337784 h 444600"/>
                  <a:gd name="connsiteX0" fmla="*/ 5213 w 446933"/>
                  <a:gd name="connsiteY0" fmla="*/ 321627 h 428443"/>
                  <a:gd name="connsiteX1" fmla="*/ 64746 w 446933"/>
                  <a:gd name="connsiteY1" fmla="*/ 93756 h 428443"/>
                  <a:gd name="connsiteX2" fmla="*/ 238575 w 446933"/>
                  <a:gd name="connsiteY2" fmla="*/ 92709 h 428443"/>
                  <a:gd name="connsiteX3" fmla="*/ 268868 w 446933"/>
                  <a:gd name="connsiteY3" fmla="*/ 0 h 428443"/>
                  <a:gd name="connsiteX4" fmla="*/ 325066 w 446933"/>
                  <a:gd name="connsiteY4" fmla="*/ 38697 h 428443"/>
                  <a:gd name="connsiteX5" fmla="*/ 360021 w 446933"/>
                  <a:gd name="connsiteY5" fmla="*/ 195420 h 428443"/>
                  <a:gd name="connsiteX6" fmla="*/ 440804 w 446933"/>
                  <a:gd name="connsiteY6" fmla="*/ 309478 h 428443"/>
                  <a:gd name="connsiteX7" fmla="*/ 183808 w 446933"/>
                  <a:gd name="connsiteY7" fmla="*/ 428052 h 428443"/>
                  <a:gd name="connsiteX8" fmla="*/ 5213 w 446933"/>
                  <a:gd name="connsiteY8" fmla="*/ 321627 h 428443"/>
                  <a:gd name="connsiteX0" fmla="*/ 5706 w 447426"/>
                  <a:gd name="connsiteY0" fmla="*/ 321627 h 428443"/>
                  <a:gd name="connsiteX1" fmla="*/ 65239 w 447426"/>
                  <a:gd name="connsiteY1" fmla="*/ 93756 h 428443"/>
                  <a:gd name="connsiteX2" fmla="*/ 273024 w 447426"/>
                  <a:gd name="connsiteY2" fmla="*/ 89650 h 428443"/>
                  <a:gd name="connsiteX3" fmla="*/ 269361 w 447426"/>
                  <a:gd name="connsiteY3" fmla="*/ 0 h 428443"/>
                  <a:gd name="connsiteX4" fmla="*/ 325559 w 447426"/>
                  <a:gd name="connsiteY4" fmla="*/ 38697 h 428443"/>
                  <a:gd name="connsiteX5" fmla="*/ 360514 w 447426"/>
                  <a:gd name="connsiteY5" fmla="*/ 195420 h 428443"/>
                  <a:gd name="connsiteX6" fmla="*/ 441297 w 447426"/>
                  <a:gd name="connsiteY6" fmla="*/ 309478 h 428443"/>
                  <a:gd name="connsiteX7" fmla="*/ 184301 w 447426"/>
                  <a:gd name="connsiteY7" fmla="*/ 428052 h 428443"/>
                  <a:gd name="connsiteX8" fmla="*/ 5706 w 447426"/>
                  <a:gd name="connsiteY8" fmla="*/ 321627 h 428443"/>
                  <a:gd name="connsiteX0" fmla="*/ 5896 w 447616"/>
                  <a:gd name="connsiteY0" fmla="*/ 321627 h 428443"/>
                  <a:gd name="connsiteX1" fmla="*/ 65429 w 447616"/>
                  <a:gd name="connsiteY1" fmla="*/ 93756 h 428443"/>
                  <a:gd name="connsiteX2" fmla="*/ 285033 w 447616"/>
                  <a:gd name="connsiteY2" fmla="*/ 91090 h 428443"/>
                  <a:gd name="connsiteX3" fmla="*/ 269551 w 447616"/>
                  <a:gd name="connsiteY3" fmla="*/ 0 h 428443"/>
                  <a:gd name="connsiteX4" fmla="*/ 325749 w 447616"/>
                  <a:gd name="connsiteY4" fmla="*/ 38697 h 428443"/>
                  <a:gd name="connsiteX5" fmla="*/ 360704 w 447616"/>
                  <a:gd name="connsiteY5" fmla="*/ 195420 h 428443"/>
                  <a:gd name="connsiteX6" fmla="*/ 441487 w 447616"/>
                  <a:gd name="connsiteY6" fmla="*/ 309478 h 428443"/>
                  <a:gd name="connsiteX7" fmla="*/ 184491 w 447616"/>
                  <a:gd name="connsiteY7" fmla="*/ 428052 h 428443"/>
                  <a:gd name="connsiteX8" fmla="*/ 5896 w 447616"/>
                  <a:gd name="connsiteY8" fmla="*/ 321627 h 428443"/>
                  <a:gd name="connsiteX0" fmla="*/ 5896 w 447616"/>
                  <a:gd name="connsiteY0" fmla="*/ 321627 h 428443"/>
                  <a:gd name="connsiteX1" fmla="*/ 65429 w 447616"/>
                  <a:gd name="connsiteY1" fmla="*/ 93756 h 428443"/>
                  <a:gd name="connsiteX2" fmla="*/ 285033 w 447616"/>
                  <a:gd name="connsiteY2" fmla="*/ 91090 h 428443"/>
                  <a:gd name="connsiteX3" fmla="*/ 269551 w 447616"/>
                  <a:gd name="connsiteY3" fmla="*/ 0 h 428443"/>
                  <a:gd name="connsiteX4" fmla="*/ 325749 w 447616"/>
                  <a:gd name="connsiteY4" fmla="*/ 38697 h 428443"/>
                  <a:gd name="connsiteX5" fmla="*/ 360704 w 447616"/>
                  <a:gd name="connsiteY5" fmla="*/ 195420 h 428443"/>
                  <a:gd name="connsiteX6" fmla="*/ 441487 w 447616"/>
                  <a:gd name="connsiteY6" fmla="*/ 309478 h 428443"/>
                  <a:gd name="connsiteX7" fmla="*/ 184491 w 447616"/>
                  <a:gd name="connsiteY7" fmla="*/ 428052 h 428443"/>
                  <a:gd name="connsiteX8" fmla="*/ 5896 w 447616"/>
                  <a:gd name="connsiteY8" fmla="*/ 321627 h 428443"/>
                  <a:gd name="connsiteX0" fmla="*/ 5896 w 447616"/>
                  <a:gd name="connsiteY0" fmla="*/ 321627 h 428443"/>
                  <a:gd name="connsiteX1" fmla="*/ 65429 w 447616"/>
                  <a:gd name="connsiteY1" fmla="*/ 93756 h 428443"/>
                  <a:gd name="connsiteX2" fmla="*/ 285033 w 447616"/>
                  <a:gd name="connsiteY2" fmla="*/ 91090 h 428443"/>
                  <a:gd name="connsiteX3" fmla="*/ 269551 w 447616"/>
                  <a:gd name="connsiteY3" fmla="*/ 0 h 428443"/>
                  <a:gd name="connsiteX4" fmla="*/ 325749 w 447616"/>
                  <a:gd name="connsiteY4" fmla="*/ 38697 h 428443"/>
                  <a:gd name="connsiteX5" fmla="*/ 360704 w 447616"/>
                  <a:gd name="connsiteY5" fmla="*/ 195420 h 428443"/>
                  <a:gd name="connsiteX6" fmla="*/ 441487 w 447616"/>
                  <a:gd name="connsiteY6" fmla="*/ 309478 h 428443"/>
                  <a:gd name="connsiteX7" fmla="*/ 184491 w 447616"/>
                  <a:gd name="connsiteY7" fmla="*/ 428052 h 428443"/>
                  <a:gd name="connsiteX8" fmla="*/ 5896 w 447616"/>
                  <a:gd name="connsiteY8" fmla="*/ 321627 h 428443"/>
                  <a:gd name="connsiteX0" fmla="*/ 5896 w 447616"/>
                  <a:gd name="connsiteY0" fmla="*/ 296495 h 403311"/>
                  <a:gd name="connsiteX1" fmla="*/ 65429 w 447616"/>
                  <a:gd name="connsiteY1" fmla="*/ 68624 h 403311"/>
                  <a:gd name="connsiteX2" fmla="*/ 285033 w 447616"/>
                  <a:gd name="connsiteY2" fmla="*/ 65958 h 403311"/>
                  <a:gd name="connsiteX3" fmla="*/ 281201 w 447616"/>
                  <a:gd name="connsiteY3" fmla="*/ 17067 h 403311"/>
                  <a:gd name="connsiteX4" fmla="*/ 325749 w 447616"/>
                  <a:gd name="connsiteY4" fmla="*/ 13565 h 403311"/>
                  <a:gd name="connsiteX5" fmla="*/ 360704 w 447616"/>
                  <a:gd name="connsiteY5" fmla="*/ 170288 h 403311"/>
                  <a:gd name="connsiteX6" fmla="*/ 441487 w 447616"/>
                  <a:gd name="connsiteY6" fmla="*/ 284346 h 403311"/>
                  <a:gd name="connsiteX7" fmla="*/ 184491 w 447616"/>
                  <a:gd name="connsiteY7" fmla="*/ 402920 h 403311"/>
                  <a:gd name="connsiteX8" fmla="*/ 5896 w 447616"/>
                  <a:gd name="connsiteY8" fmla="*/ 296495 h 403311"/>
                  <a:gd name="connsiteX0" fmla="*/ 5896 w 447616"/>
                  <a:gd name="connsiteY0" fmla="*/ 279428 h 386244"/>
                  <a:gd name="connsiteX1" fmla="*/ 65429 w 447616"/>
                  <a:gd name="connsiteY1" fmla="*/ 51557 h 386244"/>
                  <a:gd name="connsiteX2" fmla="*/ 285033 w 447616"/>
                  <a:gd name="connsiteY2" fmla="*/ 48891 h 386244"/>
                  <a:gd name="connsiteX3" fmla="*/ 281201 w 447616"/>
                  <a:gd name="connsiteY3" fmla="*/ 0 h 386244"/>
                  <a:gd name="connsiteX4" fmla="*/ 332383 w 447616"/>
                  <a:gd name="connsiteY4" fmla="*/ 40486 h 386244"/>
                  <a:gd name="connsiteX5" fmla="*/ 360704 w 447616"/>
                  <a:gd name="connsiteY5" fmla="*/ 153221 h 386244"/>
                  <a:gd name="connsiteX6" fmla="*/ 441487 w 447616"/>
                  <a:gd name="connsiteY6" fmla="*/ 267279 h 386244"/>
                  <a:gd name="connsiteX7" fmla="*/ 184491 w 447616"/>
                  <a:gd name="connsiteY7" fmla="*/ 385853 h 386244"/>
                  <a:gd name="connsiteX8" fmla="*/ 5896 w 447616"/>
                  <a:gd name="connsiteY8" fmla="*/ 279428 h 386244"/>
                  <a:gd name="connsiteX0" fmla="*/ 1692 w 443412"/>
                  <a:gd name="connsiteY0" fmla="*/ 279428 h 386244"/>
                  <a:gd name="connsiteX1" fmla="*/ 101410 w 443412"/>
                  <a:gd name="connsiteY1" fmla="*/ 56453 h 386244"/>
                  <a:gd name="connsiteX2" fmla="*/ 280829 w 443412"/>
                  <a:gd name="connsiteY2" fmla="*/ 48891 h 386244"/>
                  <a:gd name="connsiteX3" fmla="*/ 276997 w 443412"/>
                  <a:gd name="connsiteY3" fmla="*/ 0 h 386244"/>
                  <a:gd name="connsiteX4" fmla="*/ 328179 w 443412"/>
                  <a:gd name="connsiteY4" fmla="*/ 40486 h 386244"/>
                  <a:gd name="connsiteX5" fmla="*/ 356500 w 443412"/>
                  <a:gd name="connsiteY5" fmla="*/ 153221 h 386244"/>
                  <a:gd name="connsiteX6" fmla="*/ 437283 w 443412"/>
                  <a:gd name="connsiteY6" fmla="*/ 267279 h 386244"/>
                  <a:gd name="connsiteX7" fmla="*/ 180287 w 443412"/>
                  <a:gd name="connsiteY7" fmla="*/ 385853 h 386244"/>
                  <a:gd name="connsiteX8" fmla="*/ 1692 w 443412"/>
                  <a:gd name="connsiteY8" fmla="*/ 279428 h 386244"/>
                  <a:gd name="connsiteX0" fmla="*/ 9206 w 368016"/>
                  <a:gd name="connsiteY0" fmla="*/ 347102 h 393952"/>
                  <a:gd name="connsiteX1" fmla="*/ 26014 w 368016"/>
                  <a:gd name="connsiteY1" fmla="*/ 56453 h 393952"/>
                  <a:gd name="connsiteX2" fmla="*/ 205433 w 368016"/>
                  <a:gd name="connsiteY2" fmla="*/ 48891 h 393952"/>
                  <a:gd name="connsiteX3" fmla="*/ 201601 w 368016"/>
                  <a:gd name="connsiteY3" fmla="*/ 0 h 393952"/>
                  <a:gd name="connsiteX4" fmla="*/ 252783 w 368016"/>
                  <a:gd name="connsiteY4" fmla="*/ 40486 h 393952"/>
                  <a:gd name="connsiteX5" fmla="*/ 281104 w 368016"/>
                  <a:gd name="connsiteY5" fmla="*/ 153221 h 393952"/>
                  <a:gd name="connsiteX6" fmla="*/ 361887 w 368016"/>
                  <a:gd name="connsiteY6" fmla="*/ 267279 h 393952"/>
                  <a:gd name="connsiteX7" fmla="*/ 104891 w 368016"/>
                  <a:gd name="connsiteY7" fmla="*/ 385853 h 393952"/>
                  <a:gd name="connsiteX8" fmla="*/ 9206 w 368016"/>
                  <a:gd name="connsiteY8" fmla="*/ 347102 h 393952"/>
                  <a:gd name="connsiteX0" fmla="*/ 13523 w 372333"/>
                  <a:gd name="connsiteY0" fmla="*/ 347102 h 392275"/>
                  <a:gd name="connsiteX1" fmla="*/ 30331 w 372333"/>
                  <a:gd name="connsiteY1" fmla="*/ 56453 h 392275"/>
                  <a:gd name="connsiteX2" fmla="*/ 209750 w 372333"/>
                  <a:gd name="connsiteY2" fmla="*/ 48891 h 392275"/>
                  <a:gd name="connsiteX3" fmla="*/ 205918 w 372333"/>
                  <a:gd name="connsiteY3" fmla="*/ 0 h 392275"/>
                  <a:gd name="connsiteX4" fmla="*/ 257100 w 372333"/>
                  <a:gd name="connsiteY4" fmla="*/ 40486 h 392275"/>
                  <a:gd name="connsiteX5" fmla="*/ 285421 w 372333"/>
                  <a:gd name="connsiteY5" fmla="*/ 153221 h 392275"/>
                  <a:gd name="connsiteX6" fmla="*/ 366204 w 372333"/>
                  <a:gd name="connsiteY6" fmla="*/ 267279 h 392275"/>
                  <a:gd name="connsiteX7" fmla="*/ 169454 w 372333"/>
                  <a:gd name="connsiteY7" fmla="*/ 383598 h 392275"/>
                  <a:gd name="connsiteX8" fmla="*/ 13523 w 372333"/>
                  <a:gd name="connsiteY8" fmla="*/ 347102 h 392275"/>
                  <a:gd name="connsiteX0" fmla="*/ 27124 w 356248"/>
                  <a:gd name="connsiteY0" fmla="*/ 300343 h 384177"/>
                  <a:gd name="connsiteX1" fmla="*/ 14246 w 356248"/>
                  <a:gd name="connsiteY1" fmla="*/ 56453 h 384177"/>
                  <a:gd name="connsiteX2" fmla="*/ 193665 w 356248"/>
                  <a:gd name="connsiteY2" fmla="*/ 48891 h 384177"/>
                  <a:gd name="connsiteX3" fmla="*/ 189833 w 356248"/>
                  <a:gd name="connsiteY3" fmla="*/ 0 h 384177"/>
                  <a:gd name="connsiteX4" fmla="*/ 241015 w 356248"/>
                  <a:gd name="connsiteY4" fmla="*/ 40486 h 384177"/>
                  <a:gd name="connsiteX5" fmla="*/ 269336 w 356248"/>
                  <a:gd name="connsiteY5" fmla="*/ 153221 h 384177"/>
                  <a:gd name="connsiteX6" fmla="*/ 350119 w 356248"/>
                  <a:gd name="connsiteY6" fmla="*/ 267279 h 384177"/>
                  <a:gd name="connsiteX7" fmla="*/ 153369 w 356248"/>
                  <a:gd name="connsiteY7" fmla="*/ 383598 h 384177"/>
                  <a:gd name="connsiteX8" fmla="*/ 27124 w 356248"/>
                  <a:gd name="connsiteY8" fmla="*/ 300343 h 384177"/>
                  <a:gd name="connsiteX0" fmla="*/ 15849 w 344973"/>
                  <a:gd name="connsiteY0" fmla="*/ 300343 h 384104"/>
                  <a:gd name="connsiteX1" fmla="*/ 20212 w 344973"/>
                  <a:gd name="connsiteY1" fmla="*/ 92138 h 384104"/>
                  <a:gd name="connsiteX2" fmla="*/ 182390 w 344973"/>
                  <a:gd name="connsiteY2" fmla="*/ 48891 h 384104"/>
                  <a:gd name="connsiteX3" fmla="*/ 178558 w 344973"/>
                  <a:gd name="connsiteY3" fmla="*/ 0 h 384104"/>
                  <a:gd name="connsiteX4" fmla="*/ 229740 w 344973"/>
                  <a:gd name="connsiteY4" fmla="*/ 40486 h 384104"/>
                  <a:gd name="connsiteX5" fmla="*/ 258061 w 344973"/>
                  <a:gd name="connsiteY5" fmla="*/ 153221 h 384104"/>
                  <a:gd name="connsiteX6" fmla="*/ 338844 w 344973"/>
                  <a:gd name="connsiteY6" fmla="*/ 267279 h 384104"/>
                  <a:gd name="connsiteX7" fmla="*/ 142094 w 344973"/>
                  <a:gd name="connsiteY7" fmla="*/ 383598 h 384104"/>
                  <a:gd name="connsiteX8" fmla="*/ 15849 w 344973"/>
                  <a:gd name="connsiteY8" fmla="*/ 300343 h 384104"/>
                  <a:gd name="connsiteX0" fmla="*/ 15849 w 344973"/>
                  <a:gd name="connsiteY0" fmla="*/ 331529 h 415290"/>
                  <a:gd name="connsiteX1" fmla="*/ 20212 w 344973"/>
                  <a:gd name="connsiteY1" fmla="*/ 123324 h 415290"/>
                  <a:gd name="connsiteX2" fmla="*/ 182390 w 344973"/>
                  <a:gd name="connsiteY2" fmla="*/ 80077 h 415290"/>
                  <a:gd name="connsiteX3" fmla="*/ 139178 w 344973"/>
                  <a:gd name="connsiteY3" fmla="*/ 0 h 415290"/>
                  <a:gd name="connsiteX4" fmla="*/ 229740 w 344973"/>
                  <a:gd name="connsiteY4" fmla="*/ 71672 h 415290"/>
                  <a:gd name="connsiteX5" fmla="*/ 258061 w 344973"/>
                  <a:gd name="connsiteY5" fmla="*/ 184407 h 415290"/>
                  <a:gd name="connsiteX6" fmla="*/ 338844 w 344973"/>
                  <a:gd name="connsiteY6" fmla="*/ 298465 h 415290"/>
                  <a:gd name="connsiteX7" fmla="*/ 142094 w 344973"/>
                  <a:gd name="connsiteY7" fmla="*/ 414784 h 415290"/>
                  <a:gd name="connsiteX8" fmla="*/ 15849 w 344973"/>
                  <a:gd name="connsiteY8" fmla="*/ 331529 h 415290"/>
                  <a:gd name="connsiteX0" fmla="*/ 14084 w 343208"/>
                  <a:gd name="connsiteY0" fmla="*/ 331529 h 415290"/>
                  <a:gd name="connsiteX1" fmla="*/ 18447 w 343208"/>
                  <a:gd name="connsiteY1" fmla="*/ 123324 h 415290"/>
                  <a:gd name="connsiteX2" fmla="*/ 151108 w 343208"/>
                  <a:gd name="connsiteY2" fmla="*/ 86076 h 415290"/>
                  <a:gd name="connsiteX3" fmla="*/ 137413 w 343208"/>
                  <a:gd name="connsiteY3" fmla="*/ 0 h 415290"/>
                  <a:gd name="connsiteX4" fmla="*/ 227975 w 343208"/>
                  <a:gd name="connsiteY4" fmla="*/ 71672 h 415290"/>
                  <a:gd name="connsiteX5" fmla="*/ 256296 w 343208"/>
                  <a:gd name="connsiteY5" fmla="*/ 184407 h 415290"/>
                  <a:gd name="connsiteX6" fmla="*/ 337079 w 343208"/>
                  <a:gd name="connsiteY6" fmla="*/ 298465 h 415290"/>
                  <a:gd name="connsiteX7" fmla="*/ 140329 w 343208"/>
                  <a:gd name="connsiteY7" fmla="*/ 414784 h 415290"/>
                  <a:gd name="connsiteX8" fmla="*/ 14084 w 343208"/>
                  <a:gd name="connsiteY8" fmla="*/ 331529 h 415290"/>
                  <a:gd name="connsiteX0" fmla="*/ 14084 w 343208"/>
                  <a:gd name="connsiteY0" fmla="*/ 271841 h 355602"/>
                  <a:gd name="connsiteX1" fmla="*/ 18447 w 343208"/>
                  <a:gd name="connsiteY1" fmla="*/ 63636 h 355602"/>
                  <a:gd name="connsiteX2" fmla="*/ 151108 w 343208"/>
                  <a:gd name="connsiteY2" fmla="*/ 26388 h 355602"/>
                  <a:gd name="connsiteX3" fmla="*/ 216829 w 343208"/>
                  <a:gd name="connsiteY3" fmla="*/ 23553 h 355602"/>
                  <a:gd name="connsiteX4" fmla="*/ 227975 w 343208"/>
                  <a:gd name="connsiteY4" fmla="*/ 11984 h 355602"/>
                  <a:gd name="connsiteX5" fmla="*/ 256296 w 343208"/>
                  <a:gd name="connsiteY5" fmla="*/ 124719 h 355602"/>
                  <a:gd name="connsiteX6" fmla="*/ 337079 w 343208"/>
                  <a:gd name="connsiteY6" fmla="*/ 238777 h 355602"/>
                  <a:gd name="connsiteX7" fmla="*/ 140329 w 343208"/>
                  <a:gd name="connsiteY7" fmla="*/ 355096 h 355602"/>
                  <a:gd name="connsiteX8" fmla="*/ 14084 w 343208"/>
                  <a:gd name="connsiteY8" fmla="*/ 271841 h 355602"/>
                  <a:gd name="connsiteX0" fmla="*/ 14084 w 343208"/>
                  <a:gd name="connsiteY0" fmla="*/ 265735 h 349496"/>
                  <a:gd name="connsiteX1" fmla="*/ 18447 w 343208"/>
                  <a:gd name="connsiteY1" fmla="*/ 57530 h 349496"/>
                  <a:gd name="connsiteX2" fmla="*/ 151108 w 343208"/>
                  <a:gd name="connsiteY2" fmla="*/ 20282 h 349496"/>
                  <a:gd name="connsiteX3" fmla="*/ 227975 w 343208"/>
                  <a:gd name="connsiteY3" fmla="*/ 5878 h 349496"/>
                  <a:gd name="connsiteX4" fmla="*/ 256296 w 343208"/>
                  <a:gd name="connsiteY4" fmla="*/ 118613 h 349496"/>
                  <a:gd name="connsiteX5" fmla="*/ 337079 w 343208"/>
                  <a:gd name="connsiteY5" fmla="*/ 232671 h 349496"/>
                  <a:gd name="connsiteX6" fmla="*/ 140329 w 343208"/>
                  <a:gd name="connsiteY6" fmla="*/ 348990 h 349496"/>
                  <a:gd name="connsiteX7" fmla="*/ 14084 w 343208"/>
                  <a:gd name="connsiteY7" fmla="*/ 265735 h 349496"/>
                  <a:gd name="connsiteX0" fmla="*/ 14084 w 343208"/>
                  <a:gd name="connsiteY0" fmla="*/ 245453 h 329214"/>
                  <a:gd name="connsiteX1" fmla="*/ 18447 w 343208"/>
                  <a:gd name="connsiteY1" fmla="*/ 37248 h 329214"/>
                  <a:gd name="connsiteX2" fmla="*/ 151108 w 343208"/>
                  <a:gd name="connsiteY2" fmla="*/ 0 h 329214"/>
                  <a:gd name="connsiteX3" fmla="*/ 256296 w 343208"/>
                  <a:gd name="connsiteY3" fmla="*/ 98331 h 329214"/>
                  <a:gd name="connsiteX4" fmla="*/ 337079 w 343208"/>
                  <a:gd name="connsiteY4" fmla="*/ 212389 h 329214"/>
                  <a:gd name="connsiteX5" fmla="*/ 140329 w 343208"/>
                  <a:gd name="connsiteY5" fmla="*/ 328708 h 329214"/>
                  <a:gd name="connsiteX6" fmla="*/ 14084 w 343208"/>
                  <a:gd name="connsiteY6" fmla="*/ 245453 h 3292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43208" h="329214">
                    <a:moveTo>
                      <a:pt x="14084" y="245453"/>
                    </a:moveTo>
                    <a:cubicBezTo>
                      <a:pt x="-6230" y="196876"/>
                      <a:pt x="-4390" y="78157"/>
                      <a:pt x="18447" y="37248"/>
                    </a:cubicBezTo>
                    <a:cubicBezTo>
                      <a:pt x="41284" y="-3661"/>
                      <a:pt x="111024" y="12081"/>
                      <a:pt x="151108" y="0"/>
                    </a:cubicBezTo>
                    <a:cubicBezTo>
                      <a:pt x="190749" y="10180"/>
                      <a:pt x="225301" y="62933"/>
                      <a:pt x="256296" y="98331"/>
                    </a:cubicBezTo>
                    <a:cubicBezTo>
                      <a:pt x="282119" y="139060"/>
                      <a:pt x="366448" y="173617"/>
                      <a:pt x="337079" y="212389"/>
                    </a:cubicBezTo>
                    <a:cubicBezTo>
                      <a:pt x="314524" y="352743"/>
                      <a:pt x="194161" y="323197"/>
                      <a:pt x="140329" y="328708"/>
                    </a:cubicBezTo>
                    <a:cubicBezTo>
                      <a:pt x="86497" y="334219"/>
                      <a:pt x="34398" y="294030"/>
                      <a:pt x="14084" y="245453"/>
                    </a:cubicBezTo>
                    <a:close/>
                  </a:path>
                </a:pathLst>
              </a:custGeom>
              <a:solidFill>
                <a:srgbClr val="FFCC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9" name="正方形/長方形 34"/>
              <p:cNvSpPr/>
              <p:nvPr/>
            </p:nvSpPr>
            <p:spPr>
              <a:xfrm rot="20800197">
                <a:off x="3036768" y="1755207"/>
                <a:ext cx="118598" cy="1173344"/>
              </a:xfrm>
              <a:custGeom>
                <a:avLst/>
                <a:gdLst>
                  <a:gd name="connsiteX0" fmla="*/ 0 w 58829"/>
                  <a:gd name="connsiteY0" fmla="*/ 0 h 1104584"/>
                  <a:gd name="connsiteX1" fmla="*/ 58829 w 58829"/>
                  <a:gd name="connsiteY1" fmla="*/ 0 h 1104584"/>
                  <a:gd name="connsiteX2" fmla="*/ 58829 w 58829"/>
                  <a:gd name="connsiteY2" fmla="*/ 1104584 h 1104584"/>
                  <a:gd name="connsiteX3" fmla="*/ 0 w 58829"/>
                  <a:gd name="connsiteY3" fmla="*/ 1104584 h 1104584"/>
                  <a:gd name="connsiteX4" fmla="*/ 0 w 58829"/>
                  <a:gd name="connsiteY4" fmla="*/ 0 h 1104584"/>
                  <a:gd name="connsiteX0" fmla="*/ 56085 w 114914"/>
                  <a:gd name="connsiteY0" fmla="*/ 0 h 1104584"/>
                  <a:gd name="connsiteX1" fmla="*/ 114914 w 114914"/>
                  <a:gd name="connsiteY1" fmla="*/ 0 h 1104584"/>
                  <a:gd name="connsiteX2" fmla="*/ 114914 w 114914"/>
                  <a:gd name="connsiteY2" fmla="*/ 1104584 h 1104584"/>
                  <a:gd name="connsiteX3" fmla="*/ 56085 w 114914"/>
                  <a:gd name="connsiteY3" fmla="*/ 1104584 h 1104584"/>
                  <a:gd name="connsiteX4" fmla="*/ 0 w 114914"/>
                  <a:gd name="connsiteY4" fmla="*/ 921189 h 1104584"/>
                  <a:gd name="connsiteX5" fmla="*/ 56085 w 114914"/>
                  <a:gd name="connsiteY5" fmla="*/ 0 h 1104584"/>
                  <a:gd name="connsiteX0" fmla="*/ 56085 w 114914"/>
                  <a:gd name="connsiteY0" fmla="*/ 0 h 1104584"/>
                  <a:gd name="connsiteX1" fmla="*/ 114914 w 114914"/>
                  <a:gd name="connsiteY1" fmla="*/ 0 h 1104584"/>
                  <a:gd name="connsiteX2" fmla="*/ 114914 w 114914"/>
                  <a:gd name="connsiteY2" fmla="*/ 1104584 h 1104584"/>
                  <a:gd name="connsiteX3" fmla="*/ 56085 w 114914"/>
                  <a:gd name="connsiteY3" fmla="*/ 1104584 h 1104584"/>
                  <a:gd name="connsiteX4" fmla="*/ 0 w 114914"/>
                  <a:gd name="connsiteY4" fmla="*/ 921189 h 1104584"/>
                  <a:gd name="connsiteX5" fmla="*/ 48257 w 114914"/>
                  <a:gd name="connsiteY5" fmla="*/ 665880 h 1104584"/>
                  <a:gd name="connsiteX6" fmla="*/ 56085 w 114914"/>
                  <a:gd name="connsiteY6" fmla="*/ 0 h 1104584"/>
                  <a:gd name="connsiteX0" fmla="*/ 56085 w 114938"/>
                  <a:gd name="connsiteY0" fmla="*/ 0 h 1104584"/>
                  <a:gd name="connsiteX1" fmla="*/ 114914 w 114938"/>
                  <a:gd name="connsiteY1" fmla="*/ 0 h 1104584"/>
                  <a:gd name="connsiteX2" fmla="*/ 90448 w 114938"/>
                  <a:gd name="connsiteY2" fmla="*/ 715032 h 1104584"/>
                  <a:gd name="connsiteX3" fmla="*/ 114914 w 114938"/>
                  <a:gd name="connsiteY3" fmla="*/ 1104584 h 1104584"/>
                  <a:gd name="connsiteX4" fmla="*/ 56085 w 114938"/>
                  <a:gd name="connsiteY4" fmla="*/ 1104584 h 1104584"/>
                  <a:gd name="connsiteX5" fmla="*/ 0 w 114938"/>
                  <a:gd name="connsiteY5" fmla="*/ 921189 h 1104584"/>
                  <a:gd name="connsiteX6" fmla="*/ 48257 w 114938"/>
                  <a:gd name="connsiteY6" fmla="*/ 665880 h 1104584"/>
                  <a:gd name="connsiteX7" fmla="*/ 56085 w 114938"/>
                  <a:gd name="connsiteY7" fmla="*/ 0 h 1104584"/>
                  <a:gd name="connsiteX0" fmla="*/ 56085 w 118598"/>
                  <a:gd name="connsiteY0" fmla="*/ 0 h 1104584"/>
                  <a:gd name="connsiteX1" fmla="*/ 114914 w 118598"/>
                  <a:gd name="connsiteY1" fmla="*/ 0 h 1104584"/>
                  <a:gd name="connsiteX2" fmla="*/ 90448 w 118598"/>
                  <a:gd name="connsiteY2" fmla="*/ 715032 h 1104584"/>
                  <a:gd name="connsiteX3" fmla="*/ 118598 w 118598"/>
                  <a:gd name="connsiteY3" fmla="*/ 937054 h 1104584"/>
                  <a:gd name="connsiteX4" fmla="*/ 114914 w 118598"/>
                  <a:gd name="connsiteY4" fmla="*/ 1104584 h 1104584"/>
                  <a:gd name="connsiteX5" fmla="*/ 56085 w 118598"/>
                  <a:gd name="connsiteY5" fmla="*/ 1104584 h 1104584"/>
                  <a:gd name="connsiteX6" fmla="*/ 0 w 118598"/>
                  <a:gd name="connsiteY6" fmla="*/ 921189 h 1104584"/>
                  <a:gd name="connsiteX7" fmla="*/ 48257 w 118598"/>
                  <a:gd name="connsiteY7" fmla="*/ 665880 h 1104584"/>
                  <a:gd name="connsiteX8" fmla="*/ 56085 w 118598"/>
                  <a:gd name="connsiteY8" fmla="*/ 0 h 1104584"/>
                  <a:gd name="connsiteX0" fmla="*/ 56085 w 118598"/>
                  <a:gd name="connsiteY0" fmla="*/ 0 h 1104584"/>
                  <a:gd name="connsiteX1" fmla="*/ 114914 w 118598"/>
                  <a:gd name="connsiteY1" fmla="*/ 0 h 1104584"/>
                  <a:gd name="connsiteX2" fmla="*/ 90448 w 118598"/>
                  <a:gd name="connsiteY2" fmla="*/ 715032 h 1104584"/>
                  <a:gd name="connsiteX3" fmla="*/ 118598 w 118598"/>
                  <a:gd name="connsiteY3" fmla="*/ 937054 h 1104584"/>
                  <a:gd name="connsiteX4" fmla="*/ 114914 w 118598"/>
                  <a:gd name="connsiteY4" fmla="*/ 1104584 h 1104584"/>
                  <a:gd name="connsiteX5" fmla="*/ 56085 w 118598"/>
                  <a:gd name="connsiteY5" fmla="*/ 1104584 h 1104584"/>
                  <a:gd name="connsiteX6" fmla="*/ 0 w 118598"/>
                  <a:gd name="connsiteY6" fmla="*/ 921189 h 1104584"/>
                  <a:gd name="connsiteX7" fmla="*/ 22843 w 118598"/>
                  <a:gd name="connsiteY7" fmla="*/ 525263 h 1104584"/>
                  <a:gd name="connsiteX8" fmla="*/ 56085 w 118598"/>
                  <a:gd name="connsiteY8" fmla="*/ 0 h 1104584"/>
                  <a:gd name="connsiteX0" fmla="*/ 56085 w 118598"/>
                  <a:gd name="connsiteY0" fmla="*/ 0 h 1104584"/>
                  <a:gd name="connsiteX1" fmla="*/ 114914 w 118598"/>
                  <a:gd name="connsiteY1" fmla="*/ 0 h 1104584"/>
                  <a:gd name="connsiteX2" fmla="*/ 78639 w 118598"/>
                  <a:gd name="connsiteY2" fmla="*/ 506670 h 1104584"/>
                  <a:gd name="connsiteX3" fmla="*/ 118598 w 118598"/>
                  <a:gd name="connsiteY3" fmla="*/ 937054 h 1104584"/>
                  <a:gd name="connsiteX4" fmla="*/ 114914 w 118598"/>
                  <a:gd name="connsiteY4" fmla="*/ 1104584 h 1104584"/>
                  <a:gd name="connsiteX5" fmla="*/ 56085 w 118598"/>
                  <a:gd name="connsiteY5" fmla="*/ 1104584 h 1104584"/>
                  <a:gd name="connsiteX6" fmla="*/ 0 w 118598"/>
                  <a:gd name="connsiteY6" fmla="*/ 921189 h 1104584"/>
                  <a:gd name="connsiteX7" fmla="*/ 22843 w 118598"/>
                  <a:gd name="connsiteY7" fmla="*/ 525263 h 1104584"/>
                  <a:gd name="connsiteX8" fmla="*/ 56085 w 118598"/>
                  <a:gd name="connsiteY8" fmla="*/ 0 h 1104584"/>
                  <a:gd name="connsiteX0" fmla="*/ 56085 w 118598"/>
                  <a:gd name="connsiteY0" fmla="*/ 43541 h 1148125"/>
                  <a:gd name="connsiteX1" fmla="*/ 86076 w 118598"/>
                  <a:gd name="connsiteY1" fmla="*/ 0 h 1148125"/>
                  <a:gd name="connsiteX2" fmla="*/ 78639 w 118598"/>
                  <a:gd name="connsiteY2" fmla="*/ 550211 h 1148125"/>
                  <a:gd name="connsiteX3" fmla="*/ 118598 w 118598"/>
                  <a:gd name="connsiteY3" fmla="*/ 980595 h 1148125"/>
                  <a:gd name="connsiteX4" fmla="*/ 114914 w 118598"/>
                  <a:gd name="connsiteY4" fmla="*/ 1148125 h 1148125"/>
                  <a:gd name="connsiteX5" fmla="*/ 56085 w 118598"/>
                  <a:gd name="connsiteY5" fmla="*/ 1148125 h 1148125"/>
                  <a:gd name="connsiteX6" fmla="*/ 0 w 118598"/>
                  <a:gd name="connsiteY6" fmla="*/ 964730 h 1148125"/>
                  <a:gd name="connsiteX7" fmla="*/ 22843 w 118598"/>
                  <a:gd name="connsiteY7" fmla="*/ 568804 h 1148125"/>
                  <a:gd name="connsiteX8" fmla="*/ 56085 w 118598"/>
                  <a:gd name="connsiteY8" fmla="*/ 43541 h 1148125"/>
                  <a:gd name="connsiteX0" fmla="*/ 42852 w 118598"/>
                  <a:gd name="connsiteY0" fmla="*/ 47747 h 1148125"/>
                  <a:gd name="connsiteX1" fmla="*/ 86076 w 118598"/>
                  <a:gd name="connsiteY1" fmla="*/ 0 h 1148125"/>
                  <a:gd name="connsiteX2" fmla="*/ 78639 w 118598"/>
                  <a:gd name="connsiteY2" fmla="*/ 550211 h 1148125"/>
                  <a:gd name="connsiteX3" fmla="*/ 118598 w 118598"/>
                  <a:gd name="connsiteY3" fmla="*/ 980595 h 1148125"/>
                  <a:gd name="connsiteX4" fmla="*/ 114914 w 118598"/>
                  <a:gd name="connsiteY4" fmla="*/ 1148125 h 1148125"/>
                  <a:gd name="connsiteX5" fmla="*/ 56085 w 118598"/>
                  <a:gd name="connsiteY5" fmla="*/ 1148125 h 1148125"/>
                  <a:gd name="connsiteX6" fmla="*/ 0 w 118598"/>
                  <a:gd name="connsiteY6" fmla="*/ 964730 h 1148125"/>
                  <a:gd name="connsiteX7" fmla="*/ 22843 w 118598"/>
                  <a:gd name="connsiteY7" fmla="*/ 568804 h 1148125"/>
                  <a:gd name="connsiteX8" fmla="*/ 42852 w 118598"/>
                  <a:gd name="connsiteY8" fmla="*/ 47747 h 1148125"/>
                  <a:gd name="connsiteX0" fmla="*/ 46881 w 118598"/>
                  <a:gd name="connsiteY0" fmla="*/ 0 h 1148367"/>
                  <a:gd name="connsiteX1" fmla="*/ 86076 w 118598"/>
                  <a:gd name="connsiteY1" fmla="*/ 242 h 1148367"/>
                  <a:gd name="connsiteX2" fmla="*/ 78639 w 118598"/>
                  <a:gd name="connsiteY2" fmla="*/ 550453 h 1148367"/>
                  <a:gd name="connsiteX3" fmla="*/ 118598 w 118598"/>
                  <a:gd name="connsiteY3" fmla="*/ 980837 h 1148367"/>
                  <a:gd name="connsiteX4" fmla="*/ 114914 w 118598"/>
                  <a:gd name="connsiteY4" fmla="*/ 1148367 h 1148367"/>
                  <a:gd name="connsiteX5" fmla="*/ 56085 w 118598"/>
                  <a:gd name="connsiteY5" fmla="*/ 1148367 h 1148367"/>
                  <a:gd name="connsiteX6" fmla="*/ 0 w 118598"/>
                  <a:gd name="connsiteY6" fmla="*/ 964972 h 1148367"/>
                  <a:gd name="connsiteX7" fmla="*/ 22843 w 118598"/>
                  <a:gd name="connsiteY7" fmla="*/ 569046 h 1148367"/>
                  <a:gd name="connsiteX8" fmla="*/ 46881 w 118598"/>
                  <a:gd name="connsiteY8" fmla="*/ 0 h 1148367"/>
                  <a:gd name="connsiteX0" fmla="*/ 46881 w 118598"/>
                  <a:gd name="connsiteY0" fmla="*/ 734 h 1149101"/>
                  <a:gd name="connsiteX1" fmla="*/ 71624 w 118598"/>
                  <a:gd name="connsiteY1" fmla="*/ 0 h 1149101"/>
                  <a:gd name="connsiteX2" fmla="*/ 78639 w 118598"/>
                  <a:gd name="connsiteY2" fmla="*/ 551187 h 1149101"/>
                  <a:gd name="connsiteX3" fmla="*/ 118598 w 118598"/>
                  <a:gd name="connsiteY3" fmla="*/ 981571 h 1149101"/>
                  <a:gd name="connsiteX4" fmla="*/ 114914 w 118598"/>
                  <a:gd name="connsiteY4" fmla="*/ 1149101 h 1149101"/>
                  <a:gd name="connsiteX5" fmla="*/ 56085 w 118598"/>
                  <a:gd name="connsiteY5" fmla="*/ 1149101 h 1149101"/>
                  <a:gd name="connsiteX6" fmla="*/ 0 w 118598"/>
                  <a:gd name="connsiteY6" fmla="*/ 965706 h 1149101"/>
                  <a:gd name="connsiteX7" fmla="*/ 22843 w 118598"/>
                  <a:gd name="connsiteY7" fmla="*/ 569780 h 1149101"/>
                  <a:gd name="connsiteX8" fmla="*/ 46881 w 118598"/>
                  <a:gd name="connsiteY8" fmla="*/ 734 h 1149101"/>
                  <a:gd name="connsiteX0" fmla="*/ 26027 w 118598"/>
                  <a:gd name="connsiteY0" fmla="*/ 0 h 1153309"/>
                  <a:gd name="connsiteX1" fmla="*/ 71624 w 118598"/>
                  <a:gd name="connsiteY1" fmla="*/ 4208 h 1153309"/>
                  <a:gd name="connsiteX2" fmla="*/ 78639 w 118598"/>
                  <a:gd name="connsiteY2" fmla="*/ 555395 h 1153309"/>
                  <a:gd name="connsiteX3" fmla="*/ 118598 w 118598"/>
                  <a:gd name="connsiteY3" fmla="*/ 985779 h 1153309"/>
                  <a:gd name="connsiteX4" fmla="*/ 114914 w 118598"/>
                  <a:gd name="connsiteY4" fmla="*/ 1153309 h 1153309"/>
                  <a:gd name="connsiteX5" fmla="*/ 56085 w 118598"/>
                  <a:gd name="connsiteY5" fmla="*/ 1153309 h 1153309"/>
                  <a:gd name="connsiteX6" fmla="*/ 0 w 118598"/>
                  <a:gd name="connsiteY6" fmla="*/ 969914 h 1153309"/>
                  <a:gd name="connsiteX7" fmla="*/ 22843 w 118598"/>
                  <a:gd name="connsiteY7" fmla="*/ 573988 h 1153309"/>
                  <a:gd name="connsiteX8" fmla="*/ 26027 w 118598"/>
                  <a:gd name="connsiteY8" fmla="*/ 0 h 1153309"/>
                  <a:gd name="connsiteX0" fmla="*/ 26027 w 118598"/>
                  <a:gd name="connsiteY0" fmla="*/ 11735 h 1165044"/>
                  <a:gd name="connsiteX1" fmla="*/ 71624 w 118598"/>
                  <a:gd name="connsiteY1" fmla="*/ 15943 h 1165044"/>
                  <a:gd name="connsiteX2" fmla="*/ 78639 w 118598"/>
                  <a:gd name="connsiteY2" fmla="*/ 567130 h 1165044"/>
                  <a:gd name="connsiteX3" fmla="*/ 118598 w 118598"/>
                  <a:gd name="connsiteY3" fmla="*/ 997514 h 1165044"/>
                  <a:gd name="connsiteX4" fmla="*/ 114914 w 118598"/>
                  <a:gd name="connsiteY4" fmla="*/ 1165044 h 1165044"/>
                  <a:gd name="connsiteX5" fmla="*/ 56085 w 118598"/>
                  <a:gd name="connsiteY5" fmla="*/ 1165044 h 1165044"/>
                  <a:gd name="connsiteX6" fmla="*/ 0 w 118598"/>
                  <a:gd name="connsiteY6" fmla="*/ 981649 h 1165044"/>
                  <a:gd name="connsiteX7" fmla="*/ 22843 w 118598"/>
                  <a:gd name="connsiteY7" fmla="*/ 585723 h 1165044"/>
                  <a:gd name="connsiteX8" fmla="*/ 26027 w 118598"/>
                  <a:gd name="connsiteY8" fmla="*/ 11735 h 1165044"/>
                  <a:gd name="connsiteX0" fmla="*/ 26027 w 118598"/>
                  <a:gd name="connsiteY0" fmla="*/ 20035 h 1173344"/>
                  <a:gd name="connsiteX1" fmla="*/ 71624 w 118598"/>
                  <a:gd name="connsiteY1" fmla="*/ 24243 h 1173344"/>
                  <a:gd name="connsiteX2" fmla="*/ 78639 w 118598"/>
                  <a:gd name="connsiteY2" fmla="*/ 575430 h 1173344"/>
                  <a:gd name="connsiteX3" fmla="*/ 118598 w 118598"/>
                  <a:gd name="connsiteY3" fmla="*/ 1005814 h 1173344"/>
                  <a:gd name="connsiteX4" fmla="*/ 114914 w 118598"/>
                  <a:gd name="connsiteY4" fmla="*/ 1173344 h 1173344"/>
                  <a:gd name="connsiteX5" fmla="*/ 56085 w 118598"/>
                  <a:gd name="connsiteY5" fmla="*/ 1173344 h 1173344"/>
                  <a:gd name="connsiteX6" fmla="*/ 0 w 118598"/>
                  <a:gd name="connsiteY6" fmla="*/ 989949 h 1173344"/>
                  <a:gd name="connsiteX7" fmla="*/ 22843 w 118598"/>
                  <a:gd name="connsiteY7" fmla="*/ 594023 h 1173344"/>
                  <a:gd name="connsiteX8" fmla="*/ 26027 w 118598"/>
                  <a:gd name="connsiteY8" fmla="*/ 20035 h 11733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8598" h="1173344">
                    <a:moveTo>
                      <a:pt x="26027" y="20035"/>
                    </a:moveTo>
                    <a:cubicBezTo>
                      <a:pt x="40862" y="-8014"/>
                      <a:pt x="56064" y="-6613"/>
                      <a:pt x="71624" y="24243"/>
                    </a:cubicBezTo>
                    <a:cubicBezTo>
                      <a:pt x="72554" y="265556"/>
                      <a:pt x="77709" y="334117"/>
                      <a:pt x="78639" y="575430"/>
                    </a:cubicBezTo>
                    <a:cubicBezTo>
                      <a:pt x="81884" y="651246"/>
                      <a:pt x="115353" y="929998"/>
                      <a:pt x="118598" y="1005814"/>
                    </a:cubicBezTo>
                    <a:lnTo>
                      <a:pt x="114914" y="1173344"/>
                    </a:lnTo>
                    <a:lnTo>
                      <a:pt x="56085" y="1173344"/>
                    </a:lnTo>
                    <a:cubicBezTo>
                      <a:pt x="54140" y="1096604"/>
                      <a:pt x="1945" y="1066689"/>
                      <a:pt x="0" y="989949"/>
                    </a:cubicBezTo>
                    <a:cubicBezTo>
                      <a:pt x="5378" y="863970"/>
                      <a:pt x="17465" y="720002"/>
                      <a:pt x="22843" y="594023"/>
                    </a:cubicBezTo>
                    <a:cubicBezTo>
                      <a:pt x="25452" y="372063"/>
                      <a:pt x="23418" y="241995"/>
                      <a:pt x="26027" y="20035"/>
                    </a:cubicBezTo>
                    <a:close/>
                  </a:path>
                </a:pathLst>
              </a:custGeom>
              <a:solidFill>
                <a:srgbClr val="9E3C00"/>
              </a:solidFill>
              <a:ln>
                <a:solidFill>
                  <a:srgbClr val="3E2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0" name="円/楕円 33"/>
              <p:cNvSpPr/>
              <p:nvPr/>
            </p:nvSpPr>
            <p:spPr>
              <a:xfrm rot="21183196">
                <a:off x="3089528" y="2733955"/>
                <a:ext cx="210250" cy="311547"/>
              </a:xfrm>
              <a:custGeom>
                <a:avLst/>
                <a:gdLst>
                  <a:gd name="connsiteX0" fmla="*/ 0 w 352425"/>
                  <a:gd name="connsiteY0" fmla="*/ 232632 h 465263"/>
                  <a:gd name="connsiteX1" fmla="*/ 176213 w 352425"/>
                  <a:gd name="connsiteY1" fmla="*/ 0 h 465263"/>
                  <a:gd name="connsiteX2" fmla="*/ 352426 w 352425"/>
                  <a:gd name="connsiteY2" fmla="*/ 232632 h 465263"/>
                  <a:gd name="connsiteX3" fmla="*/ 176213 w 352425"/>
                  <a:gd name="connsiteY3" fmla="*/ 465264 h 465263"/>
                  <a:gd name="connsiteX4" fmla="*/ 0 w 352425"/>
                  <a:gd name="connsiteY4" fmla="*/ 232632 h 465263"/>
                  <a:gd name="connsiteX0" fmla="*/ 1629 w 354055"/>
                  <a:gd name="connsiteY0" fmla="*/ 142145 h 374777"/>
                  <a:gd name="connsiteX1" fmla="*/ 120692 w 354055"/>
                  <a:gd name="connsiteY1" fmla="*/ 0 h 374777"/>
                  <a:gd name="connsiteX2" fmla="*/ 354055 w 354055"/>
                  <a:gd name="connsiteY2" fmla="*/ 142145 h 374777"/>
                  <a:gd name="connsiteX3" fmla="*/ 177842 w 354055"/>
                  <a:gd name="connsiteY3" fmla="*/ 374777 h 374777"/>
                  <a:gd name="connsiteX4" fmla="*/ 1629 w 354055"/>
                  <a:gd name="connsiteY4" fmla="*/ 142145 h 374777"/>
                  <a:gd name="connsiteX0" fmla="*/ 892 w 379804"/>
                  <a:gd name="connsiteY0" fmla="*/ 219990 h 452622"/>
                  <a:gd name="connsiteX1" fmla="*/ 119955 w 379804"/>
                  <a:gd name="connsiteY1" fmla="*/ 77845 h 452622"/>
                  <a:gd name="connsiteX2" fmla="*/ 360460 w 379804"/>
                  <a:gd name="connsiteY2" fmla="*/ 5360 h 452622"/>
                  <a:gd name="connsiteX3" fmla="*/ 353318 w 379804"/>
                  <a:gd name="connsiteY3" fmla="*/ 219990 h 452622"/>
                  <a:gd name="connsiteX4" fmla="*/ 177105 w 379804"/>
                  <a:gd name="connsiteY4" fmla="*/ 452622 h 452622"/>
                  <a:gd name="connsiteX5" fmla="*/ 892 w 379804"/>
                  <a:gd name="connsiteY5" fmla="*/ 219990 h 452622"/>
                  <a:gd name="connsiteX0" fmla="*/ 701 w 373499"/>
                  <a:gd name="connsiteY0" fmla="*/ 219072 h 451704"/>
                  <a:gd name="connsiteX1" fmla="*/ 119764 w 373499"/>
                  <a:gd name="connsiteY1" fmla="*/ 76927 h 451704"/>
                  <a:gd name="connsiteX2" fmla="*/ 231681 w 373499"/>
                  <a:gd name="connsiteY2" fmla="*/ 116361 h 451704"/>
                  <a:gd name="connsiteX3" fmla="*/ 360269 w 373499"/>
                  <a:gd name="connsiteY3" fmla="*/ 4442 h 451704"/>
                  <a:gd name="connsiteX4" fmla="*/ 353127 w 373499"/>
                  <a:gd name="connsiteY4" fmla="*/ 219072 h 451704"/>
                  <a:gd name="connsiteX5" fmla="*/ 176914 w 373499"/>
                  <a:gd name="connsiteY5" fmla="*/ 451704 h 451704"/>
                  <a:gd name="connsiteX6" fmla="*/ 701 w 373499"/>
                  <a:gd name="connsiteY6" fmla="*/ 219072 h 451704"/>
                  <a:gd name="connsiteX0" fmla="*/ 5393 w 378191"/>
                  <a:gd name="connsiteY0" fmla="*/ 219072 h 451704"/>
                  <a:gd name="connsiteX1" fmla="*/ 62544 w 378191"/>
                  <a:gd name="connsiteY1" fmla="*/ 117408 h 451704"/>
                  <a:gd name="connsiteX2" fmla="*/ 236373 w 378191"/>
                  <a:gd name="connsiteY2" fmla="*/ 116361 h 451704"/>
                  <a:gd name="connsiteX3" fmla="*/ 364961 w 378191"/>
                  <a:gd name="connsiteY3" fmla="*/ 4442 h 451704"/>
                  <a:gd name="connsiteX4" fmla="*/ 357819 w 378191"/>
                  <a:gd name="connsiteY4" fmla="*/ 219072 h 451704"/>
                  <a:gd name="connsiteX5" fmla="*/ 181606 w 378191"/>
                  <a:gd name="connsiteY5" fmla="*/ 451704 h 451704"/>
                  <a:gd name="connsiteX6" fmla="*/ 5393 w 378191"/>
                  <a:gd name="connsiteY6" fmla="*/ 219072 h 451704"/>
                  <a:gd name="connsiteX0" fmla="*/ 5213 w 380393"/>
                  <a:gd name="connsiteY0" fmla="*/ 345279 h 455457"/>
                  <a:gd name="connsiteX1" fmla="*/ 64746 w 380393"/>
                  <a:gd name="connsiteY1" fmla="*/ 117408 h 455457"/>
                  <a:gd name="connsiteX2" fmla="*/ 238575 w 380393"/>
                  <a:gd name="connsiteY2" fmla="*/ 116361 h 455457"/>
                  <a:gd name="connsiteX3" fmla="*/ 367163 w 380393"/>
                  <a:gd name="connsiteY3" fmla="*/ 4442 h 455457"/>
                  <a:gd name="connsiteX4" fmla="*/ 360021 w 380393"/>
                  <a:gd name="connsiteY4" fmla="*/ 219072 h 455457"/>
                  <a:gd name="connsiteX5" fmla="*/ 183808 w 380393"/>
                  <a:gd name="connsiteY5" fmla="*/ 451704 h 455457"/>
                  <a:gd name="connsiteX6" fmla="*/ 5213 w 380393"/>
                  <a:gd name="connsiteY6" fmla="*/ 345279 h 455457"/>
                  <a:gd name="connsiteX0" fmla="*/ 5213 w 445490"/>
                  <a:gd name="connsiteY0" fmla="*/ 345279 h 451760"/>
                  <a:gd name="connsiteX1" fmla="*/ 64746 w 445490"/>
                  <a:gd name="connsiteY1" fmla="*/ 117408 h 451760"/>
                  <a:gd name="connsiteX2" fmla="*/ 238575 w 445490"/>
                  <a:gd name="connsiteY2" fmla="*/ 116361 h 451760"/>
                  <a:gd name="connsiteX3" fmla="*/ 367163 w 445490"/>
                  <a:gd name="connsiteY3" fmla="*/ 4442 h 451760"/>
                  <a:gd name="connsiteX4" fmla="*/ 360021 w 445490"/>
                  <a:gd name="connsiteY4" fmla="*/ 219072 h 451760"/>
                  <a:gd name="connsiteX5" fmla="*/ 440804 w 445490"/>
                  <a:gd name="connsiteY5" fmla="*/ 333130 h 451760"/>
                  <a:gd name="connsiteX6" fmla="*/ 183808 w 445490"/>
                  <a:gd name="connsiteY6" fmla="*/ 451704 h 451760"/>
                  <a:gd name="connsiteX7" fmla="*/ 5213 w 445490"/>
                  <a:gd name="connsiteY7" fmla="*/ 345279 h 451760"/>
                  <a:gd name="connsiteX0" fmla="*/ 5213 w 445490"/>
                  <a:gd name="connsiteY0" fmla="*/ 345279 h 452095"/>
                  <a:gd name="connsiteX1" fmla="*/ 64746 w 445490"/>
                  <a:gd name="connsiteY1" fmla="*/ 117408 h 452095"/>
                  <a:gd name="connsiteX2" fmla="*/ 238575 w 445490"/>
                  <a:gd name="connsiteY2" fmla="*/ 116361 h 452095"/>
                  <a:gd name="connsiteX3" fmla="*/ 367163 w 445490"/>
                  <a:gd name="connsiteY3" fmla="*/ 4442 h 452095"/>
                  <a:gd name="connsiteX4" fmla="*/ 360021 w 445490"/>
                  <a:gd name="connsiteY4" fmla="*/ 219072 h 452095"/>
                  <a:gd name="connsiteX5" fmla="*/ 440804 w 445490"/>
                  <a:gd name="connsiteY5" fmla="*/ 333130 h 452095"/>
                  <a:gd name="connsiteX6" fmla="*/ 183808 w 445490"/>
                  <a:gd name="connsiteY6" fmla="*/ 451704 h 452095"/>
                  <a:gd name="connsiteX7" fmla="*/ 5213 w 445490"/>
                  <a:gd name="connsiteY7" fmla="*/ 345279 h 452095"/>
                  <a:gd name="connsiteX0" fmla="*/ 5213 w 445490"/>
                  <a:gd name="connsiteY0" fmla="*/ 329985 h 436801"/>
                  <a:gd name="connsiteX1" fmla="*/ 64746 w 445490"/>
                  <a:gd name="connsiteY1" fmla="*/ 102114 h 436801"/>
                  <a:gd name="connsiteX2" fmla="*/ 238575 w 445490"/>
                  <a:gd name="connsiteY2" fmla="*/ 101067 h 436801"/>
                  <a:gd name="connsiteX3" fmla="*/ 221305 w 445490"/>
                  <a:gd name="connsiteY3" fmla="*/ 4961 h 436801"/>
                  <a:gd name="connsiteX4" fmla="*/ 360021 w 445490"/>
                  <a:gd name="connsiteY4" fmla="*/ 203778 h 436801"/>
                  <a:gd name="connsiteX5" fmla="*/ 440804 w 445490"/>
                  <a:gd name="connsiteY5" fmla="*/ 317836 h 436801"/>
                  <a:gd name="connsiteX6" fmla="*/ 183808 w 445490"/>
                  <a:gd name="connsiteY6" fmla="*/ 436410 h 436801"/>
                  <a:gd name="connsiteX7" fmla="*/ 5213 w 445490"/>
                  <a:gd name="connsiteY7" fmla="*/ 329985 h 436801"/>
                  <a:gd name="connsiteX0" fmla="*/ 5213 w 446933"/>
                  <a:gd name="connsiteY0" fmla="*/ 325896 h 432712"/>
                  <a:gd name="connsiteX1" fmla="*/ 64746 w 446933"/>
                  <a:gd name="connsiteY1" fmla="*/ 98025 h 432712"/>
                  <a:gd name="connsiteX2" fmla="*/ 238575 w 446933"/>
                  <a:gd name="connsiteY2" fmla="*/ 96978 h 432712"/>
                  <a:gd name="connsiteX3" fmla="*/ 221305 w 446933"/>
                  <a:gd name="connsiteY3" fmla="*/ 872 h 432712"/>
                  <a:gd name="connsiteX4" fmla="*/ 325066 w 446933"/>
                  <a:gd name="connsiteY4" fmla="*/ 42966 h 432712"/>
                  <a:gd name="connsiteX5" fmla="*/ 360021 w 446933"/>
                  <a:gd name="connsiteY5" fmla="*/ 199689 h 432712"/>
                  <a:gd name="connsiteX6" fmla="*/ 440804 w 446933"/>
                  <a:gd name="connsiteY6" fmla="*/ 313747 h 432712"/>
                  <a:gd name="connsiteX7" fmla="*/ 183808 w 446933"/>
                  <a:gd name="connsiteY7" fmla="*/ 432321 h 432712"/>
                  <a:gd name="connsiteX8" fmla="*/ 5213 w 446933"/>
                  <a:gd name="connsiteY8" fmla="*/ 325896 h 432712"/>
                  <a:gd name="connsiteX0" fmla="*/ 5213 w 446933"/>
                  <a:gd name="connsiteY0" fmla="*/ 311442 h 418258"/>
                  <a:gd name="connsiteX1" fmla="*/ 64746 w 446933"/>
                  <a:gd name="connsiteY1" fmla="*/ 83571 h 418258"/>
                  <a:gd name="connsiteX2" fmla="*/ 238575 w 446933"/>
                  <a:gd name="connsiteY2" fmla="*/ 82524 h 418258"/>
                  <a:gd name="connsiteX3" fmla="*/ 197728 w 446933"/>
                  <a:gd name="connsiteY3" fmla="*/ 2736 h 418258"/>
                  <a:gd name="connsiteX4" fmla="*/ 325066 w 446933"/>
                  <a:gd name="connsiteY4" fmla="*/ 28512 h 418258"/>
                  <a:gd name="connsiteX5" fmla="*/ 360021 w 446933"/>
                  <a:gd name="connsiteY5" fmla="*/ 185235 h 418258"/>
                  <a:gd name="connsiteX6" fmla="*/ 440804 w 446933"/>
                  <a:gd name="connsiteY6" fmla="*/ 299293 h 418258"/>
                  <a:gd name="connsiteX7" fmla="*/ 183808 w 446933"/>
                  <a:gd name="connsiteY7" fmla="*/ 417867 h 418258"/>
                  <a:gd name="connsiteX8" fmla="*/ 5213 w 446933"/>
                  <a:gd name="connsiteY8" fmla="*/ 311442 h 418258"/>
                  <a:gd name="connsiteX0" fmla="*/ 5213 w 446933"/>
                  <a:gd name="connsiteY0" fmla="*/ 324323 h 431139"/>
                  <a:gd name="connsiteX1" fmla="*/ 64746 w 446933"/>
                  <a:gd name="connsiteY1" fmla="*/ 96452 h 431139"/>
                  <a:gd name="connsiteX2" fmla="*/ 238575 w 446933"/>
                  <a:gd name="connsiteY2" fmla="*/ 95405 h 431139"/>
                  <a:gd name="connsiteX3" fmla="*/ 197728 w 446933"/>
                  <a:gd name="connsiteY3" fmla="*/ 15617 h 431139"/>
                  <a:gd name="connsiteX4" fmla="*/ 325066 w 446933"/>
                  <a:gd name="connsiteY4" fmla="*/ 41393 h 431139"/>
                  <a:gd name="connsiteX5" fmla="*/ 360021 w 446933"/>
                  <a:gd name="connsiteY5" fmla="*/ 198116 h 431139"/>
                  <a:gd name="connsiteX6" fmla="*/ 440804 w 446933"/>
                  <a:gd name="connsiteY6" fmla="*/ 312174 h 431139"/>
                  <a:gd name="connsiteX7" fmla="*/ 183808 w 446933"/>
                  <a:gd name="connsiteY7" fmla="*/ 430748 h 431139"/>
                  <a:gd name="connsiteX8" fmla="*/ 5213 w 446933"/>
                  <a:gd name="connsiteY8" fmla="*/ 324323 h 431139"/>
                  <a:gd name="connsiteX0" fmla="*/ 5213 w 446933"/>
                  <a:gd name="connsiteY0" fmla="*/ 324323 h 431139"/>
                  <a:gd name="connsiteX1" fmla="*/ 64746 w 446933"/>
                  <a:gd name="connsiteY1" fmla="*/ 96452 h 431139"/>
                  <a:gd name="connsiteX2" fmla="*/ 238575 w 446933"/>
                  <a:gd name="connsiteY2" fmla="*/ 95405 h 431139"/>
                  <a:gd name="connsiteX3" fmla="*/ 197728 w 446933"/>
                  <a:gd name="connsiteY3" fmla="*/ 15617 h 431139"/>
                  <a:gd name="connsiteX4" fmla="*/ 325066 w 446933"/>
                  <a:gd name="connsiteY4" fmla="*/ 41393 h 431139"/>
                  <a:gd name="connsiteX5" fmla="*/ 360021 w 446933"/>
                  <a:gd name="connsiteY5" fmla="*/ 198116 h 431139"/>
                  <a:gd name="connsiteX6" fmla="*/ 440804 w 446933"/>
                  <a:gd name="connsiteY6" fmla="*/ 312174 h 431139"/>
                  <a:gd name="connsiteX7" fmla="*/ 183808 w 446933"/>
                  <a:gd name="connsiteY7" fmla="*/ 430748 h 431139"/>
                  <a:gd name="connsiteX8" fmla="*/ 5213 w 446933"/>
                  <a:gd name="connsiteY8" fmla="*/ 324323 h 431139"/>
                  <a:gd name="connsiteX0" fmla="*/ 5213 w 446933"/>
                  <a:gd name="connsiteY0" fmla="*/ 313032 h 419848"/>
                  <a:gd name="connsiteX1" fmla="*/ 64746 w 446933"/>
                  <a:gd name="connsiteY1" fmla="*/ 85161 h 419848"/>
                  <a:gd name="connsiteX2" fmla="*/ 238575 w 446933"/>
                  <a:gd name="connsiteY2" fmla="*/ 84114 h 419848"/>
                  <a:gd name="connsiteX3" fmla="*/ 176513 w 446933"/>
                  <a:gd name="connsiteY3" fmla="*/ 20932 h 419848"/>
                  <a:gd name="connsiteX4" fmla="*/ 325066 w 446933"/>
                  <a:gd name="connsiteY4" fmla="*/ 30102 h 419848"/>
                  <a:gd name="connsiteX5" fmla="*/ 360021 w 446933"/>
                  <a:gd name="connsiteY5" fmla="*/ 186825 h 419848"/>
                  <a:gd name="connsiteX6" fmla="*/ 440804 w 446933"/>
                  <a:gd name="connsiteY6" fmla="*/ 300883 h 419848"/>
                  <a:gd name="connsiteX7" fmla="*/ 183808 w 446933"/>
                  <a:gd name="connsiteY7" fmla="*/ 419457 h 419848"/>
                  <a:gd name="connsiteX8" fmla="*/ 5213 w 446933"/>
                  <a:gd name="connsiteY8" fmla="*/ 313032 h 419848"/>
                  <a:gd name="connsiteX0" fmla="*/ 5213 w 446933"/>
                  <a:gd name="connsiteY0" fmla="*/ 316250 h 423066"/>
                  <a:gd name="connsiteX1" fmla="*/ 64746 w 446933"/>
                  <a:gd name="connsiteY1" fmla="*/ 88379 h 423066"/>
                  <a:gd name="connsiteX2" fmla="*/ 238575 w 446933"/>
                  <a:gd name="connsiteY2" fmla="*/ 87332 h 423066"/>
                  <a:gd name="connsiteX3" fmla="*/ 176513 w 446933"/>
                  <a:gd name="connsiteY3" fmla="*/ 24150 h 423066"/>
                  <a:gd name="connsiteX4" fmla="*/ 325066 w 446933"/>
                  <a:gd name="connsiteY4" fmla="*/ 33320 h 423066"/>
                  <a:gd name="connsiteX5" fmla="*/ 360021 w 446933"/>
                  <a:gd name="connsiteY5" fmla="*/ 190043 h 423066"/>
                  <a:gd name="connsiteX6" fmla="*/ 440804 w 446933"/>
                  <a:gd name="connsiteY6" fmla="*/ 304101 h 423066"/>
                  <a:gd name="connsiteX7" fmla="*/ 183808 w 446933"/>
                  <a:gd name="connsiteY7" fmla="*/ 422675 h 423066"/>
                  <a:gd name="connsiteX8" fmla="*/ 5213 w 446933"/>
                  <a:gd name="connsiteY8" fmla="*/ 316250 h 423066"/>
                  <a:gd name="connsiteX0" fmla="*/ 5213 w 446933"/>
                  <a:gd name="connsiteY0" fmla="*/ 337126 h 443942"/>
                  <a:gd name="connsiteX1" fmla="*/ 64746 w 446933"/>
                  <a:gd name="connsiteY1" fmla="*/ 109255 h 443942"/>
                  <a:gd name="connsiteX2" fmla="*/ 238575 w 446933"/>
                  <a:gd name="connsiteY2" fmla="*/ 108208 h 443942"/>
                  <a:gd name="connsiteX3" fmla="*/ 196803 w 446933"/>
                  <a:gd name="connsiteY3" fmla="*/ 16314 h 443942"/>
                  <a:gd name="connsiteX4" fmla="*/ 325066 w 446933"/>
                  <a:gd name="connsiteY4" fmla="*/ 54196 h 443942"/>
                  <a:gd name="connsiteX5" fmla="*/ 360021 w 446933"/>
                  <a:gd name="connsiteY5" fmla="*/ 210919 h 443942"/>
                  <a:gd name="connsiteX6" fmla="*/ 440804 w 446933"/>
                  <a:gd name="connsiteY6" fmla="*/ 324977 h 443942"/>
                  <a:gd name="connsiteX7" fmla="*/ 183808 w 446933"/>
                  <a:gd name="connsiteY7" fmla="*/ 443551 h 443942"/>
                  <a:gd name="connsiteX8" fmla="*/ 5213 w 446933"/>
                  <a:gd name="connsiteY8" fmla="*/ 337126 h 443942"/>
                  <a:gd name="connsiteX0" fmla="*/ 5213 w 446933"/>
                  <a:gd name="connsiteY0" fmla="*/ 334366 h 441182"/>
                  <a:gd name="connsiteX1" fmla="*/ 64746 w 446933"/>
                  <a:gd name="connsiteY1" fmla="*/ 106495 h 441182"/>
                  <a:gd name="connsiteX2" fmla="*/ 238575 w 446933"/>
                  <a:gd name="connsiteY2" fmla="*/ 105448 h 441182"/>
                  <a:gd name="connsiteX3" fmla="*/ 225168 w 446933"/>
                  <a:gd name="connsiteY3" fmla="*/ 17010 h 441182"/>
                  <a:gd name="connsiteX4" fmla="*/ 325066 w 446933"/>
                  <a:gd name="connsiteY4" fmla="*/ 51436 h 441182"/>
                  <a:gd name="connsiteX5" fmla="*/ 360021 w 446933"/>
                  <a:gd name="connsiteY5" fmla="*/ 208159 h 441182"/>
                  <a:gd name="connsiteX6" fmla="*/ 440804 w 446933"/>
                  <a:gd name="connsiteY6" fmla="*/ 322217 h 441182"/>
                  <a:gd name="connsiteX7" fmla="*/ 183808 w 446933"/>
                  <a:gd name="connsiteY7" fmla="*/ 440791 h 441182"/>
                  <a:gd name="connsiteX8" fmla="*/ 5213 w 446933"/>
                  <a:gd name="connsiteY8" fmla="*/ 334366 h 441182"/>
                  <a:gd name="connsiteX0" fmla="*/ 5213 w 446933"/>
                  <a:gd name="connsiteY0" fmla="*/ 334916 h 441732"/>
                  <a:gd name="connsiteX1" fmla="*/ 64746 w 446933"/>
                  <a:gd name="connsiteY1" fmla="*/ 107045 h 441732"/>
                  <a:gd name="connsiteX2" fmla="*/ 238575 w 446933"/>
                  <a:gd name="connsiteY2" fmla="*/ 105998 h 441732"/>
                  <a:gd name="connsiteX3" fmla="*/ 258837 w 446933"/>
                  <a:gd name="connsiteY3" fmla="*/ 16865 h 441732"/>
                  <a:gd name="connsiteX4" fmla="*/ 325066 w 446933"/>
                  <a:gd name="connsiteY4" fmla="*/ 51986 h 441732"/>
                  <a:gd name="connsiteX5" fmla="*/ 360021 w 446933"/>
                  <a:gd name="connsiteY5" fmla="*/ 208709 h 441732"/>
                  <a:gd name="connsiteX6" fmla="*/ 440804 w 446933"/>
                  <a:gd name="connsiteY6" fmla="*/ 322767 h 441732"/>
                  <a:gd name="connsiteX7" fmla="*/ 183808 w 446933"/>
                  <a:gd name="connsiteY7" fmla="*/ 441341 h 441732"/>
                  <a:gd name="connsiteX8" fmla="*/ 5213 w 446933"/>
                  <a:gd name="connsiteY8" fmla="*/ 334916 h 441732"/>
                  <a:gd name="connsiteX0" fmla="*/ 5213 w 446933"/>
                  <a:gd name="connsiteY0" fmla="*/ 337784 h 444600"/>
                  <a:gd name="connsiteX1" fmla="*/ 64746 w 446933"/>
                  <a:gd name="connsiteY1" fmla="*/ 109913 h 444600"/>
                  <a:gd name="connsiteX2" fmla="*/ 238575 w 446933"/>
                  <a:gd name="connsiteY2" fmla="*/ 108866 h 444600"/>
                  <a:gd name="connsiteX3" fmla="*/ 268868 w 446933"/>
                  <a:gd name="connsiteY3" fmla="*/ 16157 h 444600"/>
                  <a:gd name="connsiteX4" fmla="*/ 325066 w 446933"/>
                  <a:gd name="connsiteY4" fmla="*/ 54854 h 444600"/>
                  <a:gd name="connsiteX5" fmla="*/ 360021 w 446933"/>
                  <a:gd name="connsiteY5" fmla="*/ 211577 h 444600"/>
                  <a:gd name="connsiteX6" fmla="*/ 440804 w 446933"/>
                  <a:gd name="connsiteY6" fmla="*/ 325635 h 444600"/>
                  <a:gd name="connsiteX7" fmla="*/ 183808 w 446933"/>
                  <a:gd name="connsiteY7" fmla="*/ 444209 h 444600"/>
                  <a:gd name="connsiteX8" fmla="*/ 5213 w 446933"/>
                  <a:gd name="connsiteY8" fmla="*/ 337784 h 444600"/>
                  <a:gd name="connsiteX0" fmla="*/ 5213 w 446933"/>
                  <a:gd name="connsiteY0" fmla="*/ 337784 h 444600"/>
                  <a:gd name="connsiteX1" fmla="*/ 64746 w 446933"/>
                  <a:gd name="connsiteY1" fmla="*/ 109913 h 444600"/>
                  <a:gd name="connsiteX2" fmla="*/ 238575 w 446933"/>
                  <a:gd name="connsiteY2" fmla="*/ 108866 h 444600"/>
                  <a:gd name="connsiteX3" fmla="*/ 268868 w 446933"/>
                  <a:gd name="connsiteY3" fmla="*/ 16157 h 444600"/>
                  <a:gd name="connsiteX4" fmla="*/ 325066 w 446933"/>
                  <a:gd name="connsiteY4" fmla="*/ 54854 h 444600"/>
                  <a:gd name="connsiteX5" fmla="*/ 360021 w 446933"/>
                  <a:gd name="connsiteY5" fmla="*/ 211577 h 444600"/>
                  <a:gd name="connsiteX6" fmla="*/ 440804 w 446933"/>
                  <a:gd name="connsiteY6" fmla="*/ 325635 h 444600"/>
                  <a:gd name="connsiteX7" fmla="*/ 183808 w 446933"/>
                  <a:gd name="connsiteY7" fmla="*/ 444209 h 444600"/>
                  <a:gd name="connsiteX8" fmla="*/ 5213 w 446933"/>
                  <a:gd name="connsiteY8" fmla="*/ 337784 h 444600"/>
                  <a:gd name="connsiteX0" fmla="*/ 5213 w 446933"/>
                  <a:gd name="connsiteY0" fmla="*/ 321627 h 428443"/>
                  <a:gd name="connsiteX1" fmla="*/ 64746 w 446933"/>
                  <a:gd name="connsiteY1" fmla="*/ 93756 h 428443"/>
                  <a:gd name="connsiteX2" fmla="*/ 238575 w 446933"/>
                  <a:gd name="connsiteY2" fmla="*/ 92709 h 428443"/>
                  <a:gd name="connsiteX3" fmla="*/ 268868 w 446933"/>
                  <a:gd name="connsiteY3" fmla="*/ 0 h 428443"/>
                  <a:gd name="connsiteX4" fmla="*/ 325066 w 446933"/>
                  <a:gd name="connsiteY4" fmla="*/ 38697 h 428443"/>
                  <a:gd name="connsiteX5" fmla="*/ 360021 w 446933"/>
                  <a:gd name="connsiteY5" fmla="*/ 195420 h 428443"/>
                  <a:gd name="connsiteX6" fmla="*/ 440804 w 446933"/>
                  <a:gd name="connsiteY6" fmla="*/ 309478 h 428443"/>
                  <a:gd name="connsiteX7" fmla="*/ 183808 w 446933"/>
                  <a:gd name="connsiteY7" fmla="*/ 428052 h 428443"/>
                  <a:gd name="connsiteX8" fmla="*/ 5213 w 446933"/>
                  <a:gd name="connsiteY8" fmla="*/ 321627 h 428443"/>
                  <a:gd name="connsiteX0" fmla="*/ 5706 w 447426"/>
                  <a:gd name="connsiteY0" fmla="*/ 321627 h 428443"/>
                  <a:gd name="connsiteX1" fmla="*/ 65239 w 447426"/>
                  <a:gd name="connsiteY1" fmla="*/ 93756 h 428443"/>
                  <a:gd name="connsiteX2" fmla="*/ 273024 w 447426"/>
                  <a:gd name="connsiteY2" fmla="*/ 89650 h 428443"/>
                  <a:gd name="connsiteX3" fmla="*/ 269361 w 447426"/>
                  <a:gd name="connsiteY3" fmla="*/ 0 h 428443"/>
                  <a:gd name="connsiteX4" fmla="*/ 325559 w 447426"/>
                  <a:gd name="connsiteY4" fmla="*/ 38697 h 428443"/>
                  <a:gd name="connsiteX5" fmla="*/ 360514 w 447426"/>
                  <a:gd name="connsiteY5" fmla="*/ 195420 h 428443"/>
                  <a:gd name="connsiteX6" fmla="*/ 441297 w 447426"/>
                  <a:gd name="connsiteY6" fmla="*/ 309478 h 428443"/>
                  <a:gd name="connsiteX7" fmla="*/ 184301 w 447426"/>
                  <a:gd name="connsiteY7" fmla="*/ 428052 h 428443"/>
                  <a:gd name="connsiteX8" fmla="*/ 5706 w 447426"/>
                  <a:gd name="connsiteY8" fmla="*/ 321627 h 428443"/>
                  <a:gd name="connsiteX0" fmla="*/ 5896 w 447616"/>
                  <a:gd name="connsiteY0" fmla="*/ 321627 h 428443"/>
                  <a:gd name="connsiteX1" fmla="*/ 65429 w 447616"/>
                  <a:gd name="connsiteY1" fmla="*/ 93756 h 428443"/>
                  <a:gd name="connsiteX2" fmla="*/ 285033 w 447616"/>
                  <a:gd name="connsiteY2" fmla="*/ 91090 h 428443"/>
                  <a:gd name="connsiteX3" fmla="*/ 269551 w 447616"/>
                  <a:gd name="connsiteY3" fmla="*/ 0 h 428443"/>
                  <a:gd name="connsiteX4" fmla="*/ 325749 w 447616"/>
                  <a:gd name="connsiteY4" fmla="*/ 38697 h 428443"/>
                  <a:gd name="connsiteX5" fmla="*/ 360704 w 447616"/>
                  <a:gd name="connsiteY5" fmla="*/ 195420 h 428443"/>
                  <a:gd name="connsiteX6" fmla="*/ 441487 w 447616"/>
                  <a:gd name="connsiteY6" fmla="*/ 309478 h 428443"/>
                  <a:gd name="connsiteX7" fmla="*/ 184491 w 447616"/>
                  <a:gd name="connsiteY7" fmla="*/ 428052 h 428443"/>
                  <a:gd name="connsiteX8" fmla="*/ 5896 w 447616"/>
                  <a:gd name="connsiteY8" fmla="*/ 321627 h 428443"/>
                  <a:gd name="connsiteX0" fmla="*/ 5896 w 447616"/>
                  <a:gd name="connsiteY0" fmla="*/ 321627 h 428443"/>
                  <a:gd name="connsiteX1" fmla="*/ 65429 w 447616"/>
                  <a:gd name="connsiteY1" fmla="*/ 93756 h 428443"/>
                  <a:gd name="connsiteX2" fmla="*/ 285033 w 447616"/>
                  <a:gd name="connsiteY2" fmla="*/ 91090 h 428443"/>
                  <a:gd name="connsiteX3" fmla="*/ 269551 w 447616"/>
                  <a:gd name="connsiteY3" fmla="*/ 0 h 428443"/>
                  <a:gd name="connsiteX4" fmla="*/ 325749 w 447616"/>
                  <a:gd name="connsiteY4" fmla="*/ 38697 h 428443"/>
                  <a:gd name="connsiteX5" fmla="*/ 360704 w 447616"/>
                  <a:gd name="connsiteY5" fmla="*/ 195420 h 428443"/>
                  <a:gd name="connsiteX6" fmla="*/ 441487 w 447616"/>
                  <a:gd name="connsiteY6" fmla="*/ 309478 h 428443"/>
                  <a:gd name="connsiteX7" fmla="*/ 184491 w 447616"/>
                  <a:gd name="connsiteY7" fmla="*/ 428052 h 428443"/>
                  <a:gd name="connsiteX8" fmla="*/ 5896 w 447616"/>
                  <a:gd name="connsiteY8" fmla="*/ 321627 h 428443"/>
                  <a:gd name="connsiteX0" fmla="*/ 5896 w 447616"/>
                  <a:gd name="connsiteY0" fmla="*/ 321627 h 428443"/>
                  <a:gd name="connsiteX1" fmla="*/ 65429 w 447616"/>
                  <a:gd name="connsiteY1" fmla="*/ 93756 h 428443"/>
                  <a:gd name="connsiteX2" fmla="*/ 285033 w 447616"/>
                  <a:gd name="connsiteY2" fmla="*/ 91090 h 428443"/>
                  <a:gd name="connsiteX3" fmla="*/ 269551 w 447616"/>
                  <a:gd name="connsiteY3" fmla="*/ 0 h 428443"/>
                  <a:gd name="connsiteX4" fmla="*/ 325749 w 447616"/>
                  <a:gd name="connsiteY4" fmla="*/ 38697 h 428443"/>
                  <a:gd name="connsiteX5" fmla="*/ 360704 w 447616"/>
                  <a:gd name="connsiteY5" fmla="*/ 195420 h 428443"/>
                  <a:gd name="connsiteX6" fmla="*/ 441487 w 447616"/>
                  <a:gd name="connsiteY6" fmla="*/ 309478 h 428443"/>
                  <a:gd name="connsiteX7" fmla="*/ 184491 w 447616"/>
                  <a:gd name="connsiteY7" fmla="*/ 428052 h 428443"/>
                  <a:gd name="connsiteX8" fmla="*/ 5896 w 447616"/>
                  <a:gd name="connsiteY8" fmla="*/ 321627 h 428443"/>
                  <a:gd name="connsiteX0" fmla="*/ 5896 w 447616"/>
                  <a:gd name="connsiteY0" fmla="*/ 296495 h 403311"/>
                  <a:gd name="connsiteX1" fmla="*/ 65429 w 447616"/>
                  <a:gd name="connsiteY1" fmla="*/ 68624 h 403311"/>
                  <a:gd name="connsiteX2" fmla="*/ 285033 w 447616"/>
                  <a:gd name="connsiteY2" fmla="*/ 65958 h 403311"/>
                  <a:gd name="connsiteX3" fmla="*/ 281201 w 447616"/>
                  <a:gd name="connsiteY3" fmla="*/ 17067 h 403311"/>
                  <a:gd name="connsiteX4" fmla="*/ 325749 w 447616"/>
                  <a:gd name="connsiteY4" fmla="*/ 13565 h 403311"/>
                  <a:gd name="connsiteX5" fmla="*/ 360704 w 447616"/>
                  <a:gd name="connsiteY5" fmla="*/ 170288 h 403311"/>
                  <a:gd name="connsiteX6" fmla="*/ 441487 w 447616"/>
                  <a:gd name="connsiteY6" fmla="*/ 284346 h 403311"/>
                  <a:gd name="connsiteX7" fmla="*/ 184491 w 447616"/>
                  <a:gd name="connsiteY7" fmla="*/ 402920 h 403311"/>
                  <a:gd name="connsiteX8" fmla="*/ 5896 w 447616"/>
                  <a:gd name="connsiteY8" fmla="*/ 296495 h 403311"/>
                  <a:gd name="connsiteX0" fmla="*/ 5896 w 447616"/>
                  <a:gd name="connsiteY0" fmla="*/ 279428 h 386244"/>
                  <a:gd name="connsiteX1" fmla="*/ 65429 w 447616"/>
                  <a:gd name="connsiteY1" fmla="*/ 51557 h 386244"/>
                  <a:gd name="connsiteX2" fmla="*/ 285033 w 447616"/>
                  <a:gd name="connsiteY2" fmla="*/ 48891 h 386244"/>
                  <a:gd name="connsiteX3" fmla="*/ 281201 w 447616"/>
                  <a:gd name="connsiteY3" fmla="*/ 0 h 386244"/>
                  <a:gd name="connsiteX4" fmla="*/ 332383 w 447616"/>
                  <a:gd name="connsiteY4" fmla="*/ 40486 h 386244"/>
                  <a:gd name="connsiteX5" fmla="*/ 360704 w 447616"/>
                  <a:gd name="connsiteY5" fmla="*/ 153221 h 386244"/>
                  <a:gd name="connsiteX6" fmla="*/ 441487 w 447616"/>
                  <a:gd name="connsiteY6" fmla="*/ 267279 h 386244"/>
                  <a:gd name="connsiteX7" fmla="*/ 184491 w 447616"/>
                  <a:gd name="connsiteY7" fmla="*/ 385853 h 386244"/>
                  <a:gd name="connsiteX8" fmla="*/ 5896 w 447616"/>
                  <a:gd name="connsiteY8" fmla="*/ 279428 h 386244"/>
                  <a:gd name="connsiteX0" fmla="*/ 1692 w 443412"/>
                  <a:gd name="connsiteY0" fmla="*/ 279428 h 386244"/>
                  <a:gd name="connsiteX1" fmla="*/ 101410 w 443412"/>
                  <a:gd name="connsiteY1" fmla="*/ 56453 h 386244"/>
                  <a:gd name="connsiteX2" fmla="*/ 280829 w 443412"/>
                  <a:gd name="connsiteY2" fmla="*/ 48891 h 386244"/>
                  <a:gd name="connsiteX3" fmla="*/ 276997 w 443412"/>
                  <a:gd name="connsiteY3" fmla="*/ 0 h 386244"/>
                  <a:gd name="connsiteX4" fmla="*/ 328179 w 443412"/>
                  <a:gd name="connsiteY4" fmla="*/ 40486 h 386244"/>
                  <a:gd name="connsiteX5" fmla="*/ 356500 w 443412"/>
                  <a:gd name="connsiteY5" fmla="*/ 153221 h 386244"/>
                  <a:gd name="connsiteX6" fmla="*/ 437283 w 443412"/>
                  <a:gd name="connsiteY6" fmla="*/ 267279 h 386244"/>
                  <a:gd name="connsiteX7" fmla="*/ 180287 w 443412"/>
                  <a:gd name="connsiteY7" fmla="*/ 385853 h 386244"/>
                  <a:gd name="connsiteX8" fmla="*/ 1692 w 443412"/>
                  <a:gd name="connsiteY8" fmla="*/ 279428 h 386244"/>
                  <a:gd name="connsiteX0" fmla="*/ 9206 w 368016"/>
                  <a:gd name="connsiteY0" fmla="*/ 347102 h 393952"/>
                  <a:gd name="connsiteX1" fmla="*/ 26014 w 368016"/>
                  <a:gd name="connsiteY1" fmla="*/ 56453 h 393952"/>
                  <a:gd name="connsiteX2" fmla="*/ 205433 w 368016"/>
                  <a:gd name="connsiteY2" fmla="*/ 48891 h 393952"/>
                  <a:gd name="connsiteX3" fmla="*/ 201601 w 368016"/>
                  <a:gd name="connsiteY3" fmla="*/ 0 h 393952"/>
                  <a:gd name="connsiteX4" fmla="*/ 252783 w 368016"/>
                  <a:gd name="connsiteY4" fmla="*/ 40486 h 393952"/>
                  <a:gd name="connsiteX5" fmla="*/ 281104 w 368016"/>
                  <a:gd name="connsiteY5" fmla="*/ 153221 h 393952"/>
                  <a:gd name="connsiteX6" fmla="*/ 361887 w 368016"/>
                  <a:gd name="connsiteY6" fmla="*/ 267279 h 393952"/>
                  <a:gd name="connsiteX7" fmla="*/ 104891 w 368016"/>
                  <a:gd name="connsiteY7" fmla="*/ 385853 h 393952"/>
                  <a:gd name="connsiteX8" fmla="*/ 9206 w 368016"/>
                  <a:gd name="connsiteY8" fmla="*/ 347102 h 393952"/>
                  <a:gd name="connsiteX0" fmla="*/ 13523 w 372333"/>
                  <a:gd name="connsiteY0" fmla="*/ 347102 h 392275"/>
                  <a:gd name="connsiteX1" fmla="*/ 30331 w 372333"/>
                  <a:gd name="connsiteY1" fmla="*/ 56453 h 392275"/>
                  <a:gd name="connsiteX2" fmla="*/ 209750 w 372333"/>
                  <a:gd name="connsiteY2" fmla="*/ 48891 h 392275"/>
                  <a:gd name="connsiteX3" fmla="*/ 205918 w 372333"/>
                  <a:gd name="connsiteY3" fmla="*/ 0 h 392275"/>
                  <a:gd name="connsiteX4" fmla="*/ 257100 w 372333"/>
                  <a:gd name="connsiteY4" fmla="*/ 40486 h 392275"/>
                  <a:gd name="connsiteX5" fmla="*/ 285421 w 372333"/>
                  <a:gd name="connsiteY5" fmla="*/ 153221 h 392275"/>
                  <a:gd name="connsiteX6" fmla="*/ 366204 w 372333"/>
                  <a:gd name="connsiteY6" fmla="*/ 267279 h 392275"/>
                  <a:gd name="connsiteX7" fmla="*/ 169454 w 372333"/>
                  <a:gd name="connsiteY7" fmla="*/ 383598 h 392275"/>
                  <a:gd name="connsiteX8" fmla="*/ 13523 w 372333"/>
                  <a:gd name="connsiteY8" fmla="*/ 347102 h 392275"/>
                  <a:gd name="connsiteX0" fmla="*/ 27124 w 356248"/>
                  <a:gd name="connsiteY0" fmla="*/ 300343 h 384177"/>
                  <a:gd name="connsiteX1" fmla="*/ 14246 w 356248"/>
                  <a:gd name="connsiteY1" fmla="*/ 56453 h 384177"/>
                  <a:gd name="connsiteX2" fmla="*/ 193665 w 356248"/>
                  <a:gd name="connsiteY2" fmla="*/ 48891 h 384177"/>
                  <a:gd name="connsiteX3" fmla="*/ 189833 w 356248"/>
                  <a:gd name="connsiteY3" fmla="*/ 0 h 384177"/>
                  <a:gd name="connsiteX4" fmla="*/ 241015 w 356248"/>
                  <a:gd name="connsiteY4" fmla="*/ 40486 h 384177"/>
                  <a:gd name="connsiteX5" fmla="*/ 269336 w 356248"/>
                  <a:gd name="connsiteY5" fmla="*/ 153221 h 384177"/>
                  <a:gd name="connsiteX6" fmla="*/ 350119 w 356248"/>
                  <a:gd name="connsiteY6" fmla="*/ 267279 h 384177"/>
                  <a:gd name="connsiteX7" fmla="*/ 153369 w 356248"/>
                  <a:gd name="connsiteY7" fmla="*/ 383598 h 384177"/>
                  <a:gd name="connsiteX8" fmla="*/ 27124 w 356248"/>
                  <a:gd name="connsiteY8" fmla="*/ 300343 h 384177"/>
                  <a:gd name="connsiteX0" fmla="*/ 27124 w 356248"/>
                  <a:gd name="connsiteY0" fmla="*/ 266281 h 350115"/>
                  <a:gd name="connsiteX1" fmla="*/ 14246 w 356248"/>
                  <a:gd name="connsiteY1" fmla="*/ 22391 h 350115"/>
                  <a:gd name="connsiteX2" fmla="*/ 193665 w 356248"/>
                  <a:gd name="connsiteY2" fmla="*/ 14829 h 350115"/>
                  <a:gd name="connsiteX3" fmla="*/ 241015 w 356248"/>
                  <a:gd name="connsiteY3" fmla="*/ 6424 h 350115"/>
                  <a:gd name="connsiteX4" fmla="*/ 269336 w 356248"/>
                  <a:gd name="connsiteY4" fmla="*/ 119159 h 350115"/>
                  <a:gd name="connsiteX5" fmla="*/ 350119 w 356248"/>
                  <a:gd name="connsiteY5" fmla="*/ 233217 h 350115"/>
                  <a:gd name="connsiteX6" fmla="*/ 153369 w 356248"/>
                  <a:gd name="connsiteY6" fmla="*/ 349536 h 350115"/>
                  <a:gd name="connsiteX7" fmla="*/ 27124 w 356248"/>
                  <a:gd name="connsiteY7" fmla="*/ 266281 h 350115"/>
                  <a:gd name="connsiteX0" fmla="*/ 27124 w 356248"/>
                  <a:gd name="connsiteY0" fmla="*/ 261801 h 345635"/>
                  <a:gd name="connsiteX1" fmla="*/ 14246 w 356248"/>
                  <a:gd name="connsiteY1" fmla="*/ 17911 h 345635"/>
                  <a:gd name="connsiteX2" fmla="*/ 193665 w 356248"/>
                  <a:gd name="connsiteY2" fmla="*/ 10349 h 345635"/>
                  <a:gd name="connsiteX3" fmla="*/ 269336 w 356248"/>
                  <a:gd name="connsiteY3" fmla="*/ 114679 h 345635"/>
                  <a:gd name="connsiteX4" fmla="*/ 350119 w 356248"/>
                  <a:gd name="connsiteY4" fmla="*/ 228737 h 345635"/>
                  <a:gd name="connsiteX5" fmla="*/ 153369 w 356248"/>
                  <a:gd name="connsiteY5" fmla="*/ 345056 h 345635"/>
                  <a:gd name="connsiteX6" fmla="*/ 27124 w 356248"/>
                  <a:gd name="connsiteY6" fmla="*/ 261801 h 345635"/>
                  <a:gd name="connsiteX0" fmla="*/ 24303 w 353427"/>
                  <a:gd name="connsiteY0" fmla="*/ 261763 h 345597"/>
                  <a:gd name="connsiteX1" fmla="*/ 11425 w 353427"/>
                  <a:gd name="connsiteY1" fmla="*/ 17873 h 345597"/>
                  <a:gd name="connsiteX2" fmla="*/ 152447 w 353427"/>
                  <a:gd name="connsiteY2" fmla="*/ 10430 h 345597"/>
                  <a:gd name="connsiteX3" fmla="*/ 266515 w 353427"/>
                  <a:gd name="connsiteY3" fmla="*/ 114641 h 345597"/>
                  <a:gd name="connsiteX4" fmla="*/ 347298 w 353427"/>
                  <a:gd name="connsiteY4" fmla="*/ 228699 h 345597"/>
                  <a:gd name="connsiteX5" fmla="*/ 150548 w 353427"/>
                  <a:gd name="connsiteY5" fmla="*/ 345018 h 345597"/>
                  <a:gd name="connsiteX6" fmla="*/ 24303 w 353427"/>
                  <a:gd name="connsiteY6" fmla="*/ 261763 h 345597"/>
                  <a:gd name="connsiteX0" fmla="*/ 24303 w 350798"/>
                  <a:gd name="connsiteY0" fmla="*/ 261763 h 345597"/>
                  <a:gd name="connsiteX1" fmla="*/ 11425 w 350798"/>
                  <a:gd name="connsiteY1" fmla="*/ 17873 h 345597"/>
                  <a:gd name="connsiteX2" fmla="*/ 152447 w 350798"/>
                  <a:gd name="connsiteY2" fmla="*/ 10430 h 345597"/>
                  <a:gd name="connsiteX3" fmla="*/ 186495 w 350798"/>
                  <a:gd name="connsiteY3" fmla="*/ 121684 h 345597"/>
                  <a:gd name="connsiteX4" fmla="*/ 347298 w 350798"/>
                  <a:gd name="connsiteY4" fmla="*/ 228699 h 345597"/>
                  <a:gd name="connsiteX5" fmla="*/ 150548 w 350798"/>
                  <a:gd name="connsiteY5" fmla="*/ 345018 h 345597"/>
                  <a:gd name="connsiteX6" fmla="*/ 24303 w 350798"/>
                  <a:gd name="connsiteY6" fmla="*/ 261763 h 345597"/>
                  <a:gd name="connsiteX0" fmla="*/ 24303 w 207553"/>
                  <a:gd name="connsiteY0" fmla="*/ 261763 h 346484"/>
                  <a:gd name="connsiteX1" fmla="*/ 11425 w 207553"/>
                  <a:gd name="connsiteY1" fmla="*/ 17873 h 346484"/>
                  <a:gd name="connsiteX2" fmla="*/ 152447 w 207553"/>
                  <a:gd name="connsiteY2" fmla="*/ 10430 h 346484"/>
                  <a:gd name="connsiteX3" fmla="*/ 186495 w 207553"/>
                  <a:gd name="connsiteY3" fmla="*/ 121684 h 346484"/>
                  <a:gd name="connsiteX4" fmla="*/ 187138 w 207553"/>
                  <a:gd name="connsiteY4" fmla="*/ 204388 h 346484"/>
                  <a:gd name="connsiteX5" fmla="*/ 150548 w 207553"/>
                  <a:gd name="connsiteY5" fmla="*/ 345018 h 346484"/>
                  <a:gd name="connsiteX6" fmla="*/ 24303 w 207553"/>
                  <a:gd name="connsiteY6" fmla="*/ 261763 h 346484"/>
                  <a:gd name="connsiteX0" fmla="*/ 24303 w 199330"/>
                  <a:gd name="connsiteY0" fmla="*/ 261763 h 346484"/>
                  <a:gd name="connsiteX1" fmla="*/ 11425 w 199330"/>
                  <a:gd name="connsiteY1" fmla="*/ 17873 h 346484"/>
                  <a:gd name="connsiteX2" fmla="*/ 152447 w 199330"/>
                  <a:gd name="connsiteY2" fmla="*/ 10430 h 346484"/>
                  <a:gd name="connsiteX3" fmla="*/ 186495 w 199330"/>
                  <a:gd name="connsiteY3" fmla="*/ 121684 h 346484"/>
                  <a:gd name="connsiteX4" fmla="*/ 187138 w 199330"/>
                  <a:gd name="connsiteY4" fmla="*/ 204388 h 346484"/>
                  <a:gd name="connsiteX5" fmla="*/ 150548 w 199330"/>
                  <a:gd name="connsiteY5" fmla="*/ 345018 h 346484"/>
                  <a:gd name="connsiteX6" fmla="*/ 24303 w 199330"/>
                  <a:gd name="connsiteY6" fmla="*/ 261763 h 346484"/>
                  <a:gd name="connsiteX0" fmla="*/ 24303 w 199330"/>
                  <a:gd name="connsiteY0" fmla="*/ 261763 h 345140"/>
                  <a:gd name="connsiteX1" fmla="*/ 11425 w 199330"/>
                  <a:gd name="connsiteY1" fmla="*/ 17873 h 345140"/>
                  <a:gd name="connsiteX2" fmla="*/ 152447 w 199330"/>
                  <a:gd name="connsiteY2" fmla="*/ 10430 h 345140"/>
                  <a:gd name="connsiteX3" fmla="*/ 186495 w 199330"/>
                  <a:gd name="connsiteY3" fmla="*/ 121684 h 345140"/>
                  <a:gd name="connsiteX4" fmla="*/ 187138 w 199330"/>
                  <a:gd name="connsiteY4" fmla="*/ 204388 h 345140"/>
                  <a:gd name="connsiteX5" fmla="*/ 190205 w 199330"/>
                  <a:gd name="connsiteY5" fmla="*/ 278569 h 345140"/>
                  <a:gd name="connsiteX6" fmla="*/ 150548 w 199330"/>
                  <a:gd name="connsiteY6" fmla="*/ 345018 h 345140"/>
                  <a:gd name="connsiteX7" fmla="*/ 24303 w 199330"/>
                  <a:gd name="connsiteY7" fmla="*/ 261763 h 345140"/>
                  <a:gd name="connsiteX0" fmla="*/ 23244 w 198271"/>
                  <a:gd name="connsiteY0" fmla="*/ 261560 h 344937"/>
                  <a:gd name="connsiteX1" fmla="*/ 10366 w 198271"/>
                  <a:gd name="connsiteY1" fmla="*/ 17670 h 344937"/>
                  <a:gd name="connsiteX2" fmla="*/ 136918 w 198271"/>
                  <a:gd name="connsiteY2" fmla="*/ 10862 h 344937"/>
                  <a:gd name="connsiteX3" fmla="*/ 185436 w 198271"/>
                  <a:gd name="connsiteY3" fmla="*/ 121481 h 344937"/>
                  <a:gd name="connsiteX4" fmla="*/ 186079 w 198271"/>
                  <a:gd name="connsiteY4" fmla="*/ 204185 h 344937"/>
                  <a:gd name="connsiteX5" fmla="*/ 189146 w 198271"/>
                  <a:gd name="connsiteY5" fmla="*/ 278366 h 344937"/>
                  <a:gd name="connsiteX6" fmla="*/ 149489 w 198271"/>
                  <a:gd name="connsiteY6" fmla="*/ 344815 h 344937"/>
                  <a:gd name="connsiteX7" fmla="*/ 23244 w 198271"/>
                  <a:gd name="connsiteY7" fmla="*/ 261560 h 344937"/>
                  <a:gd name="connsiteX0" fmla="*/ 23244 w 196648"/>
                  <a:gd name="connsiteY0" fmla="*/ 261560 h 344937"/>
                  <a:gd name="connsiteX1" fmla="*/ 10366 w 196648"/>
                  <a:gd name="connsiteY1" fmla="*/ 17670 h 344937"/>
                  <a:gd name="connsiteX2" fmla="*/ 136918 w 196648"/>
                  <a:gd name="connsiteY2" fmla="*/ 10862 h 344937"/>
                  <a:gd name="connsiteX3" fmla="*/ 183012 w 196648"/>
                  <a:gd name="connsiteY3" fmla="*/ 101995 h 344937"/>
                  <a:gd name="connsiteX4" fmla="*/ 186079 w 196648"/>
                  <a:gd name="connsiteY4" fmla="*/ 204185 h 344937"/>
                  <a:gd name="connsiteX5" fmla="*/ 189146 w 196648"/>
                  <a:gd name="connsiteY5" fmla="*/ 278366 h 344937"/>
                  <a:gd name="connsiteX6" fmla="*/ 149489 w 196648"/>
                  <a:gd name="connsiteY6" fmla="*/ 344815 h 344937"/>
                  <a:gd name="connsiteX7" fmla="*/ 23244 w 196648"/>
                  <a:gd name="connsiteY7" fmla="*/ 261560 h 344937"/>
                  <a:gd name="connsiteX0" fmla="*/ 23244 w 202393"/>
                  <a:gd name="connsiteY0" fmla="*/ 261560 h 344937"/>
                  <a:gd name="connsiteX1" fmla="*/ 10366 w 202393"/>
                  <a:gd name="connsiteY1" fmla="*/ 17670 h 344937"/>
                  <a:gd name="connsiteX2" fmla="*/ 136918 w 202393"/>
                  <a:gd name="connsiteY2" fmla="*/ 10862 h 344937"/>
                  <a:gd name="connsiteX3" fmla="*/ 183012 w 202393"/>
                  <a:gd name="connsiteY3" fmla="*/ 101995 h 344937"/>
                  <a:gd name="connsiteX4" fmla="*/ 198185 w 202393"/>
                  <a:gd name="connsiteY4" fmla="*/ 203261 h 344937"/>
                  <a:gd name="connsiteX5" fmla="*/ 189146 w 202393"/>
                  <a:gd name="connsiteY5" fmla="*/ 278366 h 344937"/>
                  <a:gd name="connsiteX6" fmla="*/ 149489 w 202393"/>
                  <a:gd name="connsiteY6" fmla="*/ 344815 h 344937"/>
                  <a:gd name="connsiteX7" fmla="*/ 23244 w 202393"/>
                  <a:gd name="connsiteY7" fmla="*/ 261560 h 344937"/>
                  <a:gd name="connsiteX0" fmla="*/ 23244 w 219179"/>
                  <a:gd name="connsiteY0" fmla="*/ 261560 h 344839"/>
                  <a:gd name="connsiteX1" fmla="*/ 10366 w 219179"/>
                  <a:gd name="connsiteY1" fmla="*/ 17670 h 344839"/>
                  <a:gd name="connsiteX2" fmla="*/ 136918 w 219179"/>
                  <a:gd name="connsiteY2" fmla="*/ 10862 h 344839"/>
                  <a:gd name="connsiteX3" fmla="*/ 183012 w 219179"/>
                  <a:gd name="connsiteY3" fmla="*/ 101995 h 344839"/>
                  <a:gd name="connsiteX4" fmla="*/ 198185 w 219179"/>
                  <a:gd name="connsiteY4" fmla="*/ 203261 h 344839"/>
                  <a:gd name="connsiteX5" fmla="*/ 218315 w 219179"/>
                  <a:gd name="connsiteY5" fmla="*/ 255532 h 344839"/>
                  <a:gd name="connsiteX6" fmla="*/ 149489 w 219179"/>
                  <a:gd name="connsiteY6" fmla="*/ 344815 h 344839"/>
                  <a:gd name="connsiteX7" fmla="*/ 23244 w 219179"/>
                  <a:gd name="connsiteY7" fmla="*/ 261560 h 344839"/>
                  <a:gd name="connsiteX0" fmla="*/ 23244 w 220201"/>
                  <a:gd name="connsiteY0" fmla="*/ 261560 h 344839"/>
                  <a:gd name="connsiteX1" fmla="*/ 10366 w 220201"/>
                  <a:gd name="connsiteY1" fmla="*/ 17670 h 344839"/>
                  <a:gd name="connsiteX2" fmla="*/ 136918 w 220201"/>
                  <a:gd name="connsiteY2" fmla="*/ 10862 h 344839"/>
                  <a:gd name="connsiteX3" fmla="*/ 183012 w 220201"/>
                  <a:gd name="connsiteY3" fmla="*/ 101995 h 344839"/>
                  <a:gd name="connsiteX4" fmla="*/ 215595 w 220201"/>
                  <a:gd name="connsiteY4" fmla="*/ 198185 h 344839"/>
                  <a:gd name="connsiteX5" fmla="*/ 218315 w 220201"/>
                  <a:gd name="connsiteY5" fmla="*/ 255532 h 344839"/>
                  <a:gd name="connsiteX6" fmla="*/ 149489 w 220201"/>
                  <a:gd name="connsiteY6" fmla="*/ 344815 h 344839"/>
                  <a:gd name="connsiteX7" fmla="*/ 23244 w 220201"/>
                  <a:gd name="connsiteY7" fmla="*/ 261560 h 344839"/>
                  <a:gd name="connsiteX0" fmla="*/ 23244 w 220201"/>
                  <a:gd name="connsiteY0" fmla="*/ 261560 h 344839"/>
                  <a:gd name="connsiteX1" fmla="*/ 10366 w 220201"/>
                  <a:gd name="connsiteY1" fmla="*/ 17670 h 344839"/>
                  <a:gd name="connsiteX2" fmla="*/ 136918 w 220201"/>
                  <a:gd name="connsiteY2" fmla="*/ 10862 h 344839"/>
                  <a:gd name="connsiteX3" fmla="*/ 183012 w 220201"/>
                  <a:gd name="connsiteY3" fmla="*/ 101995 h 344839"/>
                  <a:gd name="connsiteX4" fmla="*/ 215595 w 220201"/>
                  <a:gd name="connsiteY4" fmla="*/ 198185 h 344839"/>
                  <a:gd name="connsiteX5" fmla="*/ 218315 w 220201"/>
                  <a:gd name="connsiteY5" fmla="*/ 255532 h 344839"/>
                  <a:gd name="connsiteX6" fmla="*/ 149489 w 220201"/>
                  <a:gd name="connsiteY6" fmla="*/ 344815 h 344839"/>
                  <a:gd name="connsiteX7" fmla="*/ 23244 w 220201"/>
                  <a:gd name="connsiteY7" fmla="*/ 261560 h 344839"/>
                  <a:gd name="connsiteX0" fmla="*/ 12918 w 209875"/>
                  <a:gd name="connsiteY0" fmla="*/ 250698 h 333973"/>
                  <a:gd name="connsiteX1" fmla="*/ 16995 w 209875"/>
                  <a:gd name="connsiteY1" fmla="*/ 44856 h 333973"/>
                  <a:gd name="connsiteX2" fmla="*/ 126592 w 209875"/>
                  <a:gd name="connsiteY2" fmla="*/ 0 h 333973"/>
                  <a:gd name="connsiteX3" fmla="*/ 172686 w 209875"/>
                  <a:gd name="connsiteY3" fmla="*/ 91133 h 333973"/>
                  <a:gd name="connsiteX4" fmla="*/ 205269 w 209875"/>
                  <a:gd name="connsiteY4" fmla="*/ 187323 h 333973"/>
                  <a:gd name="connsiteX5" fmla="*/ 207989 w 209875"/>
                  <a:gd name="connsiteY5" fmla="*/ 244670 h 333973"/>
                  <a:gd name="connsiteX6" fmla="*/ 139163 w 209875"/>
                  <a:gd name="connsiteY6" fmla="*/ 333953 h 333973"/>
                  <a:gd name="connsiteX7" fmla="*/ 12918 w 209875"/>
                  <a:gd name="connsiteY7" fmla="*/ 250698 h 333973"/>
                  <a:gd name="connsiteX0" fmla="*/ 13293 w 210250"/>
                  <a:gd name="connsiteY0" fmla="*/ 228272 h 311547"/>
                  <a:gd name="connsiteX1" fmla="*/ 17370 w 210250"/>
                  <a:gd name="connsiteY1" fmla="*/ 22430 h 311547"/>
                  <a:gd name="connsiteX2" fmla="*/ 133831 w 210250"/>
                  <a:gd name="connsiteY2" fmla="*/ 0 h 311547"/>
                  <a:gd name="connsiteX3" fmla="*/ 173061 w 210250"/>
                  <a:gd name="connsiteY3" fmla="*/ 68707 h 311547"/>
                  <a:gd name="connsiteX4" fmla="*/ 205644 w 210250"/>
                  <a:gd name="connsiteY4" fmla="*/ 164897 h 311547"/>
                  <a:gd name="connsiteX5" fmla="*/ 208364 w 210250"/>
                  <a:gd name="connsiteY5" fmla="*/ 222244 h 311547"/>
                  <a:gd name="connsiteX6" fmla="*/ 139538 w 210250"/>
                  <a:gd name="connsiteY6" fmla="*/ 311527 h 311547"/>
                  <a:gd name="connsiteX7" fmla="*/ 13293 w 210250"/>
                  <a:gd name="connsiteY7" fmla="*/ 228272 h 3115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10250" h="311547">
                    <a:moveTo>
                      <a:pt x="13293" y="228272"/>
                    </a:moveTo>
                    <a:cubicBezTo>
                      <a:pt x="-7068" y="180089"/>
                      <a:pt x="-2720" y="60475"/>
                      <a:pt x="17370" y="22430"/>
                    </a:cubicBezTo>
                    <a:cubicBezTo>
                      <a:pt x="37460" y="-15615"/>
                      <a:pt x="93747" y="12081"/>
                      <a:pt x="133831" y="0"/>
                    </a:cubicBezTo>
                    <a:cubicBezTo>
                      <a:pt x="176346" y="16128"/>
                      <a:pt x="146985" y="32309"/>
                      <a:pt x="173061" y="68707"/>
                    </a:cubicBezTo>
                    <a:cubicBezTo>
                      <a:pt x="198884" y="109436"/>
                      <a:pt x="193101" y="135412"/>
                      <a:pt x="205644" y="164897"/>
                    </a:cubicBezTo>
                    <a:cubicBezTo>
                      <a:pt x="203649" y="189526"/>
                      <a:pt x="214462" y="198806"/>
                      <a:pt x="208364" y="222244"/>
                    </a:cubicBezTo>
                    <a:cubicBezTo>
                      <a:pt x="202266" y="245682"/>
                      <a:pt x="172050" y="310522"/>
                      <a:pt x="139538" y="311527"/>
                    </a:cubicBezTo>
                    <a:cubicBezTo>
                      <a:pt x="107026" y="312532"/>
                      <a:pt x="33654" y="276455"/>
                      <a:pt x="13293" y="228272"/>
                    </a:cubicBezTo>
                    <a:close/>
                  </a:path>
                </a:pathLst>
              </a:custGeom>
              <a:solidFill>
                <a:srgbClr val="FFCC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1" name="円/楕円 33"/>
              <p:cNvSpPr/>
              <p:nvPr/>
            </p:nvSpPr>
            <p:spPr>
              <a:xfrm rot="21183196">
                <a:off x="3188626" y="2643497"/>
                <a:ext cx="168319" cy="241222"/>
              </a:xfrm>
              <a:custGeom>
                <a:avLst/>
                <a:gdLst>
                  <a:gd name="connsiteX0" fmla="*/ 0 w 352425"/>
                  <a:gd name="connsiteY0" fmla="*/ 232632 h 465263"/>
                  <a:gd name="connsiteX1" fmla="*/ 176213 w 352425"/>
                  <a:gd name="connsiteY1" fmla="*/ 0 h 465263"/>
                  <a:gd name="connsiteX2" fmla="*/ 352426 w 352425"/>
                  <a:gd name="connsiteY2" fmla="*/ 232632 h 465263"/>
                  <a:gd name="connsiteX3" fmla="*/ 176213 w 352425"/>
                  <a:gd name="connsiteY3" fmla="*/ 465264 h 465263"/>
                  <a:gd name="connsiteX4" fmla="*/ 0 w 352425"/>
                  <a:gd name="connsiteY4" fmla="*/ 232632 h 465263"/>
                  <a:gd name="connsiteX0" fmla="*/ 1629 w 354055"/>
                  <a:gd name="connsiteY0" fmla="*/ 142145 h 374777"/>
                  <a:gd name="connsiteX1" fmla="*/ 120692 w 354055"/>
                  <a:gd name="connsiteY1" fmla="*/ 0 h 374777"/>
                  <a:gd name="connsiteX2" fmla="*/ 354055 w 354055"/>
                  <a:gd name="connsiteY2" fmla="*/ 142145 h 374777"/>
                  <a:gd name="connsiteX3" fmla="*/ 177842 w 354055"/>
                  <a:gd name="connsiteY3" fmla="*/ 374777 h 374777"/>
                  <a:gd name="connsiteX4" fmla="*/ 1629 w 354055"/>
                  <a:gd name="connsiteY4" fmla="*/ 142145 h 374777"/>
                  <a:gd name="connsiteX0" fmla="*/ 892 w 379804"/>
                  <a:gd name="connsiteY0" fmla="*/ 219990 h 452622"/>
                  <a:gd name="connsiteX1" fmla="*/ 119955 w 379804"/>
                  <a:gd name="connsiteY1" fmla="*/ 77845 h 452622"/>
                  <a:gd name="connsiteX2" fmla="*/ 360460 w 379804"/>
                  <a:gd name="connsiteY2" fmla="*/ 5360 h 452622"/>
                  <a:gd name="connsiteX3" fmla="*/ 353318 w 379804"/>
                  <a:gd name="connsiteY3" fmla="*/ 219990 h 452622"/>
                  <a:gd name="connsiteX4" fmla="*/ 177105 w 379804"/>
                  <a:gd name="connsiteY4" fmla="*/ 452622 h 452622"/>
                  <a:gd name="connsiteX5" fmla="*/ 892 w 379804"/>
                  <a:gd name="connsiteY5" fmla="*/ 219990 h 452622"/>
                  <a:gd name="connsiteX0" fmla="*/ 701 w 373499"/>
                  <a:gd name="connsiteY0" fmla="*/ 219072 h 451704"/>
                  <a:gd name="connsiteX1" fmla="*/ 119764 w 373499"/>
                  <a:gd name="connsiteY1" fmla="*/ 76927 h 451704"/>
                  <a:gd name="connsiteX2" fmla="*/ 231681 w 373499"/>
                  <a:gd name="connsiteY2" fmla="*/ 116361 h 451704"/>
                  <a:gd name="connsiteX3" fmla="*/ 360269 w 373499"/>
                  <a:gd name="connsiteY3" fmla="*/ 4442 h 451704"/>
                  <a:gd name="connsiteX4" fmla="*/ 353127 w 373499"/>
                  <a:gd name="connsiteY4" fmla="*/ 219072 h 451704"/>
                  <a:gd name="connsiteX5" fmla="*/ 176914 w 373499"/>
                  <a:gd name="connsiteY5" fmla="*/ 451704 h 451704"/>
                  <a:gd name="connsiteX6" fmla="*/ 701 w 373499"/>
                  <a:gd name="connsiteY6" fmla="*/ 219072 h 451704"/>
                  <a:gd name="connsiteX0" fmla="*/ 5393 w 378191"/>
                  <a:gd name="connsiteY0" fmla="*/ 219072 h 451704"/>
                  <a:gd name="connsiteX1" fmla="*/ 62544 w 378191"/>
                  <a:gd name="connsiteY1" fmla="*/ 117408 h 451704"/>
                  <a:gd name="connsiteX2" fmla="*/ 236373 w 378191"/>
                  <a:gd name="connsiteY2" fmla="*/ 116361 h 451704"/>
                  <a:gd name="connsiteX3" fmla="*/ 364961 w 378191"/>
                  <a:gd name="connsiteY3" fmla="*/ 4442 h 451704"/>
                  <a:gd name="connsiteX4" fmla="*/ 357819 w 378191"/>
                  <a:gd name="connsiteY4" fmla="*/ 219072 h 451704"/>
                  <a:gd name="connsiteX5" fmla="*/ 181606 w 378191"/>
                  <a:gd name="connsiteY5" fmla="*/ 451704 h 451704"/>
                  <a:gd name="connsiteX6" fmla="*/ 5393 w 378191"/>
                  <a:gd name="connsiteY6" fmla="*/ 219072 h 451704"/>
                  <a:gd name="connsiteX0" fmla="*/ 5213 w 380393"/>
                  <a:gd name="connsiteY0" fmla="*/ 345279 h 455457"/>
                  <a:gd name="connsiteX1" fmla="*/ 64746 w 380393"/>
                  <a:gd name="connsiteY1" fmla="*/ 117408 h 455457"/>
                  <a:gd name="connsiteX2" fmla="*/ 238575 w 380393"/>
                  <a:gd name="connsiteY2" fmla="*/ 116361 h 455457"/>
                  <a:gd name="connsiteX3" fmla="*/ 367163 w 380393"/>
                  <a:gd name="connsiteY3" fmla="*/ 4442 h 455457"/>
                  <a:gd name="connsiteX4" fmla="*/ 360021 w 380393"/>
                  <a:gd name="connsiteY4" fmla="*/ 219072 h 455457"/>
                  <a:gd name="connsiteX5" fmla="*/ 183808 w 380393"/>
                  <a:gd name="connsiteY5" fmla="*/ 451704 h 455457"/>
                  <a:gd name="connsiteX6" fmla="*/ 5213 w 380393"/>
                  <a:gd name="connsiteY6" fmla="*/ 345279 h 455457"/>
                  <a:gd name="connsiteX0" fmla="*/ 5213 w 445490"/>
                  <a:gd name="connsiteY0" fmla="*/ 345279 h 451760"/>
                  <a:gd name="connsiteX1" fmla="*/ 64746 w 445490"/>
                  <a:gd name="connsiteY1" fmla="*/ 117408 h 451760"/>
                  <a:gd name="connsiteX2" fmla="*/ 238575 w 445490"/>
                  <a:gd name="connsiteY2" fmla="*/ 116361 h 451760"/>
                  <a:gd name="connsiteX3" fmla="*/ 367163 w 445490"/>
                  <a:gd name="connsiteY3" fmla="*/ 4442 h 451760"/>
                  <a:gd name="connsiteX4" fmla="*/ 360021 w 445490"/>
                  <a:gd name="connsiteY4" fmla="*/ 219072 h 451760"/>
                  <a:gd name="connsiteX5" fmla="*/ 440804 w 445490"/>
                  <a:gd name="connsiteY5" fmla="*/ 333130 h 451760"/>
                  <a:gd name="connsiteX6" fmla="*/ 183808 w 445490"/>
                  <a:gd name="connsiteY6" fmla="*/ 451704 h 451760"/>
                  <a:gd name="connsiteX7" fmla="*/ 5213 w 445490"/>
                  <a:gd name="connsiteY7" fmla="*/ 345279 h 451760"/>
                  <a:gd name="connsiteX0" fmla="*/ 5213 w 445490"/>
                  <a:gd name="connsiteY0" fmla="*/ 345279 h 452095"/>
                  <a:gd name="connsiteX1" fmla="*/ 64746 w 445490"/>
                  <a:gd name="connsiteY1" fmla="*/ 117408 h 452095"/>
                  <a:gd name="connsiteX2" fmla="*/ 238575 w 445490"/>
                  <a:gd name="connsiteY2" fmla="*/ 116361 h 452095"/>
                  <a:gd name="connsiteX3" fmla="*/ 367163 w 445490"/>
                  <a:gd name="connsiteY3" fmla="*/ 4442 h 452095"/>
                  <a:gd name="connsiteX4" fmla="*/ 360021 w 445490"/>
                  <a:gd name="connsiteY4" fmla="*/ 219072 h 452095"/>
                  <a:gd name="connsiteX5" fmla="*/ 440804 w 445490"/>
                  <a:gd name="connsiteY5" fmla="*/ 333130 h 452095"/>
                  <a:gd name="connsiteX6" fmla="*/ 183808 w 445490"/>
                  <a:gd name="connsiteY6" fmla="*/ 451704 h 452095"/>
                  <a:gd name="connsiteX7" fmla="*/ 5213 w 445490"/>
                  <a:gd name="connsiteY7" fmla="*/ 345279 h 452095"/>
                  <a:gd name="connsiteX0" fmla="*/ 5213 w 445490"/>
                  <a:gd name="connsiteY0" fmla="*/ 329985 h 436801"/>
                  <a:gd name="connsiteX1" fmla="*/ 64746 w 445490"/>
                  <a:gd name="connsiteY1" fmla="*/ 102114 h 436801"/>
                  <a:gd name="connsiteX2" fmla="*/ 238575 w 445490"/>
                  <a:gd name="connsiteY2" fmla="*/ 101067 h 436801"/>
                  <a:gd name="connsiteX3" fmla="*/ 221305 w 445490"/>
                  <a:gd name="connsiteY3" fmla="*/ 4961 h 436801"/>
                  <a:gd name="connsiteX4" fmla="*/ 360021 w 445490"/>
                  <a:gd name="connsiteY4" fmla="*/ 203778 h 436801"/>
                  <a:gd name="connsiteX5" fmla="*/ 440804 w 445490"/>
                  <a:gd name="connsiteY5" fmla="*/ 317836 h 436801"/>
                  <a:gd name="connsiteX6" fmla="*/ 183808 w 445490"/>
                  <a:gd name="connsiteY6" fmla="*/ 436410 h 436801"/>
                  <a:gd name="connsiteX7" fmla="*/ 5213 w 445490"/>
                  <a:gd name="connsiteY7" fmla="*/ 329985 h 436801"/>
                  <a:gd name="connsiteX0" fmla="*/ 5213 w 446933"/>
                  <a:gd name="connsiteY0" fmla="*/ 325896 h 432712"/>
                  <a:gd name="connsiteX1" fmla="*/ 64746 w 446933"/>
                  <a:gd name="connsiteY1" fmla="*/ 98025 h 432712"/>
                  <a:gd name="connsiteX2" fmla="*/ 238575 w 446933"/>
                  <a:gd name="connsiteY2" fmla="*/ 96978 h 432712"/>
                  <a:gd name="connsiteX3" fmla="*/ 221305 w 446933"/>
                  <a:gd name="connsiteY3" fmla="*/ 872 h 432712"/>
                  <a:gd name="connsiteX4" fmla="*/ 325066 w 446933"/>
                  <a:gd name="connsiteY4" fmla="*/ 42966 h 432712"/>
                  <a:gd name="connsiteX5" fmla="*/ 360021 w 446933"/>
                  <a:gd name="connsiteY5" fmla="*/ 199689 h 432712"/>
                  <a:gd name="connsiteX6" fmla="*/ 440804 w 446933"/>
                  <a:gd name="connsiteY6" fmla="*/ 313747 h 432712"/>
                  <a:gd name="connsiteX7" fmla="*/ 183808 w 446933"/>
                  <a:gd name="connsiteY7" fmla="*/ 432321 h 432712"/>
                  <a:gd name="connsiteX8" fmla="*/ 5213 w 446933"/>
                  <a:gd name="connsiteY8" fmla="*/ 325896 h 432712"/>
                  <a:gd name="connsiteX0" fmla="*/ 5213 w 446933"/>
                  <a:gd name="connsiteY0" fmla="*/ 311442 h 418258"/>
                  <a:gd name="connsiteX1" fmla="*/ 64746 w 446933"/>
                  <a:gd name="connsiteY1" fmla="*/ 83571 h 418258"/>
                  <a:gd name="connsiteX2" fmla="*/ 238575 w 446933"/>
                  <a:gd name="connsiteY2" fmla="*/ 82524 h 418258"/>
                  <a:gd name="connsiteX3" fmla="*/ 197728 w 446933"/>
                  <a:gd name="connsiteY3" fmla="*/ 2736 h 418258"/>
                  <a:gd name="connsiteX4" fmla="*/ 325066 w 446933"/>
                  <a:gd name="connsiteY4" fmla="*/ 28512 h 418258"/>
                  <a:gd name="connsiteX5" fmla="*/ 360021 w 446933"/>
                  <a:gd name="connsiteY5" fmla="*/ 185235 h 418258"/>
                  <a:gd name="connsiteX6" fmla="*/ 440804 w 446933"/>
                  <a:gd name="connsiteY6" fmla="*/ 299293 h 418258"/>
                  <a:gd name="connsiteX7" fmla="*/ 183808 w 446933"/>
                  <a:gd name="connsiteY7" fmla="*/ 417867 h 418258"/>
                  <a:gd name="connsiteX8" fmla="*/ 5213 w 446933"/>
                  <a:gd name="connsiteY8" fmla="*/ 311442 h 418258"/>
                  <a:gd name="connsiteX0" fmla="*/ 5213 w 446933"/>
                  <a:gd name="connsiteY0" fmla="*/ 324323 h 431139"/>
                  <a:gd name="connsiteX1" fmla="*/ 64746 w 446933"/>
                  <a:gd name="connsiteY1" fmla="*/ 96452 h 431139"/>
                  <a:gd name="connsiteX2" fmla="*/ 238575 w 446933"/>
                  <a:gd name="connsiteY2" fmla="*/ 95405 h 431139"/>
                  <a:gd name="connsiteX3" fmla="*/ 197728 w 446933"/>
                  <a:gd name="connsiteY3" fmla="*/ 15617 h 431139"/>
                  <a:gd name="connsiteX4" fmla="*/ 325066 w 446933"/>
                  <a:gd name="connsiteY4" fmla="*/ 41393 h 431139"/>
                  <a:gd name="connsiteX5" fmla="*/ 360021 w 446933"/>
                  <a:gd name="connsiteY5" fmla="*/ 198116 h 431139"/>
                  <a:gd name="connsiteX6" fmla="*/ 440804 w 446933"/>
                  <a:gd name="connsiteY6" fmla="*/ 312174 h 431139"/>
                  <a:gd name="connsiteX7" fmla="*/ 183808 w 446933"/>
                  <a:gd name="connsiteY7" fmla="*/ 430748 h 431139"/>
                  <a:gd name="connsiteX8" fmla="*/ 5213 w 446933"/>
                  <a:gd name="connsiteY8" fmla="*/ 324323 h 431139"/>
                  <a:gd name="connsiteX0" fmla="*/ 5213 w 446933"/>
                  <a:gd name="connsiteY0" fmla="*/ 324323 h 431139"/>
                  <a:gd name="connsiteX1" fmla="*/ 64746 w 446933"/>
                  <a:gd name="connsiteY1" fmla="*/ 96452 h 431139"/>
                  <a:gd name="connsiteX2" fmla="*/ 238575 w 446933"/>
                  <a:gd name="connsiteY2" fmla="*/ 95405 h 431139"/>
                  <a:gd name="connsiteX3" fmla="*/ 197728 w 446933"/>
                  <a:gd name="connsiteY3" fmla="*/ 15617 h 431139"/>
                  <a:gd name="connsiteX4" fmla="*/ 325066 w 446933"/>
                  <a:gd name="connsiteY4" fmla="*/ 41393 h 431139"/>
                  <a:gd name="connsiteX5" fmla="*/ 360021 w 446933"/>
                  <a:gd name="connsiteY5" fmla="*/ 198116 h 431139"/>
                  <a:gd name="connsiteX6" fmla="*/ 440804 w 446933"/>
                  <a:gd name="connsiteY6" fmla="*/ 312174 h 431139"/>
                  <a:gd name="connsiteX7" fmla="*/ 183808 w 446933"/>
                  <a:gd name="connsiteY7" fmla="*/ 430748 h 431139"/>
                  <a:gd name="connsiteX8" fmla="*/ 5213 w 446933"/>
                  <a:gd name="connsiteY8" fmla="*/ 324323 h 431139"/>
                  <a:gd name="connsiteX0" fmla="*/ 5213 w 446933"/>
                  <a:gd name="connsiteY0" fmla="*/ 313032 h 419848"/>
                  <a:gd name="connsiteX1" fmla="*/ 64746 w 446933"/>
                  <a:gd name="connsiteY1" fmla="*/ 85161 h 419848"/>
                  <a:gd name="connsiteX2" fmla="*/ 238575 w 446933"/>
                  <a:gd name="connsiteY2" fmla="*/ 84114 h 419848"/>
                  <a:gd name="connsiteX3" fmla="*/ 176513 w 446933"/>
                  <a:gd name="connsiteY3" fmla="*/ 20932 h 419848"/>
                  <a:gd name="connsiteX4" fmla="*/ 325066 w 446933"/>
                  <a:gd name="connsiteY4" fmla="*/ 30102 h 419848"/>
                  <a:gd name="connsiteX5" fmla="*/ 360021 w 446933"/>
                  <a:gd name="connsiteY5" fmla="*/ 186825 h 419848"/>
                  <a:gd name="connsiteX6" fmla="*/ 440804 w 446933"/>
                  <a:gd name="connsiteY6" fmla="*/ 300883 h 419848"/>
                  <a:gd name="connsiteX7" fmla="*/ 183808 w 446933"/>
                  <a:gd name="connsiteY7" fmla="*/ 419457 h 419848"/>
                  <a:gd name="connsiteX8" fmla="*/ 5213 w 446933"/>
                  <a:gd name="connsiteY8" fmla="*/ 313032 h 419848"/>
                  <a:gd name="connsiteX0" fmla="*/ 5213 w 446933"/>
                  <a:gd name="connsiteY0" fmla="*/ 316250 h 423066"/>
                  <a:gd name="connsiteX1" fmla="*/ 64746 w 446933"/>
                  <a:gd name="connsiteY1" fmla="*/ 88379 h 423066"/>
                  <a:gd name="connsiteX2" fmla="*/ 238575 w 446933"/>
                  <a:gd name="connsiteY2" fmla="*/ 87332 h 423066"/>
                  <a:gd name="connsiteX3" fmla="*/ 176513 w 446933"/>
                  <a:gd name="connsiteY3" fmla="*/ 24150 h 423066"/>
                  <a:gd name="connsiteX4" fmla="*/ 325066 w 446933"/>
                  <a:gd name="connsiteY4" fmla="*/ 33320 h 423066"/>
                  <a:gd name="connsiteX5" fmla="*/ 360021 w 446933"/>
                  <a:gd name="connsiteY5" fmla="*/ 190043 h 423066"/>
                  <a:gd name="connsiteX6" fmla="*/ 440804 w 446933"/>
                  <a:gd name="connsiteY6" fmla="*/ 304101 h 423066"/>
                  <a:gd name="connsiteX7" fmla="*/ 183808 w 446933"/>
                  <a:gd name="connsiteY7" fmla="*/ 422675 h 423066"/>
                  <a:gd name="connsiteX8" fmla="*/ 5213 w 446933"/>
                  <a:gd name="connsiteY8" fmla="*/ 316250 h 423066"/>
                  <a:gd name="connsiteX0" fmla="*/ 5213 w 446933"/>
                  <a:gd name="connsiteY0" fmla="*/ 337126 h 443942"/>
                  <a:gd name="connsiteX1" fmla="*/ 64746 w 446933"/>
                  <a:gd name="connsiteY1" fmla="*/ 109255 h 443942"/>
                  <a:gd name="connsiteX2" fmla="*/ 238575 w 446933"/>
                  <a:gd name="connsiteY2" fmla="*/ 108208 h 443942"/>
                  <a:gd name="connsiteX3" fmla="*/ 196803 w 446933"/>
                  <a:gd name="connsiteY3" fmla="*/ 16314 h 443942"/>
                  <a:gd name="connsiteX4" fmla="*/ 325066 w 446933"/>
                  <a:gd name="connsiteY4" fmla="*/ 54196 h 443942"/>
                  <a:gd name="connsiteX5" fmla="*/ 360021 w 446933"/>
                  <a:gd name="connsiteY5" fmla="*/ 210919 h 443942"/>
                  <a:gd name="connsiteX6" fmla="*/ 440804 w 446933"/>
                  <a:gd name="connsiteY6" fmla="*/ 324977 h 443942"/>
                  <a:gd name="connsiteX7" fmla="*/ 183808 w 446933"/>
                  <a:gd name="connsiteY7" fmla="*/ 443551 h 443942"/>
                  <a:gd name="connsiteX8" fmla="*/ 5213 w 446933"/>
                  <a:gd name="connsiteY8" fmla="*/ 337126 h 443942"/>
                  <a:gd name="connsiteX0" fmla="*/ 5213 w 446933"/>
                  <a:gd name="connsiteY0" fmla="*/ 334366 h 441182"/>
                  <a:gd name="connsiteX1" fmla="*/ 64746 w 446933"/>
                  <a:gd name="connsiteY1" fmla="*/ 106495 h 441182"/>
                  <a:gd name="connsiteX2" fmla="*/ 238575 w 446933"/>
                  <a:gd name="connsiteY2" fmla="*/ 105448 h 441182"/>
                  <a:gd name="connsiteX3" fmla="*/ 225168 w 446933"/>
                  <a:gd name="connsiteY3" fmla="*/ 17010 h 441182"/>
                  <a:gd name="connsiteX4" fmla="*/ 325066 w 446933"/>
                  <a:gd name="connsiteY4" fmla="*/ 51436 h 441182"/>
                  <a:gd name="connsiteX5" fmla="*/ 360021 w 446933"/>
                  <a:gd name="connsiteY5" fmla="*/ 208159 h 441182"/>
                  <a:gd name="connsiteX6" fmla="*/ 440804 w 446933"/>
                  <a:gd name="connsiteY6" fmla="*/ 322217 h 441182"/>
                  <a:gd name="connsiteX7" fmla="*/ 183808 w 446933"/>
                  <a:gd name="connsiteY7" fmla="*/ 440791 h 441182"/>
                  <a:gd name="connsiteX8" fmla="*/ 5213 w 446933"/>
                  <a:gd name="connsiteY8" fmla="*/ 334366 h 441182"/>
                  <a:gd name="connsiteX0" fmla="*/ 5213 w 446933"/>
                  <a:gd name="connsiteY0" fmla="*/ 334916 h 441732"/>
                  <a:gd name="connsiteX1" fmla="*/ 64746 w 446933"/>
                  <a:gd name="connsiteY1" fmla="*/ 107045 h 441732"/>
                  <a:gd name="connsiteX2" fmla="*/ 238575 w 446933"/>
                  <a:gd name="connsiteY2" fmla="*/ 105998 h 441732"/>
                  <a:gd name="connsiteX3" fmla="*/ 258837 w 446933"/>
                  <a:gd name="connsiteY3" fmla="*/ 16865 h 441732"/>
                  <a:gd name="connsiteX4" fmla="*/ 325066 w 446933"/>
                  <a:gd name="connsiteY4" fmla="*/ 51986 h 441732"/>
                  <a:gd name="connsiteX5" fmla="*/ 360021 w 446933"/>
                  <a:gd name="connsiteY5" fmla="*/ 208709 h 441732"/>
                  <a:gd name="connsiteX6" fmla="*/ 440804 w 446933"/>
                  <a:gd name="connsiteY6" fmla="*/ 322767 h 441732"/>
                  <a:gd name="connsiteX7" fmla="*/ 183808 w 446933"/>
                  <a:gd name="connsiteY7" fmla="*/ 441341 h 441732"/>
                  <a:gd name="connsiteX8" fmla="*/ 5213 w 446933"/>
                  <a:gd name="connsiteY8" fmla="*/ 334916 h 441732"/>
                  <a:gd name="connsiteX0" fmla="*/ 5213 w 446933"/>
                  <a:gd name="connsiteY0" fmla="*/ 337784 h 444600"/>
                  <a:gd name="connsiteX1" fmla="*/ 64746 w 446933"/>
                  <a:gd name="connsiteY1" fmla="*/ 109913 h 444600"/>
                  <a:gd name="connsiteX2" fmla="*/ 238575 w 446933"/>
                  <a:gd name="connsiteY2" fmla="*/ 108866 h 444600"/>
                  <a:gd name="connsiteX3" fmla="*/ 268868 w 446933"/>
                  <a:gd name="connsiteY3" fmla="*/ 16157 h 444600"/>
                  <a:gd name="connsiteX4" fmla="*/ 325066 w 446933"/>
                  <a:gd name="connsiteY4" fmla="*/ 54854 h 444600"/>
                  <a:gd name="connsiteX5" fmla="*/ 360021 w 446933"/>
                  <a:gd name="connsiteY5" fmla="*/ 211577 h 444600"/>
                  <a:gd name="connsiteX6" fmla="*/ 440804 w 446933"/>
                  <a:gd name="connsiteY6" fmla="*/ 325635 h 444600"/>
                  <a:gd name="connsiteX7" fmla="*/ 183808 w 446933"/>
                  <a:gd name="connsiteY7" fmla="*/ 444209 h 444600"/>
                  <a:gd name="connsiteX8" fmla="*/ 5213 w 446933"/>
                  <a:gd name="connsiteY8" fmla="*/ 337784 h 444600"/>
                  <a:gd name="connsiteX0" fmla="*/ 5213 w 446933"/>
                  <a:gd name="connsiteY0" fmla="*/ 337784 h 444600"/>
                  <a:gd name="connsiteX1" fmla="*/ 64746 w 446933"/>
                  <a:gd name="connsiteY1" fmla="*/ 109913 h 444600"/>
                  <a:gd name="connsiteX2" fmla="*/ 238575 w 446933"/>
                  <a:gd name="connsiteY2" fmla="*/ 108866 h 444600"/>
                  <a:gd name="connsiteX3" fmla="*/ 268868 w 446933"/>
                  <a:gd name="connsiteY3" fmla="*/ 16157 h 444600"/>
                  <a:gd name="connsiteX4" fmla="*/ 325066 w 446933"/>
                  <a:gd name="connsiteY4" fmla="*/ 54854 h 444600"/>
                  <a:gd name="connsiteX5" fmla="*/ 360021 w 446933"/>
                  <a:gd name="connsiteY5" fmla="*/ 211577 h 444600"/>
                  <a:gd name="connsiteX6" fmla="*/ 440804 w 446933"/>
                  <a:gd name="connsiteY6" fmla="*/ 325635 h 444600"/>
                  <a:gd name="connsiteX7" fmla="*/ 183808 w 446933"/>
                  <a:gd name="connsiteY7" fmla="*/ 444209 h 444600"/>
                  <a:gd name="connsiteX8" fmla="*/ 5213 w 446933"/>
                  <a:gd name="connsiteY8" fmla="*/ 337784 h 444600"/>
                  <a:gd name="connsiteX0" fmla="*/ 5213 w 446933"/>
                  <a:gd name="connsiteY0" fmla="*/ 321627 h 428443"/>
                  <a:gd name="connsiteX1" fmla="*/ 64746 w 446933"/>
                  <a:gd name="connsiteY1" fmla="*/ 93756 h 428443"/>
                  <a:gd name="connsiteX2" fmla="*/ 238575 w 446933"/>
                  <a:gd name="connsiteY2" fmla="*/ 92709 h 428443"/>
                  <a:gd name="connsiteX3" fmla="*/ 268868 w 446933"/>
                  <a:gd name="connsiteY3" fmla="*/ 0 h 428443"/>
                  <a:gd name="connsiteX4" fmla="*/ 325066 w 446933"/>
                  <a:gd name="connsiteY4" fmla="*/ 38697 h 428443"/>
                  <a:gd name="connsiteX5" fmla="*/ 360021 w 446933"/>
                  <a:gd name="connsiteY5" fmla="*/ 195420 h 428443"/>
                  <a:gd name="connsiteX6" fmla="*/ 440804 w 446933"/>
                  <a:gd name="connsiteY6" fmla="*/ 309478 h 428443"/>
                  <a:gd name="connsiteX7" fmla="*/ 183808 w 446933"/>
                  <a:gd name="connsiteY7" fmla="*/ 428052 h 428443"/>
                  <a:gd name="connsiteX8" fmla="*/ 5213 w 446933"/>
                  <a:gd name="connsiteY8" fmla="*/ 321627 h 428443"/>
                  <a:gd name="connsiteX0" fmla="*/ 5706 w 447426"/>
                  <a:gd name="connsiteY0" fmla="*/ 321627 h 428443"/>
                  <a:gd name="connsiteX1" fmla="*/ 65239 w 447426"/>
                  <a:gd name="connsiteY1" fmla="*/ 93756 h 428443"/>
                  <a:gd name="connsiteX2" fmla="*/ 273024 w 447426"/>
                  <a:gd name="connsiteY2" fmla="*/ 89650 h 428443"/>
                  <a:gd name="connsiteX3" fmla="*/ 269361 w 447426"/>
                  <a:gd name="connsiteY3" fmla="*/ 0 h 428443"/>
                  <a:gd name="connsiteX4" fmla="*/ 325559 w 447426"/>
                  <a:gd name="connsiteY4" fmla="*/ 38697 h 428443"/>
                  <a:gd name="connsiteX5" fmla="*/ 360514 w 447426"/>
                  <a:gd name="connsiteY5" fmla="*/ 195420 h 428443"/>
                  <a:gd name="connsiteX6" fmla="*/ 441297 w 447426"/>
                  <a:gd name="connsiteY6" fmla="*/ 309478 h 428443"/>
                  <a:gd name="connsiteX7" fmla="*/ 184301 w 447426"/>
                  <a:gd name="connsiteY7" fmla="*/ 428052 h 428443"/>
                  <a:gd name="connsiteX8" fmla="*/ 5706 w 447426"/>
                  <a:gd name="connsiteY8" fmla="*/ 321627 h 428443"/>
                  <a:gd name="connsiteX0" fmla="*/ 5896 w 447616"/>
                  <a:gd name="connsiteY0" fmla="*/ 321627 h 428443"/>
                  <a:gd name="connsiteX1" fmla="*/ 65429 w 447616"/>
                  <a:gd name="connsiteY1" fmla="*/ 93756 h 428443"/>
                  <a:gd name="connsiteX2" fmla="*/ 285033 w 447616"/>
                  <a:gd name="connsiteY2" fmla="*/ 91090 h 428443"/>
                  <a:gd name="connsiteX3" fmla="*/ 269551 w 447616"/>
                  <a:gd name="connsiteY3" fmla="*/ 0 h 428443"/>
                  <a:gd name="connsiteX4" fmla="*/ 325749 w 447616"/>
                  <a:gd name="connsiteY4" fmla="*/ 38697 h 428443"/>
                  <a:gd name="connsiteX5" fmla="*/ 360704 w 447616"/>
                  <a:gd name="connsiteY5" fmla="*/ 195420 h 428443"/>
                  <a:gd name="connsiteX6" fmla="*/ 441487 w 447616"/>
                  <a:gd name="connsiteY6" fmla="*/ 309478 h 428443"/>
                  <a:gd name="connsiteX7" fmla="*/ 184491 w 447616"/>
                  <a:gd name="connsiteY7" fmla="*/ 428052 h 428443"/>
                  <a:gd name="connsiteX8" fmla="*/ 5896 w 447616"/>
                  <a:gd name="connsiteY8" fmla="*/ 321627 h 428443"/>
                  <a:gd name="connsiteX0" fmla="*/ 5896 w 447616"/>
                  <a:gd name="connsiteY0" fmla="*/ 321627 h 428443"/>
                  <a:gd name="connsiteX1" fmla="*/ 65429 w 447616"/>
                  <a:gd name="connsiteY1" fmla="*/ 93756 h 428443"/>
                  <a:gd name="connsiteX2" fmla="*/ 285033 w 447616"/>
                  <a:gd name="connsiteY2" fmla="*/ 91090 h 428443"/>
                  <a:gd name="connsiteX3" fmla="*/ 269551 w 447616"/>
                  <a:gd name="connsiteY3" fmla="*/ 0 h 428443"/>
                  <a:gd name="connsiteX4" fmla="*/ 325749 w 447616"/>
                  <a:gd name="connsiteY4" fmla="*/ 38697 h 428443"/>
                  <a:gd name="connsiteX5" fmla="*/ 360704 w 447616"/>
                  <a:gd name="connsiteY5" fmla="*/ 195420 h 428443"/>
                  <a:gd name="connsiteX6" fmla="*/ 441487 w 447616"/>
                  <a:gd name="connsiteY6" fmla="*/ 309478 h 428443"/>
                  <a:gd name="connsiteX7" fmla="*/ 184491 w 447616"/>
                  <a:gd name="connsiteY7" fmla="*/ 428052 h 428443"/>
                  <a:gd name="connsiteX8" fmla="*/ 5896 w 447616"/>
                  <a:gd name="connsiteY8" fmla="*/ 321627 h 428443"/>
                  <a:gd name="connsiteX0" fmla="*/ 5896 w 447616"/>
                  <a:gd name="connsiteY0" fmla="*/ 321627 h 428443"/>
                  <a:gd name="connsiteX1" fmla="*/ 65429 w 447616"/>
                  <a:gd name="connsiteY1" fmla="*/ 93756 h 428443"/>
                  <a:gd name="connsiteX2" fmla="*/ 285033 w 447616"/>
                  <a:gd name="connsiteY2" fmla="*/ 91090 h 428443"/>
                  <a:gd name="connsiteX3" fmla="*/ 269551 w 447616"/>
                  <a:gd name="connsiteY3" fmla="*/ 0 h 428443"/>
                  <a:gd name="connsiteX4" fmla="*/ 325749 w 447616"/>
                  <a:gd name="connsiteY4" fmla="*/ 38697 h 428443"/>
                  <a:gd name="connsiteX5" fmla="*/ 360704 w 447616"/>
                  <a:gd name="connsiteY5" fmla="*/ 195420 h 428443"/>
                  <a:gd name="connsiteX6" fmla="*/ 441487 w 447616"/>
                  <a:gd name="connsiteY6" fmla="*/ 309478 h 428443"/>
                  <a:gd name="connsiteX7" fmla="*/ 184491 w 447616"/>
                  <a:gd name="connsiteY7" fmla="*/ 428052 h 428443"/>
                  <a:gd name="connsiteX8" fmla="*/ 5896 w 447616"/>
                  <a:gd name="connsiteY8" fmla="*/ 321627 h 428443"/>
                  <a:gd name="connsiteX0" fmla="*/ 5896 w 447616"/>
                  <a:gd name="connsiteY0" fmla="*/ 296495 h 403311"/>
                  <a:gd name="connsiteX1" fmla="*/ 65429 w 447616"/>
                  <a:gd name="connsiteY1" fmla="*/ 68624 h 403311"/>
                  <a:gd name="connsiteX2" fmla="*/ 285033 w 447616"/>
                  <a:gd name="connsiteY2" fmla="*/ 65958 h 403311"/>
                  <a:gd name="connsiteX3" fmla="*/ 281201 w 447616"/>
                  <a:gd name="connsiteY3" fmla="*/ 17067 h 403311"/>
                  <a:gd name="connsiteX4" fmla="*/ 325749 w 447616"/>
                  <a:gd name="connsiteY4" fmla="*/ 13565 h 403311"/>
                  <a:gd name="connsiteX5" fmla="*/ 360704 w 447616"/>
                  <a:gd name="connsiteY5" fmla="*/ 170288 h 403311"/>
                  <a:gd name="connsiteX6" fmla="*/ 441487 w 447616"/>
                  <a:gd name="connsiteY6" fmla="*/ 284346 h 403311"/>
                  <a:gd name="connsiteX7" fmla="*/ 184491 w 447616"/>
                  <a:gd name="connsiteY7" fmla="*/ 402920 h 403311"/>
                  <a:gd name="connsiteX8" fmla="*/ 5896 w 447616"/>
                  <a:gd name="connsiteY8" fmla="*/ 296495 h 403311"/>
                  <a:gd name="connsiteX0" fmla="*/ 5896 w 447616"/>
                  <a:gd name="connsiteY0" fmla="*/ 279428 h 386244"/>
                  <a:gd name="connsiteX1" fmla="*/ 65429 w 447616"/>
                  <a:gd name="connsiteY1" fmla="*/ 51557 h 386244"/>
                  <a:gd name="connsiteX2" fmla="*/ 285033 w 447616"/>
                  <a:gd name="connsiteY2" fmla="*/ 48891 h 386244"/>
                  <a:gd name="connsiteX3" fmla="*/ 281201 w 447616"/>
                  <a:gd name="connsiteY3" fmla="*/ 0 h 386244"/>
                  <a:gd name="connsiteX4" fmla="*/ 332383 w 447616"/>
                  <a:gd name="connsiteY4" fmla="*/ 40486 h 386244"/>
                  <a:gd name="connsiteX5" fmla="*/ 360704 w 447616"/>
                  <a:gd name="connsiteY5" fmla="*/ 153221 h 386244"/>
                  <a:gd name="connsiteX6" fmla="*/ 441487 w 447616"/>
                  <a:gd name="connsiteY6" fmla="*/ 267279 h 386244"/>
                  <a:gd name="connsiteX7" fmla="*/ 184491 w 447616"/>
                  <a:gd name="connsiteY7" fmla="*/ 385853 h 386244"/>
                  <a:gd name="connsiteX8" fmla="*/ 5896 w 447616"/>
                  <a:gd name="connsiteY8" fmla="*/ 279428 h 386244"/>
                  <a:gd name="connsiteX0" fmla="*/ 1692 w 443412"/>
                  <a:gd name="connsiteY0" fmla="*/ 279428 h 386244"/>
                  <a:gd name="connsiteX1" fmla="*/ 101410 w 443412"/>
                  <a:gd name="connsiteY1" fmla="*/ 56453 h 386244"/>
                  <a:gd name="connsiteX2" fmla="*/ 280829 w 443412"/>
                  <a:gd name="connsiteY2" fmla="*/ 48891 h 386244"/>
                  <a:gd name="connsiteX3" fmla="*/ 276997 w 443412"/>
                  <a:gd name="connsiteY3" fmla="*/ 0 h 386244"/>
                  <a:gd name="connsiteX4" fmla="*/ 328179 w 443412"/>
                  <a:gd name="connsiteY4" fmla="*/ 40486 h 386244"/>
                  <a:gd name="connsiteX5" fmla="*/ 356500 w 443412"/>
                  <a:gd name="connsiteY5" fmla="*/ 153221 h 386244"/>
                  <a:gd name="connsiteX6" fmla="*/ 437283 w 443412"/>
                  <a:gd name="connsiteY6" fmla="*/ 267279 h 386244"/>
                  <a:gd name="connsiteX7" fmla="*/ 180287 w 443412"/>
                  <a:gd name="connsiteY7" fmla="*/ 385853 h 386244"/>
                  <a:gd name="connsiteX8" fmla="*/ 1692 w 443412"/>
                  <a:gd name="connsiteY8" fmla="*/ 279428 h 386244"/>
                  <a:gd name="connsiteX0" fmla="*/ 9206 w 368016"/>
                  <a:gd name="connsiteY0" fmla="*/ 347102 h 393952"/>
                  <a:gd name="connsiteX1" fmla="*/ 26014 w 368016"/>
                  <a:gd name="connsiteY1" fmla="*/ 56453 h 393952"/>
                  <a:gd name="connsiteX2" fmla="*/ 205433 w 368016"/>
                  <a:gd name="connsiteY2" fmla="*/ 48891 h 393952"/>
                  <a:gd name="connsiteX3" fmla="*/ 201601 w 368016"/>
                  <a:gd name="connsiteY3" fmla="*/ 0 h 393952"/>
                  <a:gd name="connsiteX4" fmla="*/ 252783 w 368016"/>
                  <a:gd name="connsiteY4" fmla="*/ 40486 h 393952"/>
                  <a:gd name="connsiteX5" fmla="*/ 281104 w 368016"/>
                  <a:gd name="connsiteY5" fmla="*/ 153221 h 393952"/>
                  <a:gd name="connsiteX6" fmla="*/ 361887 w 368016"/>
                  <a:gd name="connsiteY6" fmla="*/ 267279 h 393952"/>
                  <a:gd name="connsiteX7" fmla="*/ 104891 w 368016"/>
                  <a:gd name="connsiteY7" fmla="*/ 385853 h 393952"/>
                  <a:gd name="connsiteX8" fmla="*/ 9206 w 368016"/>
                  <a:gd name="connsiteY8" fmla="*/ 347102 h 393952"/>
                  <a:gd name="connsiteX0" fmla="*/ 13523 w 372333"/>
                  <a:gd name="connsiteY0" fmla="*/ 347102 h 392275"/>
                  <a:gd name="connsiteX1" fmla="*/ 30331 w 372333"/>
                  <a:gd name="connsiteY1" fmla="*/ 56453 h 392275"/>
                  <a:gd name="connsiteX2" fmla="*/ 209750 w 372333"/>
                  <a:gd name="connsiteY2" fmla="*/ 48891 h 392275"/>
                  <a:gd name="connsiteX3" fmla="*/ 205918 w 372333"/>
                  <a:gd name="connsiteY3" fmla="*/ 0 h 392275"/>
                  <a:gd name="connsiteX4" fmla="*/ 257100 w 372333"/>
                  <a:gd name="connsiteY4" fmla="*/ 40486 h 392275"/>
                  <a:gd name="connsiteX5" fmla="*/ 285421 w 372333"/>
                  <a:gd name="connsiteY5" fmla="*/ 153221 h 392275"/>
                  <a:gd name="connsiteX6" fmla="*/ 366204 w 372333"/>
                  <a:gd name="connsiteY6" fmla="*/ 267279 h 392275"/>
                  <a:gd name="connsiteX7" fmla="*/ 169454 w 372333"/>
                  <a:gd name="connsiteY7" fmla="*/ 383598 h 392275"/>
                  <a:gd name="connsiteX8" fmla="*/ 13523 w 372333"/>
                  <a:gd name="connsiteY8" fmla="*/ 347102 h 392275"/>
                  <a:gd name="connsiteX0" fmla="*/ 27124 w 356248"/>
                  <a:gd name="connsiteY0" fmla="*/ 300343 h 384177"/>
                  <a:gd name="connsiteX1" fmla="*/ 14246 w 356248"/>
                  <a:gd name="connsiteY1" fmla="*/ 56453 h 384177"/>
                  <a:gd name="connsiteX2" fmla="*/ 193665 w 356248"/>
                  <a:gd name="connsiteY2" fmla="*/ 48891 h 384177"/>
                  <a:gd name="connsiteX3" fmla="*/ 189833 w 356248"/>
                  <a:gd name="connsiteY3" fmla="*/ 0 h 384177"/>
                  <a:gd name="connsiteX4" fmla="*/ 241015 w 356248"/>
                  <a:gd name="connsiteY4" fmla="*/ 40486 h 384177"/>
                  <a:gd name="connsiteX5" fmla="*/ 269336 w 356248"/>
                  <a:gd name="connsiteY5" fmla="*/ 153221 h 384177"/>
                  <a:gd name="connsiteX6" fmla="*/ 350119 w 356248"/>
                  <a:gd name="connsiteY6" fmla="*/ 267279 h 384177"/>
                  <a:gd name="connsiteX7" fmla="*/ 153369 w 356248"/>
                  <a:gd name="connsiteY7" fmla="*/ 383598 h 384177"/>
                  <a:gd name="connsiteX8" fmla="*/ 27124 w 356248"/>
                  <a:gd name="connsiteY8" fmla="*/ 300343 h 384177"/>
                  <a:gd name="connsiteX0" fmla="*/ 27124 w 356248"/>
                  <a:gd name="connsiteY0" fmla="*/ 266281 h 350115"/>
                  <a:gd name="connsiteX1" fmla="*/ 14246 w 356248"/>
                  <a:gd name="connsiteY1" fmla="*/ 22391 h 350115"/>
                  <a:gd name="connsiteX2" fmla="*/ 193665 w 356248"/>
                  <a:gd name="connsiteY2" fmla="*/ 14829 h 350115"/>
                  <a:gd name="connsiteX3" fmla="*/ 241015 w 356248"/>
                  <a:gd name="connsiteY3" fmla="*/ 6424 h 350115"/>
                  <a:gd name="connsiteX4" fmla="*/ 269336 w 356248"/>
                  <a:gd name="connsiteY4" fmla="*/ 119159 h 350115"/>
                  <a:gd name="connsiteX5" fmla="*/ 350119 w 356248"/>
                  <a:gd name="connsiteY5" fmla="*/ 233217 h 350115"/>
                  <a:gd name="connsiteX6" fmla="*/ 153369 w 356248"/>
                  <a:gd name="connsiteY6" fmla="*/ 349536 h 350115"/>
                  <a:gd name="connsiteX7" fmla="*/ 27124 w 356248"/>
                  <a:gd name="connsiteY7" fmla="*/ 266281 h 350115"/>
                  <a:gd name="connsiteX0" fmla="*/ 27124 w 356248"/>
                  <a:gd name="connsiteY0" fmla="*/ 261801 h 345635"/>
                  <a:gd name="connsiteX1" fmla="*/ 14246 w 356248"/>
                  <a:gd name="connsiteY1" fmla="*/ 17911 h 345635"/>
                  <a:gd name="connsiteX2" fmla="*/ 193665 w 356248"/>
                  <a:gd name="connsiteY2" fmla="*/ 10349 h 345635"/>
                  <a:gd name="connsiteX3" fmla="*/ 269336 w 356248"/>
                  <a:gd name="connsiteY3" fmla="*/ 114679 h 345635"/>
                  <a:gd name="connsiteX4" fmla="*/ 350119 w 356248"/>
                  <a:gd name="connsiteY4" fmla="*/ 228737 h 345635"/>
                  <a:gd name="connsiteX5" fmla="*/ 153369 w 356248"/>
                  <a:gd name="connsiteY5" fmla="*/ 345056 h 345635"/>
                  <a:gd name="connsiteX6" fmla="*/ 27124 w 356248"/>
                  <a:gd name="connsiteY6" fmla="*/ 261801 h 345635"/>
                  <a:gd name="connsiteX0" fmla="*/ 24303 w 353427"/>
                  <a:gd name="connsiteY0" fmla="*/ 261763 h 345597"/>
                  <a:gd name="connsiteX1" fmla="*/ 11425 w 353427"/>
                  <a:gd name="connsiteY1" fmla="*/ 17873 h 345597"/>
                  <a:gd name="connsiteX2" fmla="*/ 152447 w 353427"/>
                  <a:gd name="connsiteY2" fmla="*/ 10430 h 345597"/>
                  <a:gd name="connsiteX3" fmla="*/ 266515 w 353427"/>
                  <a:gd name="connsiteY3" fmla="*/ 114641 h 345597"/>
                  <a:gd name="connsiteX4" fmla="*/ 347298 w 353427"/>
                  <a:gd name="connsiteY4" fmla="*/ 228699 h 345597"/>
                  <a:gd name="connsiteX5" fmla="*/ 150548 w 353427"/>
                  <a:gd name="connsiteY5" fmla="*/ 345018 h 345597"/>
                  <a:gd name="connsiteX6" fmla="*/ 24303 w 353427"/>
                  <a:gd name="connsiteY6" fmla="*/ 261763 h 345597"/>
                  <a:gd name="connsiteX0" fmla="*/ 24303 w 350798"/>
                  <a:gd name="connsiteY0" fmla="*/ 261763 h 345597"/>
                  <a:gd name="connsiteX1" fmla="*/ 11425 w 350798"/>
                  <a:gd name="connsiteY1" fmla="*/ 17873 h 345597"/>
                  <a:gd name="connsiteX2" fmla="*/ 152447 w 350798"/>
                  <a:gd name="connsiteY2" fmla="*/ 10430 h 345597"/>
                  <a:gd name="connsiteX3" fmla="*/ 186495 w 350798"/>
                  <a:gd name="connsiteY3" fmla="*/ 121684 h 345597"/>
                  <a:gd name="connsiteX4" fmla="*/ 347298 w 350798"/>
                  <a:gd name="connsiteY4" fmla="*/ 228699 h 345597"/>
                  <a:gd name="connsiteX5" fmla="*/ 150548 w 350798"/>
                  <a:gd name="connsiteY5" fmla="*/ 345018 h 345597"/>
                  <a:gd name="connsiteX6" fmla="*/ 24303 w 350798"/>
                  <a:gd name="connsiteY6" fmla="*/ 261763 h 345597"/>
                  <a:gd name="connsiteX0" fmla="*/ 24303 w 207553"/>
                  <a:gd name="connsiteY0" fmla="*/ 261763 h 346484"/>
                  <a:gd name="connsiteX1" fmla="*/ 11425 w 207553"/>
                  <a:gd name="connsiteY1" fmla="*/ 17873 h 346484"/>
                  <a:gd name="connsiteX2" fmla="*/ 152447 w 207553"/>
                  <a:gd name="connsiteY2" fmla="*/ 10430 h 346484"/>
                  <a:gd name="connsiteX3" fmla="*/ 186495 w 207553"/>
                  <a:gd name="connsiteY3" fmla="*/ 121684 h 346484"/>
                  <a:gd name="connsiteX4" fmla="*/ 187138 w 207553"/>
                  <a:gd name="connsiteY4" fmla="*/ 204388 h 346484"/>
                  <a:gd name="connsiteX5" fmla="*/ 150548 w 207553"/>
                  <a:gd name="connsiteY5" fmla="*/ 345018 h 346484"/>
                  <a:gd name="connsiteX6" fmla="*/ 24303 w 207553"/>
                  <a:gd name="connsiteY6" fmla="*/ 261763 h 346484"/>
                  <a:gd name="connsiteX0" fmla="*/ 24303 w 199330"/>
                  <a:gd name="connsiteY0" fmla="*/ 261763 h 346484"/>
                  <a:gd name="connsiteX1" fmla="*/ 11425 w 199330"/>
                  <a:gd name="connsiteY1" fmla="*/ 17873 h 346484"/>
                  <a:gd name="connsiteX2" fmla="*/ 152447 w 199330"/>
                  <a:gd name="connsiteY2" fmla="*/ 10430 h 346484"/>
                  <a:gd name="connsiteX3" fmla="*/ 186495 w 199330"/>
                  <a:gd name="connsiteY3" fmla="*/ 121684 h 346484"/>
                  <a:gd name="connsiteX4" fmla="*/ 187138 w 199330"/>
                  <a:gd name="connsiteY4" fmla="*/ 204388 h 346484"/>
                  <a:gd name="connsiteX5" fmla="*/ 150548 w 199330"/>
                  <a:gd name="connsiteY5" fmla="*/ 345018 h 346484"/>
                  <a:gd name="connsiteX6" fmla="*/ 24303 w 199330"/>
                  <a:gd name="connsiteY6" fmla="*/ 261763 h 346484"/>
                  <a:gd name="connsiteX0" fmla="*/ 24303 w 199330"/>
                  <a:gd name="connsiteY0" fmla="*/ 261763 h 345140"/>
                  <a:gd name="connsiteX1" fmla="*/ 11425 w 199330"/>
                  <a:gd name="connsiteY1" fmla="*/ 17873 h 345140"/>
                  <a:gd name="connsiteX2" fmla="*/ 152447 w 199330"/>
                  <a:gd name="connsiteY2" fmla="*/ 10430 h 345140"/>
                  <a:gd name="connsiteX3" fmla="*/ 186495 w 199330"/>
                  <a:gd name="connsiteY3" fmla="*/ 121684 h 345140"/>
                  <a:gd name="connsiteX4" fmla="*/ 187138 w 199330"/>
                  <a:gd name="connsiteY4" fmla="*/ 204388 h 345140"/>
                  <a:gd name="connsiteX5" fmla="*/ 190205 w 199330"/>
                  <a:gd name="connsiteY5" fmla="*/ 278569 h 345140"/>
                  <a:gd name="connsiteX6" fmla="*/ 150548 w 199330"/>
                  <a:gd name="connsiteY6" fmla="*/ 345018 h 345140"/>
                  <a:gd name="connsiteX7" fmla="*/ 24303 w 199330"/>
                  <a:gd name="connsiteY7" fmla="*/ 261763 h 345140"/>
                  <a:gd name="connsiteX0" fmla="*/ 23244 w 198271"/>
                  <a:gd name="connsiteY0" fmla="*/ 261560 h 344937"/>
                  <a:gd name="connsiteX1" fmla="*/ 10366 w 198271"/>
                  <a:gd name="connsiteY1" fmla="*/ 17670 h 344937"/>
                  <a:gd name="connsiteX2" fmla="*/ 136918 w 198271"/>
                  <a:gd name="connsiteY2" fmla="*/ 10862 h 344937"/>
                  <a:gd name="connsiteX3" fmla="*/ 185436 w 198271"/>
                  <a:gd name="connsiteY3" fmla="*/ 121481 h 344937"/>
                  <a:gd name="connsiteX4" fmla="*/ 186079 w 198271"/>
                  <a:gd name="connsiteY4" fmla="*/ 204185 h 344937"/>
                  <a:gd name="connsiteX5" fmla="*/ 189146 w 198271"/>
                  <a:gd name="connsiteY5" fmla="*/ 278366 h 344937"/>
                  <a:gd name="connsiteX6" fmla="*/ 149489 w 198271"/>
                  <a:gd name="connsiteY6" fmla="*/ 344815 h 344937"/>
                  <a:gd name="connsiteX7" fmla="*/ 23244 w 198271"/>
                  <a:gd name="connsiteY7" fmla="*/ 261560 h 344937"/>
                  <a:gd name="connsiteX0" fmla="*/ 23244 w 196648"/>
                  <a:gd name="connsiteY0" fmla="*/ 261560 h 344937"/>
                  <a:gd name="connsiteX1" fmla="*/ 10366 w 196648"/>
                  <a:gd name="connsiteY1" fmla="*/ 17670 h 344937"/>
                  <a:gd name="connsiteX2" fmla="*/ 136918 w 196648"/>
                  <a:gd name="connsiteY2" fmla="*/ 10862 h 344937"/>
                  <a:gd name="connsiteX3" fmla="*/ 183012 w 196648"/>
                  <a:gd name="connsiteY3" fmla="*/ 101995 h 344937"/>
                  <a:gd name="connsiteX4" fmla="*/ 186079 w 196648"/>
                  <a:gd name="connsiteY4" fmla="*/ 204185 h 344937"/>
                  <a:gd name="connsiteX5" fmla="*/ 189146 w 196648"/>
                  <a:gd name="connsiteY5" fmla="*/ 278366 h 344937"/>
                  <a:gd name="connsiteX6" fmla="*/ 149489 w 196648"/>
                  <a:gd name="connsiteY6" fmla="*/ 344815 h 344937"/>
                  <a:gd name="connsiteX7" fmla="*/ 23244 w 196648"/>
                  <a:gd name="connsiteY7" fmla="*/ 261560 h 344937"/>
                  <a:gd name="connsiteX0" fmla="*/ 23244 w 202393"/>
                  <a:gd name="connsiteY0" fmla="*/ 261560 h 344937"/>
                  <a:gd name="connsiteX1" fmla="*/ 10366 w 202393"/>
                  <a:gd name="connsiteY1" fmla="*/ 17670 h 344937"/>
                  <a:gd name="connsiteX2" fmla="*/ 136918 w 202393"/>
                  <a:gd name="connsiteY2" fmla="*/ 10862 h 344937"/>
                  <a:gd name="connsiteX3" fmla="*/ 183012 w 202393"/>
                  <a:gd name="connsiteY3" fmla="*/ 101995 h 344937"/>
                  <a:gd name="connsiteX4" fmla="*/ 198185 w 202393"/>
                  <a:gd name="connsiteY4" fmla="*/ 203261 h 344937"/>
                  <a:gd name="connsiteX5" fmla="*/ 189146 w 202393"/>
                  <a:gd name="connsiteY5" fmla="*/ 278366 h 344937"/>
                  <a:gd name="connsiteX6" fmla="*/ 149489 w 202393"/>
                  <a:gd name="connsiteY6" fmla="*/ 344815 h 344937"/>
                  <a:gd name="connsiteX7" fmla="*/ 23244 w 202393"/>
                  <a:gd name="connsiteY7" fmla="*/ 261560 h 344937"/>
                  <a:gd name="connsiteX0" fmla="*/ 23244 w 219179"/>
                  <a:gd name="connsiteY0" fmla="*/ 261560 h 344839"/>
                  <a:gd name="connsiteX1" fmla="*/ 10366 w 219179"/>
                  <a:gd name="connsiteY1" fmla="*/ 17670 h 344839"/>
                  <a:gd name="connsiteX2" fmla="*/ 136918 w 219179"/>
                  <a:gd name="connsiteY2" fmla="*/ 10862 h 344839"/>
                  <a:gd name="connsiteX3" fmla="*/ 183012 w 219179"/>
                  <a:gd name="connsiteY3" fmla="*/ 101995 h 344839"/>
                  <a:gd name="connsiteX4" fmla="*/ 198185 w 219179"/>
                  <a:gd name="connsiteY4" fmla="*/ 203261 h 344839"/>
                  <a:gd name="connsiteX5" fmla="*/ 218315 w 219179"/>
                  <a:gd name="connsiteY5" fmla="*/ 255532 h 344839"/>
                  <a:gd name="connsiteX6" fmla="*/ 149489 w 219179"/>
                  <a:gd name="connsiteY6" fmla="*/ 344815 h 344839"/>
                  <a:gd name="connsiteX7" fmla="*/ 23244 w 219179"/>
                  <a:gd name="connsiteY7" fmla="*/ 261560 h 344839"/>
                  <a:gd name="connsiteX0" fmla="*/ 23244 w 220201"/>
                  <a:gd name="connsiteY0" fmla="*/ 261560 h 344839"/>
                  <a:gd name="connsiteX1" fmla="*/ 10366 w 220201"/>
                  <a:gd name="connsiteY1" fmla="*/ 17670 h 344839"/>
                  <a:gd name="connsiteX2" fmla="*/ 136918 w 220201"/>
                  <a:gd name="connsiteY2" fmla="*/ 10862 h 344839"/>
                  <a:gd name="connsiteX3" fmla="*/ 183012 w 220201"/>
                  <a:gd name="connsiteY3" fmla="*/ 101995 h 344839"/>
                  <a:gd name="connsiteX4" fmla="*/ 215595 w 220201"/>
                  <a:gd name="connsiteY4" fmla="*/ 198185 h 344839"/>
                  <a:gd name="connsiteX5" fmla="*/ 218315 w 220201"/>
                  <a:gd name="connsiteY5" fmla="*/ 255532 h 344839"/>
                  <a:gd name="connsiteX6" fmla="*/ 149489 w 220201"/>
                  <a:gd name="connsiteY6" fmla="*/ 344815 h 344839"/>
                  <a:gd name="connsiteX7" fmla="*/ 23244 w 220201"/>
                  <a:gd name="connsiteY7" fmla="*/ 261560 h 344839"/>
                  <a:gd name="connsiteX0" fmla="*/ 23244 w 220201"/>
                  <a:gd name="connsiteY0" fmla="*/ 261560 h 344839"/>
                  <a:gd name="connsiteX1" fmla="*/ 10366 w 220201"/>
                  <a:gd name="connsiteY1" fmla="*/ 17670 h 344839"/>
                  <a:gd name="connsiteX2" fmla="*/ 136918 w 220201"/>
                  <a:gd name="connsiteY2" fmla="*/ 10862 h 344839"/>
                  <a:gd name="connsiteX3" fmla="*/ 183012 w 220201"/>
                  <a:gd name="connsiteY3" fmla="*/ 101995 h 344839"/>
                  <a:gd name="connsiteX4" fmla="*/ 215595 w 220201"/>
                  <a:gd name="connsiteY4" fmla="*/ 198185 h 344839"/>
                  <a:gd name="connsiteX5" fmla="*/ 218315 w 220201"/>
                  <a:gd name="connsiteY5" fmla="*/ 255532 h 344839"/>
                  <a:gd name="connsiteX6" fmla="*/ 149489 w 220201"/>
                  <a:gd name="connsiteY6" fmla="*/ 344815 h 344839"/>
                  <a:gd name="connsiteX7" fmla="*/ 23244 w 220201"/>
                  <a:gd name="connsiteY7" fmla="*/ 261560 h 344839"/>
                  <a:gd name="connsiteX0" fmla="*/ 12918 w 209875"/>
                  <a:gd name="connsiteY0" fmla="*/ 250698 h 333973"/>
                  <a:gd name="connsiteX1" fmla="*/ 16995 w 209875"/>
                  <a:gd name="connsiteY1" fmla="*/ 44856 h 333973"/>
                  <a:gd name="connsiteX2" fmla="*/ 126592 w 209875"/>
                  <a:gd name="connsiteY2" fmla="*/ 0 h 333973"/>
                  <a:gd name="connsiteX3" fmla="*/ 172686 w 209875"/>
                  <a:gd name="connsiteY3" fmla="*/ 91133 h 333973"/>
                  <a:gd name="connsiteX4" fmla="*/ 205269 w 209875"/>
                  <a:gd name="connsiteY4" fmla="*/ 187323 h 333973"/>
                  <a:gd name="connsiteX5" fmla="*/ 207989 w 209875"/>
                  <a:gd name="connsiteY5" fmla="*/ 244670 h 333973"/>
                  <a:gd name="connsiteX6" fmla="*/ 139163 w 209875"/>
                  <a:gd name="connsiteY6" fmla="*/ 333953 h 333973"/>
                  <a:gd name="connsiteX7" fmla="*/ 12918 w 209875"/>
                  <a:gd name="connsiteY7" fmla="*/ 250698 h 333973"/>
                  <a:gd name="connsiteX0" fmla="*/ 13293 w 210250"/>
                  <a:gd name="connsiteY0" fmla="*/ 228272 h 311547"/>
                  <a:gd name="connsiteX1" fmla="*/ 17370 w 210250"/>
                  <a:gd name="connsiteY1" fmla="*/ 22430 h 311547"/>
                  <a:gd name="connsiteX2" fmla="*/ 133831 w 210250"/>
                  <a:gd name="connsiteY2" fmla="*/ 0 h 311547"/>
                  <a:gd name="connsiteX3" fmla="*/ 173061 w 210250"/>
                  <a:gd name="connsiteY3" fmla="*/ 68707 h 311547"/>
                  <a:gd name="connsiteX4" fmla="*/ 205644 w 210250"/>
                  <a:gd name="connsiteY4" fmla="*/ 164897 h 311547"/>
                  <a:gd name="connsiteX5" fmla="*/ 208364 w 210250"/>
                  <a:gd name="connsiteY5" fmla="*/ 222244 h 311547"/>
                  <a:gd name="connsiteX6" fmla="*/ 139538 w 210250"/>
                  <a:gd name="connsiteY6" fmla="*/ 311527 h 311547"/>
                  <a:gd name="connsiteX7" fmla="*/ 13293 w 210250"/>
                  <a:gd name="connsiteY7" fmla="*/ 228272 h 311547"/>
                  <a:gd name="connsiteX0" fmla="*/ 15589 w 212546"/>
                  <a:gd name="connsiteY0" fmla="*/ 213523 h 296798"/>
                  <a:gd name="connsiteX1" fmla="*/ 19666 w 212546"/>
                  <a:gd name="connsiteY1" fmla="*/ 7681 h 296798"/>
                  <a:gd name="connsiteX2" fmla="*/ 175357 w 212546"/>
                  <a:gd name="connsiteY2" fmla="*/ 53958 h 296798"/>
                  <a:gd name="connsiteX3" fmla="*/ 207940 w 212546"/>
                  <a:gd name="connsiteY3" fmla="*/ 150148 h 296798"/>
                  <a:gd name="connsiteX4" fmla="*/ 210660 w 212546"/>
                  <a:gd name="connsiteY4" fmla="*/ 207495 h 296798"/>
                  <a:gd name="connsiteX5" fmla="*/ 141834 w 212546"/>
                  <a:gd name="connsiteY5" fmla="*/ 296778 h 296798"/>
                  <a:gd name="connsiteX6" fmla="*/ 15589 w 212546"/>
                  <a:gd name="connsiteY6" fmla="*/ 213523 h 296798"/>
                  <a:gd name="connsiteX0" fmla="*/ 17641 w 214598"/>
                  <a:gd name="connsiteY0" fmla="*/ 206500 h 289775"/>
                  <a:gd name="connsiteX1" fmla="*/ 21718 w 214598"/>
                  <a:gd name="connsiteY1" fmla="*/ 658 h 289775"/>
                  <a:gd name="connsiteX2" fmla="*/ 209992 w 214598"/>
                  <a:gd name="connsiteY2" fmla="*/ 143125 h 289775"/>
                  <a:gd name="connsiteX3" fmla="*/ 212712 w 214598"/>
                  <a:gd name="connsiteY3" fmla="*/ 200472 h 289775"/>
                  <a:gd name="connsiteX4" fmla="*/ 143886 w 214598"/>
                  <a:gd name="connsiteY4" fmla="*/ 289755 h 289775"/>
                  <a:gd name="connsiteX5" fmla="*/ 17641 w 214598"/>
                  <a:gd name="connsiteY5" fmla="*/ 206500 h 289775"/>
                  <a:gd name="connsiteX0" fmla="*/ 15435 w 211064"/>
                  <a:gd name="connsiteY0" fmla="*/ 212708 h 295983"/>
                  <a:gd name="connsiteX1" fmla="*/ 19512 w 211064"/>
                  <a:gd name="connsiteY1" fmla="*/ 6866 h 295983"/>
                  <a:gd name="connsiteX2" fmla="*/ 172667 w 211064"/>
                  <a:gd name="connsiteY2" fmla="*/ 63493 h 295983"/>
                  <a:gd name="connsiteX3" fmla="*/ 210506 w 211064"/>
                  <a:gd name="connsiteY3" fmla="*/ 206680 h 295983"/>
                  <a:gd name="connsiteX4" fmla="*/ 141680 w 211064"/>
                  <a:gd name="connsiteY4" fmla="*/ 295963 h 295983"/>
                  <a:gd name="connsiteX5" fmla="*/ 15435 w 211064"/>
                  <a:gd name="connsiteY5" fmla="*/ 212708 h 295983"/>
                  <a:gd name="connsiteX0" fmla="*/ 15435 w 211064"/>
                  <a:gd name="connsiteY0" fmla="*/ 212001 h 295276"/>
                  <a:gd name="connsiteX1" fmla="*/ 19512 w 211064"/>
                  <a:gd name="connsiteY1" fmla="*/ 6159 h 295276"/>
                  <a:gd name="connsiteX2" fmla="*/ 172667 w 211064"/>
                  <a:gd name="connsiteY2" fmla="*/ 62786 h 295276"/>
                  <a:gd name="connsiteX3" fmla="*/ 210506 w 211064"/>
                  <a:gd name="connsiteY3" fmla="*/ 205973 h 295276"/>
                  <a:gd name="connsiteX4" fmla="*/ 141680 w 211064"/>
                  <a:gd name="connsiteY4" fmla="*/ 295256 h 295276"/>
                  <a:gd name="connsiteX5" fmla="*/ 15435 w 211064"/>
                  <a:gd name="connsiteY5" fmla="*/ 212001 h 295276"/>
                  <a:gd name="connsiteX0" fmla="*/ 15435 w 211479"/>
                  <a:gd name="connsiteY0" fmla="*/ 213288 h 296563"/>
                  <a:gd name="connsiteX1" fmla="*/ 19512 w 211479"/>
                  <a:gd name="connsiteY1" fmla="*/ 7446 h 296563"/>
                  <a:gd name="connsiteX2" fmla="*/ 172667 w 211479"/>
                  <a:gd name="connsiteY2" fmla="*/ 64073 h 296563"/>
                  <a:gd name="connsiteX3" fmla="*/ 210506 w 211479"/>
                  <a:gd name="connsiteY3" fmla="*/ 207260 h 296563"/>
                  <a:gd name="connsiteX4" fmla="*/ 141680 w 211479"/>
                  <a:gd name="connsiteY4" fmla="*/ 296543 h 296563"/>
                  <a:gd name="connsiteX5" fmla="*/ 15435 w 211479"/>
                  <a:gd name="connsiteY5" fmla="*/ 213288 h 296563"/>
                  <a:gd name="connsiteX0" fmla="*/ 13418 w 208934"/>
                  <a:gd name="connsiteY0" fmla="*/ 209719 h 292994"/>
                  <a:gd name="connsiteX1" fmla="*/ 17495 w 208934"/>
                  <a:gd name="connsiteY1" fmla="*/ 3877 h 292994"/>
                  <a:gd name="connsiteX2" fmla="*/ 136178 w 208934"/>
                  <a:gd name="connsiteY2" fmla="*/ 87489 h 292994"/>
                  <a:gd name="connsiteX3" fmla="*/ 208489 w 208934"/>
                  <a:gd name="connsiteY3" fmla="*/ 203691 h 292994"/>
                  <a:gd name="connsiteX4" fmla="*/ 139663 w 208934"/>
                  <a:gd name="connsiteY4" fmla="*/ 292974 h 292994"/>
                  <a:gd name="connsiteX5" fmla="*/ 13418 w 208934"/>
                  <a:gd name="connsiteY5" fmla="*/ 209719 h 292994"/>
                  <a:gd name="connsiteX0" fmla="*/ 17517 w 213144"/>
                  <a:gd name="connsiteY0" fmla="*/ 138892 h 222162"/>
                  <a:gd name="connsiteX1" fmla="*/ 14165 w 213144"/>
                  <a:gd name="connsiteY1" fmla="*/ 13705 h 222162"/>
                  <a:gd name="connsiteX2" fmla="*/ 140277 w 213144"/>
                  <a:gd name="connsiteY2" fmla="*/ 16662 h 222162"/>
                  <a:gd name="connsiteX3" fmla="*/ 212588 w 213144"/>
                  <a:gd name="connsiteY3" fmla="*/ 132864 h 222162"/>
                  <a:gd name="connsiteX4" fmla="*/ 143762 w 213144"/>
                  <a:gd name="connsiteY4" fmla="*/ 222147 h 222162"/>
                  <a:gd name="connsiteX5" fmla="*/ 17517 w 213144"/>
                  <a:gd name="connsiteY5" fmla="*/ 138892 h 222162"/>
                  <a:gd name="connsiteX0" fmla="*/ 20975 w 216611"/>
                  <a:gd name="connsiteY0" fmla="*/ 149598 h 232868"/>
                  <a:gd name="connsiteX1" fmla="*/ 12259 w 216611"/>
                  <a:gd name="connsiteY1" fmla="*/ 9365 h 232868"/>
                  <a:gd name="connsiteX2" fmla="*/ 143735 w 216611"/>
                  <a:gd name="connsiteY2" fmla="*/ 27368 h 232868"/>
                  <a:gd name="connsiteX3" fmla="*/ 216046 w 216611"/>
                  <a:gd name="connsiteY3" fmla="*/ 143570 h 232868"/>
                  <a:gd name="connsiteX4" fmla="*/ 147220 w 216611"/>
                  <a:gd name="connsiteY4" fmla="*/ 232853 h 232868"/>
                  <a:gd name="connsiteX5" fmla="*/ 20975 w 216611"/>
                  <a:gd name="connsiteY5" fmla="*/ 149598 h 232868"/>
                  <a:gd name="connsiteX0" fmla="*/ 19309 w 214764"/>
                  <a:gd name="connsiteY0" fmla="*/ 145608 h 228878"/>
                  <a:gd name="connsiteX1" fmla="*/ 10593 w 214764"/>
                  <a:gd name="connsiteY1" fmla="*/ 5375 h 228878"/>
                  <a:gd name="connsiteX2" fmla="*/ 118491 w 214764"/>
                  <a:gd name="connsiteY2" fmla="*/ 39696 h 228878"/>
                  <a:gd name="connsiteX3" fmla="*/ 214380 w 214764"/>
                  <a:gd name="connsiteY3" fmla="*/ 139580 h 228878"/>
                  <a:gd name="connsiteX4" fmla="*/ 145554 w 214764"/>
                  <a:gd name="connsiteY4" fmla="*/ 228863 h 228878"/>
                  <a:gd name="connsiteX5" fmla="*/ 19309 w 214764"/>
                  <a:gd name="connsiteY5" fmla="*/ 145608 h 228878"/>
                  <a:gd name="connsiteX0" fmla="*/ 63692 w 204960"/>
                  <a:gd name="connsiteY0" fmla="*/ 91455 h 226214"/>
                  <a:gd name="connsiteX1" fmla="*/ 789 w 204960"/>
                  <a:gd name="connsiteY1" fmla="*/ 2192 h 226214"/>
                  <a:gd name="connsiteX2" fmla="*/ 108687 w 204960"/>
                  <a:gd name="connsiteY2" fmla="*/ 36513 h 226214"/>
                  <a:gd name="connsiteX3" fmla="*/ 204576 w 204960"/>
                  <a:gd name="connsiteY3" fmla="*/ 136397 h 226214"/>
                  <a:gd name="connsiteX4" fmla="*/ 135750 w 204960"/>
                  <a:gd name="connsiteY4" fmla="*/ 225680 h 226214"/>
                  <a:gd name="connsiteX5" fmla="*/ 63692 w 204960"/>
                  <a:gd name="connsiteY5" fmla="*/ 91455 h 226214"/>
                  <a:gd name="connsiteX0" fmla="*/ 70808 w 212076"/>
                  <a:gd name="connsiteY0" fmla="*/ 89306 h 224065"/>
                  <a:gd name="connsiteX1" fmla="*/ 15162 w 212076"/>
                  <a:gd name="connsiteY1" fmla="*/ 39623 h 224065"/>
                  <a:gd name="connsiteX2" fmla="*/ 7905 w 212076"/>
                  <a:gd name="connsiteY2" fmla="*/ 43 h 224065"/>
                  <a:gd name="connsiteX3" fmla="*/ 115803 w 212076"/>
                  <a:gd name="connsiteY3" fmla="*/ 34364 h 224065"/>
                  <a:gd name="connsiteX4" fmla="*/ 211692 w 212076"/>
                  <a:gd name="connsiteY4" fmla="*/ 134248 h 224065"/>
                  <a:gd name="connsiteX5" fmla="*/ 142866 w 212076"/>
                  <a:gd name="connsiteY5" fmla="*/ 223531 h 224065"/>
                  <a:gd name="connsiteX6" fmla="*/ 70808 w 212076"/>
                  <a:gd name="connsiteY6" fmla="*/ 89306 h 224065"/>
                  <a:gd name="connsiteX0" fmla="*/ 70808 w 177115"/>
                  <a:gd name="connsiteY0" fmla="*/ 89452 h 233227"/>
                  <a:gd name="connsiteX1" fmla="*/ 15162 w 177115"/>
                  <a:gd name="connsiteY1" fmla="*/ 39769 h 233227"/>
                  <a:gd name="connsiteX2" fmla="*/ 7905 w 177115"/>
                  <a:gd name="connsiteY2" fmla="*/ 189 h 233227"/>
                  <a:gd name="connsiteX3" fmla="*/ 115803 w 177115"/>
                  <a:gd name="connsiteY3" fmla="*/ 34510 h 233227"/>
                  <a:gd name="connsiteX4" fmla="*/ 176474 w 177115"/>
                  <a:gd name="connsiteY4" fmla="*/ 206866 h 233227"/>
                  <a:gd name="connsiteX5" fmla="*/ 142866 w 177115"/>
                  <a:gd name="connsiteY5" fmla="*/ 223677 h 233227"/>
                  <a:gd name="connsiteX6" fmla="*/ 70808 w 177115"/>
                  <a:gd name="connsiteY6" fmla="*/ 89452 h 233227"/>
                  <a:gd name="connsiteX0" fmla="*/ 70808 w 177115"/>
                  <a:gd name="connsiteY0" fmla="*/ 89452 h 232808"/>
                  <a:gd name="connsiteX1" fmla="*/ 15162 w 177115"/>
                  <a:gd name="connsiteY1" fmla="*/ 39769 h 232808"/>
                  <a:gd name="connsiteX2" fmla="*/ 7905 w 177115"/>
                  <a:gd name="connsiteY2" fmla="*/ 189 h 232808"/>
                  <a:gd name="connsiteX3" fmla="*/ 115803 w 177115"/>
                  <a:gd name="connsiteY3" fmla="*/ 34510 h 232808"/>
                  <a:gd name="connsiteX4" fmla="*/ 176474 w 177115"/>
                  <a:gd name="connsiteY4" fmla="*/ 206866 h 232808"/>
                  <a:gd name="connsiteX5" fmla="*/ 138139 w 177115"/>
                  <a:gd name="connsiteY5" fmla="*/ 223101 h 232808"/>
                  <a:gd name="connsiteX6" fmla="*/ 70808 w 177115"/>
                  <a:gd name="connsiteY6" fmla="*/ 89452 h 232808"/>
                  <a:gd name="connsiteX0" fmla="*/ 78647 w 184954"/>
                  <a:gd name="connsiteY0" fmla="*/ 100516 h 243872"/>
                  <a:gd name="connsiteX1" fmla="*/ 23001 w 184954"/>
                  <a:gd name="connsiteY1" fmla="*/ 50833 h 243872"/>
                  <a:gd name="connsiteX2" fmla="*/ 15744 w 184954"/>
                  <a:gd name="connsiteY2" fmla="*/ 11253 h 243872"/>
                  <a:gd name="connsiteX3" fmla="*/ 123642 w 184954"/>
                  <a:gd name="connsiteY3" fmla="*/ 45574 h 243872"/>
                  <a:gd name="connsiteX4" fmla="*/ 184313 w 184954"/>
                  <a:gd name="connsiteY4" fmla="*/ 217930 h 243872"/>
                  <a:gd name="connsiteX5" fmla="*/ 145978 w 184954"/>
                  <a:gd name="connsiteY5" fmla="*/ 234165 h 243872"/>
                  <a:gd name="connsiteX6" fmla="*/ 78647 w 184954"/>
                  <a:gd name="connsiteY6" fmla="*/ 100516 h 243872"/>
                  <a:gd name="connsiteX0" fmla="*/ 58627 w 164835"/>
                  <a:gd name="connsiteY0" fmla="*/ 78552 h 221908"/>
                  <a:gd name="connsiteX1" fmla="*/ 2981 w 164835"/>
                  <a:gd name="connsiteY1" fmla="*/ 28869 h 221908"/>
                  <a:gd name="connsiteX2" fmla="*/ 44848 w 164835"/>
                  <a:gd name="connsiteY2" fmla="*/ 19263 h 221908"/>
                  <a:gd name="connsiteX3" fmla="*/ 103622 w 164835"/>
                  <a:gd name="connsiteY3" fmla="*/ 23610 h 221908"/>
                  <a:gd name="connsiteX4" fmla="*/ 164293 w 164835"/>
                  <a:gd name="connsiteY4" fmla="*/ 195966 h 221908"/>
                  <a:gd name="connsiteX5" fmla="*/ 125958 w 164835"/>
                  <a:gd name="connsiteY5" fmla="*/ 212201 h 221908"/>
                  <a:gd name="connsiteX6" fmla="*/ 58627 w 164835"/>
                  <a:gd name="connsiteY6" fmla="*/ 78552 h 221908"/>
                  <a:gd name="connsiteX0" fmla="*/ 17713 w 123921"/>
                  <a:gd name="connsiteY0" fmla="*/ 71138 h 214494"/>
                  <a:gd name="connsiteX1" fmla="*/ 12189 w 123921"/>
                  <a:gd name="connsiteY1" fmla="*/ 56348 h 214494"/>
                  <a:gd name="connsiteX2" fmla="*/ 3934 w 123921"/>
                  <a:gd name="connsiteY2" fmla="*/ 11849 h 214494"/>
                  <a:gd name="connsiteX3" fmla="*/ 62708 w 123921"/>
                  <a:gd name="connsiteY3" fmla="*/ 16196 h 214494"/>
                  <a:gd name="connsiteX4" fmla="*/ 123379 w 123921"/>
                  <a:gd name="connsiteY4" fmla="*/ 188552 h 214494"/>
                  <a:gd name="connsiteX5" fmla="*/ 85044 w 123921"/>
                  <a:gd name="connsiteY5" fmla="*/ 204787 h 214494"/>
                  <a:gd name="connsiteX6" fmla="*/ 17713 w 123921"/>
                  <a:gd name="connsiteY6" fmla="*/ 71138 h 214494"/>
                  <a:gd name="connsiteX0" fmla="*/ 85763 w 124640"/>
                  <a:gd name="connsiteY0" fmla="*/ 204787 h 215589"/>
                  <a:gd name="connsiteX1" fmla="*/ 12908 w 124640"/>
                  <a:gd name="connsiteY1" fmla="*/ 56348 h 215589"/>
                  <a:gd name="connsiteX2" fmla="*/ 4653 w 124640"/>
                  <a:gd name="connsiteY2" fmla="*/ 11849 h 215589"/>
                  <a:gd name="connsiteX3" fmla="*/ 63427 w 124640"/>
                  <a:gd name="connsiteY3" fmla="*/ 16196 h 215589"/>
                  <a:gd name="connsiteX4" fmla="*/ 124098 w 124640"/>
                  <a:gd name="connsiteY4" fmla="*/ 188552 h 215589"/>
                  <a:gd name="connsiteX5" fmla="*/ 85763 w 124640"/>
                  <a:gd name="connsiteY5" fmla="*/ 204787 h 215589"/>
                  <a:gd name="connsiteX0" fmla="*/ 82637 w 121514"/>
                  <a:gd name="connsiteY0" fmla="*/ 206042 h 215069"/>
                  <a:gd name="connsiteX1" fmla="*/ 22852 w 121514"/>
                  <a:gd name="connsiteY1" fmla="*/ 81584 h 215069"/>
                  <a:gd name="connsiteX2" fmla="*/ 1527 w 121514"/>
                  <a:gd name="connsiteY2" fmla="*/ 13104 h 215069"/>
                  <a:gd name="connsiteX3" fmla="*/ 60301 w 121514"/>
                  <a:gd name="connsiteY3" fmla="*/ 17451 h 215069"/>
                  <a:gd name="connsiteX4" fmla="*/ 120972 w 121514"/>
                  <a:gd name="connsiteY4" fmla="*/ 189807 h 215069"/>
                  <a:gd name="connsiteX5" fmla="*/ 82637 w 121514"/>
                  <a:gd name="connsiteY5" fmla="*/ 206042 h 215069"/>
                  <a:gd name="connsiteX0" fmla="*/ 82637 w 124192"/>
                  <a:gd name="connsiteY0" fmla="*/ 201201 h 210228"/>
                  <a:gd name="connsiteX1" fmla="*/ 22852 w 124192"/>
                  <a:gd name="connsiteY1" fmla="*/ 76743 h 210228"/>
                  <a:gd name="connsiteX2" fmla="*/ 1527 w 124192"/>
                  <a:gd name="connsiteY2" fmla="*/ 8263 h 210228"/>
                  <a:gd name="connsiteX3" fmla="*/ 60301 w 124192"/>
                  <a:gd name="connsiteY3" fmla="*/ 12610 h 210228"/>
                  <a:gd name="connsiteX4" fmla="*/ 118469 w 124192"/>
                  <a:gd name="connsiteY4" fmla="*/ 110830 h 210228"/>
                  <a:gd name="connsiteX5" fmla="*/ 120972 w 124192"/>
                  <a:gd name="connsiteY5" fmla="*/ 184966 h 210228"/>
                  <a:gd name="connsiteX6" fmla="*/ 82637 w 124192"/>
                  <a:gd name="connsiteY6" fmla="*/ 201201 h 210228"/>
                  <a:gd name="connsiteX0" fmla="*/ 81128 w 122683"/>
                  <a:gd name="connsiteY0" fmla="*/ 203170 h 210019"/>
                  <a:gd name="connsiteX1" fmla="*/ 52939 w 122683"/>
                  <a:gd name="connsiteY1" fmla="*/ 108149 h 210019"/>
                  <a:gd name="connsiteX2" fmla="*/ 18 w 122683"/>
                  <a:gd name="connsiteY2" fmla="*/ 10232 h 210019"/>
                  <a:gd name="connsiteX3" fmla="*/ 58792 w 122683"/>
                  <a:gd name="connsiteY3" fmla="*/ 14579 h 210019"/>
                  <a:gd name="connsiteX4" fmla="*/ 116960 w 122683"/>
                  <a:gd name="connsiteY4" fmla="*/ 112799 h 210019"/>
                  <a:gd name="connsiteX5" fmla="*/ 119463 w 122683"/>
                  <a:gd name="connsiteY5" fmla="*/ 186935 h 210019"/>
                  <a:gd name="connsiteX6" fmla="*/ 81128 w 122683"/>
                  <a:gd name="connsiteY6" fmla="*/ 203170 h 210019"/>
                  <a:gd name="connsiteX0" fmla="*/ 81128 w 141360"/>
                  <a:gd name="connsiteY0" fmla="*/ 206397 h 213246"/>
                  <a:gd name="connsiteX1" fmla="*/ 52939 w 141360"/>
                  <a:gd name="connsiteY1" fmla="*/ 111376 h 213246"/>
                  <a:gd name="connsiteX2" fmla="*/ 18 w 141360"/>
                  <a:gd name="connsiteY2" fmla="*/ 13459 h 213246"/>
                  <a:gd name="connsiteX3" fmla="*/ 58792 w 141360"/>
                  <a:gd name="connsiteY3" fmla="*/ 17806 h 213246"/>
                  <a:gd name="connsiteX4" fmla="*/ 139181 w 141360"/>
                  <a:gd name="connsiteY4" fmla="*/ 169909 h 213246"/>
                  <a:gd name="connsiteX5" fmla="*/ 119463 w 141360"/>
                  <a:gd name="connsiteY5" fmla="*/ 190162 h 213246"/>
                  <a:gd name="connsiteX6" fmla="*/ 81128 w 141360"/>
                  <a:gd name="connsiteY6" fmla="*/ 206397 h 213246"/>
                  <a:gd name="connsiteX0" fmla="*/ 81128 w 141557"/>
                  <a:gd name="connsiteY0" fmla="*/ 206397 h 252057"/>
                  <a:gd name="connsiteX1" fmla="*/ 52939 w 141557"/>
                  <a:gd name="connsiteY1" fmla="*/ 111376 h 252057"/>
                  <a:gd name="connsiteX2" fmla="*/ 18 w 141557"/>
                  <a:gd name="connsiteY2" fmla="*/ 13459 h 252057"/>
                  <a:gd name="connsiteX3" fmla="*/ 58792 w 141557"/>
                  <a:gd name="connsiteY3" fmla="*/ 17806 h 252057"/>
                  <a:gd name="connsiteX4" fmla="*/ 139181 w 141557"/>
                  <a:gd name="connsiteY4" fmla="*/ 169909 h 252057"/>
                  <a:gd name="connsiteX5" fmla="*/ 122390 w 141557"/>
                  <a:gd name="connsiteY5" fmla="*/ 244892 h 252057"/>
                  <a:gd name="connsiteX6" fmla="*/ 81128 w 141557"/>
                  <a:gd name="connsiteY6" fmla="*/ 206397 h 252057"/>
                  <a:gd name="connsiteX0" fmla="*/ 81128 w 155502"/>
                  <a:gd name="connsiteY0" fmla="*/ 208822 h 254482"/>
                  <a:gd name="connsiteX1" fmla="*/ 52939 w 155502"/>
                  <a:gd name="connsiteY1" fmla="*/ 113801 h 254482"/>
                  <a:gd name="connsiteX2" fmla="*/ 18 w 155502"/>
                  <a:gd name="connsiteY2" fmla="*/ 15884 h 254482"/>
                  <a:gd name="connsiteX3" fmla="*/ 58792 w 155502"/>
                  <a:gd name="connsiteY3" fmla="*/ 20231 h 254482"/>
                  <a:gd name="connsiteX4" fmla="*/ 153867 w 155502"/>
                  <a:gd name="connsiteY4" fmla="*/ 209306 h 254482"/>
                  <a:gd name="connsiteX5" fmla="*/ 122390 w 155502"/>
                  <a:gd name="connsiteY5" fmla="*/ 247317 h 254482"/>
                  <a:gd name="connsiteX6" fmla="*/ 81128 w 155502"/>
                  <a:gd name="connsiteY6" fmla="*/ 208822 h 254482"/>
                  <a:gd name="connsiteX0" fmla="*/ 110173 w 184547"/>
                  <a:gd name="connsiteY0" fmla="*/ 198637 h 244297"/>
                  <a:gd name="connsiteX1" fmla="*/ 81984 w 184547"/>
                  <a:gd name="connsiteY1" fmla="*/ 103616 h 244297"/>
                  <a:gd name="connsiteX2" fmla="*/ 10 w 184547"/>
                  <a:gd name="connsiteY2" fmla="*/ 34144 h 244297"/>
                  <a:gd name="connsiteX3" fmla="*/ 87837 w 184547"/>
                  <a:gd name="connsiteY3" fmla="*/ 10046 h 244297"/>
                  <a:gd name="connsiteX4" fmla="*/ 182912 w 184547"/>
                  <a:gd name="connsiteY4" fmla="*/ 199121 h 244297"/>
                  <a:gd name="connsiteX5" fmla="*/ 151435 w 184547"/>
                  <a:gd name="connsiteY5" fmla="*/ 237132 h 244297"/>
                  <a:gd name="connsiteX6" fmla="*/ 110173 w 184547"/>
                  <a:gd name="connsiteY6" fmla="*/ 198637 h 244297"/>
                  <a:gd name="connsiteX0" fmla="*/ 110567 w 184941"/>
                  <a:gd name="connsiteY0" fmla="*/ 181346 h 227006"/>
                  <a:gd name="connsiteX1" fmla="*/ 82378 w 184941"/>
                  <a:gd name="connsiteY1" fmla="*/ 86325 h 227006"/>
                  <a:gd name="connsiteX2" fmla="*/ 404 w 184941"/>
                  <a:gd name="connsiteY2" fmla="*/ 16853 h 227006"/>
                  <a:gd name="connsiteX3" fmla="*/ 56794 w 184941"/>
                  <a:gd name="connsiteY3" fmla="*/ 14512 h 227006"/>
                  <a:gd name="connsiteX4" fmla="*/ 183306 w 184941"/>
                  <a:gd name="connsiteY4" fmla="*/ 181830 h 227006"/>
                  <a:gd name="connsiteX5" fmla="*/ 151829 w 184941"/>
                  <a:gd name="connsiteY5" fmla="*/ 219841 h 227006"/>
                  <a:gd name="connsiteX6" fmla="*/ 110567 w 184941"/>
                  <a:gd name="connsiteY6" fmla="*/ 181346 h 227006"/>
                  <a:gd name="connsiteX0" fmla="*/ 110487 w 184190"/>
                  <a:gd name="connsiteY0" fmla="*/ 173477 h 219137"/>
                  <a:gd name="connsiteX1" fmla="*/ 82298 w 184190"/>
                  <a:gd name="connsiteY1" fmla="*/ 78456 h 219137"/>
                  <a:gd name="connsiteX2" fmla="*/ 324 w 184190"/>
                  <a:gd name="connsiteY2" fmla="*/ 8984 h 219137"/>
                  <a:gd name="connsiteX3" fmla="*/ 56714 w 184190"/>
                  <a:gd name="connsiteY3" fmla="*/ 6643 h 219137"/>
                  <a:gd name="connsiteX4" fmla="*/ 130712 w 184190"/>
                  <a:gd name="connsiteY4" fmla="*/ 62012 h 219137"/>
                  <a:gd name="connsiteX5" fmla="*/ 183226 w 184190"/>
                  <a:gd name="connsiteY5" fmla="*/ 173961 h 219137"/>
                  <a:gd name="connsiteX6" fmla="*/ 151749 w 184190"/>
                  <a:gd name="connsiteY6" fmla="*/ 211972 h 219137"/>
                  <a:gd name="connsiteX7" fmla="*/ 110487 w 184190"/>
                  <a:gd name="connsiteY7" fmla="*/ 173477 h 219137"/>
                  <a:gd name="connsiteX0" fmla="*/ 81328 w 155031"/>
                  <a:gd name="connsiteY0" fmla="*/ 168001 h 213661"/>
                  <a:gd name="connsiteX1" fmla="*/ 53139 w 155031"/>
                  <a:gd name="connsiteY1" fmla="*/ 72980 h 213661"/>
                  <a:gd name="connsiteX2" fmla="*/ 763 w 155031"/>
                  <a:gd name="connsiteY2" fmla="*/ 23107 h 213661"/>
                  <a:gd name="connsiteX3" fmla="*/ 27555 w 155031"/>
                  <a:gd name="connsiteY3" fmla="*/ 1167 h 213661"/>
                  <a:gd name="connsiteX4" fmla="*/ 101553 w 155031"/>
                  <a:gd name="connsiteY4" fmla="*/ 56536 h 213661"/>
                  <a:gd name="connsiteX5" fmla="*/ 154067 w 155031"/>
                  <a:gd name="connsiteY5" fmla="*/ 168485 h 213661"/>
                  <a:gd name="connsiteX6" fmla="*/ 122590 w 155031"/>
                  <a:gd name="connsiteY6" fmla="*/ 206496 h 213661"/>
                  <a:gd name="connsiteX7" fmla="*/ 81328 w 155031"/>
                  <a:gd name="connsiteY7" fmla="*/ 168001 h 213661"/>
                  <a:gd name="connsiteX0" fmla="*/ 81659 w 155362"/>
                  <a:gd name="connsiteY0" fmla="*/ 193378 h 239038"/>
                  <a:gd name="connsiteX1" fmla="*/ 53470 w 155362"/>
                  <a:gd name="connsiteY1" fmla="*/ 98357 h 239038"/>
                  <a:gd name="connsiteX2" fmla="*/ 1094 w 155362"/>
                  <a:gd name="connsiteY2" fmla="*/ 48484 h 239038"/>
                  <a:gd name="connsiteX3" fmla="*/ 24655 w 155362"/>
                  <a:gd name="connsiteY3" fmla="*/ 563 h 239038"/>
                  <a:gd name="connsiteX4" fmla="*/ 101884 w 155362"/>
                  <a:gd name="connsiteY4" fmla="*/ 81913 h 239038"/>
                  <a:gd name="connsiteX5" fmla="*/ 154398 w 155362"/>
                  <a:gd name="connsiteY5" fmla="*/ 193862 h 239038"/>
                  <a:gd name="connsiteX6" fmla="*/ 122921 w 155362"/>
                  <a:gd name="connsiteY6" fmla="*/ 231873 h 239038"/>
                  <a:gd name="connsiteX7" fmla="*/ 81659 w 155362"/>
                  <a:gd name="connsiteY7" fmla="*/ 193378 h 239038"/>
                  <a:gd name="connsiteX0" fmla="*/ 81856 w 155559"/>
                  <a:gd name="connsiteY0" fmla="*/ 193172 h 238832"/>
                  <a:gd name="connsiteX1" fmla="*/ 53667 w 155559"/>
                  <a:gd name="connsiteY1" fmla="*/ 98151 h 238832"/>
                  <a:gd name="connsiteX2" fmla="*/ 1291 w 155559"/>
                  <a:gd name="connsiteY2" fmla="*/ 48278 h 238832"/>
                  <a:gd name="connsiteX3" fmla="*/ 24852 w 155559"/>
                  <a:gd name="connsiteY3" fmla="*/ 357 h 238832"/>
                  <a:gd name="connsiteX4" fmla="*/ 118991 w 155559"/>
                  <a:gd name="connsiteY4" fmla="*/ 74172 h 238832"/>
                  <a:gd name="connsiteX5" fmla="*/ 154595 w 155559"/>
                  <a:gd name="connsiteY5" fmla="*/ 193656 h 238832"/>
                  <a:gd name="connsiteX6" fmla="*/ 123118 w 155559"/>
                  <a:gd name="connsiteY6" fmla="*/ 231667 h 238832"/>
                  <a:gd name="connsiteX7" fmla="*/ 81856 w 155559"/>
                  <a:gd name="connsiteY7" fmla="*/ 193172 h 238832"/>
                  <a:gd name="connsiteX0" fmla="*/ 94616 w 168319"/>
                  <a:gd name="connsiteY0" fmla="*/ 195562 h 241222"/>
                  <a:gd name="connsiteX1" fmla="*/ 66427 w 168319"/>
                  <a:gd name="connsiteY1" fmla="*/ 100541 h 241222"/>
                  <a:gd name="connsiteX2" fmla="*/ 14051 w 168319"/>
                  <a:gd name="connsiteY2" fmla="*/ 50668 h 241222"/>
                  <a:gd name="connsiteX3" fmla="*/ 1220 w 168319"/>
                  <a:gd name="connsiteY3" fmla="*/ 19076 h 241222"/>
                  <a:gd name="connsiteX4" fmla="*/ 37612 w 168319"/>
                  <a:gd name="connsiteY4" fmla="*/ 2747 h 241222"/>
                  <a:gd name="connsiteX5" fmla="*/ 131751 w 168319"/>
                  <a:gd name="connsiteY5" fmla="*/ 76562 h 241222"/>
                  <a:gd name="connsiteX6" fmla="*/ 167355 w 168319"/>
                  <a:gd name="connsiteY6" fmla="*/ 196046 h 241222"/>
                  <a:gd name="connsiteX7" fmla="*/ 135878 w 168319"/>
                  <a:gd name="connsiteY7" fmla="*/ 234057 h 241222"/>
                  <a:gd name="connsiteX8" fmla="*/ 94616 w 168319"/>
                  <a:gd name="connsiteY8" fmla="*/ 195562 h 2412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8319" h="241222">
                    <a:moveTo>
                      <a:pt x="94616" y="195562"/>
                    </a:moveTo>
                    <a:cubicBezTo>
                      <a:pt x="83041" y="173310"/>
                      <a:pt x="79945" y="132697"/>
                      <a:pt x="66427" y="100541"/>
                    </a:cubicBezTo>
                    <a:cubicBezTo>
                      <a:pt x="52909" y="68385"/>
                      <a:pt x="24919" y="64245"/>
                      <a:pt x="14051" y="50668"/>
                    </a:cubicBezTo>
                    <a:cubicBezTo>
                      <a:pt x="3183" y="37091"/>
                      <a:pt x="-2707" y="27063"/>
                      <a:pt x="1220" y="19076"/>
                    </a:cubicBezTo>
                    <a:cubicBezTo>
                      <a:pt x="5147" y="11089"/>
                      <a:pt x="15857" y="-6834"/>
                      <a:pt x="37612" y="2747"/>
                    </a:cubicBezTo>
                    <a:cubicBezTo>
                      <a:pt x="59367" y="12328"/>
                      <a:pt x="110666" y="48676"/>
                      <a:pt x="131751" y="76562"/>
                    </a:cubicBezTo>
                    <a:cubicBezTo>
                      <a:pt x="152836" y="104448"/>
                      <a:pt x="159980" y="172181"/>
                      <a:pt x="167355" y="196046"/>
                    </a:cubicBezTo>
                    <a:cubicBezTo>
                      <a:pt x="174730" y="219912"/>
                      <a:pt x="137442" y="215793"/>
                      <a:pt x="135878" y="234057"/>
                    </a:cubicBezTo>
                    <a:cubicBezTo>
                      <a:pt x="129780" y="257495"/>
                      <a:pt x="106191" y="217814"/>
                      <a:pt x="94616" y="195562"/>
                    </a:cubicBezTo>
                    <a:close/>
                  </a:path>
                </a:pathLst>
              </a:custGeom>
              <a:solidFill>
                <a:srgbClr val="FFCC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62" name="円/楕円 24"/>
            <p:cNvSpPr/>
            <p:nvPr/>
          </p:nvSpPr>
          <p:spPr>
            <a:xfrm rot="6700580" flipH="1">
              <a:off x="9689739" y="3997232"/>
              <a:ext cx="295331" cy="1214661"/>
            </a:xfrm>
            <a:custGeom>
              <a:avLst/>
              <a:gdLst>
                <a:gd name="connsiteX0" fmla="*/ 0 w 240506"/>
                <a:gd name="connsiteY0" fmla="*/ 218140 h 436279"/>
                <a:gd name="connsiteX1" fmla="*/ 120253 w 240506"/>
                <a:gd name="connsiteY1" fmla="*/ 0 h 436279"/>
                <a:gd name="connsiteX2" fmla="*/ 240506 w 240506"/>
                <a:gd name="connsiteY2" fmla="*/ 218140 h 436279"/>
                <a:gd name="connsiteX3" fmla="*/ 120253 w 240506"/>
                <a:gd name="connsiteY3" fmla="*/ 436280 h 436279"/>
                <a:gd name="connsiteX4" fmla="*/ 0 w 240506"/>
                <a:gd name="connsiteY4" fmla="*/ 218140 h 436279"/>
                <a:gd name="connsiteX0" fmla="*/ 0 w 240506"/>
                <a:gd name="connsiteY0" fmla="*/ 172896 h 391036"/>
                <a:gd name="connsiteX1" fmla="*/ 120253 w 240506"/>
                <a:gd name="connsiteY1" fmla="*/ 0 h 391036"/>
                <a:gd name="connsiteX2" fmla="*/ 240506 w 240506"/>
                <a:gd name="connsiteY2" fmla="*/ 172896 h 391036"/>
                <a:gd name="connsiteX3" fmla="*/ 120253 w 240506"/>
                <a:gd name="connsiteY3" fmla="*/ 391036 h 391036"/>
                <a:gd name="connsiteX4" fmla="*/ 0 w 240506"/>
                <a:gd name="connsiteY4" fmla="*/ 172896 h 391036"/>
                <a:gd name="connsiteX0" fmla="*/ 0 w 190500"/>
                <a:gd name="connsiteY0" fmla="*/ 72184 h 399313"/>
                <a:gd name="connsiteX1" fmla="*/ 70247 w 190500"/>
                <a:gd name="connsiteY1" fmla="*/ 6444 h 399313"/>
                <a:gd name="connsiteX2" fmla="*/ 190500 w 190500"/>
                <a:gd name="connsiteY2" fmla="*/ 179340 h 399313"/>
                <a:gd name="connsiteX3" fmla="*/ 70247 w 190500"/>
                <a:gd name="connsiteY3" fmla="*/ 397480 h 399313"/>
                <a:gd name="connsiteX4" fmla="*/ 0 w 190500"/>
                <a:gd name="connsiteY4" fmla="*/ 72184 h 399313"/>
                <a:gd name="connsiteX0" fmla="*/ 0 w 178594"/>
                <a:gd name="connsiteY0" fmla="*/ 73385 h 398690"/>
                <a:gd name="connsiteX1" fmla="*/ 70247 w 178594"/>
                <a:gd name="connsiteY1" fmla="*/ 7645 h 398690"/>
                <a:gd name="connsiteX2" fmla="*/ 178594 w 178594"/>
                <a:gd name="connsiteY2" fmla="*/ 82910 h 398690"/>
                <a:gd name="connsiteX3" fmla="*/ 70247 w 178594"/>
                <a:gd name="connsiteY3" fmla="*/ 398681 h 398690"/>
                <a:gd name="connsiteX4" fmla="*/ 0 w 178594"/>
                <a:gd name="connsiteY4" fmla="*/ 73385 h 398690"/>
                <a:gd name="connsiteX0" fmla="*/ 0 w 178594"/>
                <a:gd name="connsiteY0" fmla="*/ 68000 h 393305"/>
                <a:gd name="connsiteX1" fmla="*/ 70247 w 178594"/>
                <a:gd name="connsiteY1" fmla="*/ 11785 h 393305"/>
                <a:gd name="connsiteX2" fmla="*/ 178594 w 178594"/>
                <a:gd name="connsiteY2" fmla="*/ 77525 h 393305"/>
                <a:gd name="connsiteX3" fmla="*/ 70247 w 178594"/>
                <a:gd name="connsiteY3" fmla="*/ 393296 h 393305"/>
                <a:gd name="connsiteX4" fmla="*/ 0 w 178594"/>
                <a:gd name="connsiteY4" fmla="*/ 68000 h 393305"/>
                <a:gd name="connsiteX0" fmla="*/ 0 w 207169"/>
                <a:gd name="connsiteY0" fmla="*/ 86846 h 412177"/>
                <a:gd name="connsiteX1" fmla="*/ 70247 w 207169"/>
                <a:gd name="connsiteY1" fmla="*/ 30631 h 412177"/>
                <a:gd name="connsiteX2" fmla="*/ 207169 w 207169"/>
                <a:gd name="connsiteY2" fmla="*/ 65414 h 412177"/>
                <a:gd name="connsiteX3" fmla="*/ 70247 w 207169"/>
                <a:gd name="connsiteY3" fmla="*/ 412142 h 412177"/>
                <a:gd name="connsiteX4" fmla="*/ 0 w 207169"/>
                <a:gd name="connsiteY4" fmla="*/ 86846 h 412177"/>
                <a:gd name="connsiteX0" fmla="*/ 0 w 207169"/>
                <a:gd name="connsiteY0" fmla="*/ 67482 h 392813"/>
                <a:gd name="connsiteX1" fmla="*/ 70247 w 207169"/>
                <a:gd name="connsiteY1" fmla="*/ 11267 h 392813"/>
                <a:gd name="connsiteX2" fmla="*/ 207169 w 207169"/>
                <a:gd name="connsiteY2" fmla="*/ 46050 h 392813"/>
                <a:gd name="connsiteX3" fmla="*/ 70247 w 207169"/>
                <a:gd name="connsiteY3" fmla="*/ 392778 h 392813"/>
                <a:gd name="connsiteX4" fmla="*/ 0 w 207169"/>
                <a:gd name="connsiteY4" fmla="*/ 67482 h 392813"/>
                <a:gd name="connsiteX0" fmla="*/ 3919 w 211088"/>
                <a:gd name="connsiteY0" fmla="*/ 67482 h 392811"/>
                <a:gd name="connsiteX1" fmla="*/ 74166 w 211088"/>
                <a:gd name="connsiteY1" fmla="*/ 11267 h 392811"/>
                <a:gd name="connsiteX2" fmla="*/ 211088 w 211088"/>
                <a:gd name="connsiteY2" fmla="*/ 46050 h 392811"/>
                <a:gd name="connsiteX3" fmla="*/ 74166 w 211088"/>
                <a:gd name="connsiteY3" fmla="*/ 392778 h 392811"/>
                <a:gd name="connsiteX4" fmla="*/ 3919 w 211088"/>
                <a:gd name="connsiteY4" fmla="*/ 67482 h 392811"/>
                <a:gd name="connsiteX0" fmla="*/ 3919 w 211088"/>
                <a:gd name="connsiteY0" fmla="*/ 73522 h 398851"/>
                <a:gd name="connsiteX1" fmla="*/ 74166 w 211088"/>
                <a:gd name="connsiteY1" fmla="*/ 17307 h 398851"/>
                <a:gd name="connsiteX2" fmla="*/ 211088 w 211088"/>
                <a:gd name="connsiteY2" fmla="*/ 52090 h 398851"/>
                <a:gd name="connsiteX3" fmla="*/ 74166 w 211088"/>
                <a:gd name="connsiteY3" fmla="*/ 398818 h 398851"/>
                <a:gd name="connsiteX4" fmla="*/ 3919 w 211088"/>
                <a:gd name="connsiteY4" fmla="*/ 73522 h 398851"/>
                <a:gd name="connsiteX0" fmla="*/ 3919 w 224114"/>
                <a:gd name="connsiteY0" fmla="*/ 60032 h 385361"/>
                <a:gd name="connsiteX1" fmla="*/ 74166 w 224114"/>
                <a:gd name="connsiteY1" fmla="*/ 3817 h 385361"/>
                <a:gd name="connsiteX2" fmla="*/ 211088 w 224114"/>
                <a:gd name="connsiteY2" fmla="*/ 38600 h 385361"/>
                <a:gd name="connsiteX3" fmla="*/ 74166 w 224114"/>
                <a:gd name="connsiteY3" fmla="*/ 385328 h 385361"/>
                <a:gd name="connsiteX4" fmla="*/ 3919 w 224114"/>
                <a:gd name="connsiteY4" fmla="*/ 60032 h 385361"/>
                <a:gd name="connsiteX0" fmla="*/ 3960 w 228670"/>
                <a:gd name="connsiteY0" fmla="*/ 85078 h 410639"/>
                <a:gd name="connsiteX1" fmla="*/ 74207 w 228670"/>
                <a:gd name="connsiteY1" fmla="*/ 28863 h 410639"/>
                <a:gd name="connsiteX2" fmla="*/ 215892 w 228670"/>
                <a:gd name="connsiteY2" fmla="*/ 23165 h 410639"/>
                <a:gd name="connsiteX3" fmla="*/ 74207 w 228670"/>
                <a:gd name="connsiteY3" fmla="*/ 410374 h 410639"/>
                <a:gd name="connsiteX4" fmla="*/ 3960 w 228670"/>
                <a:gd name="connsiteY4" fmla="*/ 85078 h 410639"/>
                <a:gd name="connsiteX0" fmla="*/ 3650 w 235571"/>
                <a:gd name="connsiteY0" fmla="*/ 48042 h 409100"/>
                <a:gd name="connsiteX1" fmla="*/ 81040 w 235571"/>
                <a:gd name="connsiteY1" fmla="*/ 27546 h 409100"/>
                <a:gd name="connsiteX2" fmla="*/ 222725 w 235571"/>
                <a:gd name="connsiteY2" fmla="*/ 21848 h 409100"/>
                <a:gd name="connsiteX3" fmla="*/ 81040 w 235571"/>
                <a:gd name="connsiteY3" fmla="*/ 409057 h 409100"/>
                <a:gd name="connsiteX4" fmla="*/ 3650 w 235571"/>
                <a:gd name="connsiteY4" fmla="*/ 48042 h 409100"/>
                <a:gd name="connsiteX0" fmla="*/ 456 w 219814"/>
                <a:gd name="connsiteY0" fmla="*/ 53204 h 414265"/>
                <a:gd name="connsiteX1" fmla="*/ 111184 w 219814"/>
                <a:gd name="connsiteY1" fmla="*/ 35089 h 414265"/>
                <a:gd name="connsiteX2" fmla="*/ 219531 w 219814"/>
                <a:gd name="connsiteY2" fmla="*/ 27010 h 414265"/>
                <a:gd name="connsiteX3" fmla="*/ 77846 w 219814"/>
                <a:gd name="connsiteY3" fmla="*/ 414219 h 414265"/>
                <a:gd name="connsiteX4" fmla="*/ 456 w 219814"/>
                <a:gd name="connsiteY4" fmla="*/ 53204 h 414265"/>
                <a:gd name="connsiteX0" fmla="*/ 456 w 228341"/>
                <a:gd name="connsiteY0" fmla="*/ 39490 h 400551"/>
                <a:gd name="connsiteX1" fmla="*/ 111184 w 228341"/>
                <a:gd name="connsiteY1" fmla="*/ 21375 h 400551"/>
                <a:gd name="connsiteX2" fmla="*/ 219531 w 228341"/>
                <a:gd name="connsiteY2" fmla="*/ 13296 h 400551"/>
                <a:gd name="connsiteX3" fmla="*/ 77846 w 228341"/>
                <a:gd name="connsiteY3" fmla="*/ 400505 h 400551"/>
                <a:gd name="connsiteX4" fmla="*/ 456 w 228341"/>
                <a:gd name="connsiteY4" fmla="*/ 39490 h 400551"/>
                <a:gd name="connsiteX0" fmla="*/ 1906 w 229791"/>
                <a:gd name="connsiteY0" fmla="*/ 39490 h 400547"/>
                <a:gd name="connsiteX1" fmla="*/ 112634 w 229791"/>
                <a:gd name="connsiteY1" fmla="*/ 21375 h 400547"/>
                <a:gd name="connsiteX2" fmla="*/ 220981 w 229791"/>
                <a:gd name="connsiteY2" fmla="*/ 13296 h 400547"/>
                <a:gd name="connsiteX3" fmla="*/ 79296 w 229791"/>
                <a:gd name="connsiteY3" fmla="*/ 400505 h 400547"/>
                <a:gd name="connsiteX4" fmla="*/ 1906 w 229791"/>
                <a:gd name="connsiteY4" fmla="*/ 39490 h 400547"/>
                <a:gd name="connsiteX0" fmla="*/ 1906 w 223211"/>
                <a:gd name="connsiteY0" fmla="*/ 39634 h 400691"/>
                <a:gd name="connsiteX1" fmla="*/ 112634 w 223211"/>
                <a:gd name="connsiteY1" fmla="*/ 21519 h 400691"/>
                <a:gd name="connsiteX2" fmla="*/ 220981 w 223211"/>
                <a:gd name="connsiteY2" fmla="*/ 13440 h 400691"/>
                <a:gd name="connsiteX3" fmla="*/ 79296 w 223211"/>
                <a:gd name="connsiteY3" fmla="*/ 400649 h 400691"/>
                <a:gd name="connsiteX4" fmla="*/ 1906 w 223211"/>
                <a:gd name="connsiteY4" fmla="*/ 39634 h 400691"/>
                <a:gd name="connsiteX0" fmla="*/ 1906 w 223449"/>
                <a:gd name="connsiteY0" fmla="*/ 34390 h 395447"/>
                <a:gd name="connsiteX1" fmla="*/ 112634 w 223449"/>
                <a:gd name="connsiteY1" fmla="*/ 16275 h 395447"/>
                <a:gd name="connsiteX2" fmla="*/ 220981 w 223449"/>
                <a:gd name="connsiteY2" fmla="*/ 8196 h 395447"/>
                <a:gd name="connsiteX3" fmla="*/ 79296 w 223449"/>
                <a:gd name="connsiteY3" fmla="*/ 395405 h 395447"/>
                <a:gd name="connsiteX4" fmla="*/ 1906 w 223449"/>
                <a:gd name="connsiteY4" fmla="*/ 34390 h 395447"/>
                <a:gd name="connsiteX0" fmla="*/ 1940 w 230529"/>
                <a:gd name="connsiteY0" fmla="*/ 28707 h 389744"/>
                <a:gd name="connsiteX1" fmla="*/ 112668 w 230529"/>
                <a:gd name="connsiteY1" fmla="*/ 10592 h 389744"/>
                <a:gd name="connsiteX2" fmla="*/ 228159 w 230529"/>
                <a:gd name="connsiteY2" fmla="*/ 9657 h 389744"/>
                <a:gd name="connsiteX3" fmla="*/ 79330 w 230529"/>
                <a:gd name="connsiteY3" fmla="*/ 389722 h 389744"/>
                <a:gd name="connsiteX4" fmla="*/ 1940 w 230529"/>
                <a:gd name="connsiteY4" fmla="*/ 28707 h 389744"/>
                <a:gd name="connsiteX0" fmla="*/ 408 w 226850"/>
                <a:gd name="connsiteY0" fmla="*/ 49277 h 410316"/>
                <a:gd name="connsiteX1" fmla="*/ 108755 w 226850"/>
                <a:gd name="connsiteY1" fmla="*/ 26400 h 410316"/>
                <a:gd name="connsiteX2" fmla="*/ 226627 w 226850"/>
                <a:gd name="connsiteY2" fmla="*/ 30227 h 410316"/>
                <a:gd name="connsiteX3" fmla="*/ 77798 w 226850"/>
                <a:gd name="connsiteY3" fmla="*/ 410292 h 410316"/>
                <a:gd name="connsiteX4" fmla="*/ 408 w 226850"/>
                <a:gd name="connsiteY4" fmla="*/ 49277 h 410316"/>
                <a:gd name="connsiteX0" fmla="*/ 408 w 238463"/>
                <a:gd name="connsiteY0" fmla="*/ 34867 h 395906"/>
                <a:gd name="connsiteX1" fmla="*/ 108755 w 238463"/>
                <a:gd name="connsiteY1" fmla="*/ 11990 h 395906"/>
                <a:gd name="connsiteX2" fmla="*/ 226627 w 238463"/>
                <a:gd name="connsiteY2" fmla="*/ 15817 h 395906"/>
                <a:gd name="connsiteX3" fmla="*/ 77798 w 238463"/>
                <a:gd name="connsiteY3" fmla="*/ 395882 h 395906"/>
                <a:gd name="connsiteX4" fmla="*/ 408 w 238463"/>
                <a:gd name="connsiteY4" fmla="*/ 34867 h 395906"/>
                <a:gd name="connsiteX0" fmla="*/ 2456 w 240511"/>
                <a:gd name="connsiteY0" fmla="*/ 28425 h 389462"/>
                <a:gd name="connsiteX1" fmla="*/ 110803 w 240511"/>
                <a:gd name="connsiteY1" fmla="*/ 5548 h 389462"/>
                <a:gd name="connsiteX2" fmla="*/ 228675 w 240511"/>
                <a:gd name="connsiteY2" fmla="*/ 9375 h 389462"/>
                <a:gd name="connsiteX3" fmla="*/ 79846 w 240511"/>
                <a:gd name="connsiteY3" fmla="*/ 389440 h 389462"/>
                <a:gd name="connsiteX4" fmla="*/ 2456 w 240511"/>
                <a:gd name="connsiteY4" fmla="*/ 28425 h 389462"/>
                <a:gd name="connsiteX0" fmla="*/ 1085 w 227761"/>
                <a:gd name="connsiteY0" fmla="*/ 63708 h 620001"/>
                <a:gd name="connsiteX1" fmla="*/ 109432 w 227761"/>
                <a:gd name="connsiteY1" fmla="*/ 40831 h 620001"/>
                <a:gd name="connsiteX2" fmla="*/ 227304 w 227761"/>
                <a:gd name="connsiteY2" fmla="*/ 44658 h 620001"/>
                <a:gd name="connsiteX3" fmla="*/ 64188 w 227761"/>
                <a:gd name="connsiteY3" fmla="*/ 619985 h 620001"/>
                <a:gd name="connsiteX4" fmla="*/ 1085 w 227761"/>
                <a:gd name="connsiteY4" fmla="*/ 63708 h 620001"/>
                <a:gd name="connsiteX0" fmla="*/ 1085 w 233238"/>
                <a:gd name="connsiteY0" fmla="*/ 48865 h 605158"/>
                <a:gd name="connsiteX1" fmla="*/ 109432 w 233238"/>
                <a:gd name="connsiteY1" fmla="*/ 25988 h 605158"/>
                <a:gd name="connsiteX2" fmla="*/ 227304 w 233238"/>
                <a:gd name="connsiteY2" fmla="*/ 29815 h 605158"/>
                <a:gd name="connsiteX3" fmla="*/ 64188 w 233238"/>
                <a:gd name="connsiteY3" fmla="*/ 605142 h 605158"/>
                <a:gd name="connsiteX4" fmla="*/ 1085 w 233238"/>
                <a:gd name="connsiteY4" fmla="*/ 48865 h 605158"/>
                <a:gd name="connsiteX0" fmla="*/ 5536 w 237689"/>
                <a:gd name="connsiteY0" fmla="*/ 37356 h 593647"/>
                <a:gd name="connsiteX1" fmla="*/ 113883 w 237689"/>
                <a:gd name="connsiteY1" fmla="*/ 14479 h 593647"/>
                <a:gd name="connsiteX2" fmla="*/ 231755 w 237689"/>
                <a:gd name="connsiteY2" fmla="*/ 18306 h 593647"/>
                <a:gd name="connsiteX3" fmla="*/ 68639 w 237689"/>
                <a:gd name="connsiteY3" fmla="*/ 593633 h 593647"/>
                <a:gd name="connsiteX4" fmla="*/ 5536 w 237689"/>
                <a:gd name="connsiteY4" fmla="*/ 37356 h 593647"/>
                <a:gd name="connsiteX0" fmla="*/ 3108 w 235261"/>
                <a:gd name="connsiteY0" fmla="*/ 37356 h 593646"/>
                <a:gd name="connsiteX1" fmla="*/ 111455 w 235261"/>
                <a:gd name="connsiteY1" fmla="*/ 14479 h 593646"/>
                <a:gd name="connsiteX2" fmla="*/ 229327 w 235261"/>
                <a:gd name="connsiteY2" fmla="*/ 18306 h 593646"/>
                <a:gd name="connsiteX3" fmla="*/ 66211 w 235261"/>
                <a:gd name="connsiteY3" fmla="*/ 593633 h 593646"/>
                <a:gd name="connsiteX4" fmla="*/ 3108 w 235261"/>
                <a:gd name="connsiteY4" fmla="*/ 37356 h 593646"/>
                <a:gd name="connsiteX0" fmla="*/ 3108 w 240500"/>
                <a:gd name="connsiteY0" fmla="*/ 32151 h 588441"/>
                <a:gd name="connsiteX1" fmla="*/ 111455 w 240500"/>
                <a:gd name="connsiteY1" fmla="*/ 9274 h 588441"/>
                <a:gd name="connsiteX2" fmla="*/ 229327 w 240500"/>
                <a:gd name="connsiteY2" fmla="*/ 13101 h 588441"/>
                <a:gd name="connsiteX3" fmla="*/ 66211 w 240500"/>
                <a:gd name="connsiteY3" fmla="*/ 588428 h 588441"/>
                <a:gd name="connsiteX4" fmla="*/ 3108 w 240500"/>
                <a:gd name="connsiteY4" fmla="*/ 32151 h 588441"/>
                <a:gd name="connsiteX0" fmla="*/ 9324 w 246716"/>
                <a:gd name="connsiteY0" fmla="*/ 32151 h 593496"/>
                <a:gd name="connsiteX1" fmla="*/ 117671 w 246716"/>
                <a:gd name="connsiteY1" fmla="*/ 9274 h 593496"/>
                <a:gd name="connsiteX2" fmla="*/ 235543 w 246716"/>
                <a:gd name="connsiteY2" fmla="*/ 13101 h 593496"/>
                <a:gd name="connsiteX3" fmla="*/ 72427 w 246716"/>
                <a:gd name="connsiteY3" fmla="*/ 588428 h 593496"/>
                <a:gd name="connsiteX4" fmla="*/ 12896 w 246716"/>
                <a:gd name="connsiteY4" fmla="*/ 279928 h 593496"/>
                <a:gd name="connsiteX5" fmla="*/ 9324 w 246716"/>
                <a:gd name="connsiteY5" fmla="*/ 32151 h 593496"/>
                <a:gd name="connsiteX0" fmla="*/ 9324 w 239922"/>
                <a:gd name="connsiteY0" fmla="*/ 40930 h 602275"/>
                <a:gd name="connsiteX1" fmla="*/ 117671 w 239922"/>
                <a:gd name="connsiteY1" fmla="*/ 18053 h 602275"/>
                <a:gd name="connsiteX2" fmla="*/ 235543 w 239922"/>
                <a:gd name="connsiteY2" fmla="*/ 21880 h 602275"/>
                <a:gd name="connsiteX3" fmla="*/ 201015 w 239922"/>
                <a:gd name="connsiteY3" fmla="*/ 288706 h 602275"/>
                <a:gd name="connsiteX4" fmla="*/ 72427 w 239922"/>
                <a:gd name="connsiteY4" fmla="*/ 597207 h 602275"/>
                <a:gd name="connsiteX5" fmla="*/ 12896 w 239922"/>
                <a:gd name="connsiteY5" fmla="*/ 288707 h 602275"/>
                <a:gd name="connsiteX6" fmla="*/ 9324 w 239922"/>
                <a:gd name="connsiteY6" fmla="*/ 40930 h 602275"/>
                <a:gd name="connsiteX0" fmla="*/ 9324 w 240612"/>
                <a:gd name="connsiteY0" fmla="*/ 32572 h 593917"/>
                <a:gd name="connsiteX1" fmla="*/ 117671 w 240612"/>
                <a:gd name="connsiteY1" fmla="*/ 9695 h 593917"/>
                <a:gd name="connsiteX2" fmla="*/ 235543 w 240612"/>
                <a:gd name="connsiteY2" fmla="*/ 13522 h 593917"/>
                <a:gd name="connsiteX3" fmla="*/ 201015 w 240612"/>
                <a:gd name="connsiteY3" fmla="*/ 280348 h 593917"/>
                <a:gd name="connsiteX4" fmla="*/ 72427 w 240612"/>
                <a:gd name="connsiteY4" fmla="*/ 588849 h 593917"/>
                <a:gd name="connsiteX5" fmla="*/ 12896 w 240612"/>
                <a:gd name="connsiteY5" fmla="*/ 280349 h 593917"/>
                <a:gd name="connsiteX6" fmla="*/ 9324 w 240612"/>
                <a:gd name="connsiteY6" fmla="*/ 32572 h 593917"/>
                <a:gd name="connsiteX0" fmla="*/ 9324 w 240612"/>
                <a:gd name="connsiteY0" fmla="*/ 32572 h 1021909"/>
                <a:gd name="connsiteX1" fmla="*/ 117671 w 240612"/>
                <a:gd name="connsiteY1" fmla="*/ 9695 h 1021909"/>
                <a:gd name="connsiteX2" fmla="*/ 235543 w 240612"/>
                <a:gd name="connsiteY2" fmla="*/ 13522 h 1021909"/>
                <a:gd name="connsiteX3" fmla="*/ 201015 w 240612"/>
                <a:gd name="connsiteY3" fmla="*/ 280348 h 1021909"/>
                <a:gd name="connsiteX4" fmla="*/ 31946 w 240612"/>
                <a:gd name="connsiteY4" fmla="*/ 1019855 h 1021909"/>
                <a:gd name="connsiteX5" fmla="*/ 12896 w 240612"/>
                <a:gd name="connsiteY5" fmla="*/ 280349 h 1021909"/>
                <a:gd name="connsiteX6" fmla="*/ 9324 w 240612"/>
                <a:gd name="connsiteY6" fmla="*/ 32572 h 1021909"/>
                <a:gd name="connsiteX0" fmla="*/ 9324 w 242112"/>
                <a:gd name="connsiteY0" fmla="*/ 41280 h 1028563"/>
                <a:gd name="connsiteX1" fmla="*/ 117671 w 242112"/>
                <a:gd name="connsiteY1" fmla="*/ 18403 h 1028563"/>
                <a:gd name="connsiteX2" fmla="*/ 235543 w 242112"/>
                <a:gd name="connsiteY2" fmla="*/ 22230 h 1028563"/>
                <a:gd name="connsiteX3" fmla="*/ 210540 w 242112"/>
                <a:gd name="connsiteY3" fmla="*/ 293819 h 1028563"/>
                <a:gd name="connsiteX4" fmla="*/ 31946 w 242112"/>
                <a:gd name="connsiteY4" fmla="*/ 1028563 h 1028563"/>
                <a:gd name="connsiteX5" fmla="*/ 12896 w 242112"/>
                <a:gd name="connsiteY5" fmla="*/ 289057 h 1028563"/>
                <a:gd name="connsiteX6" fmla="*/ 9324 w 242112"/>
                <a:gd name="connsiteY6" fmla="*/ 41280 h 1028563"/>
                <a:gd name="connsiteX0" fmla="*/ 22617 w 255405"/>
                <a:gd name="connsiteY0" fmla="*/ 41280 h 1028564"/>
                <a:gd name="connsiteX1" fmla="*/ 130964 w 255405"/>
                <a:gd name="connsiteY1" fmla="*/ 18403 h 1028564"/>
                <a:gd name="connsiteX2" fmla="*/ 248836 w 255405"/>
                <a:gd name="connsiteY2" fmla="*/ 22230 h 1028564"/>
                <a:gd name="connsiteX3" fmla="*/ 223833 w 255405"/>
                <a:gd name="connsiteY3" fmla="*/ 293819 h 1028564"/>
                <a:gd name="connsiteX4" fmla="*/ 45239 w 255405"/>
                <a:gd name="connsiteY4" fmla="*/ 1028563 h 1028564"/>
                <a:gd name="connsiteX5" fmla="*/ 4757 w 255405"/>
                <a:gd name="connsiteY5" fmla="*/ 300963 h 1028564"/>
                <a:gd name="connsiteX6" fmla="*/ 22617 w 255405"/>
                <a:gd name="connsiteY6" fmla="*/ 41280 h 1028564"/>
                <a:gd name="connsiteX0" fmla="*/ 22617 w 255405"/>
                <a:gd name="connsiteY0" fmla="*/ 41280 h 1028564"/>
                <a:gd name="connsiteX1" fmla="*/ 130964 w 255405"/>
                <a:gd name="connsiteY1" fmla="*/ 18403 h 1028564"/>
                <a:gd name="connsiteX2" fmla="*/ 248836 w 255405"/>
                <a:gd name="connsiteY2" fmla="*/ 22230 h 1028564"/>
                <a:gd name="connsiteX3" fmla="*/ 223833 w 255405"/>
                <a:gd name="connsiteY3" fmla="*/ 293819 h 1028564"/>
                <a:gd name="connsiteX4" fmla="*/ 45239 w 255405"/>
                <a:gd name="connsiteY4" fmla="*/ 1028563 h 1028564"/>
                <a:gd name="connsiteX5" fmla="*/ 4757 w 255405"/>
                <a:gd name="connsiteY5" fmla="*/ 300963 h 1028564"/>
                <a:gd name="connsiteX6" fmla="*/ 22617 w 255405"/>
                <a:gd name="connsiteY6" fmla="*/ 41280 h 1028564"/>
                <a:gd name="connsiteX0" fmla="*/ 19475 w 252263"/>
                <a:gd name="connsiteY0" fmla="*/ 41280 h 1028564"/>
                <a:gd name="connsiteX1" fmla="*/ 127822 w 252263"/>
                <a:gd name="connsiteY1" fmla="*/ 18403 h 1028564"/>
                <a:gd name="connsiteX2" fmla="*/ 245694 w 252263"/>
                <a:gd name="connsiteY2" fmla="*/ 22230 h 1028564"/>
                <a:gd name="connsiteX3" fmla="*/ 220691 w 252263"/>
                <a:gd name="connsiteY3" fmla="*/ 293819 h 1028564"/>
                <a:gd name="connsiteX4" fmla="*/ 42097 w 252263"/>
                <a:gd name="connsiteY4" fmla="*/ 1028563 h 1028564"/>
                <a:gd name="connsiteX5" fmla="*/ 1615 w 252263"/>
                <a:gd name="connsiteY5" fmla="*/ 300963 h 1028564"/>
                <a:gd name="connsiteX6" fmla="*/ 19475 w 252263"/>
                <a:gd name="connsiteY6" fmla="*/ 41280 h 1028564"/>
                <a:gd name="connsiteX0" fmla="*/ 18674 w 251462"/>
                <a:gd name="connsiteY0" fmla="*/ 41280 h 1028564"/>
                <a:gd name="connsiteX1" fmla="*/ 127021 w 251462"/>
                <a:gd name="connsiteY1" fmla="*/ 18403 h 1028564"/>
                <a:gd name="connsiteX2" fmla="*/ 244893 w 251462"/>
                <a:gd name="connsiteY2" fmla="*/ 22230 h 1028564"/>
                <a:gd name="connsiteX3" fmla="*/ 219890 w 251462"/>
                <a:gd name="connsiteY3" fmla="*/ 293819 h 1028564"/>
                <a:gd name="connsiteX4" fmla="*/ 41296 w 251462"/>
                <a:gd name="connsiteY4" fmla="*/ 1028563 h 1028564"/>
                <a:gd name="connsiteX5" fmla="*/ 814 w 251462"/>
                <a:gd name="connsiteY5" fmla="*/ 300963 h 1028564"/>
                <a:gd name="connsiteX6" fmla="*/ 18674 w 251462"/>
                <a:gd name="connsiteY6" fmla="*/ 41280 h 1028564"/>
                <a:gd name="connsiteX0" fmla="*/ 18674 w 256892"/>
                <a:gd name="connsiteY0" fmla="*/ 30857 h 1018141"/>
                <a:gd name="connsiteX1" fmla="*/ 127021 w 256892"/>
                <a:gd name="connsiteY1" fmla="*/ 7980 h 1018141"/>
                <a:gd name="connsiteX2" fmla="*/ 244893 w 256892"/>
                <a:gd name="connsiteY2" fmla="*/ 11807 h 1018141"/>
                <a:gd name="connsiteX3" fmla="*/ 219890 w 256892"/>
                <a:gd name="connsiteY3" fmla="*/ 283396 h 1018141"/>
                <a:gd name="connsiteX4" fmla="*/ 41296 w 256892"/>
                <a:gd name="connsiteY4" fmla="*/ 1018140 h 1018141"/>
                <a:gd name="connsiteX5" fmla="*/ 814 w 256892"/>
                <a:gd name="connsiteY5" fmla="*/ 290540 h 1018141"/>
                <a:gd name="connsiteX6" fmla="*/ 18674 w 256892"/>
                <a:gd name="connsiteY6" fmla="*/ 30857 h 1018141"/>
                <a:gd name="connsiteX0" fmla="*/ 18674 w 256892"/>
                <a:gd name="connsiteY0" fmla="*/ 30857 h 1182447"/>
                <a:gd name="connsiteX1" fmla="*/ 127021 w 256892"/>
                <a:gd name="connsiteY1" fmla="*/ 7980 h 1182447"/>
                <a:gd name="connsiteX2" fmla="*/ 244893 w 256892"/>
                <a:gd name="connsiteY2" fmla="*/ 11807 h 1182447"/>
                <a:gd name="connsiteX3" fmla="*/ 219890 w 256892"/>
                <a:gd name="connsiteY3" fmla="*/ 283396 h 1182447"/>
                <a:gd name="connsiteX4" fmla="*/ 43678 w 256892"/>
                <a:gd name="connsiteY4" fmla="*/ 1182446 h 1182447"/>
                <a:gd name="connsiteX5" fmla="*/ 814 w 256892"/>
                <a:gd name="connsiteY5" fmla="*/ 290540 h 1182447"/>
                <a:gd name="connsiteX6" fmla="*/ 18674 w 256892"/>
                <a:gd name="connsiteY6" fmla="*/ 30857 h 1182447"/>
                <a:gd name="connsiteX0" fmla="*/ 18674 w 256892"/>
                <a:gd name="connsiteY0" fmla="*/ 30857 h 1254296"/>
                <a:gd name="connsiteX1" fmla="*/ 127021 w 256892"/>
                <a:gd name="connsiteY1" fmla="*/ 7980 h 1254296"/>
                <a:gd name="connsiteX2" fmla="*/ 244893 w 256892"/>
                <a:gd name="connsiteY2" fmla="*/ 11807 h 1254296"/>
                <a:gd name="connsiteX3" fmla="*/ 219890 w 256892"/>
                <a:gd name="connsiteY3" fmla="*/ 283396 h 1254296"/>
                <a:gd name="connsiteX4" fmla="*/ 136546 w 256892"/>
                <a:gd name="connsiteY4" fmla="*/ 1097783 h 1254296"/>
                <a:gd name="connsiteX5" fmla="*/ 43678 w 256892"/>
                <a:gd name="connsiteY5" fmla="*/ 1182446 h 1254296"/>
                <a:gd name="connsiteX6" fmla="*/ 814 w 256892"/>
                <a:gd name="connsiteY6" fmla="*/ 290540 h 1254296"/>
                <a:gd name="connsiteX7" fmla="*/ 18674 w 256892"/>
                <a:gd name="connsiteY7" fmla="*/ 30857 h 1254296"/>
                <a:gd name="connsiteX0" fmla="*/ 18674 w 256892"/>
                <a:gd name="connsiteY0" fmla="*/ 30857 h 1238309"/>
                <a:gd name="connsiteX1" fmla="*/ 127021 w 256892"/>
                <a:gd name="connsiteY1" fmla="*/ 7980 h 1238309"/>
                <a:gd name="connsiteX2" fmla="*/ 244893 w 256892"/>
                <a:gd name="connsiteY2" fmla="*/ 11807 h 1238309"/>
                <a:gd name="connsiteX3" fmla="*/ 219890 w 256892"/>
                <a:gd name="connsiteY3" fmla="*/ 283396 h 1238309"/>
                <a:gd name="connsiteX4" fmla="*/ 136546 w 256892"/>
                <a:gd name="connsiteY4" fmla="*/ 1097783 h 1238309"/>
                <a:gd name="connsiteX5" fmla="*/ 43678 w 256892"/>
                <a:gd name="connsiteY5" fmla="*/ 1182446 h 1238309"/>
                <a:gd name="connsiteX6" fmla="*/ 814 w 256892"/>
                <a:gd name="connsiteY6" fmla="*/ 290540 h 1238309"/>
                <a:gd name="connsiteX7" fmla="*/ 18674 w 256892"/>
                <a:gd name="connsiteY7" fmla="*/ 30857 h 1238309"/>
                <a:gd name="connsiteX0" fmla="*/ 18674 w 256892"/>
                <a:gd name="connsiteY0" fmla="*/ 30857 h 1209642"/>
                <a:gd name="connsiteX1" fmla="*/ 127021 w 256892"/>
                <a:gd name="connsiteY1" fmla="*/ 7980 h 1209642"/>
                <a:gd name="connsiteX2" fmla="*/ 244893 w 256892"/>
                <a:gd name="connsiteY2" fmla="*/ 11807 h 1209642"/>
                <a:gd name="connsiteX3" fmla="*/ 219890 w 256892"/>
                <a:gd name="connsiteY3" fmla="*/ 283396 h 1209642"/>
                <a:gd name="connsiteX4" fmla="*/ 136546 w 256892"/>
                <a:gd name="connsiteY4" fmla="*/ 1097783 h 1209642"/>
                <a:gd name="connsiteX5" fmla="*/ 19866 w 256892"/>
                <a:gd name="connsiteY5" fmla="*/ 1144346 h 1209642"/>
                <a:gd name="connsiteX6" fmla="*/ 814 w 256892"/>
                <a:gd name="connsiteY6" fmla="*/ 290540 h 1209642"/>
                <a:gd name="connsiteX7" fmla="*/ 18674 w 256892"/>
                <a:gd name="connsiteY7" fmla="*/ 30857 h 1209642"/>
                <a:gd name="connsiteX0" fmla="*/ 18674 w 256892"/>
                <a:gd name="connsiteY0" fmla="*/ 30857 h 1154205"/>
                <a:gd name="connsiteX1" fmla="*/ 127021 w 256892"/>
                <a:gd name="connsiteY1" fmla="*/ 7980 h 1154205"/>
                <a:gd name="connsiteX2" fmla="*/ 244893 w 256892"/>
                <a:gd name="connsiteY2" fmla="*/ 11807 h 1154205"/>
                <a:gd name="connsiteX3" fmla="*/ 219890 w 256892"/>
                <a:gd name="connsiteY3" fmla="*/ 283396 h 1154205"/>
                <a:gd name="connsiteX4" fmla="*/ 136546 w 256892"/>
                <a:gd name="connsiteY4" fmla="*/ 1097783 h 1154205"/>
                <a:gd name="connsiteX5" fmla="*/ 19866 w 256892"/>
                <a:gd name="connsiteY5" fmla="*/ 1144346 h 1154205"/>
                <a:gd name="connsiteX6" fmla="*/ 814 w 256892"/>
                <a:gd name="connsiteY6" fmla="*/ 290540 h 1154205"/>
                <a:gd name="connsiteX7" fmla="*/ 18674 w 256892"/>
                <a:gd name="connsiteY7" fmla="*/ 30857 h 1154205"/>
                <a:gd name="connsiteX0" fmla="*/ 18674 w 256892"/>
                <a:gd name="connsiteY0" fmla="*/ 30857 h 1243818"/>
                <a:gd name="connsiteX1" fmla="*/ 127021 w 256892"/>
                <a:gd name="connsiteY1" fmla="*/ 7980 h 1243818"/>
                <a:gd name="connsiteX2" fmla="*/ 244893 w 256892"/>
                <a:gd name="connsiteY2" fmla="*/ 11807 h 1243818"/>
                <a:gd name="connsiteX3" fmla="*/ 219890 w 256892"/>
                <a:gd name="connsiteY3" fmla="*/ 283396 h 1243818"/>
                <a:gd name="connsiteX4" fmla="*/ 100828 w 256892"/>
                <a:gd name="connsiteY4" fmla="*/ 1173983 h 1243818"/>
                <a:gd name="connsiteX5" fmla="*/ 19866 w 256892"/>
                <a:gd name="connsiteY5" fmla="*/ 1144346 h 1243818"/>
                <a:gd name="connsiteX6" fmla="*/ 814 w 256892"/>
                <a:gd name="connsiteY6" fmla="*/ 290540 h 1243818"/>
                <a:gd name="connsiteX7" fmla="*/ 18674 w 256892"/>
                <a:gd name="connsiteY7" fmla="*/ 30857 h 1243818"/>
                <a:gd name="connsiteX0" fmla="*/ 18674 w 256892"/>
                <a:gd name="connsiteY0" fmla="*/ 30857 h 1226772"/>
                <a:gd name="connsiteX1" fmla="*/ 127021 w 256892"/>
                <a:gd name="connsiteY1" fmla="*/ 7980 h 1226772"/>
                <a:gd name="connsiteX2" fmla="*/ 244893 w 256892"/>
                <a:gd name="connsiteY2" fmla="*/ 11807 h 1226772"/>
                <a:gd name="connsiteX3" fmla="*/ 219890 w 256892"/>
                <a:gd name="connsiteY3" fmla="*/ 283396 h 1226772"/>
                <a:gd name="connsiteX4" fmla="*/ 100828 w 256892"/>
                <a:gd name="connsiteY4" fmla="*/ 1173983 h 1226772"/>
                <a:gd name="connsiteX5" fmla="*/ 19866 w 256892"/>
                <a:gd name="connsiteY5" fmla="*/ 1144346 h 1226772"/>
                <a:gd name="connsiteX6" fmla="*/ 814 w 256892"/>
                <a:gd name="connsiteY6" fmla="*/ 290540 h 1226772"/>
                <a:gd name="connsiteX7" fmla="*/ 18674 w 256892"/>
                <a:gd name="connsiteY7" fmla="*/ 30857 h 1226772"/>
                <a:gd name="connsiteX0" fmla="*/ 18674 w 256892"/>
                <a:gd name="connsiteY0" fmla="*/ 30857 h 1226772"/>
                <a:gd name="connsiteX1" fmla="*/ 127021 w 256892"/>
                <a:gd name="connsiteY1" fmla="*/ 7980 h 1226772"/>
                <a:gd name="connsiteX2" fmla="*/ 244893 w 256892"/>
                <a:gd name="connsiteY2" fmla="*/ 11807 h 1226772"/>
                <a:gd name="connsiteX3" fmla="*/ 219890 w 256892"/>
                <a:gd name="connsiteY3" fmla="*/ 283396 h 1226772"/>
                <a:gd name="connsiteX4" fmla="*/ 100828 w 256892"/>
                <a:gd name="connsiteY4" fmla="*/ 1173983 h 1226772"/>
                <a:gd name="connsiteX5" fmla="*/ 19866 w 256892"/>
                <a:gd name="connsiteY5" fmla="*/ 1144346 h 1226772"/>
                <a:gd name="connsiteX6" fmla="*/ 814 w 256892"/>
                <a:gd name="connsiteY6" fmla="*/ 290540 h 1226772"/>
                <a:gd name="connsiteX7" fmla="*/ 18674 w 256892"/>
                <a:gd name="connsiteY7" fmla="*/ 30857 h 1226772"/>
                <a:gd name="connsiteX0" fmla="*/ 123590 w 361808"/>
                <a:gd name="connsiteY0" fmla="*/ 61450 h 1226646"/>
                <a:gd name="connsiteX1" fmla="*/ 231937 w 361808"/>
                <a:gd name="connsiteY1" fmla="*/ 38573 h 1226646"/>
                <a:gd name="connsiteX2" fmla="*/ 349809 w 361808"/>
                <a:gd name="connsiteY2" fmla="*/ 42400 h 1226646"/>
                <a:gd name="connsiteX3" fmla="*/ 324806 w 361808"/>
                <a:gd name="connsiteY3" fmla="*/ 313989 h 1226646"/>
                <a:gd name="connsiteX4" fmla="*/ 205744 w 361808"/>
                <a:gd name="connsiteY4" fmla="*/ 1204576 h 1226646"/>
                <a:gd name="connsiteX5" fmla="*/ 124782 w 361808"/>
                <a:gd name="connsiteY5" fmla="*/ 1174939 h 1226646"/>
                <a:gd name="connsiteX6" fmla="*/ 94 w 361808"/>
                <a:gd name="connsiteY6" fmla="*/ 790175 h 1226646"/>
                <a:gd name="connsiteX7" fmla="*/ 123590 w 361808"/>
                <a:gd name="connsiteY7" fmla="*/ 61450 h 1226646"/>
                <a:gd name="connsiteX0" fmla="*/ 123590 w 351475"/>
                <a:gd name="connsiteY0" fmla="*/ 64204 h 1229400"/>
                <a:gd name="connsiteX1" fmla="*/ 231937 w 351475"/>
                <a:gd name="connsiteY1" fmla="*/ 41327 h 1229400"/>
                <a:gd name="connsiteX2" fmla="*/ 349809 w 351475"/>
                <a:gd name="connsiteY2" fmla="*/ 45154 h 1229400"/>
                <a:gd name="connsiteX3" fmla="*/ 293507 w 351475"/>
                <a:gd name="connsiteY3" fmla="*/ 627188 h 1229400"/>
                <a:gd name="connsiteX4" fmla="*/ 205744 w 351475"/>
                <a:gd name="connsiteY4" fmla="*/ 1207330 h 1229400"/>
                <a:gd name="connsiteX5" fmla="*/ 124782 w 351475"/>
                <a:gd name="connsiteY5" fmla="*/ 1177693 h 1229400"/>
                <a:gd name="connsiteX6" fmla="*/ 94 w 351475"/>
                <a:gd name="connsiteY6" fmla="*/ 792929 h 1229400"/>
                <a:gd name="connsiteX7" fmla="*/ 123590 w 351475"/>
                <a:gd name="connsiteY7" fmla="*/ 64204 h 1229400"/>
                <a:gd name="connsiteX0" fmla="*/ 123590 w 350045"/>
                <a:gd name="connsiteY0" fmla="*/ 73817 h 1239013"/>
                <a:gd name="connsiteX1" fmla="*/ 231937 w 350045"/>
                <a:gd name="connsiteY1" fmla="*/ 50940 h 1239013"/>
                <a:gd name="connsiteX2" fmla="*/ 349809 w 350045"/>
                <a:gd name="connsiteY2" fmla="*/ 54767 h 1239013"/>
                <a:gd name="connsiteX3" fmla="*/ 260251 w 350045"/>
                <a:gd name="connsiteY3" fmla="*/ 766716 h 1239013"/>
                <a:gd name="connsiteX4" fmla="*/ 205744 w 350045"/>
                <a:gd name="connsiteY4" fmla="*/ 1216943 h 1239013"/>
                <a:gd name="connsiteX5" fmla="*/ 124782 w 350045"/>
                <a:gd name="connsiteY5" fmla="*/ 1187306 h 1239013"/>
                <a:gd name="connsiteX6" fmla="*/ 94 w 350045"/>
                <a:gd name="connsiteY6" fmla="*/ 802542 h 1239013"/>
                <a:gd name="connsiteX7" fmla="*/ 123590 w 350045"/>
                <a:gd name="connsiteY7" fmla="*/ 73817 h 1239013"/>
                <a:gd name="connsiteX0" fmla="*/ 123590 w 350019"/>
                <a:gd name="connsiteY0" fmla="*/ 73817 h 1239013"/>
                <a:gd name="connsiteX1" fmla="*/ 231937 w 350019"/>
                <a:gd name="connsiteY1" fmla="*/ 50940 h 1239013"/>
                <a:gd name="connsiteX2" fmla="*/ 349809 w 350019"/>
                <a:gd name="connsiteY2" fmla="*/ 54767 h 1239013"/>
                <a:gd name="connsiteX3" fmla="*/ 260251 w 350019"/>
                <a:gd name="connsiteY3" fmla="*/ 766716 h 1239013"/>
                <a:gd name="connsiteX4" fmla="*/ 294034 w 350019"/>
                <a:gd name="connsiteY4" fmla="*/ 1166009 h 1239013"/>
                <a:gd name="connsiteX5" fmla="*/ 205744 w 350019"/>
                <a:gd name="connsiteY5" fmla="*/ 1216943 h 1239013"/>
                <a:gd name="connsiteX6" fmla="*/ 124782 w 350019"/>
                <a:gd name="connsiteY6" fmla="*/ 1187306 h 1239013"/>
                <a:gd name="connsiteX7" fmla="*/ 94 w 350019"/>
                <a:gd name="connsiteY7" fmla="*/ 802542 h 1239013"/>
                <a:gd name="connsiteX8" fmla="*/ 123590 w 350019"/>
                <a:gd name="connsiteY8" fmla="*/ 73817 h 1239013"/>
                <a:gd name="connsiteX0" fmla="*/ 123590 w 350019"/>
                <a:gd name="connsiteY0" fmla="*/ 73817 h 1259563"/>
                <a:gd name="connsiteX1" fmla="*/ 231937 w 350019"/>
                <a:gd name="connsiteY1" fmla="*/ 50940 h 1259563"/>
                <a:gd name="connsiteX2" fmla="*/ 349809 w 350019"/>
                <a:gd name="connsiteY2" fmla="*/ 54767 h 1259563"/>
                <a:gd name="connsiteX3" fmla="*/ 260251 w 350019"/>
                <a:gd name="connsiteY3" fmla="*/ 766716 h 1259563"/>
                <a:gd name="connsiteX4" fmla="*/ 294034 w 350019"/>
                <a:gd name="connsiteY4" fmla="*/ 1166009 h 1259563"/>
                <a:gd name="connsiteX5" fmla="*/ 217482 w 350019"/>
                <a:gd name="connsiteY5" fmla="*/ 1245625 h 1259563"/>
                <a:gd name="connsiteX6" fmla="*/ 124782 w 350019"/>
                <a:gd name="connsiteY6" fmla="*/ 1187306 h 1259563"/>
                <a:gd name="connsiteX7" fmla="*/ 94 w 350019"/>
                <a:gd name="connsiteY7" fmla="*/ 802542 h 1259563"/>
                <a:gd name="connsiteX8" fmla="*/ 123590 w 350019"/>
                <a:gd name="connsiteY8" fmla="*/ 73817 h 1259563"/>
                <a:gd name="connsiteX0" fmla="*/ 123590 w 350019"/>
                <a:gd name="connsiteY0" fmla="*/ 73817 h 1302813"/>
                <a:gd name="connsiteX1" fmla="*/ 231937 w 350019"/>
                <a:gd name="connsiteY1" fmla="*/ 50940 h 1302813"/>
                <a:gd name="connsiteX2" fmla="*/ 349809 w 350019"/>
                <a:gd name="connsiteY2" fmla="*/ 54767 h 1302813"/>
                <a:gd name="connsiteX3" fmla="*/ 260251 w 350019"/>
                <a:gd name="connsiteY3" fmla="*/ 766716 h 1302813"/>
                <a:gd name="connsiteX4" fmla="*/ 294034 w 350019"/>
                <a:gd name="connsiteY4" fmla="*/ 1166009 h 1302813"/>
                <a:gd name="connsiteX5" fmla="*/ 217482 w 350019"/>
                <a:gd name="connsiteY5" fmla="*/ 1245625 h 1302813"/>
                <a:gd name="connsiteX6" fmla="*/ 134564 w 350019"/>
                <a:gd name="connsiteY6" fmla="*/ 1269979 h 1302813"/>
                <a:gd name="connsiteX7" fmla="*/ 94 w 350019"/>
                <a:gd name="connsiteY7" fmla="*/ 802542 h 1302813"/>
                <a:gd name="connsiteX8" fmla="*/ 123590 w 350019"/>
                <a:gd name="connsiteY8" fmla="*/ 73817 h 1302813"/>
                <a:gd name="connsiteX0" fmla="*/ 123590 w 350019"/>
                <a:gd name="connsiteY0" fmla="*/ 73817 h 1302813"/>
                <a:gd name="connsiteX1" fmla="*/ 231937 w 350019"/>
                <a:gd name="connsiteY1" fmla="*/ 50940 h 1302813"/>
                <a:gd name="connsiteX2" fmla="*/ 349809 w 350019"/>
                <a:gd name="connsiteY2" fmla="*/ 54767 h 1302813"/>
                <a:gd name="connsiteX3" fmla="*/ 260251 w 350019"/>
                <a:gd name="connsiteY3" fmla="*/ 766716 h 1302813"/>
                <a:gd name="connsiteX4" fmla="*/ 305772 w 350019"/>
                <a:gd name="connsiteY4" fmla="*/ 1194692 h 1302813"/>
                <a:gd name="connsiteX5" fmla="*/ 217482 w 350019"/>
                <a:gd name="connsiteY5" fmla="*/ 1245625 h 1302813"/>
                <a:gd name="connsiteX6" fmla="*/ 134564 w 350019"/>
                <a:gd name="connsiteY6" fmla="*/ 1269979 h 1302813"/>
                <a:gd name="connsiteX7" fmla="*/ 94 w 350019"/>
                <a:gd name="connsiteY7" fmla="*/ 802542 h 1302813"/>
                <a:gd name="connsiteX8" fmla="*/ 123590 w 350019"/>
                <a:gd name="connsiteY8" fmla="*/ 73817 h 1302813"/>
                <a:gd name="connsiteX0" fmla="*/ 123590 w 353484"/>
                <a:gd name="connsiteY0" fmla="*/ 73817 h 1325369"/>
                <a:gd name="connsiteX1" fmla="*/ 231937 w 353484"/>
                <a:gd name="connsiteY1" fmla="*/ 50940 h 1325369"/>
                <a:gd name="connsiteX2" fmla="*/ 349809 w 353484"/>
                <a:gd name="connsiteY2" fmla="*/ 54767 h 1325369"/>
                <a:gd name="connsiteX3" fmla="*/ 260251 w 353484"/>
                <a:gd name="connsiteY3" fmla="*/ 766716 h 1325369"/>
                <a:gd name="connsiteX4" fmla="*/ 352992 w 353484"/>
                <a:gd name="connsiteY4" fmla="*/ 1305610 h 1325369"/>
                <a:gd name="connsiteX5" fmla="*/ 217482 w 353484"/>
                <a:gd name="connsiteY5" fmla="*/ 1245625 h 1325369"/>
                <a:gd name="connsiteX6" fmla="*/ 134564 w 353484"/>
                <a:gd name="connsiteY6" fmla="*/ 1269979 h 1325369"/>
                <a:gd name="connsiteX7" fmla="*/ 94 w 353484"/>
                <a:gd name="connsiteY7" fmla="*/ 802542 h 1325369"/>
                <a:gd name="connsiteX8" fmla="*/ 123590 w 353484"/>
                <a:gd name="connsiteY8" fmla="*/ 73817 h 1325369"/>
                <a:gd name="connsiteX0" fmla="*/ 123590 w 353484"/>
                <a:gd name="connsiteY0" fmla="*/ 73817 h 1396313"/>
                <a:gd name="connsiteX1" fmla="*/ 231937 w 353484"/>
                <a:gd name="connsiteY1" fmla="*/ 50940 h 1396313"/>
                <a:gd name="connsiteX2" fmla="*/ 349809 w 353484"/>
                <a:gd name="connsiteY2" fmla="*/ 54767 h 1396313"/>
                <a:gd name="connsiteX3" fmla="*/ 260251 w 353484"/>
                <a:gd name="connsiteY3" fmla="*/ 766716 h 1396313"/>
                <a:gd name="connsiteX4" fmla="*/ 352992 w 353484"/>
                <a:gd name="connsiteY4" fmla="*/ 1305610 h 1396313"/>
                <a:gd name="connsiteX5" fmla="*/ 217482 w 353484"/>
                <a:gd name="connsiteY5" fmla="*/ 1245625 h 1396313"/>
                <a:gd name="connsiteX6" fmla="*/ 169557 w 353484"/>
                <a:gd name="connsiteY6" fmla="*/ 1378542 h 1396313"/>
                <a:gd name="connsiteX7" fmla="*/ 94 w 353484"/>
                <a:gd name="connsiteY7" fmla="*/ 802542 h 1396313"/>
                <a:gd name="connsiteX8" fmla="*/ 123590 w 353484"/>
                <a:gd name="connsiteY8" fmla="*/ 73817 h 1396313"/>
                <a:gd name="connsiteX0" fmla="*/ 123590 w 353484"/>
                <a:gd name="connsiteY0" fmla="*/ 73817 h 1427740"/>
                <a:gd name="connsiteX1" fmla="*/ 231937 w 353484"/>
                <a:gd name="connsiteY1" fmla="*/ 50940 h 1427740"/>
                <a:gd name="connsiteX2" fmla="*/ 349809 w 353484"/>
                <a:gd name="connsiteY2" fmla="*/ 54767 h 1427740"/>
                <a:gd name="connsiteX3" fmla="*/ 260251 w 353484"/>
                <a:gd name="connsiteY3" fmla="*/ 766716 h 1427740"/>
                <a:gd name="connsiteX4" fmla="*/ 352992 w 353484"/>
                <a:gd name="connsiteY4" fmla="*/ 1305610 h 1427740"/>
                <a:gd name="connsiteX5" fmla="*/ 280278 w 353484"/>
                <a:gd name="connsiteY5" fmla="*/ 1377284 h 1427740"/>
                <a:gd name="connsiteX6" fmla="*/ 169557 w 353484"/>
                <a:gd name="connsiteY6" fmla="*/ 1378542 h 1427740"/>
                <a:gd name="connsiteX7" fmla="*/ 94 w 353484"/>
                <a:gd name="connsiteY7" fmla="*/ 802542 h 1427740"/>
                <a:gd name="connsiteX8" fmla="*/ 123590 w 353484"/>
                <a:gd name="connsiteY8" fmla="*/ 73817 h 1427740"/>
                <a:gd name="connsiteX0" fmla="*/ 123590 w 353484"/>
                <a:gd name="connsiteY0" fmla="*/ 73817 h 1429176"/>
                <a:gd name="connsiteX1" fmla="*/ 231937 w 353484"/>
                <a:gd name="connsiteY1" fmla="*/ 50940 h 1429176"/>
                <a:gd name="connsiteX2" fmla="*/ 349809 w 353484"/>
                <a:gd name="connsiteY2" fmla="*/ 54767 h 1429176"/>
                <a:gd name="connsiteX3" fmla="*/ 260251 w 353484"/>
                <a:gd name="connsiteY3" fmla="*/ 766716 h 1429176"/>
                <a:gd name="connsiteX4" fmla="*/ 352992 w 353484"/>
                <a:gd name="connsiteY4" fmla="*/ 1305610 h 1429176"/>
                <a:gd name="connsiteX5" fmla="*/ 280278 w 353484"/>
                <a:gd name="connsiteY5" fmla="*/ 1377284 h 1429176"/>
                <a:gd name="connsiteX6" fmla="*/ 158546 w 353484"/>
                <a:gd name="connsiteY6" fmla="*/ 1380662 h 1429176"/>
                <a:gd name="connsiteX7" fmla="*/ 94 w 353484"/>
                <a:gd name="connsiteY7" fmla="*/ 802542 h 1429176"/>
                <a:gd name="connsiteX8" fmla="*/ 123590 w 353484"/>
                <a:gd name="connsiteY8" fmla="*/ 73817 h 1429176"/>
                <a:gd name="connsiteX0" fmla="*/ 123590 w 353484"/>
                <a:gd name="connsiteY0" fmla="*/ 73817 h 1448256"/>
                <a:gd name="connsiteX1" fmla="*/ 231937 w 353484"/>
                <a:gd name="connsiteY1" fmla="*/ 50940 h 1448256"/>
                <a:gd name="connsiteX2" fmla="*/ 349809 w 353484"/>
                <a:gd name="connsiteY2" fmla="*/ 54767 h 1448256"/>
                <a:gd name="connsiteX3" fmla="*/ 260251 w 353484"/>
                <a:gd name="connsiteY3" fmla="*/ 766716 h 1448256"/>
                <a:gd name="connsiteX4" fmla="*/ 352992 w 353484"/>
                <a:gd name="connsiteY4" fmla="*/ 1305610 h 1448256"/>
                <a:gd name="connsiteX5" fmla="*/ 280278 w 353484"/>
                <a:gd name="connsiteY5" fmla="*/ 1377284 h 1448256"/>
                <a:gd name="connsiteX6" fmla="*/ 167487 w 353484"/>
                <a:gd name="connsiteY6" fmla="*/ 1436160 h 1448256"/>
                <a:gd name="connsiteX7" fmla="*/ 158546 w 353484"/>
                <a:gd name="connsiteY7" fmla="*/ 1380662 h 1448256"/>
                <a:gd name="connsiteX8" fmla="*/ 94 w 353484"/>
                <a:gd name="connsiteY8" fmla="*/ 802542 h 1448256"/>
                <a:gd name="connsiteX9" fmla="*/ 123590 w 353484"/>
                <a:gd name="connsiteY9" fmla="*/ 73817 h 1448256"/>
                <a:gd name="connsiteX0" fmla="*/ 123590 w 353484"/>
                <a:gd name="connsiteY0" fmla="*/ 73817 h 1451734"/>
                <a:gd name="connsiteX1" fmla="*/ 231937 w 353484"/>
                <a:gd name="connsiteY1" fmla="*/ 50940 h 1451734"/>
                <a:gd name="connsiteX2" fmla="*/ 349809 w 353484"/>
                <a:gd name="connsiteY2" fmla="*/ 54767 h 1451734"/>
                <a:gd name="connsiteX3" fmla="*/ 260251 w 353484"/>
                <a:gd name="connsiteY3" fmla="*/ 766716 h 1451734"/>
                <a:gd name="connsiteX4" fmla="*/ 352992 w 353484"/>
                <a:gd name="connsiteY4" fmla="*/ 1305610 h 1451734"/>
                <a:gd name="connsiteX5" fmla="*/ 280278 w 353484"/>
                <a:gd name="connsiteY5" fmla="*/ 1377284 h 1451734"/>
                <a:gd name="connsiteX6" fmla="*/ 158226 w 353484"/>
                <a:gd name="connsiteY6" fmla="*/ 1441952 h 1451734"/>
                <a:gd name="connsiteX7" fmla="*/ 158546 w 353484"/>
                <a:gd name="connsiteY7" fmla="*/ 1380662 h 1451734"/>
                <a:gd name="connsiteX8" fmla="*/ 94 w 353484"/>
                <a:gd name="connsiteY8" fmla="*/ 802542 h 1451734"/>
                <a:gd name="connsiteX9" fmla="*/ 123590 w 353484"/>
                <a:gd name="connsiteY9" fmla="*/ 73817 h 1451734"/>
                <a:gd name="connsiteX0" fmla="*/ 123590 w 353484"/>
                <a:gd name="connsiteY0" fmla="*/ 73817 h 1451734"/>
                <a:gd name="connsiteX1" fmla="*/ 231937 w 353484"/>
                <a:gd name="connsiteY1" fmla="*/ 50940 h 1451734"/>
                <a:gd name="connsiteX2" fmla="*/ 349809 w 353484"/>
                <a:gd name="connsiteY2" fmla="*/ 54767 h 1451734"/>
                <a:gd name="connsiteX3" fmla="*/ 260251 w 353484"/>
                <a:gd name="connsiteY3" fmla="*/ 766716 h 1451734"/>
                <a:gd name="connsiteX4" fmla="*/ 352992 w 353484"/>
                <a:gd name="connsiteY4" fmla="*/ 1305610 h 1451734"/>
                <a:gd name="connsiteX5" fmla="*/ 280278 w 353484"/>
                <a:gd name="connsiteY5" fmla="*/ 1377284 h 1451734"/>
                <a:gd name="connsiteX6" fmla="*/ 158226 w 353484"/>
                <a:gd name="connsiteY6" fmla="*/ 1441952 h 1451734"/>
                <a:gd name="connsiteX7" fmla="*/ 158546 w 353484"/>
                <a:gd name="connsiteY7" fmla="*/ 1380662 h 1451734"/>
                <a:gd name="connsiteX8" fmla="*/ 94 w 353484"/>
                <a:gd name="connsiteY8" fmla="*/ 802542 h 1451734"/>
                <a:gd name="connsiteX9" fmla="*/ 123590 w 353484"/>
                <a:gd name="connsiteY9" fmla="*/ 73817 h 1451734"/>
                <a:gd name="connsiteX0" fmla="*/ 123590 w 353484"/>
                <a:gd name="connsiteY0" fmla="*/ 73817 h 1441962"/>
                <a:gd name="connsiteX1" fmla="*/ 231937 w 353484"/>
                <a:gd name="connsiteY1" fmla="*/ 50940 h 1441962"/>
                <a:gd name="connsiteX2" fmla="*/ 349809 w 353484"/>
                <a:gd name="connsiteY2" fmla="*/ 54767 h 1441962"/>
                <a:gd name="connsiteX3" fmla="*/ 260251 w 353484"/>
                <a:gd name="connsiteY3" fmla="*/ 766716 h 1441962"/>
                <a:gd name="connsiteX4" fmla="*/ 352992 w 353484"/>
                <a:gd name="connsiteY4" fmla="*/ 1305610 h 1441962"/>
                <a:gd name="connsiteX5" fmla="*/ 280278 w 353484"/>
                <a:gd name="connsiteY5" fmla="*/ 1377284 h 1441962"/>
                <a:gd name="connsiteX6" fmla="*/ 158226 w 353484"/>
                <a:gd name="connsiteY6" fmla="*/ 1441952 h 1441962"/>
                <a:gd name="connsiteX7" fmla="*/ 158546 w 353484"/>
                <a:gd name="connsiteY7" fmla="*/ 1380662 h 1441962"/>
                <a:gd name="connsiteX8" fmla="*/ 94 w 353484"/>
                <a:gd name="connsiteY8" fmla="*/ 802542 h 1441962"/>
                <a:gd name="connsiteX9" fmla="*/ 123590 w 353484"/>
                <a:gd name="connsiteY9" fmla="*/ 73817 h 1441962"/>
                <a:gd name="connsiteX0" fmla="*/ 123590 w 353485"/>
                <a:gd name="connsiteY0" fmla="*/ 73817 h 1441962"/>
                <a:gd name="connsiteX1" fmla="*/ 231937 w 353485"/>
                <a:gd name="connsiteY1" fmla="*/ 50940 h 1441962"/>
                <a:gd name="connsiteX2" fmla="*/ 349809 w 353485"/>
                <a:gd name="connsiteY2" fmla="*/ 54767 h 1441962"/>
                <a:gd name="connsiteX3" fmla="*/ 260251 w 353485"/>
                <a:gd name="connsiteY3" fmla="*/ 766716 h 1441962"/>
                <a:gd name="connsiteX4" fmla="*/ 352993 w 353485"/>
                <a:gd name="connsiteY4" fmla="*/ 1305610 h 1441962"/>
                <a:gd name="connsiteX5" fmla="*/ 280278 w 353485"/>
                <a:gd name="connsiteY5" fmla="*/ 1377284 h 1441962"/>
                <a:gd name="connsiteX6" fmla="*/ 158226 w 353485"/>
                <a:gd name="connsiteY6" fmla="*/ 1441952 h 1441962"/>
                <a:gd name="connsiteX7" fmla="*/ 158546 w 353485"/>
                <a:gd name="connsiteY7" fmla="*/ 1380662 h 1441962"/>
                <a:gd name="connsiteX8" fmla="*/ 94 w 353485"/>
                <a:gd name="connsiteY8" fmla="*/ 802542 h 1441962"/>
                <a:gd name="connsiteX9" fmla="*/ 123590 w 353485"/>
                <a:gd name="connsiteY9" fmla="*/ 73817 h 1441962"/>
                <a:gd name="connsiteX0" fmla="*/ 123590 w 387110"/>
                <a:gd name="connsiteY0" fmla="*/ 73817 h 1441962"/>
                <a:gd name="connsiteX1" fmla="*/ 231937 w 387110"/>
                <a:gd name="connsiteY1" fmla="*/ 50940 h 1441962"/>
                <a:gd name="connsiteX2" fmla="*/ 349809 w 387110"/>
                <a:gd name="connsiteY2" fmla="*/ 54767 h 1441962"/>
                <a:gd name="connsiteX3" fmla="*/ 260251 w 387110"/>
                <a:gd name="connsiteY3" fmla="*/ 766716 h 1441962"/>
                <a:gd name="connsiteX4" fmla="*/ 352993 w 387110"/>
                <a:gd name="connsiteY4" fmla="*/ 1305610 h 1441962"/>
                <a:gd name="connsiteX5" fmla="*/ 384114 w 387110"/>
                <a:gd name="connsiteY5" fmla="*/ 1355943 h 1441962"/>
                <a:gd name="connsiteX6" fmla="*/ 280278 w 387110"/>
                <a:gd name="connsiteY6" fmla="*/ 1377284 h 1441962"/>
                <a:gd name="connsiteX7" fmla="*/ 158226 w 387110"/>
                <a:gd name="connsiteY7" fmla="*/ 1441952 h 1441962"/>
                <a:gd name="connsiteX8" fmla="*/ 158546 w 387110"/>
                <a:gd name="connsiteY8" fmla="*/ 1380662 h 1441962"/>
                <a:gd name="connsiteX9" fmla="*/ 94 w 387110"/>
                <a:gd name="connsiteY9" fmla="*/ 802542 h 1441962"/>
                <a:gd name="connsiteX10" fmla="*/ 123590 w 387110"/>
                <a:gd name="connsiteY10" fmla="*/ 73817 h 1441962"/>
                <a:gd name="connsiteX0" fmla="*/ 123590 w 387197"/>
                <a:gd name="connsiteY0" fmla="*/ 73817 h 1441962"/>
                <a:gd name="connsiteX1" fmla="*/ 231937 w 387197"/>
                <a:gd name="connsiteY1" fmla="*/ 50940 h 1441962"/>
                <a:gd name="connsiteX2" fmla="*/ 349809 w 387197"/>
                <a:gd name="connsiteY2" fmla="*/ 54767 h 1441962"/>
                <a:gd name="connsiteX3" fmla="*/ 260251 w 387197"/>
                <a:gd name="connsiteY3" fmla="*/ 766716 h 1441962"/>
                <a:gd name="connsiteX4" fmla="*/ 354073 w 387197"/>
                <a:gd name="connsiteY4" fmla="*/ 1272538 h 1441962"/>
                <a:gd name="connsiteX5" fmla="*/ 384114 w 387197"/>
                <a:gd name="connsiteY5" fmla="*/ 1355943 h 1441962"/>
                <a:gd name="connsiteX6" fmla="*/ 280278 w 387197"/>
                <a:gd name="connsiteY6" fmla="*/ 1377284 h 1441962"/>
                <a:gd name="connsiteX7" fmla="*/ 158226 w 387197"/>
                <a:gd name="connsiteY7" fmla="*/ 1441952 h 1441962"/>
                <a:gd name="connsiteX8" fmla="*/ 158546 w 387197"/>
                <a:gd name="connsiteY8" fmla="*/ 1380662 h 1441962"/>
                <a:gd name="connsiteX9" fmla="*/ 94 w 387197"/>
                <a:gd name="connsiteY9" fmla="*/ 802542 h 1441962"/>
                <a:gd name="connsiteX10" fmla="*/ 123590 w 387197"/>
                <a:gd name="connsiteY10" fmla="*/ 73817 h 1441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197" h="1441962">
                  <a:moveTo>
                    <a:pt x="123590" y="73817"/>
                  </a:moveTo>
                  <a:cubicBezTo>
                    <a:pt x="162231" y="-51450"/>
                    <a:pt x="194234" y="54115"/>
                    <a:pt x="231937" y="50940"/>
                  </a:cubicBezTo>
                  <a:cubicBezTo>
                    <a:pt x="269640" y="47765"/>
                    <a:pt x="345090" y="-64529"/>
                    <a:pt x="349809" y="54767"/>
                  </a:cubicBezTo>
                  <a:cubicBezTo>
                    <a:pt x="354528" y="174063"/>
                    <a:pt x="278350" y="607942"/>
                    <a:pt x="260251" y="766716"/>
                  </a:cubicBezTo>
                  <a:cubicBezTo>
                    <a:pt x="242152" y="925490"/>
                    <a:pt x="338363" y="1177124"/>
                    <a:pt x="354073" y="1272538"/>
                  </a:cubicBezTo>
                  <a:cubicBezTo>
                    <a:pt x="369783" y="1367953"/>
                    <a:pt x="396233" y="1343997"/>
                    <a:pt x="384114" y="1355943"/>
                  </a:cubicBezTo>
                  <a:cubicBezTo>
                    <a:pt x="371995" y="1367889"/>
                    <a:pt x="312992" y="1360159"/>
                    <a:pt x="280278" y="1377284"/>
                  </a:cubicBezTo>
                  <a:cubicBezTo>
                    <a:pt x="247564" y="1394409"/>
                    <a:pt x="187775" y="1435598"/>
                    <a:pt x="158226" y="1441952"/>
                  </a:cubicBezTo>
                  <a:cubicBezTo>
                    <a:pt x="137937" y="1442515"/>
                    <a:pt x="160392" y="1420612"/>
                    <a:pt x="158546" y="1380662"/>
                  </a:cubicBezTo>
                  <a:cubicBezTo>
                    <a:pt x="156700" y="1340712"/>
                    <a:pt x="1086" y="900017"/>
                    <a:pt x="94" y="802542"/>
                  </a:cubicBezTo>
                  <a:cubicBezTo>
                    <a:pt x="-3279" y="709829"/>
                    <a:pt x="84949" y="199084"/>
                    <a:pt x="123590" y="73817"/>
                  </a:cubicBezTo>
                  <a:close/>
                </a:path>
              </a:pathLst>
            </a:cu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63" name="グループ化 162"/>
            <p:cNvGrpSpPr/>
            <p:nvPr/>
          </p:nvGrpSpPr>
          <p:grpSpPr>
            <a:xfrm rot="14467467" flipH="1">
              <a:off x="11494336" y="3933419"/>
              <a:ext cx="307546" cy="1236047"/>
              <a:chOff x="6034091" y="2482393"/>
              <a:chExt cx="515283" cy="2070956"/>
            </a:xfrm>
          </p:grpSpPr>
          <p:sp>
            <p:nvSpPr>
              <p:cNvPr id="176" name="円/楕円 39"/>
              <p:cNvSpPr/>
              <p:nvPr/>
            </p:nvSpPr>
            <p:spPr>
              <a:xfrm rot="1172797">
                <a:off x="6034091" y="4158262"/>
                <a:ext cx="340660" cy="395087"/>
              </a:xfrm>
              <a:custGeom>
                <a:avLst/>
                <a:gdLst>
                  <a:gd name="connsiteX0" fmla="*/ 0 w 347982"/>
                  <a:gd name="connsiteY0" fmla="*/ 194072 h 388144"/>
                  <a:gd name="connsiteX1" fmla="*/ 173991 w 347982"/>
                  <a:gd name="connsiteY1" fmla="*/ 0 h 388144"/>
                  <a:gd name="connsiteX2" fmla="*/ 347982 w 347982"/>
                  <a:gd name="connsiteY2" fmla="*/ 194072 h 388144"/>
                  <a:gd name="connsiteX3" fmla="*/ 173991 w 347982"/>
                  <a:gd name="connsiteY3" fmla="*/ 388144 h 388144"/>
                  <a:gd name="connsiteX4" fmla="*/ 0 w 347982"/>
                  <a:gd name="connsiteY4" fmla="*/ 194072 h 388144"/>
                  <a:gd name="connsiteX0" fmla="*/ 0 w 352838"/>
                  <a:gd name="connsiteY0" fmla="*/ 194072 h 405374"/>
                  <a:gd name="connsiteX1" fmla="*/ 173991 w 352838"/>
                  <a:gd name="connsiteY1" fmla="*/ 0 h 405374"/>
                  <a:gd name="connsiteX2" fmla="*/ 347982 w 352838"/>
                  <a:gd name="connsiteY2" fmla="*/ 194072 h 405374"/>
                  <a:gd name="connsiteX3" fmla="*/ 295253 w 352838"/>
                  <a:gd name="connsiteY3" fmla="*/ 373856 h 405374"/>
                  <a:gd name="connsiteX4" fmla="*/ 173991 w 352838"/>
                  <a:gd name="connsiteY4" fmla="*/ 388144 h 405374"/>
                  <a:gd name="connsiteX5" fmla="*/ 0 w 352838"/>
                  <a:gd name="connsiteY5" fmla="*/ 194072 h 405374"/>
                  <a:gd name="connsiteX0" fmla="*/ 11420 w 364258"/>
                  <a:gd name="connsiteY0" fmla="*/ 194072 h 394917"/>
                  <a:gd name="connsiteX1" fmla="*/ 185411 w 364258"/>
                  <a:gd name="connsiteY1" fmla="*/ 0 h 394917"/>
                  <a:gd name="connsiteX2" fmla="*/ 359402 w 364258"/>
                  <a:gd name="connsiteY2" fmla="*/ 194072 h 394917"/>
                  <a:gd name="connsiteX3" fmla="*/ 306673 w 364258"/>
                  <a:gd name="connsiteY3" fmla="*/ 373856 h 394917"/>
                  <a:gd name="connsiteX4" fmla="*/ 185411 w 364258"/>
                  <a:gd name="connsiteY4" fmla="*/ 388144 h 394917"/>
                  <a:gd name="connsiteX5" fmla="*/ 35210 w 364258"/>
                  <a:gd name="connsiteY5" fmla="*/ 345281 h 394917"/>
                  <a:gd name="connsiteX6" fmla="*/ 11420 w 364258"/>
                  <a:gd name="connsiteY6" fmla="*/ 194072 h 394917"/>
                  <a:gd name="connsiteX0" fmla="*/ 2094 w 354932"/>
                  <a:gd name="connsiteY0" fmla="*/ 196295 h 397140"/>
                  <a:gd name="connsiteX1" fmla="*/ 49697 w 354932"/>
                  <a:gd name="connsiteY1" fmla="*/ 97474 h 397140"/>
                  <a:gd name="connsiteX2" fmla="*/ 176085 w 354932"/>
                  <a:gd name="connsiteY2" fmla="*/ 2223 h 397140"/>
                  <a:gd name="connsiteX3" fmla="*/ 350076 w 354932"/>
                  <a:gd name="connsiteY3" fmla="*/ 196295 h 397140"/>
                  <a:gd name="connsiteX4" fmla="*/ 297347 w 354932"/>
                  <a:gd name="connsiteY4" fmla="*/ 376079 h 397140"/>
                  <a:gd name="connsiteX5" fmla="*/ 176085 w 354932"/>
                  <a:gd name="connsiteY5" fmla="*/ 390367 h 397140"/>
                  <a:gd name="connsiteX6" fmla="*/ 25884 w 354932"/>
                  <a:gd name="connsiteY6" fmla="*/ 347504 h 397140"/>
                  <a:gd name="connsiteX7" fmla="*/ 2094 w 354932"/>
                  <a:gd name="connsiteY7" fmla="*/ 196295 h 397140"/>
                  <a:gd name="connsiteX0" fmla="*/ 2094 w 350146"/>
                  <a:gd name="connsiteY0" fmla="*/ 194242 h 395087"/>
                  <a:gd name="connsiteX1" fmla="*/ 49697 w 350146"/>
                  <a:gd name="connsiteY1" fmla="*/ 95421 h 395087"/>
                  <a:gd name="connsiteX2" fmla="*/ 176085 w 350146"/>
                  <a:gd name="connsiteY2" fmla="*/ 170 h 395087"/>
                  <a:gd name="connsiteX3" fmla="*/ 304490 w 350146"/>
                  <a:gd name="connsiteY3" fmla="*/ 119234 h 395087"/>
                  <a:gd name="connsiteX4" fmla="*/ 350076 w 350146"/>
                  <a:gd name="connsiteY4" fmla="*/ 194242 h 395087"/>
                  <a:gd name="connsiteX5" fmla="*/ 297347 w 350146"/>
                  <a:gd name="connsiteY5" fmla="*/ 374026 h 395087"/>
                  <a:gd name="connsiteX6" fmla="*/ 176085 w 350146"/>
                  <a:gd name="connsiteY6" fmla="*/ 388314 h 395087"/>
                  <a:gd name="connsiteX7" fmla="*/ 25884 w 350146"/>
                  <a:gd name="connsiteY7" fmla="*/ 345451 h 395087"/>
                  <a:gd name="connsiteX8" fmla="*/ 2094 w 350146"/>
                  <a:gd name="connsiteY8" fmla="*/ 194242 h 395087"/>
                  <a:gd name="connsiteX0" fmla="*/ 2094 w 340660"/>
                  <a:gd name="connsiteY0" fmla="*/ 194242 h 395087"/>
                  <a:gd name="connsiteX1" fmla="*/ 49697 w 340660"/>
                  <a:gd name="connsiteY1" fmla="*/ 95421 h 395087"/>
                  <a:gd name="connsiteX2" fmla="*/ 176085 w 340660"/>
                  <a:gd name="connsiteY2" fmla="*/ 170 h 395087"/>
                  <a:gd name="connsiteX3" fmla="*/ 304490 w 340660"/>
                  <a:gd name="connsiteY3" fmla="*/ 119234 h 395087"/>
                  <a:gd name="connsiteX4" fmla="*/ 340551 w 340660"/>
                  <a:gd name="connsiteY4" fmla="*/ 251392 h 395087"/>
                  <a:gd name="connsiteX5" fmla="*/ 297347 w 340660"/>
                  <a:gd name="connsiteY5" fmla="*/ 374026 h 395087"/>
                  <a:gd name="connsiteX6" fmla="*/ 176085 w 340660"/>
                  <a:gd name="connsiteY6" fmla="*/ 388314 h 395087"/>
                  <a:gd name="connsiteX7" fmla="*/ 25884 w 340660"/>
                  <a:gd name="connsiteY7" fmla="*/ 345451 h 395087"/>
                  <a:gd name="connsiteX8" fmla="*/ 2094 w 340660"/>
                  <a:gd name="connsiteY8" fmla="*/ 194242 h 3950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40660" h="395087">
                    <a:moveTo>
                      <a:pt x="2094" y="194242"/>
                    </a:moveTo>
                    <a:cubicBezTo>
                      <a:pt x="6063" y="152570"/>
                      <a:pt x="20699" y="127766"/>
                      <a:pt x="49697" y="95421"/>
                    </a:cubicBezTo>
                    <a:cubicBezTo>
                      <a:pt x="78695" y="63076"/>
                      <a:pt x="133620" y="-3799"/>
                      <a:pt x="176085" y="170"/>
                    </a:cubicBezTo>
                    <a:cubicBezTo>
                      <a:pt x="218551" y="4139"/>
                      <a:pt x="275492" y="86889"/>
                      <a:pt x="304490" y="119234"/>
                    </a:cubicBezTo>
                    <a:cubicBezTo>
                      <a:pt x="333488" y="151579"/>
                      <a:pt x="338964" y="205355"/>
                      <a:pt x="340551" y="251392"/>
                    </a:cubicBezTo>
                    <a:cubicBezTo>
                      <a:pt x="342139" y="297429"/>
                      <a:pt x="326345" y="341681"/>
                      <a:pt x="297347" y="374026"/>
                    </a:cubicBezTo>
                    <a:cubicBezTo>
                      <a:pt x="268349" y="406371"/>
                      <a:pt x="221329" y="393076"/>
                      <a:pt x="176085" y="388314"/>
                    </a:cubicBezTo>
                    <a:cubicBezTo>
                      <a:pt x="130841" y="383552"/>
                      <a:pt x="54882" y="377796"/>
                      <a:pt x="25884" y="345451"/>
                    </a:cubicBezTo>
                    <a:cubicBezTo>
                      <a:pt x="-3114" y="313106"/>
                      <a:pt x="-1875" y="235914"/>
                      <a:pt x="2094" y="194242"/>
                    </a:cubicBezTo>
                    <a:close/>
                  </a:path>
                </a:pathLst>
              </a:custGeom>
              <a:solidFill>
                <a:srgbClr val="FFCC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7" name="円/楕円 24"/>
              <p:cNvSpPr/>
              <p:nvPr/>
            </p:nvSpPr>
            <p:spPr>
              <a:xfrm flipH="1">
                <a:off x="6106907" y="2482393"/>
                <a:ext cx="442467" cy="1865746"/>
              </a:xfrm>
              <a:custGeom>
                <a:avLst/>
                <a:gdLst>
                  <a:gd name="connsiteX0" fmla="*/ 0 w 240506"/>
                  <a:gd name="connsiteY0" fmla="*/ 218140 h 436279"/>
                  <a:gd name="connsiteX1" fmla="*/ 120253 w 240506"/>
                  <a:gd name="connsiteY1" fmla="*/ 0 h 436279"/>
                  <a:gd name="connsiteX2" fmla="*/ 240506 w 240506"/>
                  <a:gd name="connsiteY2" fmla="*/ 218140 h 436279"/>
                  <a:gd name="connsiteX3" fmla="*/ 120253 w 240506"/>
                  <a:gd name="connsiteY3" fmla="*/ 436280 h 436279"/>
                  <a:gd name="connsiteX4" fmla="*/ 0 w 240506"/>
                  <a:gd name="connsiteY4" fmla="*/ 218140 h 436279"/>
                  <a:gd name="connsiteX0" fmla="*/ 0 w 240506"/>
                  <a:gd name="connsiteY0" fmla="*/ 172896 h 391036"/>
                  <a:gd name="connsiteX1" fmla="*/ 120253 w 240506"/>
                  <a:gd name="connsiteY1" fmla="*/ 0 h 391036"/>
                  <a:gd name="connsiteX2" fmla="*/ 240506 w 240506"/>
                  <a:gd name="connsiteY2" fmla="*/ 172896 h 391036"/>
                  <a:gd name="connsiteX3" fmla="*/ 120253 w 240506"/>
                  <a:gd name="connsiteY3" fmla="*/ 391036 h 391036"/>
                  <a:gd name="connsiteX4" fmla="*/ 0 w 240506"/>
                  <a:gd name="connsiteY4" fmla="*/ 172896 h 391036"/>
                  <a:gd name="connsiteX0" fmla="*/ 0 w 190500"/>
                  <a:gd name="connsiteY0" fmla="*/ 72184 h 399313"/>
                  <a:gd name="connsiteX1" fmla="*/ 70247 w 190500"/>
                  <a:gd name="connsiteY1" fmla="*/ 6444 h 399313"/>
                  <a:gd name="connsiteX2" fmla="*/ 190500 w 190500"/>
                  <a:gd name="connsiteY2" fmla="*/ 179340 h 399313"/>
                  <a:gd name="connsiteX3" fmla="*/ 70247 w 190500"/>
                  <a:gd name="connsiteY3" fmla="*/ 397480 h 399313"/>
                  <a:gd name="connsiteX4" fmla="*/ 0 w 190500"/>
                  <a:gd name="connsiteY4" fmla="*/ 72184 h 399313"/>
                  <a:gd name="connsiteX0" fmla="*/ 0 w 178594"/>
                  <a:gd name="connsiteY0" fmla="*/ 73385 h 398690"/>
                  <a:gd name="connsiteX1" fmla="*/ 70247 w 178594"/>
                  <a:gd name="connsiteY1" fmla="*/ 7645 h 398690"/>
                  <a:gd name="connsiteX2" fmla="*/ 178594 w 178594"/>
                  <a:gd name="connsiteY2" fmla="*/ 82910 h 398690"/>
                  <a:gd name="connsiteX3" fmla="*/ 70247 w 178594"/>
                  <a:gd name="connsiteY3" fmla="*/ 398681 h 398690"/>
                  <a:gd name="connsiteX4" fmla="*/ 0 w 178594"/>
                  <a:gd name="connsiteY4" fmla="*/ 73385 h 398690"/>
                  <a:gd name="connsiteX0" fmla="*/ 0 w 178594"/>
                  <a:gd name="connsiteY0" fmla="*/ 68000 h 393305"/>
                  <a:gd name="connsiteX1" fmla="*/ 70247 w 178594"/>
                  <a:gd name="connsiteY1" fmla="*/ 11785 h 393305"/>
                  <a:gd name="connsiteX2" fmla="*/ 178594 w 178594"/>
                  <a:gd name="connsiteY2" fmla="*/ 77525 h 393305"/>
                  <a:gd name="connsiteX3" fmla="*/ 70247 w 178594"/>
                  <a:gd name="connsiteY3" fmla="*/ 393296 h 393305"/>
                  <a:gd name="connsiteX4" fmla="*/ 0 w 178594"/>
                  <a:gd name="connsiteY4" fmla="*/ 68000 h 393305"/>
                  <a:gd name="connsiteX0" fmla="*/ 0 w 207169"/>
                  <a:gd name="connsiteY0" fmla="*/ 86846 h 412177"/>
                  <a:gd name="connsiteX1" fmla="*/ 70247 w 207169"/>
                  <a:gd name="connsiteY1" fmla="*/ 30631 h 412177"/>
                  <a:gd name="connsiteX2" fmla="*/ 207169 w 207169"/>
                  <a:gd name="connsiteY2" fmla="*/ 65414 h 412177"/>
                  <a:gd name="connsiteX3" fmla="*/ 70247 w 207169"/>
                  <a:gd name="connsiteY3" fmla="*/ 412142 h 412177"/>
                  <a:gd name="connsiteX4" fmla="*/ 0 w 207169"/>
                  <a:gd name="connsiteY4" fmla="*/ 86846 h 412177"/>
                  <a:gd name="connsiteX0" fmla="*/ 0 w 207169"/>
                  <a:gd name="connsiteY0" fmla="*/ 67482 h 392813"/>
                  <a:gd name="connsiteX1" fmla="*/ 70247 w 207169"/>
                  <a:gd name="connsiteY1" fmla="*/ 11267 h 392813"/>
                  <a:gd name="connsiteX2" fmla="*/ 207169 w 207169"/>
                  <a:gd name="connsiteY2" fmla="*/ 46050 h 392813"/>
                  <a:gd name="connsiteX3" fmla="*/ 70247 w 207169"/>
                  <a:gd name="connsiteY3" fmla="*/ 392778 h 392813"/>
                  <a:gd name="connsiteX4" fmla="*/ 0 w 207169"/>
                  <a:gd name="connsiteY4" fmla="*/ 67482 h 392813"/>
                  <a:gd name="connsiteX0" fmla="*/ 3919 w 211088"/>
                  <a:gd name="connsiteY0" fmla="*/ 67482 h 392811"/>
                  <a:gd name="connsiteX1" fmla="*/ 74166 w 211088"/>
                  <a:gd name="connsiteY1" fmla="*/ 11267 h 392811"/>
                  <a:gd name="connsiteX2" fmla="*/ 211088 w 211088"/>
                  <a:gd name="connsiteY2" fmla="*/ 46050 h 392811"/>
                  <a:gd name="connsiteX3" fmla="*/ 74166 w 211088"/>
                  <a:gd name="connsiteY3" fmla="*/ 392778 h 392811"/>
                  <a:gd name="connsiteX4" fmla="*/ 3919 w 211088"/>
                  <a:gd name="connsiteY4" fmla="*/ 67482 h 392811"/>
                  <a:gd name="connsiteX0" fmla="*/ 3919 w 211088"/>
                  <a:gd name="connsiteY0" fmla="*/ 73522 h 398851"/>
                  <a:gd name="connsiteX1" fmla="*/ 74166 w 211088"/>
                  <a:gd name="connsiteY1" fmla="*/ 17307 h 398851"/>
                  <a:gd name="connsiteX2" fmla="*/ 211088 w 211088"/>
                  <a:gd name="connsiteY2" fmla="*/ 52090 h 398851"/>
                  <a:gd name="connsiteX3" fmla="*/ 74166 w 211088"/>
                  <a:gd name="connsiteY3" fmla="*/ 398818 h 398851"/>
                  <a:gd name="connsiteX4" fmla="*/ 3919 w 211088"/>
                  <a:gd name="connsiteY4" fmla="*/ 73522 h 398851"/>
                  <a:gd name="connsiteX0" fmla="*/ 3919 w 224114"/>
                  <a:gd name="connsiteY0" fmla="*/ 60032 h 385361"/>
                  <a:gd name="connsiteX1" fmla="*/ 74166 w 224114"/>
                  <a:gd name="connsiteY1" fmla="*/ 3817 h 385361"/>
                  <a:gd name="connsiteX2" fmla="*/ 211088 w 224114"/>
                  <a:gd name="connsiteY2" fmla="*/ 38600 h 385361"/>
                  <a:gd name="connsiteX3" fmla="*/ 74166 w 224114"/>
                  <a:gd name="connsiteY3" fmla="*/ 385328 h 385361"/>
                  <a:gd name="connsiteX4" fmla="*/ 3919 w 224114"/>
                  <a:gd name="connsiteY4" fmla="*/ 60032 h 385361"/>
                  <a:gd name="connsiteX0" fmla="*/ 3960 w 228670"/>
                  <a:gd name="connsiteY0" fmla="*/ 85078 h 410639"/>
                  <a:gd name="connsiteX1" fmla="*/ 74207 w 228670"/>
                  <a:gd name="connsiteY1" fmla="*/ 28863 h 410639"/>
                  <a:gd name="connsiteX2" fmla="*/ 215892 w 228670"/>
                  <a:gd name="connsiteY2" fmla="*/ 23165 h 410639"/>
                  <a:gd name="connsiteX3" fmla="*/ 74207 w 228670"/>
                  <a:gd name="connsiteY3" fmla="*/ 410374 h 410639"/>
                  <a:gd name="connsiteX4" fmla="*/ 3960 w 228670"/>
                  <a:gd name="connsiteY4" fmla="*/ 85078 h 410639"/>
                  <a:gd name="connsiteX0" fmla="*/ 3650 w 235571"/>
                  <a:gd name="connsiteY0" fmla="*/ 48042 h 409100"/>
                  <a:gd name="connsiteX1" fmla="*/ 81040 w 235571"/>
                  <a:gd name="connsiteY1" fmla="*/ 27546 h 409100"/>
                  <a:gd name="connsiteX2" fmla="*/ 222725 w 235571"/>
                  <a:gd name="connsiteY2" fmla="*/ 21848 h 409100"/>
                  <a:gd name="connsiteX3" fmla="*/ 81040 w 235571"/>
                  <a:gd name="connsiteY3" fmla="*/ 409057 h 409100"/>
                  <a:gd name="connsiteX4" fmla="*/ 3650 w 235571"/>
                  <a:gd name="connsiteY4" fmla="*/ 48042 h 409100"/>
                  <a:gd name="connsiteX0" fmla="*/ 456 w 219814"/>
                  <a:gd name="connsiteY0" fmla="*/ 53204 h 414265"/>
                  <a:gd name="connsiteX1" fmla="*/ 111184 w 219814"/>
                  <a:gd name="connsiteY1" fmla="*/ 35089 h 414265"/>
                  <a:gd name="connsiteX2" fmla="*/ 219531 w 219814"/>
                  <a:gd name="connsiteY2" fmla="*/ 27010 h 414265"/>
                  <a:gd name="connsiteX3" fmla="*/ 77846 w 219814"/>
                  <a:gd name="connsiteY3" fmla="*/ 414219 h 414265"/>
                  <a:gd name="connsiteX4" fmla="*/ 456 w 219814"/>
                  <a:gd name="connsiteY4" fmla="*/ 53204 h 414265"/>
                  <a:gd name="connsiteX0" fmla="*/ 456 w 228341"/>
                  <a:gd name="connsiteY0" fmla="*/ 39490 h 400551"/>
                  <a:gd name="connsiteX1" fmla="*/ 111184 w 228341"/>
                  <a:gd name="connsiteY1" fmla="*/ 21375 h 400551"/>
                  <a:gd name="connsiteX2" fmla="*/ 219531 w 228341"/>
                  <a:gd name="connsiteY2" fmla="*/ 13296 h 400551"/>
                  <a:gd name="connsiteX3" fmla="*/ 77846 w 228341"/>
                  <a:gd name="connsiteY3" fmla="*/ 400505 h 400551"/>
                  <a:gd name="connsiteX4" fmla="*/ 456 w 228341"/>
                  <a:gd name="connsiteY4" fmla="*/ 39490 h 400551"/>
                  <a:gd name="connsiteX0" fmla="*/ 1906 w 229791"/>
                  <a:gd name="connsiteY0" fmla="*/ 39490 h 400547"/>
                  <a:gd name="connsiteX1" fmla="*/ 112634 w 229791"/>
                  <a:gd name="connsiteY1" fmla="*/ 21375 h 400547"/>
                  <a:gd name="connsiteX2" fmla="*/ 220981 w 229791"/>
                  <a:gd name="connsiteY2" fmla="*/ 13296 h 400547"/>
                  <a:gd name="connsiteX3" fmla="*/ 79296 w 229791"/>
                  <a:gd name="connsiteY3" fmla="*/ 400505 h 400547"/>
                  <a:gd name="connsiteX4" fmla="*/ 1906 w 229791"/>
                  <a:gd name="connsiteY4" fmla="*/ 39490 h 400547"/>
                  <a:gd name="connsiteX0" fmla="*/ 1906 w 223211"/>
                  <a:gd name="connsiteY0" fmla="*/ 39634 h 400691"/>
                  <a:gd name="connsiteX1" fmla="*/ 112634 w 223211"/>
                  <a:gd name="connsiteY1" fmla="*/ 21519 h 400691"/>
                  <a:gd name="connsiteX2" fmla="*/ 220981 w 223211"/>
                  <a:gd name="connsiteY2" fmla="*/ 13440 h 400691"/>
                  <a:gd name="connsiteX3" fmla="*/ 79296 w 223211"/>
                  <a:gd name="connsiteY3" fmla="*/ 400649 h 400691"/>
                  <a:gd name="connsiteX4" fmla="*/ 1906 w 223211"/>
                  <a:gd name="connsiteY4" fmla="*/ 39634 h 400691"/>
                  <a:gd name="connsiteX0" fmla="*/ 1906 w 223449"/>
                  <a:gd name="connsiteY0" fmla="*/ 34390 h 395447"/>
                  <a:gd name="connsiteX1" fmla="*/ 112634 w 223449"/>
                  <a:gd name="connsiteY1" fmla="*/ 16275 h 395447"/>
                  <a:gd name="connsiteX2" fmla="*/ 220981 w 223449"/>
                  <a:gd name="connsiteY2" fmla="*/ 8196 h 395447"/>
                  <a:gd name="connsiteX3" fmla="*/ 79296 w 223449"/>
                  <a:gd name="connsiteY3" fmla="*/ 395405 h 395447"/>
                  <a:gd name="connsiteX4" fmla="*/ 1906 w 223449"/>
                  <a:gd name="connsiteY4" fmla="*/ 34390 h 395447"/>
                  <a:gd name="connsiteX0" fmla="*/ 1940 w 230529"/>
                  <a:gd name="connsiteY0" fmla="*/ 28707 h 389744"/>
                  <a:gd name="connsiteX1" fmla="*/ 112668 w 230529"/>
                  <a:gd name="connsiteY1" fmla="*/ 10592 h 389744"/>
                  <a:gd name="connsiteX2" fmla="*/ 228159 w 230529"/>
                  <a:gd name="connsiteY2" fmla="*/ 9657 h 389744"/>
                  <a:gd name="connsiteX3" fmla="*/ 79330 w 230529"/>
                  <a:gd name="connsiteY3" fmla="*/ 389722 h 389744"/>
                  <a:gd name="connsiteX4" fmla="*/ 1940 w 230529"/>
                  <a:gd name="connsiteY4" fmla="*/ 28707 h 389744"/>
                  <a:gd name="connsiteX0" fmla="*/ 408 w 226850"/>
                  <a:gd name="connsiteY0" fmla="*/ 49277 h 410316"/>
                  <a:gd name="connsiteX1" fmla="*/ 108755 w 226850"/>
                  <a:gd name="connsiteY1" fmla="*/ 26400 h 410316"/>
                  <a:gd name="connsiteX2" fmla="*/ 226627 w 226850"/>
                  <a:gd name="connsiteY2" fmla="*/ 30227 h 410316"/>
                  <a:gd name="connsiteX3" fmla="*/ 77798 w 226850"/>
                  <a:gd name="connsiteY3" fmla="*/ 410292 h 410316"/>
                  <a:gd name="connsiteX4" fmla="*/ 408 w 226850"/>
                  <a:gd name="connsiteY4" fmla="*/ 49277 h 410316"/>
                  <a:gd name="connsiteX0" fmla="*/ 408 w 238463"/>
                  <a:gd name="connsiteY0" fmla="*/ 34867 h 395906"/>
                  <a:gd name="connsiteX1" fmla="*/ 108755 w 238463"/>
                  <a:gd name="connsiteY1" fmla="*/ 11990 h 395906"/>
                  <a:gd name="connsiteX2" fmla="*/ 226627 w 238463"/>
                  <a:gd name="connsiteY2" fmla="*/ 15817 h 395906"/>
                  <a:gd name="connsiteX3" fmla="*/ 77798 w 238463"/>
                  <a:gd name="connsiteY3" fmla="*/ 395882 h 395906"/>
                  <a:gd name="connsiteX4" fmla="*/ 408 w 238463"/>
                  <a:gd name="connsiteY4" fmla="*/ 34867 h 395906"/>
                  <a:gd name="connsiteX0" fmla="*/ 2456 w 240511"/>
                  <a:gd name="connsiteY0" fmla="*/ 28425 h 389462"/>
                  <a:gd name="connsiteX1" fmla="*/ 110803 w 240511"/>
                  <a:gd name="connsiteY1" fmla="*/ 5548 h 389462"/>
                  <a:gd name="connsiteX2" fmla="*/ 228675 w 240511"/>
                  <a:gd name="connsiteY2" fmla="*/ 9375 h 389462"/>
                  <a:gd name="connsiteX3" fmla="*/ 79846 w 240511"/>
                  <a:gd name="connsiteY3" fmla="*/ 389440 h 389462"/>
                  <a:gd name="connsiteX4" fmla="*/ 2456 w 240511"/>
                  <a:gd name="connsiteY4" fmla="*/ 28425 h 389462"/>
                  <a:gd name="connsiteX0" fmla="*/ 1085 w 227761"/>
                  <a:gd name="connsiteY0" fmla="*/ 63708 h 620001"/>
                  <a:gd name="connsiteX1" fmla="*/ 109432 w 227761"/>
                  <a:gd name="connsiteY1" fmla="*/ 40831 h 620001"/>
                  <a:gd name="connsiteX2" fmla="*/ 227304 w 227761"/>
                  <a:gd name="connsiteY2" fmla="*/ 44658 h 620001"/>
                  <a:gd name="connsiteX3" fmla="*/ 64188 w 227761"/>
                  <a:gd name="connsiteY3" fmla="*/ 619985 h 620001"/>
                  <a:gd name="connsiteX4" fmla="*/ 1085 w 227761"/>
                  <a:gd name="connsiteY4" fmla="*/ 63708 h 620001"/>
                  <a:gd name="connsiteX0" fmla="*/ 1085 w 233238"/>
                  <a:gd name="connsiteY0" fmla="*/ 48865 h 605158"/>
                  <a:gd name="connsiteX1" fmla="*/ 109432 w 233238"/>
                  <a:gd name="connsiteY1" fmla="*/ 25988 h 605158"/>
                  <a:gd name="connsiteX2" fmla="*/ 227304 w 233238"/>
                  <a:gd name="connsiteY2" fmla="*/ 29815 h 605158"/>
                  <a:gd name="connsiteX3" fmla="*/ 64188 w 233238"/>
                  <a:gd name="connsiteY3" fmla="*/ 605142 h 605158"/>
                  <a:gd name="connsiteX4" fmla="*/ 1085 w 233238"/>
                  <a:gd name="connsiteY4" fmla="*/ 48865 h 605158"/>
                  <a:gd name="connsiteX0" fmla="*/ 5536 w 237689"/>
                  <a:gd name="connsiteY0" fmla="*/ 37356 h 593647"/>
                  <a:gd name="connsiteX1" fmla="*/ 113883 w 237689"/>
                  <a:gd name="connsiteY1" fmla="*/ 14479 h 593647"/>
                  <a:gd name="connsiteX2" fmla="*/ 231755 w 237689"/>
                  <a:gd name="connsiteY2" fmla="*/ 18306 h 593647"/>
                  <a:gd name="connsiteX3" fmla="*/ 68639 w 237689"/>
                  <a:gd name="connsiteY3" fmla="*/ 593633 h 593647"/>
                  <a:gd name="connsiteX4" fmla="*/ 5536 w 237689"/>
                  <a:gd name="connsiteY4" fmla="*/ 37356 h 593647"/>
                  <a:gd name="connsiteX0" fmla="*/ 3108 w 235261"/>
                  <a:gd name="connsiteY0" fmla="*/ 37356 h 593646"/>
                  <a:gd name="connsiteX1" fmla="*/ 111455 w 235261"/>
                  <a:gd name="connsiteY1" fmla="*/ 14479 h 593646"/>
                  <a:gd name="connsiteX2" fmla="*/ 229327 w 235261"/>
                  <a:gd name="connsiteY2" fmla="*/ 18306 h 593646"/>
                  <a:gd name="connsiteX3" fmla="*/ 66211 w 235261"/>
                  <a:gd name="connsiteY3" fmla="*/ 593633 h 593646"/>
                  <a:gd name="connsiteX4" fmla="*/ 3108 w 235261"/>
                  <a:gd name="connsiteY4" fmla="*/ 37356 h 593646"/>
                  <a:gd name="connsiteX0" fmla="*/ 3108 w 240500"/>
                  <a:gd name="connsiteY0" fmla="*/ 32151 h 588441"/>
                  <a:gd name="connsiteX1" fmla="*/ 111455 w 240500"/>
                  <a:gd name="connsiteY1" fmla="*/ 9274 h 588441"/>
                  <a:gd name="connsiteX2" fmla="*/ 229327 w 240500"/>
                  <a:gd name="connsiteY2" fmla="*/ 13101 h 588441"/>
                  <a:gd name="connsiteX3" fmla="*/ 66211 w 240500"/>
                  <a:gd name="connsiteY3" fmla="*/ 588428 h 588441"/>
                  <a:gd name="connsiteX4" fmla="*/ 3108 w 240500"/>
                  <a:gd name="connsiteY4" fmla="*/ 32151 h 588441"/>
                  <a:gd name="connsiteX0" fmla="*/ 9324 w 246716"/>
                  <a:gd name="connsiteY0" fmla="*/ 32151 h 593496"/>
                  <a:gd name="connsiteX1" fmla="*/ 117671 w 246716"/>
                  <a:gd name="connsiteY1" fmla="*/ 9274 h 593496"/>
                  <a:gd name="connsiteX2" fmla="*/ 235543 w 246716"/>
                  <a:gd name="connsiteY2" fmla="*/ 13101 h 593496"/>
                  <a:gd name="connsiteX3" fmla="*/ 72427 w 246716"/>
                  <a:gd name="connsiteY3" fmla="*/ 588428 h 593496"/>
                  <a:gd name="connsiteX4" fmla="*/ 12896 w 246716"/>
                  <a:gd name="connsiteY4" fmla="*/ 279928 h 593496"/>
                  <a:gd name="connsiteX5" fmla="*/ 9324 w 246716"/>
                  <a:gd name="connsiteY5" fmla="*/ 32151 h 593496"/>
                  <a:gd name="connsiteX0" fmla="*/ 9324 w 239922"/>
                  <a:gd name="connsiteY0" fmla="*/ 40930 h 602275"/>
                  <a:gd name="connsiteX1" fmla="*/ 117671 w 239922"/>
                  <a:gd name="connsiteY1" fmla="*/ 18053 h 602275"/>
                  <a:gd name="connsiteX2" fmla="*/ 235543 w 239922"/>
                  <a:gd name="connsiteY2" fmla="*/ 21880 h 602275"/>
                  <a:gd name="connsiteX3" fmla="*/ 201015 w 239922"/>
                  <a:gd name="connsiteY3" fmla="*/ 288706 h 602275"/>
                  <a:gd name="connsiteX4" fmla="*/ 72427 w 239922"/>
                  <a:gd name="connsiteY4" fmla="*/ 597207 h 602275"/>
                  <a:gd name="connsiteX5" fmla="*/ 12896 w 239922"/>
                  <a:gd name="connsiteY5" fmla="*/ 288707 h 602275"/>
                  <a:gd name="connsiteX6" fmla="*/ 9324 w 239922"/>
                  <a:gd name="connsiteY6" fmla="*/ 40930 h 602275"/>
                  <a:gd name="connsiteX0" fmla="*/ 9324 w 240612"/>
                  <a:gd name="connsiteY0" fmla="*/ 32572 h 593917"/>
                  <a:gd name="connsiteX1" fmla="*/ 117671 w 240612"/>
                  <a:gd name="connsiteY1" fmla="*/ 9695 h 593917"/>
                  <a:gd name="connsiteX2" fmla="*/ 235543 w 240612"/>
                  <a:gd name="connsiteY2" fmla="*/ 13522 h 593917"/>
                  <a:gd name="connsiteX3" fmla="*/ 201015 w 240612"/>
                  <a:gd name="connsiteY3" fmla="*/ 280348 h 593917"/>
                  <a:gd name="connsiteX4" fmla="*/ 72427 w 240612"/>
                  <a:gd name="connsiteY4" fmla="*/ 588849 h 593917"/>
                  <a:gd name="connsiteX5" fmla="*/ 12896 w 240612"/>
                  <a:gd name="connsiteY5" fmla="*/ 280349 h 593917"/>
                  <a:gd name="connsiteX6" fmla="*/ 9324 w 240612"/>
                  <a:gd name="connsiteY6" fmla="*/ 32572 h 593917"/>
                  <a:gd name="connsiteX0" fmla="*/ 9324 w 240612"/>
                  <a:gd name="connsiteY0" fmla="*/ 32572 h 1021909"/>
                  <a:gd name="connsiteX1" fmla="*/ 117671 w 240612"/>
                  <a:gd name="connsiteY1" fmla="*/ 9695 h 1021909"/>
                  <a:gd name="connsiteX2" fmla="*/ 235543 w 240612"/>
                  <a:gd name="connsiteY2" fmla="*/ 13522 h 1021909"/>
                  <a:gd name="connsiteX3" fmla="*/ 201015 w 240612"/>
                  <a:gd name="connsiteY3" fmla="*/ 280348 h 1021909"/>
                  <a:gd name="connsiteX4" fmla="*/ 31946 w 240612"/>
                  <a:gd name="connsiteY4" fmla="*/ 1019855 h 1021909"/>
                  <a:gd name="connsiteX5" fmla="*/ 12896 w 240612"/>
                  <a:gd name="connsiteY5" fmla="*/ 280349 h 1021909"/>
                  <a:gd name="connsiteX6" fmla="*/ 9324 w 240612"/>
                  <a:gd name="connsiteY6" fmla="*/ 32572 h 1021909"/>
                  <a:gd name="connsiteX0" fmla="*/ 9324 w 242112"/>
                  <a:gd name="connsiteY0" fmla="*/ 41280 h 1028563"/>
                  <a:gd name="connsiteX1" fmla="*/ 117671 w 242112"/>
                  <a:gd name="connsiteY1" fmla="*/ 18403 h 1028563"/>
                  <a:gd name="connsiteX2" fmla="*/ 235543 w 242112"/>
                  <a:gd name="connsiteY2" fmla="*/ 22230 h 1028563"/>
                  <a:gd name="connsiteX3" fmla="*/ 210540 w 242112"/>
                  <a:gd name="connsiteY3" fmla="*/ 293819 h 1028563"/>
                  <a:gd name="connsiteX4" fmla="*/ 31946 w 242112"/>
                  <a:gd name="connsiteY4" fmla="*/ 1028563 h 1028563"/>
                  <a:gd name="connsiteX5" fmla="*/ 12896 w 242112"/>
                  <a:gd name="connsiteY5" fmla="*/ 289057 h 1028563"/>
                  <a:gd name="connsiteX6" fmla="*/ 9324 w 242112"/>
                  <a:gd name="connsiteY6" fmla="*/ 41280 h 1028563"/>
                  <a:gd name="connsiteX0" fmla="*/ 22617 w 255405"/>
                  <a:gd name="connsiteY0" fmla="*/ 41280 h 1028564"/>
                  <a:gd name="connsiteX1" fmla="*/ 130964 w 255405"/>
                  <a:gd name="connsiteY1" fmla="*/ 18403 h 1028564"/>
                  <a:gd name="connsiteX2" fmla="*/ 248836 w 255405"/>
                  <a:gd name="connsiteY2" fmla="*/ 22230 h 1028564"/>
                  <a:gd name="connsiteX3" fmla="*/ 223833 w 255405"/>
                  <a:gd name="connsiteY3" fmla="*/ 293819 h 1028564"/>
                  <a:gd name="connsiteX4" fmla="*/ 45239 w 255405"/>
                  <a:gd name="connsiteY4" fmla="*/ 1028563 h 1028564"/>
                  <a:gd name="connsiteX5" fmla="*/ 4757 w 255405"/>
                  <a:gd name="connsiteY5" fmla="*/ 300963 h 1028564"/>
                  <a:gd name="connsiteX6" fmla="*/ 22617 w 255405"/>
                  <a:gd name="connsiteY6" fmla="*/ 41280 h 1028564"/>
                  <a:gd name="connsiteX0" fmla="*/ 22617 w 255405"/>
                  <a:gd name="connsiteY0" fmla="*/ 41280 h 1028564"/>
                  <a:gd name="connsiteX1" fmla="*/ 130964 w 255405"/>
                  <a:gd name="connsiteY1" fmla="*/ 18403 h 1028564"/>
                  <a:gd name="connsiteX2" fmla="*/ 248836 w 255405"/>
                  <a:gd name="connsiteY2" fmla="*/ 22230 h 1028564"/>
                  <a:gd name="connsiteX3" fmla="*/ 223833 w 255405"/>
                  <a:gd name="connsiteY3" fmla="*/ 293819 h 1028564"/>
                  <a:gd name="connsiteX4" fmla="*/ 45239 w 255405"/>
                  <a:gd name="connsiteY4" fmla="*/ 1028563 h 1028564"/>
                  <a:gd name="connsiteX5" fmla="*/ 4757 w 255405"/>
                  <a:gd name="connsiteY5" fmla="*/ 300963 h 1028564"/>
                  <a:gd name="connsiteX6" fmla="*/ 22617 w 255405"/>
                  <a:gd name="connsiteY6" fmla="*/ 41280 h 1028564"/>
                  <a:gd name="connsiteX0" fmla="*/ 19475 w 252263"/>
                  <a:gd name="connsiteY0" fmla="*/ 41280 h 1028564"/>
                  <a:gd name="connsiteX1" fmla="*/ 127822 w 252263"/>
                  <a:gd name="connsiteY1" fmla="*/ 18403 h 1028564"/>
                  <a:gd name="connsiteX2" fmla="*/ 245694 w 252263"/>
                  <a:gd name="connsiteY2" fmla="*/ 22230 h 1028564"/>
                  <a:gd name="connsiteX3" fmla="*/ 220691 w 252263"/>
                  <a:gd name="connsiteY3" fmla="*/ 293819 h 1028564"/>
                  <a:gd name="connsiteX4" fmla="*/ 42097 w 252263"/>
                  <a:gd name="connsiteY4" fmla="*/ 1028563 h 1028564"/>
                  <a:gd name="connsiteX5" fmla="*/ 1615 w 252263"/>
                  <a:gd name="connsiteY5" fmla="*/ 300963 h 1028564"/>
                  <a:gd name="connsiteX6" fmla="*/ 19475 w 252263"/>
                  <a:gd name="connsiteY6" fmla="*/ 41280 h 1028564"/>
                  <a:gd name="connsiteX0" fmla="*/ 18674 w 251462"/>
                  <a:gd name="connsiteY0" fmla="*/ 41280 h 1028564"/>
                  <a:gd name="connsiteX1" fmla="*/ 127021 w 251462"/>
                  <a:gd name="connsiteY1" fmla="*/ 18403 h 1028564"/>
                  <a:gd name="connsiteX2" fmla="*/ 244893 w 251462"/>
                  <a:gd name="connsiteY2" fmla="*/ 22230 h 1028564"/>
                  <a:gd name="connsiteX3" fmla="*/ 219890 w 251462"/>
                  <a:gd name="connsiteY3" fmla="*/ 293819 h 1028564"/>
                  <a:gd name="connsiteX4" fmla="*/ 41296 w 251462"/>
                  <a:gd name="connsiteY4" fmla="*/ 1028563 h 1028564"/>
                  <a:gd name="connsiteX5" fmla="*/ 814 w 251462"/>
                  <a:gd name="connsiteY5" fmla="*/ 300963 h 1028564"/>
                  <a:gd name="connsiteX6" fmla="*/ 18674 w 251462"/>
                  <a:gd name="connsiteY6" fmla="*/ 41280 h 1028564"/>
                  <a:gd name="connsiteX0" fmla="*/ 18674 w 256892"/>
                  <a:gd name="connsiteY0" fmla="*/ 30857 h 1018141"/>
                  <a:gd name="connsiteX1" fmla="*/ 127021 w 256892"/>
                  <a:gd name="connsiteY1" fmla="*/ 7980 h 1018141"/>
                  <a:gd name="connsiteX2" fmla="*/ 244893 w 256892"/>
                  <a:gd name="connsiteY2" fmla="*/ 11807 h 1018141"/>
                  <a:gd name="connsiteX3" fmla="*/ 219890 w 256892"/>
                  <a:gd name="connsiteY3" fmla="*/ 283396 h 1018141"/>
                  <a:gd name="connsiteX4" fmla="*/ 41296 w 256892"/>
                  <a:gd name="connsiteY4" fmla="*/ 1018140 h 1018141"/>
                  <a:gd name="connsiteX5" fmla="*/ 814 w 256892"/>
                  <a:gd name="connsiteY5" fmla="*/ 290540 h 1018141"/>
                  <a:gd name="connsiteX6" fmla="*/ 18674 w 256892"/>
                  <a:gd name="connsiteY6" fmla="*/ 30857 h 1018141"/>
                  <a:gd name="connsiteX0" fmla="*/ 18674 w 256892"/>
                  <a:gd name="connsiteY0" fmla="*/ 30857 h 1182447"/>
                  <a:gd name="connsiteX1" fmla="*/ 127021 w 256892"/>
                  <a:gd name="connsiteY1" fmla="*/ 7980 h 1182447"/>
                  <a:gd name="connsiteX2" fmla="*/ 244893 w 256892"/>
                  <a:gd name="connsiteY2" fmla="*/ 11807 h 1182447"/>
                  <a:gd name="connsiteX3" fmla="*/ 219890 w 256892"/>
                  <a:gd name="connsiteY3" fmla="*/ 283396 h 1182447"/>
                  <a:gd name="connsiteX4" fmla="*/ 43678 w 256892"/>
                  <a:gd name="connsiteY4" fmla="*/ 1182446 h 1182447"/>
                  <a:gd name="connsiteX5" fmla="*/ 814 w 256892"/>
                  <a:gd name="connsiteY5" fmla="*/ 290540 h 1182447"/>
                  <a:gd name="connsiteX6" fmla="*/ 18674 w 256892"/>
                  <a:gd name="connsiteY6" fmla="*/ 30857 h 1182447"/>
                  <a:gd name="connsiteX0" fmla="*/ 18674 w 256892"/>
                  <a:gd name="connsiteY0" fmla="*/ 30857 h 1254296"/>
                  <a:gd name="connsiteX1" fmla="*/ 127021 w 256892"/>
                  <a:gd name="connsiteY1" fmla="*/ 7980 h 1254296"/>
                  <a:gd name="connsiteX2" fmla="*/ 244893 w 256892"/>
                  <a:gd name="connsiteY2" fmla="*/ 11807 h 1254296"/>
                  <a:gd name="connsiteX3" fmla="*/ 219890 w 256892"/>
                  <a:gd name="connsiteY3" fmla="*/ 283396 h 1254296"/>
                  <a:gd name="connsiteX4" fmla="*/ 136546 w 256892"/>
                  <a:gd name="connsiteY4" fmla="*/ 1097783 h 1254296"/>
                  <a:gd name="connsiteX5" fmla="*/ 43678 w 256892"/>
                  <a:gd name="connsiteY5" fmla="*/ 1182446 h 1254296"/>
                  <a:gd name="connsiteX6" fmla="*/ 814 w 256892"/>
                  <a:gd name="connsiteY6" fmla="*/ 290540 h 1254296"/>
                  <a:gd name="connsiteX7" fmla="*/ 18674 w 256892"/>
                  <a:gd name="connsiteY7" fmla="*/ 30857 h 1254296"/>
                  <a:gd name="connsiteX0" fmla="*/ 18674 w 256892"/>
                  <a:gd name="connsiteY0" fmla="*/ 30857 h 1238309"/>
                  <a:gd name="connsiteX1" fmla="*/ 127021 w 256892"/>
                  <a:gd name="connsiteY1" fmla="*/ 7980 h 1238309"/>
                  <a:gd name="connsiteX2" fmla="*/ 244893 w 256892"/>
                  <a:gd name="connsiteY2" fmla="*/ 11807 h 1238309"/>
                  <a:gd name="connsiteX3" fmla="*/ 219890 w 256892"/>
                  <a:gd name="connsiteY3" fmla="*/ 283396 h 1238309"/>
                  <a:gd name="connsiteX4" fmla="*/ 136546 w 256892"/>
                  <a:gd name="connsiteY4" fmla="*/ 1097783 h 1238309"/>
                  <a:gd name="connsiteX5" fmla="*/ 43678 w 256892"/>
                  <a:gd name="connsiteY5" fmla="*/ 1182446 h 1238309"/>
                  <a:gd name="connsiteX6" fmla="*/ 814 w 256892"/>
                  <a:gd name="connsiteY6" fmla="*/ 290540 h 1238309"/>
                  <a:gd name="connsiteX7" fmla="*/ 18674 w 256892"/>
                  <a:gd name="connsiteY7" fmla="*/ 30857 h 1238309"/>
                  <a:gd name="connsiteX0" fmla="*/ 18674 w 256892"/>
                  <a:gd name="connsiteY0" fmla="*/ 30857 h 1209642"/>
                  <a:gd name="connsiteX1" fmla="*/ 127021 w 256892"/>
                  <a:gd name="connsiteY1" fmla="*/ 7980 h 1209642"/>
                  <a:gd name="connsiteX2" fmla="*/ 244893 w 256892"/>
                  <a:gd name="connsiteY2" fmla="*/ 11807 h 1209642"/>
                  <a:gd name="connsiteX3" fmla="*/ 219890 w 256892"/>
                  <a:gd name="connsiteY3" fmla="*/ 283396 h 1209642"/>
                  <a:gd name="connsiteX4" fmla="*/ 136546 w 256892"/>
                  <a:gd name="connsiteY4" fmla="*/ 1097783 h 1209642"/>
                  <a:gd name="connsiteX5" fmla="*/ 19866 w 256892"/>
                  <a:gd name="connsiteY5" fmla="*/ 1144346 h 1209642"/>
                  <a:gd name="connsiteX6" fmla="*/ 814 w 256892"/>
                  <a:gd name="connsiteY6" fmla="*/ 290540 h 1209642"/>
                  <a:gd name="connsiteX7" fmla="*/ 18674 w 256892"/>
                  <a:gd name="connsiteY7" fmla="*/ 30857 h 1209642"/>
                  <a:gd name="connsiteX0" fmla="*/ 18674 w 256892"/>
                  <a:gd name="connsiteY0" fmla="*/ 30857 h 1154205"/>
                  <a:gd name="connsiteX1" fmla="*/ 127021 w 256892"/>
                  <a:gd name="connsiteY1" fmla="*/ 7980 h 1154205"/>
                  <a:gd name="connsiteX2" fmla="*/ 244893 w 256892"/>
                  <a:gd name="connsiteY2" fmla="*/ 11807 h 1154205"/>
                  <a:gd name="connsiteX3" fmla="*/ 219890 w 256892"/>
                  <a:gd name="connsiteY3" fmla="*/ 283396 h 1154205"/>
                  <a:gd name="connsiteX4" fmla="*/ 136546 w 256892"/>
                  <a:gd name="connsiteY4" fmla="*/ 1097783 h 1154205"/>
                  <a:gd name="connsiteX5" fmla="*/ 19866 w 256892"/>
                  <a:gd name="connsiteY5" fmla="*/ 1144346 h 1154205"/>
                  <a:gd name="connsiteX6" fmla="*/ 814 w 256892"/>
                  <a:gd name="connsiteY6" fmla="*/ 290540 h 1154205"/>
                  <a:gd name="connsiteX7" fmla="*/ 18674 w 256892"/>
                  <a:gd name="connsiteY7" fmla="*/ 30857 h 1154205"/>
                  <a:gd name="connsiteX0" fmla="*/ 18674 w 256892"/>
                  <a:gd name="connsiteY0" fmla="*/ 30857 h 1243818"/>
                  <a:gd name="connsiteX1" fmla="*/ 127021 w 256892"/>
                  <a:gd name="connsiteY1" fmla="*/ 7980 h 1243818"/>
                  <a:gd name="connsiteX2" fmla="*/ 244893 w 256892"/>
                  <a:gd name="connsiteY2" fmla="*/ 11807 h 1243818"/>
                  <a:gd name="connsiteX3" fmla="*/ 219890 w 256892"/>
                  <a:gd name="connsiteY3" fmla="*/ 283396 h 1243818"/>
                  <a:gd name="connsiteX4" fmla="*/ 100828 w 256892"/>
                  <a:gd name="connsiteY4" fmla="*/ 1173983 h 1243818"/>
                  <a:gd name="connsiteX5" fmla="*/ 19866 w 256892"/>
                  <a:gd name="connsiteY5" fmla="*/ 1144346 h 1243818"/>
                  <a:gd name="connsiteX6" fmla="*/ 814 w 256892"/>
                  <a:gd name="connsiteY6" fmla="*/ 290540 h 1243818"/>
                  <a:gd name="connsiteX7" fmla="*/ 18674 w 256892"/>
                  <a:gd name="connsiteY7" fmla="*/ 30857 h 1243818"/>
                  <a:gd name="connsiteX0" fmla="*/ 18674 w 256892"/>
                  <a:gd name="connsiteY0" fmla="*/ 30857 h 1226772"/>
                  <a:gd name="connsiteX1" fmla="*/ 127021 w 256892"/>
                  <a:gd name="connsiteY1" fmla="*/ 7980 h 1226772"/>
                  <a:gd name="connsiteX2" fmla="*/ 244893 w 256892"/>
                  <a:gd name="connsiteY2" fmla="*/ 11807 h 1226772"/>
                  <a:gd name="connsiteX3" fmla="*/ 219890 w 256892"/>
                  <a:gd name="connsiteY3" fmla="*/ 283396 h 1226772"/>
                  <a:gd name="connsiteX4" fmla="*/ 100828 w 256892"/>
                  <a:gd name="connsiteY4" fmla="*/ 1173983 h 1226772"/>
                  <a:gd name="connsiteX5" fmla="*/ 19866 w 256892"/>
                  <a:gd name="connsiteY5" fmla="*/ 1144346 h 1226772"/>
                  <a:gd name="connsiteX6" fmla="*/ 814 w 256892"/>
                  <a:gd name="connsiteY6" fmla="*/ 290540 h 1226772"/>
                  <a:gd name="connsiteX7" fmla="*/ 18674 w 256892"/>
                  <a:gd name="connsiteY7" fmla="*/ 30857 h 1226772"/>
                  <a:gd name="connsiteX0" fmla="*/ 18674 w 256892"/>
                  <a:gd name="connsiteY0" fmla="*/ 30857 h 1226772"/>
                  <a:gd name="connsiteX1" fmla="*/ 127021 w 256892"/>
                  <a:gd name="connsiteY1" fmla="*/ 7980 h 1226772"/>
                  <a:gd name="connsiteX2" fmla="*/ 244893 w 256892"/>
                  <a:gd name="connsiteY2" fmla="*/ 11807 h 1226772"/>
                  <a:gd name="connsiteX3" fmla="*/ 219890 w 256892"/>
                  <a:gd name="connsiteY3" fmla="*/ 283396 h 1226772"/>
                  <a:gd name="connsiteX4" fmla="*/ 100828 w 256892"/>
                  <a:gd name="connsiteY4" fmla="*/ 1173983 h 1226772"/>
                  <a:gd name="connsiteX5" fmla="*/ 19866 w 256892"/>
                  <a:gd name="connsiteY5" fmla="*/ 1144346 h 1226772"/>
                  <a:gd name="connsiteX6" fmla="*/ 814 w 256892"/>
                  <a:gd name="connsiteY6" fmla="*/ 290540 h 1226772"/>
                  <a:gd name="connsiteX7" fmla="*/ 18674 w 256892"/>
                  <a:gd name="connsiteY7" fmla="*/ 30857 h 1226772"/>
                  <a:gd name="connsiteX0" fmla="*/ 123590 w 361808"/>
                  <a:gd name="connsiteY0" fmla="*/ 61450 h 1226646"/>
                  <a:gd name="connsiteX1" fmla="*/ 231937 w 361808"/>
                  <a:gd name="connsiteY1" fmla="*/ 38573 h 1226646"/>
                  <a:gd name="connsiteX2" fmla="*/ 349809 w 361808"/>
                  <a:gd name="connsiteY2" fmla="*/ 42400 h 1226646"/>
                  <a:gd name="connsiteX3" fmla="*/ 324806 w 361808"/>
                  <a:gd name="connsiteY3" fmla="*/ 313989 h 1226646"/>
                  <a:gd name="connsiteX4" fmla="*/ 205744 w 361808"/>
                  <a:gd name="connsiteY4" fmla="*/ 1204576 h 1226646"/>
                  <a:gd name="connsiteX5" fmla="*/ 124782 w 361808"/>
                  <a:gd name="connsiteY5" fmla="*/ 1174939 h 1226646"/>
                  <a:gd name="connsiteX6" fmla="*/ 94 w 361808"/>
                  <a:gd name="connsiteY6" fmla="*/ 790175 h 1226646"/>
                  <a:gd name="connsiteX7" fmla="*/ 123590 w 361808"/>
                  <a:gd name="connsiteY7" fmla="*/ 61450 h 1226646"/>
                  <a:gd name="connsiteX0" fmla="*/ 123590 w 351475"/>
                  <a:gd name="connsiteY0" fmla="*/ 64204 h 1229400"/>
                  <a:gd name="connsiteX1" fmla="*/ 231937 w 351475"/>
                  <a:gd name="connsiteY1" fmla="*/ 41327 h 1229400"/>
                  <a:gd name="connsiteX2" fmla="*/ 349809 w 351475"/>
                  <a:gd name="connsiteY2" fmla="*/ 45154 h 1229400"/>
                  <a:gd name="connsiteX3" fmla="*/ 293507 w 351475"/>
                  <a:gd name="connsiteY3" fmla="*/ 627188 h 1229400"/>
                  <a:gd name="connsiteX4" fmla="*/ 205744 w 351475"/>
                  <a:gd name="connsiteY4" fmla="*/ 1207330 h 1229400"/>
                  <a:gd name="connsiteX5" fmla="*/ 124782 w 351475"/>
                  <a:gd name="connsiteY5" fmla="*/ 1177693 h 1229400"/>
                  <a:gd name="connsiteX6" fmla="*/ 94 w 351475"/>
                  <a:gd name="connsiteY6" fmla="*/ 792929 h 1229400"/>
                  <a:gd name="connsiteX7" fmla="*/ 123590 w 351475"/>
                  <a:gd name="connsiteY7" fmla="*/ 64204 h 1229400"/>
                  <a:gd name="connsiteX0" fmla="*/ 123590 w 350045"/>
                  <a:gd name="connsiteY0" fmla="*/ 73817 h 1239013"/>
                  <a:gd name="connsiteX1" fmla="*/ 231937 w 350045"/>
                  <a:gd name="connsiteY1" fmla="*/ 50940 h 1239013"/>
                  <a:gd name="connsiteX2" fmla="*/ 349809 w 350045"/>
                  <a:gd name="connsiteY2" fmla="*/ 54767 h 1239013"/>
                  <a:gd name="connsiteX3" fmla="*/ 260251 w 350045"/>
                  <a:gd name="connsiteY3" fmla="*/ 766716 h 1239013"/>
                  <a:gd name="connsiteX4" fmla="*/ 205744 w 350045"/>
                  <a:gd name="connsiteY4" fmla="*/ 1216943 h 1239013"/>
                  <a:gd name="connsiteX5" fmla="*/ 124782 w 350045"/>
                  <a:gd name="connsiteY5" fmla="*/ 1187306 h 1239013"/>
                  <a:gd name="connsiteX6" fmla="*/ 94 w 350045"/>
                  <a:gd name="connsiteY6" fmla="*/ 802542 h 1239013"/>
                  <a:gd name="connsiteX7" fmla="*/ 123590 w 350045"/>
                  <a:gd name="connsiteY7" fmla="*/ 73817 h 1239013"/>
                  <a:gd name="connsiteX0" fmla="*/ 123590 w 350019"/>
                  <a:gd name="connsiteY0" fmla="*/ 73817 h 1239013"/>
                  <a:gd name="connsiteX1" fmla="*/ 231937 w 350019"/>
                  <a:gd name="connsiteY1" fmla="*/ 50940 h 1239013"/>
                  <a:gd name="connsiteX2" fmla="*/ 349809 w 350019"/>
                  <a:gd name="connsiteY2" fmla="*/ 54767 h 1239013"/>
                  <a:gd name="connsiteX3" fmla="*/ 260251 w 350019"/>
                  <a:gd name="connsiteY3" fmla="*/ 766716 h 1239013"/>
                  <a:gd name="connsiteX4" fmla="*/ 294034 w 350019"/>
                  <a:gd name="connsiteY4" fmla="*/ 1166009 h 1239013"/>
                  <a:gd name="connsiteX5" fmla="*/ 205744 w 350019"/>
                  <a:gd name="connsiteY5" fmla="*/ 1216943 h 1239013"/>
                  <a:gd name="connsiteX6" fmla="*/ 124782 w 350019"/>
                  <a:gd name="connsiteY6" fmla="*/ 1187306 h 1239013"/>
                  <a:gd name="connsiteX7" fmla="*/ 94 w 350019"/>
                  <a:gd name="connsiteY7" fmla="*/ 802542 h 1239013"/>
                  <a:gd name="connsiteX8" fmla="*/ 123590 w 350019"/>
                  <a:gd name="connsiteY8" fmla="*/ 73817 h 1239013"/>
                  <a:gd name="connsiteX0" fmla="*/ 123590 w 350019"/>
                  <a:gd name="connsiteY0" fmla="*/ 73817 h 1259563"/>
                  <a:gd name="connsiteX1" fmla="*/ 231937 w 350019"/>
                  <a:gd name="connsiteY1" fmla="*/ 50940 h 1259563"/>
                  <a:gd name="connsiteX2" fmla="*/ 349809 w 350019"/>
                  <a:gd name="connsiteY2" fmla="*/ 54767 h 1259563"/>
                  <a:gd name="connsiteX3" fmla="*/ 260251 w 350019"/>
                  <a:gd name="connsiteY3" fmla="*/ 766716 h 1259563"/>
                  <a:gd name="connsiteX4" fmla="*/ 294034 w 350019"/>
                  <a:gd name="connsiteY4" fmla="*/ 1166009 h 1259563"/>
                  <a:gd name="connsiteX5" fmla="*/ 217482 w 350019"/>
                  <a:gd name="connsiteY5" fmla="*/ 1245625 h 1259563"/>
                  <a:gd name="connsiteX6" fmla="*/ 124782 w 350019"/>
                  <a:gd name="connsiteY6" fmla="*/ 1187306 h 1259563"/>
                  <a:gd name="connsiteX7" fmla="*/ 94 w 350019"/>
                  <a:gd name="connsiteY7" fmla="*/ 802542 h 1259563"/>
                  <a:gd name="connsiteX8" fmla="*/ 123590 w 350019"/>
                  <a:gd name="connsiteY8" fmla="*/ 73817 h 1259563"/>
                  <a:gd name="connsiteX0" fmla="*/ 123590 w 350019"/>
                  <a:gd name="connsiteY0" fmla="*/ 73817 h 1302813"/>
                  <a:gd name="connsiteX1" fmla="*/ 231937 w 350019"/>
                  <a:gd name="connsiteY1" fmla="*/ 50940 h 1302813"/>
                  <a:gd name="connsiteX2" fmla="*/ 349809 w 350019"/>
                  <a:gd name="connsiteY2" fmla="*/ 54767 h 1302813"/>
                  <a:gd name="connsiteX3" fmla="*/ 260251 w 350019"/>
                  <a:gd name="connsiteY3" fmla="*/ 766716 h 1302813"/>
                  <a:gd name="connsiteX4" fmla="*/ 294034 w 350019"/>
                  <a:gd name="connsiteY4" fmla="*/ 1166009 h 1302813"/>
                  <a:gd name="connsiteX5" fmla="*/ 217482 w 350019"/>
                  <a:gd name="connsiteY5" fmla="*/ 1245625 h 1302813"/>
                  <a:gd name="connsiteX6" fmla="*/ 134564 w 350019"/>
                  <a:gd name="connsiteY6" fmla="*/ 1269979 h 1302813"/>
                  <a:gd name="connsiteX7" fmla="*/ 94 w 350019"/>
                  <a:gd name="connsiteY7" fmla="*/ 802542 h 1302813"/>
                  <a:gd name="connsiteX8" fmla="*/ 123590 w 350019"/>
                  <a:gd name="connsiteY8" fmla="*/ 73817 h 1302813"/>
                  <a:gd name="connsiteX0" fmla="*/ 123590 w 350019"/>
                  <a:gd name="connsiteY0" fmla="*/ 73817 h 1302813"/>
                  <a:gd name="connsiteX1" fmla="*/ 231937 w 350019"/>
                  <a:gd name="connsiteY1" fmla="*/ 50940 h 1302813"/>
                  <a:gd name="connsiteX2" fmla="*/ 349809 w 350019"/>
                  <a:gd name="connsiteY2" fmla="*/ 54767 h 1302813"/>
                  <a:gd name="connsiteX3" fmla="*/ 260251 w 350019"/>
                  <a:gd name="connsiteY3" fmla="*/ 766716 h 1302813"/>
                  <a:gd name="connsiteX4" fmla="*/ 305772 w 350019"/>
                  <a:gd name="connsiteY4" fmla="*/ 1194692 h 1302813"/>
                  <a:gd name="connsiteX5" fmla="*/ 217482 w 350019"/>
                  <a:gd name="connsiteY5" fmla="*/ 1245625 h 1302813"/>
                  <a:gd name="connsiteX6" fmla="*/ 134564 w 350019"/>
                  <a:gd name="connsiteY6" fmla="*/ 1269979 h 1302813"/>
                  <a:gd name="connsiteX7" fmla="*/ 94 w 350019"/>
                  <a:gd name="connsiteY7" fmla="*/ 802542 h 1302813"/>
                  <a:gd name="connsiteX8" fmla="*/ 123590 w 350019"/>
                  <a:gd name="connsiteY8" fmla="*/ 73817 h 1302813"/>
                  <a:gd name="connsiteX0" fmla="*/ 123590 w 350019"/>
                  <a:gd name="connsiteY0" fmla="*/ 73817 h 1302813"/>
                  <a:gd name="connsiteX1" fmla="*/ 231937 w 350019"/>
                  <a:gd name="connsiteY1" fmla="*/ 50940 h 1302813"/>
                  <a:gd name="connsiteX2" fmla="*/ 349809 w 350019"/>
                  <a:gd name="connsiteY2" fmla="*/ 54767 h 1302813"/>
                  <a:gd name="connsiteX3" fmla="*/ 260251 w 350019"/>
                  <a:gd name="connsiteY3" fmla="*/ 766716 h 1302813"/>
                  <a:gd name="connsiteX4" fmla="*/ 305772 w 350019"/>
                  <a:gd name="connsiteY4" fmla="*/ 1194692 h 1302813"/>
                  <a:gd name="connsiteX5" fmla="*/ 339810 w 350019"/>
                  <a:gd name="connsiteY5" fmla="*/ 1220735 h 1302813"/>
                  <a:gd name="connsiteX6" fmla="*/ 217482 w 350019"/>
                  <a:gd name="connsiteY6" fmla="*/ 1245625 h 1302813"/>
                  <a:gd name="connsiteX7" fmla="*/ 134564 w 350019"/>
                  <a:gd name="connsiteY7" fmla="*/ 1269979 h 1302813"/>
                  <a:gd name="connsiteX8" fmla="*/ 94 w 350019"/>
                  <a:gd name="connsiteY8" fmla="*/ 802542 h 1302813"/>
                  <a:gd name="connsiteX9" fmla="*/ 123590 w 350019"/>
                  <a:gd name="connsiteY9" fmla="*/ 73817 h 1302813"/>
                  <a:gd name="connsiteX0" fmla="*/ 123590 w 350019"/>
                  <a:gd name="connsiteY0" fmla="*/ 73817 h 1302813"/>
                  <a:gd name="connsiteX1" fmla="*/ 231937 w 350019"/>
                  <a:gd name="connsiteY1" fmla="*/ 50940 h 1302813"/>
                  <a:gd name="connsiteX2" fmla="*/ 349809 w 350019"/>
                  <a:gd name="connsiteY2" fmla="*/ 54767 h 1302813"/>
                  <a:gd name="connsiteX3" fmla="*/ 260251 w 350019"/>
                  <a:gd name="connsiteY3" fmla="*/ 766716 h 1302813"/>
                  <a:gd name="connsiteX4" fmla="*/ 305772 w 350019"/>
                  <a:gd name="connsiteY4" fmla="*/ 1194692 h 1302813"/>
                  <a:gd name="connsiteX5" fmla="*/ 339810 w 350019"/>
                  <a:gd name="connsiteY5" fmla="*/ 1220735 h 1302813"/>
                  <a:gd name="connsiteX6" fmla="*/ 217482 w 350019"/>
                  <a:gd name="connsiteY6" fmla="*/ 1245625 h 1302813"/>
                  <a:gd name="connsiteX7" fmla="*/ 134564 w 350019"/>
                  <a:gd name="connsiteY7" fmla="*/ 1269979 h 1302813"/>
                  <a:gd name="connsiteX8" fmla="*/ 94 w 350019"/>
                  <a:gd name="connsiteY8" fmla="*/ 802542 h 1302813"/>
                  <a:gd name="connsiteX9" fmla="*/ 123590 w 350019"/>
                  <a:gd name="connsiteY9" fmla="*/ 73817 h 1302813"/>
                  <a:gd name="connsiteX0" fmla="*/ 123590 w 350019"/>
                  <a:gd name="connsiteY0" fmla="*/ 73817 h 1302813"/>
                  <a:gd name="connsiteX1" fmla="*/ 231937 w 350019"/>
                  <a:gd name="connsiteY1" fmla="*/ 50940 h 1302813"/>
                  <a:gd name="connsiteX2" fmla="*/ 349809 w 350019"/>
                  <a:gd name="connsiteY2" fmla="*/ 54767 h 1302813"/>
                  <a:gd name="connsiteX3" fmla="*/ 260251 w 350019"/>
                  <a:gd name="connsiteY3" fmla="*/ 766716 h 1302813"/>
                  <a:gd name="connsiteX4" fmla="*/ 305772 w 350019"/>
                  <a:gd name="connsiteY4" fmla="*/ 1194692 h 1302813"/>
                  <a:gd name="connsiteX5" fmla="*/ 339810 w 350019"/>
                  <a:gd name="connsiteY5" fmla="*/ 1220735 h 1302813"/>
                  <a:gd name="connsiteX6" fmla="*/ 217482 w 350019"/>
                  <a:gd name="connsiteY6" fmla="*/ 1245625 h 1302813"/>
                  <a:gd name="connsiteX7" fmla="*/ 134564 w 350019"/>
                  <a:gd name="connsiteY7" fmla="*/ 1269979 h 1302813"/>
                  <a:gd name="connsiteX8" fmla="*/ 94 w 350019"/>
                  <a:gd name="connsiteY8" fmla="*/ 802542 h 1302813"/>
                  <a:gd name="connsiteX9" fmla="*/ 123590 w 350019"/>
                  <a:gd name="connsiteY9" fmla="*/ 73817 h 1302813"/>
                  <a:gd name="connsiteX0" fmla="*/ 123590 w 350019"/>
                  <a:gd name="connsiteY0" fmla="*/ 73817 h 1302813"/>
                  <a:gd name="connsiteX1" fmla="*/ 231937 w 350019"/>
                  <a:gd name="connsiteY1" fmla="*/ 50940 h 1302813"/>
                  <a:gd name="connsiteX2" fmla="*/ 349809 w 350019"/>
                  <a:gd name="connsiteY2" fmla="*/ 54767 h 1302813"/>
                  <a:gd name="connsiteX3" fmla="*/ 260251 w 350019"/>
                  <a:gd name="connsiteY3" fmla="*/ 766716 h 1302813"/>
                  <a:gd name="connsiteX4" fmla="*/ 305772 w 350019"/>
                  <a:gd name="connsiteY4" fmla="*/ 1194692 h 1302813"/>
                  <a:gd name="connsiteX5" fmla="*/ 339810 w 350019"/>
                  <a:gd name="connsiteY5" fmla="*/ 1220735 h 1302813"/>
                  <a:gd name="connsiteX6" fmla="*/ 217482 w 350019"/>
                  <a:gd name="connsiteY6" fmla="*/ 1245625 h 1302813"/>
                  <a:gd name="connsiteX7" fmla="*/ 134564 w 350019"/>
                  <a:gd name="connsiteY7" fmla="*/ 1269979 h 1302813"/>
                  <a:gd name="connsiteX8" fmla="*/ 94 w 350019"/>
                  <a:gd name="connsiteY8" fmla="*/ 802542 h 1302813"/>
                  <a:gd name="connsiteX9" fmla="*/ 123590 w 350019"/>
                  <a:gd name="connsiteY9" fmla="*/ 73817 h 1302813"/>
                  <a:gd name="connsiteX0" fmla="*/ 123590 w 350019"/>
                  <a:gd name="connsiteY0" fmla="*/ 73817 h 1302813"/>
                  <a:gd name="connsiteX1" fmla="*/ 231937 w 350019"/>
                  <a:gd name="connsiteY1" fmla="*/ 50940 h 1302813"/>
                  <a:gd name="connsiteX2" fmla="*/ 349809 w 350019"/>
                  <a:gd name="connsiteY2" fmla="*/ 54767 h 1302813"/>
                  <a:gd name="connsiteX3" fmla="*/ 260251 w 350019"/>
                  <a:gd name="connsiteY3" fmla="*/ 766716 h 1302813"/>
                  <a:gd name="connsiteX4" fmla="*/ 305772 w 350019"/>
                  <a:gd name="connsiteY4" fmla="*/ 1194692 h 1302813"/>
                  <a:gd name="connsiteX5" fmla="*/ 339810 w 350019"/>
                  <a:gd name="connsiteY5" fmla="*/ 1220735 h 1302813"/>
                  <a:gd name="connsiteX6" fmla="*/ 217482 w 350019"/>
                  <a:gd name="connsiteY6" fmla="*/ 1245625 h 1302813"/>
                  <a:gd name="connsiteX7" fmla="*/ 134564 w 350019"/>
                  <a:gd name="connsiteY7" fmla="*/ 1269979 h 1302813"/>
                  <a:gd name="connsiteX8" fmla="*/ 94 w 350019"/>
                  <a:gd name="connsiteY8" fmla="*/ 802542 h 1302813"/>
                  <a:gd name="connsiteX9" fmla="*/ 123590 w 350019"/>
                  <a:gd name="connsiteY9" fmla="*/ 73817 h 1302813"/>
                  <a:gd name="connsiteX0" fmla="*/ 123590 w 350019"/>
                  <a:gd name="connsiteY0" fmla="*/ 73817 h 1297566"/>
                  <a:gd name="connsiteX1" fmla="*/ 231937 w 350019"/>
                  <a:gd name="connsiteY1" fmla="*/ 50940 h 1297566"/>
                  <a:gd name="connsiteX2" fmla="*/ 349809 w 350019"/>
                  <a:gd name="connsiteY2" fmla="*/ 54767 h 1297566"/>
                  <a:gd name="connsiteX3" fmla="*/ 260251 w 350019"/>
                  <a:gd name="connsiteY3" fmla="*/ 766716 h 1297566"/>
                  <a:gd name="connsiteX4" fmla="*/ 305772 w 350019"/>
                  <a:gd name="connsiteY4" fmla="*/ 1194692 h 1297566"/>
                  <a:gd name="connsiteX5" fmla="*/ 339810 w 350019"/>
                  <a:gd name="connsiteY5" fmla="*/ 1220735 h 1297566"/>
                  <a:gd name="connsiteX6" fmla="*/ 217482 w 350019"/>
                  <a:gd name="connsiteY6" fmla="*/ 1245625 h 1297566"/>
                  <a:gd name="connsiteX7" fmla="*/ 134564 w 350019"/>
                  <a:gd name="connsiteY7" fmla="*/ 1269979 h 1297566"/>
                  <a:gd name="connsiteX8" fmla="*/ 94 w 350019"/>
                  <a:gd name="connsiteY8" fmla="*/ 802542 h 1297566"/>
                  <a:gd name="connsiteX9" fmla="*/ 123590 w 350019"/>
                  <a:gd name="connsiteY9" fmla="*/ 73817 h 1297566"/>
                  <a:gd name="connsiteX0" fmla="*/ 123590 w 350019"/>
                  <a:gd name="connsiteY0" fmla="*/ 73817 h 1297566"/>
                  <a:gd name="connsiteX1" fmla="*/ 231937 w 350019"/>
                  <a:gd name="connsiteY1" fmla="*/ 50940 h 1297566"/>
                  <a:gd name="connsiteX2" fmla="*/ 349809 w 350019"/>
                  <a:gd name="connsiteY2" fmla="*/ 54767 h 1297566"/>
                  <a:gd name="connsiteX3" fmla="*/ 260251 w 350019"/>
                  <a:gd name="connsiteY3" fmla="*/ 766716 h 1297566"/>
                  <a:gd name="connsiteX4" fmla="*/ 305772 w 350019"/>
                  <a:gd name="connsiteY4" fmla="*/ 1194692 h 1297566"/>
                  <a:gd name="connsiteX5" fmla="*/ 339810 w 350019"/>
                  <a:gd name="connsiteY5" fmla="*/ 1220735 h 1297566"/>
                  <a:gd name="connsiteX6" fmla="*/ 217482 w 350019"/>
                  <a:gd name="connsiteY6" fmla="*/ 1245625 h 1297566"/>
                  <a:gd name="connsiteX7" fmla="*/ 134564 w 350019"/>
                  <a:gd name="connsiteY7" fmla="*/ 1269979 h 1297566"/>
                  <a:gd name="connsiteX8" fmla="*/ 94 w 350019"/>
                  <a:gd name="connsiteY8" fmla="*/ 802542 h 1297566"/>
                  <a:gd name="connsiteX9" fmla="*/ 123590 w 350019"/>
                  <a:gd name="connsiteY9" fmla="*/ 73817 h 1297566"/>
                  <a:gd name="connsiteX0" fmla="*/ 123590 w 350019"/>
                  <a:gd name="connsiteY0" fmla="*/ 73817 h 1304312"/>
                  <a:gd name="connsiteX1" fmla="*/ 231937 w 350019"/>
                  <a:gd name="connsiteY1" fmla="*/ 50940 h 1304312"/>
                  <a:gd name="connsiteX2" fmla="*/ 349809 w 350019"/>
                  <a:gd name="connsiteY2" fmla="*/ 54767 h 1304312"/>
                  <a:gd name="connsiteX3" fmla="*/ 260251 w 350019"/>
                  <a:gd name="connsiteY3" fmla="*/ 766716 h 1304312"/>
                  <a:gd name="connsiteX4" fmla="*/ 305772 w 350019"/>
                  <a:gd name="connsiteY4" fmla="*/ 1194692 h 1304312"/>
                  <a:gd name="connsiteX5" fmla="*/ 339810 w 350019"/>
                  <a:gd name="connsiteY5" fmla="*/ 1220735 h 1304312"/>
                  <a:gd name="connsiteX6" fmla="*/ 217482 w 350019"/>
                  <a:gd name="connsiteY6" fmla="*/ 1245625 h 1304312"/>
                  <a:gd name="connsiteX7" fmla="*/ 134564 w 350019"/>
                  <a:gd name="connsiteY7" fmla="*/ 1269979 h 1304312"/>
                  <a:gd name="connsiteX8" fmla="*/ 94 w 350019"/>
                  <a:gd name="connsiteY8" fmla="*/ 802542 h 1304312"/>
                  <a:gd name="connsiteX9" fmla="*/ 123590 w 350019"/>
                  <a:gd name="connsiteY9" fmla="*/ 73817 h 1304312"/>
                  <a:gd name="connsiteX0" fmla="*/ 123590 w 350019"/>
                  <a:gd name="connsiteY0" fmla="*/ 73817 h 1321950"/>
                  <a:gd name="connsiteX1" fmla="*/ 231937 w 350019"/>
                  <a:gd name="connsiteY1" fmla="*/ 50940 h 1321950"/>
                  <a:gd name="connsiteX2" fmla="*/ 349809 w 350019"/>
                  <a:gd name="connsiteY2" fmla="*/ 54767 h 1321950"/>
                  <a:gd name="connsiteX3" fmla="*/ 260251 w 350019"/>
                  <a:gd name="connsiteY3" fmla="*/ 766716 h 1321950"/>
                  <a:gd name="connsiteX4" fmla="*/ 305772 w 350019"/>
                  <a:gd name="connsiteY4" fmla="*/ 1194692 h 1321950"/>
                  <a:gd name="connsiteX5" fmla="*/ 339810 w 350019"/>
                  <a:gd name="connsiteY5" fmla="*/ 1220735 h 1321950"/>
                  <a:gd name="connsiteX6" fmla="*/ 217482 w 350019"/>
                  <a:gd name="connsiteY6" fmla="*/ 1245625 h 1321950"/>
                  <a:gd name="connsiteX7" fmla="*/ 149554 w 350019"/>
                  <a:gd name="connsiteY7" fmla="*/ 1308470 h 1321950"/>
                  <a:gd name="connsiteX8" fmla="*/ 134564 w 350019"/>
                  <a:gd name="connsiteY8" fmla="*/ 1269979 h 1321950"/>
                  <a:gd name="connsiteX9" fmla="*/ 94 w 350019"/>
                  <a:gd name="connsiteY9" fmla="*/ 802542 h 1321950"/>
                  <a:gd name="connsiteX10" fmla="*/ 123590 w 350019"/>
                  <a:gd name="connsiteY10" fmla="*/ 73817 h 1321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50019" h="1321950">
                    <a:moveTo>
                      <a:pt x="123590" y="73817"/>
                    </a:moveTo>
                    <a:cubicBezTo>
                      <a:pt x="162231" y="-51450"/>
                      <a:pt x="194234" y="54115"/>
                      <a:pt x="231937" y="50940"/>
                    </a:cubicBezTo>
                    <a:cubicBezTo>
                      <a:pt x="269640" y="47765"/>
                      <a:pt x="345090" y="-64529"/>
                      <a:pt x="349809" y="54767"/>
                    </a:cubicBezTo>
                    <a:cubicBezTo>
                      <a:pt x="354528" y="174063"/>
                      <a:pt x="278350" y="607942"/>
                      <a:pt x="260251" y="766716"/>
                    </a:cubicBezTo>
                    <a:cubicBezTo>
                      <a:pt x="242152" y="925490"/>
                      <a:pt x="298477" y="1121272"/>
                      <a:pt x="305772" y="1194692"/>
                    </a:cubicBezTo>
                    <a:cubicBezTo>
                      <a:pt x="322485" y="1214122"/>
                      <a:pt x="333804" y="1207185"/>
                      <a:pt x="339810" y="1220735"/>
                    </a:cubicBezTo>
                    <a:cubicBezTo>
                      <a:pt x="315677" y="1225850"/>
                      <a:pt x="245725" y="1235168"/>
                      <a:pt x="217482" y="1245625"/>
                    </a:cubicBezTo>
                    <a:cubicBezTo>
                      <a:pt x="185773" y="1259123"/>
                      <a:pt x="163374" y="1304411"/>
                      <a:pt x="149554" y="1308470"/>
                    </a:cubicBezTo>
                    <a:cubicBezTo>
                      <a:pt x="135734" y="1312529"/>
                      <a:pt x="159474" y="1353175"/>
                      <a:pt x="134564" y="1269979"/>
                    </a:cubicBezTo>
                    <a:cubicBezTo>
                      <a:pt x="100216" y="1207943"/>
                      <a:pt x="1086" y="900017"/>
                      <a:pt x="94" y="802542"/>
                    </a:cubicBezTo>
                    <a:cubicBezTo>
                      <a:pt x="-3279" y="709829"/>
                      <a:pt x="84949" y="199084"/>
                      <a:pt x="123590" y="73817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64" name="二等辺三角形 22"/>
            <p:cNvSpPr/>
            <p:nvPr/>
          </p:nvSpPr>
          <p:spPr>
            <a:xfrm>
              <a:off x="10238043" y="4594201"/>
              <a:ext cx="1089639" cy="385628"/>
            </a:xfrm>
            <a:custGeom>
              <a:avLst/>
              <a:gdLst>
                <a:gd name="connsiteX0" fmla="*/ 0 w 3276600"/>
                <a:gd name="connsiteY0" fmla="*/ 4240422 h 4240422"/>
                <a:gd name="connsiteX1" fmla="*/ 1638300 w 3276600"/>
                <a:gd name="connsiteY1" fmla="*/ 0 h 4240422"/>
                <a:gd name="connsiteX2" fmla="*/ 3276600 w 3276600"/>
                <a:gd name="connsiteY2" fmla="*/ 4240422 h 4240422"/>
                <a:gd name="connsiteX3" fmla="*/ 0 w 3276600"/>
                <a:gd name="connsiteY3" fmla="*/ 4240422 h 4240422"/>
                <a:gd name="connsiteX0" fmla="*/ 0 w 3276600"/>
                <a:gd name="connsiteY0" fmla="*/ 4240422 h 4240422"/>
                <a:gd name="connsiteX1" fmla="*/ 1638300 w 3276600"/>
                <a:gd name="connsiteY1" fmla="*/ 0 h 4240422"/>
                <a:gd name="connsiteX2" fmla="*/ 3276600 w 3276600"/>
                <a:gd name="connsiteY2" fmla="*/ 4240422 h 4240422"/>
                <a:gd name="connsiteX3" fmla="*/ 0 w 3276600"/>
                <a:gd name="connsiteY3" fmla="*/ 4240422 h 4240422"/>
                <a:gd name="connsiteX0" fmla="*/ 0 w 3276600"/>
                <a:gd name="connsiteY0" fmla="*/ 4240422 h 4240422"/>
                <a:gd name="connsiteX1" fmla="*/ 1638300 w 3276600"/>
                <a:gd name="connsiteY1" fmla="*/ 0 h 4240422"/>
                <a:gd name="connsiteX2" fmla="*/ 3276600 w 3276600"/>
                <a:gd name="connsiteY2" fmla="*/ 4240422 h 4240422"/>
                <a:gd name="connsiteX3" fmla="*/ 0 w 3276600"/>
                <a:gd name="connsiteY3" fmla="*/ 4240422 h 4240422"/>
                <a:gd name="connsiteX0" fmla="*/ 0 w 3276600"/>
                <a:gd name="connsiteY0" fmla="*/ 4240422 h 4240422"/>
                <a:gd name="connsiteX1" fmla="*/ 1638300 w 3276600"/>
                <a:gd name="connsiteY1" fmla="*/ 0 h 4240422"/>
                <a:gd name="connsiteX2" fmla="*/ 3276600 w 3276600"/>
                <a:gd name="connsiteY2" fmla="*/ 4240422 h 4240422"/>
                <a:gd name="connsiteX3" fmla="*/ 1570045 w 3276600"/>
                <a:gd name="connsiteY3" fmla="*/ 4201989 h 4240422"/>
                <a:gd name="connsiteX4" fmla="*/ 0 w 3276600"/>
                <a:gd name="connsiteY4" fmla="*/ 4240422 h 4240422"/>
                <a:gd name="connsiteX0" fmla="*/ 0 w 3276600"/>
                <a:gd name="connsiteY0" fmla="*/ 4240422 h 5100547"/>
                <a:gd name="connsiteX1" fmla="*/ 1638300 w 3276600"/>
                <a:gd name="connsiteY1" fmla="*/ 0 h 5100547"/>
                <a:gd name="connsiteX2" fmla="*/ 3276600 w 3276600"/>
                <a:gd name="connsiteY2" fmla="*/ 4240422 h 5100547"/>
                <a:gd name="connsiteX3" fmla="*/ 1570045 w 3276600"/>
                <a:gd name="connsiteY3" fmla="*/ 5100547 h 5100547"/>
                <a:gd name="connsiteX4" fmla="*/ 0 w 3276600"/>
                <a:gd name="connsiteY4" fmla="*/ 4240422 h 5100547"/>
                <a:gd name="connsiteX0" fmla="*/ 95 w 3276695"/>
                <a:gd name="connsiteY0" fmla="*/ 4240422 h 5206662"/>
                <a:gd name="connsiteX1" fmla="*/ 1638395 w 3276695"/>
                <a:gd name="connsiteY1" fmla="*/ 0 h 5206662"/>
                <a:gd name="connsiteX2" fmla="*/ 3276695 w 3276695"/>
                <a:gd name="connsiteY2" fmla="*/ 4240422 h 5206662"/>
                <a:gd name="connsiteX3" fmla="*/ 1570140 w 3276695"/>
                <a:gd name="connsiteY3" fmla="*/ 5100547 h 5206662"/>
                <a:gd name="connsiteX4" fmla="*/ 95 w 3276695"/>
                <a:gd name="connsiteY4" fmla="*/ 4240422 h 5206662"/>
                <a:gd name="connsiteX0" fmla="*/ 105 w 3276705"/>
                <a:gd name="connsiteY0" fmla="*/ 4240422 h 5135174"/>
                <a:gd name="connsiteX1" fmla="*/ 1638405 w 3276705"/>
                <a:gd name="connsiteY1" fmla="*/ 0 h 5135174"/>
                <a:gd name="connsiteX2" fmla="*/ 3276705 w 3276705"/>
                <a:gd name="connsiteY2" fmla="*/ 4240422 h 5135174"/>
                <a:gd name="connsiteX3" fmla="*/ 1570150 w 3276705"/>
                <a:gd name="connsiteY3" fmla="*/ 5100547 h 5135174"/>
                <a:gd name="connsiteX4" fmla="*/ 105 w 3276705"/>
                <a:gd name="connsiteY4" fmla="*/ 4240422 h 5135174"/>
                <a:gd name="connsiteX0" fmla="*/ 108 w 3276708"/>
                <a:gd name="connsiteY0" fmla="*/ 4240422 h 5106208"/>
                <a:gd name="connsiteX1" fmla="*/ 1638408 w 3276708"/>
                <a:gd name="connsiteY1" fmla="*/ 0 h 5106208"/>
                <a:gd name="connsiteX2" fmla="*/ 3276708 w 3276708"/>
                <a:gd name="connsiteY2" fmla="*/ 4240422 h 5106208"/>
                <a:gd name="connsiteX3" fmla="*/ 1570153 w 3276708"/>
                <a:gd name="connsiteY3" fmla="*/ 5100547 h 5106208"/>
                <a:gd name="connsiteX4" fmla="*/ 108 w 3276708"/>
                <a:gd name="connsiteY4" fmla="*/ 4240422 h 5106208"/>
                <a:gd name="connsiteX0" fmla="*/ 166 w 3276766"/>
                <a:gd name="connsiteY0" fmla="*/ 4240422 h 5101475"/>
                <a:gd name="connsiteX1" fmla="*/ 1638466 w 3276766"/>
                <a:gd name="connsiteY1" fmla="*/ 0 h 5101475"/>
                <a:gd name="connsiteX2" fmla="*/ 3276766 w 3276766"/>
                <a:gd name="connsiteY2" fmla="*/ 4240422 h 5101475"/>
                <a:gd name="connsiteX3" fmla="*/ 1570211 w 3276766"/>
                <a:gd name="connsiteY3" fmla="*/ 5100547 h 5101475"/>
                <a:gd name="connsiteX4" fmla="*/ 166 w 3276766"/>
                <a:gd name="connsiteY4" fmla="*/ 4240422 h 5101475"/>
                <a:gd name="connsiteX0" fmla="*/ 166 w 3276766"/>
                <a:gd name="connsiteY0" fmla="*/ 4240422 h 5102168"/>
                <a:gd name="connsiteX1" fmla="*/ 1638466 w 3276766"/>
                <a:gd name="connsiteY1" fmla="*/ 0 h 5102168"/>
                <a:gd name="connsiteX2" fmla="*/ 3276766 w 3276766"/>
                <a:gd name="connsiteY2" fmla="*/ 4240422 h 5102168"/>
                <a:gd name="connsiteX3" fmla="*/ 1570211 w 3276766"/>
                <a:gd name="connsiteY3" fmla="*/ 5100547 h 5102168"/>
                <a:gd name="connsiteX4" fmla="*/ 166 w 3276766"/>
                <a:gd name="connsiteY4" fmla="*/ 4240422 h 5102168"/>
                <a:gd name="connsiteX0" fmla="*/ 163 w 3276763"/>
                <a:gd name="connsiteY0" fmla="*/ 4240422 h 5954659"/>
                <a:gd name="connsiteX1" fmla="*/ 1638463 w 3276763"/>
                <a:gd name="connsiteY1" fmla="*/ 0 h 5954659"/>
                <a:gd name="connsiteX2" fmla="*/ 3276763 w 3276763"/>
                <a:gd name="connsiteY2" fmla="*/ 4240422 h 5954659"/>
                <a:gd name="connsiteX3" fmla="*/ 1590736 w 3276763"/>
                <a:gd name="connsiteY3" fmla="*/ 5954178 h 5954659"/>
                <a:gd name="connsiteX4" fmla="*/ 163 w 3276763"/>
                <a:gd name="connsiteY4" fmla="*/ 4240422 h 5954659"/>
                <a:gd name="connsiteX0" fmla="*/ 179 w 3276779"/>
                <a:gd name="connsiteY0" fmla="*/ 4240422 h 5957263"/>
                <a:gd name="connsiteX1" fmla="*/ 1638479 w 3276779"/>
                <a:gd name="connsiteY1" fmla="*/ 0 h 5957263"/>
                <a:gd name="connsiteX2" fmla="*/ 3276779 w 3276779"/>
                <a:gd name="connsiteY2" fmla="*/ 4240422 h 5957263"/>
                <a:gd name="connsiteX3" fmla="*/ 1590752 w 3276779"/>
                <a:gd name="connsiteY3" fmla="*/ 5954178 h 5957263"/>
                <a:gd name="connsiteX4" fmla="*/ 179 w 3276779"/>
                <a:gd name="connsiteY4" fmla="*/ 4240422 h 5957263"/>
                <a:gd name="connsiteX0" fmla="*/ 67 w 3276667"/>
                <a:gd name="connsiteY0" fmla="*/ 4240422 h 5954426"/>
                <a:gd name="connsiteX1" fmla="*/ 1638367 w 3276667"/>
                <a:gd name="connsiteY1" fmla="*/ 0 h 5954426"/>
                <a:gd name="connsiteX2" fmla="*/ 3276667 w 3276667"/>
                <a:gd name="connsiteY2" fmla="*/ 4240422 h 5954426"/>
                <a:gd name="connsiteX3" fmla="*/ 1590640 w 3276667"/>
                <a:gd name="connsiteY3" fmla="*/ 5954178 h 5954426"/>
                <a:gd name="connsiteX4" fmla="*/ 67 w 3276667"/>
                <a:gd name="connsiteY4" fmla="*/ 4240422 h 5954426"/>
                <a:gd name="connsiteX0" fmla="*/ 67 w 3276667"/>
                <a:gd name="connsiteY0" fmla="*/ 4240422 h 6313778"/>
                <a:gd name="connsiteX1" fmla="*/ 1638367 w 3276667"/>
                <a:gd name="connsiteY1" fmla="*/ 0 h 6313778"/>
                <a:gd name="connsiteX2" fmla="*/ 3276667 w 3276667"/>
                <a:gd name="connsiteY2" fmla="*/ 4240422 h 6313778"/>
                <a:gd name="connsiteX3" fmla="*/ 1590640 w 3276667"/>
                <a:gd name="connsiteY3" fmla="*/ 6313602 h 6313778"/>
                <a:gd name="connsiteX4" fmla="*/ 67 w 3276667"/>
                <a:gd name="connsiteY4" fmla="*/ 4240422 h 6313778"/>
                <a:gd name="connsiteX0" fmla="*/ 88 w 3309879"/>
                <a:gd name="connsiteY0" fmla="*/ 3995360 h 6314395"/>
                <a:gd name="connsiteX1" fmla="*/ 1671579 w 3309879"/>
                <a:gd name="connsiteY1" fmla="*/ 0 h 6314395"/>
                <a:gd name="connsiteX2" fmla="*/ 3309879 w 3309879"/>
                <a:gd name="connsiteY2" fmla="*/ 4240422 h 6314395"/>
                <a:gd name="connsiteX3" fmla="*/ 1623852 w 3309879"/>
                <a:gd name="connsiteY3" fmla="*/ 6313602 h 6314395"/>
                <a:gd name="connsiteX4" fmla="*/ 88 w 3309879"/>
                <a:gd name="connsiteY4" fmla="*/ 3995360 h 6314395"/>
                <a:gd name="connsiteX0" fmla="*/ 91 w 3500561"/>
                <a:gd name="connsiteY0" fmla="*/ 4360654 h 6794563"/>
                <a:gd name="connsiteX1" fmla="*/ 1671582 w 3500561"/>
                <a:gd name="connsiteY1" fmla="*/ 365294 h 6794563"/>
                <a:gd name="connsiteX2" fmla="*/ 3500561 w 3500561"/>
                <a:gd name="connsiteY2" fmla="*/ 591057 h 6794563"/>
                <a:gd name="connsiteX3" fmla="*/ 1623855 w 3500561"/>
                <a:gd name="connsiteY3" fmla="*/ 6678896 h 6794563"/>
                <a:gd name="connsiteX4" fmla="*/ 91 w 3500561"/>
                <a:gd name="connsiteY4" fmla="*/ 4360654 h 6794563"/>
                <a:gd name="connsiteX0" fmla="*/ 84 w 3603838"/>
                <a:gd name="connsiteY0" fmla="*/ 622802 h 6681969"/>
                <a:gd name="connsiteX1" fmla="*/ 1774859 w 3603838"/>
                <a:gd name="connsiteY1" fmla="*/ 368359 h 6681969"/>
                <a:gd name="connsiteX2" fmla="*/ 3603838 w 3603838"/>
                <a:gd name="connsiteY2" fmla="*/ 594122 h 6681969"/>
                <a:gd name="connsiteX3" fmla="*/ 1727132 w 3603838"/>
                <a:gd name="connsiteY3" fmla="*/ 6681961 h 6681969"/>
                <a:gd name="connsiteX4" fmla="*/ 84 w 3603838"/>
                <a:gd name="connsiteY4" fmla="*/ 622802 h 6681969"/>
                <a:gd name="connsiteX0" fmla="*/ 77 w 3634804"/>
                <a:gd name="connsiteY0" fmla="*/ 622802 h 7049122"/>
                <a:gd name="connsiteX1" fmla="*/ 1774852 w 3634804"/>
                <a:gd name="connsiteY1" fmla="*/ 368359 h 7049122"/>
                <a:gd name="connsiteX2" fmla="*/ 3603831 w 3634804"/>
                <a:gd name="connsiteY2" fmla="*/ 594122 h 7049122"/>
                <a:gd name="connsiteX3" fmla="*/ 2975933 w 3634804"/>
                <a:gd name="connsiteY3" fmla="*/ 5749451 h 7049122"/>
                <a:gd name="connsiteX4" fmla="*/ 1727125 w 3634804"/>
                <a:gd name="connsiteY4" fmla="*/ 6681961 h 7049122"/>
                <a:gd name="connsiteX5" fmla="*/ 77 w 3634804"/>
                <a:gd name="connsiteY5" fmla="*/ 622802 h 7049122"/>
                <a:gd name="connsiteX0" fmla="*/ 41436 w 3676163"/>
                <a:gd name="connsiteY0" fmla="*/ 622802 h 6730459"/>
                <a:gd name="connsiteX1" fmla="*/ 1816211 w 3676163"/>
                <a:gd name="connsiteY1" fmla="*/ 368359 h 6730459"/>
                <a:gd name="connsiteX2" fmla="*/ 3645190 w 3676163"/>
                <a:gd name="connsiteY2" fmla="*/ 594122 h 6730459"/>
                <a:gd name="connsiteX3" fmla="*/ 3017292 w 3676163"/>
                <a:gd name="connsiteY3" fmla="*/ 5749451 h 6730459"/>
                <a:gd name="connsiteX4" fmla="*/ 1768484 w 3676163"/>
                <a:gd name="connsiteY4" fmla="*/ 6681961 h 6730459"/>
                <a:gd name="connsiteX5" fmla="*/ 570248 w 3676163"/>
                <a:gd name="connsiteY5" fmla="*/ 5019514 h 6730459"/>
                <a:gd name="connsiteX6" fmla="*/ 41436 w 3676163"/>
                <a:gd name="connsiteY6" fmla="*/ 622802 h 6730459"/>
                <a:gd name="connsiteX0" fmla="*/ 1 w 3634728"/>
                <a:gd name="connsiteY0" fmla="*/ 622802 h 6730459"/>
                <a:gd name="connsiteX1" fmla="*/ 1774776 w 3634728"/>
                <a:gd name="connsiteY1" fmla="*/ 368359 h 6730459"/>
                <a:gd name="connsiteX2" fmla="*/ 3603755 w 3634728"/>
                <a:gd name="connsiteY2" fmla="*/ 594122 h 6730459"/>
                <a:gd name="connsiteX3" fmla="*/ 2975857 w 3634728"/>
                <a:gd name="connsiteY3" fmla="*/ 5749451 h 6730459"/>
                <a:gd name="connsiteX4" fmla="*/ 1727049 w 3634728"/>
                <a:gd name="connsiteY4" fmla="*/ 6681961 h 6730459"/>
                <a:gd name="connsiteX5" fmla="*/ 528813 w 3634728"/>
                <a:gd name="connsiteY5" fmla="*/ 5019514 h 6730459"/>
                <a:gd name="connsiteX6" fmla="*/ 1 w 3634728"/>
                <a:gd name="connsiteY6" fmla="*/ 622802 h 6730459"/>
                <a:gd name="connsiteX0" fmla="*/ 1 w 3603756"/>
                <a:gd name="connsiteY0" fmla="*/ 622802 h 6730459"/>
                <a:gd name="connsiteX1" fmla="*/ 1774776 w 3603756"/>
                <a:gd name="connsiteY1" fmla="*/ 368359 h 6730459"/>
                <a:gd name="connsiteX2" fmla="*/ 3603755 w 3603756"/>
                <a:gd name="connsiteY2" fmla="*/ 594122 h 6730459"/>
                <a:gd name="connsiteX3" fmla="*/ 2975857 w 3603756"/>
                <a:gd name="connsiteY3" fmla="*/ 5749451 h 6730459"/>
                <a:gd name="connsiteX4" fmla="*/ 1727049 w 3603756"/>
                <a:gd name="connsiteY4" fmla="*/ 6681961 h 6730459"/>
                <a:gd name="connsiteX5" fmla="*/ 528813 w 3603756"/>
                <a:gd name="connsiteY5" fmla="*/ 5019514 h 6730459"/>
                <a:gd name="connsiteX6" fmla="*/ 1 w 3603756"/>
                <a:gd name="connsiteY6" fmla="*/ 622802 h 6730459"/>
                <a:gd name="connsiteX0" fmla="*/ 1 w 3635536"/>
                <a:gd name="connsiteY0" fmla="*/ 834963 h 6942620"/>
                <a:gd name="connsiteX1" fmla="*/ 1774776 w 3635536"/>
                <a:gd name="connsiteY1" fmla="*/ 580520 h 6942620"/>
                <a:gd name="connsiteX2" fmla="*/ 3635536 w 3635536"/>
                <a:gd name="connsiteY2" fmla="*/ 532567 h 6942620"/>
                <a:gd name="connsiteX3" fmla="*/ 2975857 w 3635536"/>
                <a:gd name="connsiteY3" fmla="*/ 5961612 h 6942620"/>
                <a:gd name="connsiteX4" fmla="*/ 1727049 w 3635536"/>
                <a:gd name="connsiteY4" fmla="*/ 6894122 h 6942620"/>
                <a:gd name="connsiteX5" fmla="*/ 528813 w 3635536"/>
                <a:gd name="connsiteY5" fmla="*/ 5231675 h 6942620"/>
                <a:gd name="connsiteX6" fmla="*/ 1 w 3635536"/>
                <a:gd name="connsiteY6" fmla="*/ 834963 h 6942620"/>
                <a:gd name="connsiteX0" fmla="*/ 1 w 3635536"/>
                <a:gd name="connsiteY0" fmla="*/ 834963 h 7066843"/>
                <a:gd name="connsiteX1" fmla="*/ 1774776 w 3635536"/>
                <a:gd name="connsiteY1" fmla="*/ 580520 h 7066843"/>
                <a:gd name="connsiteX2" fmla="*/ 3635536 w 3635536"/>
                <a:gd name="connsiteY2" fmla="*/ 532567 h 7066843"/>
                <a:gd name="connsiteX3" fmla="*/ 3039418 w 3635536"/>
                <a:gd name="connsiteY3" fmla="*/ 6326580 h 7066843"/>
                <a:gd name="connsiteX4" fmla="*/ 1727049 w 3635536"/>
                <a:gd name="connsiteY4" fmla="*/ 6894122 h 7066843"/>
                <a:gd name="connsiteX5" fmla="*/ 528813 w 3635536"/>
                <a:gd name="connsiteY5" fmla="*/ 5231675 h 7066843"/>
                <a:gd name="connsiteX6" fmla="*/ 1 w 3635536"/>
                <a:gd name="connsiteY6" fmla="*/ 834963 h 7066843"/>
                <a:gd name="connsiteX0" fmla="*/ 1 w 3635536"/>
                <a:gd name="connsiteY0" fmla="*/ 834963 h 7041554"/>
                <a:gd name="connsiteX1" fmla="*/ 1774776 w 3635536"/>
                <a:gd name="connsiteY1" fmla="*/ 580520 h 7041554"/>
                <a:gd name="connsiteX2" fmla="*/ 3635536 w 3635536"/>
                <a:gd name="connsiteY2" fmla="*/ 532567 h 7041554"/>
                <a:gd name="connsiteX3" fmla="*/ 3039418 w 3635536"/>
                <a:gd name="connsiteY3" fmla="*/ 6326580 h 7041554"/>
                <a:gd name="connsiteX4" fmla="*/ 1727049 w 3635536"/>
                <a:gd name="connsiteY4" fmla="*/ 6894122 h 7041554"/>
                <a:gd name="connsiteX5" fmla="*/ 512921 w 3635536"/>
                <a:gd name="connsiteY5" fmla="*/ 5596643 h 7041554"/>
                <a:gd name="connsiteX6" fmla="*/ 1 w 3635536"/>
                <a:gd name="connsiteY6" fmla="*/ 834963 h 7041554"/>
                <a:gd name="connsiteX0" fmla="*/ 1 w 3635536"/>
                <a:gd name="connsiteY0" fmla="*/ 834963 h 7388035"/>
                <a:gd name="connsiteX1" fmla="*/ 1774776 w 3635536"/>
                <a:gd name="connsiteY1" fmla="*/ 580520 h 7388035"/>
                <a:gd name="connsiteX2" fmla="*/ 3635536 w 3635536"/>
                <a:gd name="connsiteY2" fmla="*/ 532567 h 7388035"/>
                <a:gd name="connsiteX3" fmla="*/ 3039418 w 3635536"/>
                <a:gd name="connsiteY3" fmla="*/ 6326580 h 7388035"/>
                <a:gd name="connsiteX4" fmla="*/ 1734992 w 3635536"/>
                <a:gd name="connsiteY4" fmla="*/ 7350350 h 7388035"/>
                <a:gd name="connsiteX5" fmla="*/ 512921 w 3635536"/>
                <a:gd name="connsiteY5" fmla="*/ 5596643 h 7388035"/>
                <a:gd name="connsiteX6" fmla="*/ 1 w 3635536"/>
                <a:gd name="connsiteY6" fmla="*/ 834963 h 7388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35536" h="7388035">
                  <a:moveTo>
                    <a:pt x="1" y="834963"/>
                  </a:moveTo>
                  <a:cubicBezTo>
                    <a:pt x="546101" y="-578511"/>
                    <a:pt x="-60374" y="901794"/>
                    <a:pt x="1774776" y="580520"/>
                  </a:cubicBezTo>
                  <a:cubicBezTo>
                    <a:pt x="3698826" y="1016094"/>
                    <a:pt x="3089436" y="-880907"/>
                    <a:pt x="3635536" y="532567"/>
                  </a:cubicBezTo>
                  <a:cubicBezTo>
                    <a:pt x="3537782" y="2250582"/>
                    <a:pt x="3352202" y="5311940"/>
                    <a:pt x="3039418" y="6326580"/>
                  </a:cubicBezTo>
                  <a:cubicBezTo>
                    <a:pt x="2726634" y="7341220"/>
                    <a:pt x="2156075" y="7472006"/>
                    <a:pt x="1734992" y="7350350"/>
                  </a:cubicBezTo>
                  <a:cubicBezTo>
                    <a:pt x="1313909" y="7228694"/>
                    <a:pt x="800762" y="6606503"/>
                    <a:pt x="512921" y="5596643"/>
                  </a:cubicBezTo>
                  <a:cubicBezTo>
                    <a:pt x="225080" y="4586783"/>
                    <a:pt x="111462" y="2408524"/>
                    <a:pt x="1" y="834963"/>
                  </a:cubicBezTo>
                  <a:close/>
                </a:path>
              </a:pathLst>
            </a:cu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65" name="グループ化 164"/>
            <p:cNvGrpSpPr/>
            <p:nvPr/>
          </p:nvGrpSpPr>
          <p:grpSpPr>
            <a:xfrm>
              <a:off x="10028385" y="3500509"/>
              <a:ext cx="1437751" cy="1209219"/>
              <a:chOff x="4217658" y="0"/>
              <a:chExt cx="2762262" cy="2359046"/>
            </a:xfrm>
          </p:grpSpPr>
          <p:grpSp>
            <p:nvGrpSpPr>
              <p:cNvPr id="166" name="グループ化 165"/>
              <p:cNvGrpSpPr/>
              <p:nvPr/>
            </p:nvGrpSpPr>
            <p:grpSpPr>
              <a:xfrm>
                <a:off x="4943053" y="671538"/>
                <a:ext cx="1430488" cy="1687508"/>
                <a:chOff x="9321479" y="1965506"/>
                <a:chExt cx="468139" cy="552251"/>
              </a:xfrm>
            </p:grpSpPr>
            <p:sp>
              <p:nvSpPr>
                <p:cNvPr id="174" name="円/楕円 7"/>
                <p:cNvSpPr/>
                <p:nvPr/>
              </p:nvSpPr>
              <p:spPr>
                <a:xfrm>
                  <a:off x="9321479" y="1965506"/>
                  <a:ext cx="468139" cy="552251"/>
                </a:xfrm>
                <a:custGeom>
                  <a:avLst/>
                  <a:gdLst>
                    <a:gd name="connsiteX0" fmla="*/ 0 w 494270"/>
                    <a:gd name="connsiteY0" fmla="*/ 272535 h 545070"/>
                    <a:gd name="connsiteX1" fmla="*/ 247135 w 494270"/>
                    <a:gd name="connsiteY1" fmla="*/ 0 h 545070"/>
                    <a:gd name="connsiteX2" fmla="*/ 494270 w 494270"/>
                    <a:gd name="connsiteY2" fmla="*/ 272535 h 545070"/>
                    <a:gd name="connsiteX3" fmla="*/ 247135 w 494270"/>
                    <a:gd name="connsiteY3" fmla="*/ 545070 h 545070"/>
                    <a:gd name="connsiteX4" fmla="*/ 0 w 494270"/>
                    <a:gd name="connsiteY4" fmla="*/ 272535 h 545070"/>
                    <a:gd name="connsiteX0" fmla="*/ 0 w 494270"/>
                    <a:gd name="connsiteY0" fmla="*/ 272535 h 564309"/>
                    <a:gd name="connsiteX1" fmla="*/ 247135 w 494270"/>
                    <a:gd name="connsiteY1" fmla="*/ 0 h 564309"/>
                    <a:gd name="connsiteX2" fmla="*/ 494270 w 494270"/>
                    <a:gd name="connsiteY2" fmla="*/ 272535 h 564309"/>
                    <a:gd name="connsiteX3" fmla="*/ 247135 w 494270"/>
                    <a:gd name="connsiteY3" fmla="*/ 545070 h 564309"/>
                    <a:gd name="connsiteX4" fmla="*/ 0 w 494270"/>
                    <a:gd name="connsiteY4" fmla="*/ 272535 h 564309"/>
                    <a:gd name="connsiteX0" fmla="*/ 0 w 494270"/>
                    <a:gd name="connsiteY0" fmla="*/ 272535 h 545103"/>
                    <a:gd name="connsiteX1" fmla="*/ 247135 w 494270"/>
                    <a:gd name="connsiteY1" fmla="*/ 0 h 545103"/>
                    <a:gd name="connsiteX2" fmla="*/ 494270 w 494270"/>
                    <a:gd name="connsiteY2" fmla="*/ 272535 h 545103"/>
                    <a:gd name="connsiteX3" fmla="*/ 247135 w 494270"/>
                    <a:gd name="connsiteY3" fmla="*/ 545070 h 545103"/>
                    <a:gd name="connsiteX4" fmla="*/ 0 w 494270"/>
                    <a:gd name="connsiteY4" fmla="*/ 272535 h 545103"/>
                    <a:gd name="connsiteX0" fmla="*/ 0 w 494270"/>
                    <a:gd name="connsiteY0" fmla="*/ 272535 h 566521"/>
                    <a:gd name="connsiteX1" fmla="*/ 247135 w 494270"/>
                    <a:gd name="connsiteY1" fmla="*/ 0 h 566521"/>
                    <a:gd name="connsiteX2" fmla="*/ 494270 w 494270"/>
                    <a:gd name="connsiteY2" fmla="*/ 272535 h 566521"/>
                    <a:gd name="connsiteX3" fmla="*/ 247135 w 494270"/>
                    <a:gd name="connsiteY3" fmla="*/ 566501 h 566521"/>
                    <a:gd name="connsiteX4" fmla="*/ 0 w 494270"/>
                    <a:gd name="connsiteY4" fmla="*/ 272535 h 566521"/>
                    <a:gd name="connsiteX0" fmla="*/ 0 w 494270"/>
                    <a:gd name="connsiteY0" fmla="*/ 272535 h 566745"/>
                    <a:gd name="connsiteX1" fmla="*/ 247135 w 494270"/>
                    <a:gd name="connsiteY1" fmla="*/ 0 h 566745"/>
                    <a:gd name="connsiteX2" fmla="*/ 494270 w 494270"/>
                    <a:gd name="connsiteY2" fmla="*/ 272535 h 566745"/>
                    <a:gd name="connsiteX3" fmla="*/ 247135 w 494270"/>
                    <a:gd name="connsiteY3" fmla="*/ 566501 h 566745"/>
                    <a:gd name="connsiteX4" fmla="*/ 0 w 494270"/>
                    <a:gd name="connsiteY4" fmla="*/ 272535 h 566745"/>
                    <a:gd name="connsiteX0" fmla="*/ 0 w 494270"/>
                    <a:gd name="connsiteY0" fmla="*/ 272884 h 567094"/>
                    <a:gd name="connsiteX1" fmla="*/ 247135 w 494270"/>
                    <a:gd name="connsiteY1" fmla="*/ 349 h 567094"/>
                    <a:gd name="connsiteX2" fmla="*/ 494270 w 494270"/>
                    <a:gd name="connsiteY2" fmla="*/ 272884 h 567094"/>
                    <a:gd name="connsiteX3" fmla="*/ 247135 w 494270"/>
                    <a:gd name="connsiteY3" fmla="*/ 566850 h 567094"/>
                    <a:gd name="connsiteX4" fmla="*/ 0 w 494270"/>
                    <a:gd name="connsiteY4" fmla="*/ 272884 h 567094"/>
                    <a:gd name="connsiteX0" fmla="*/ 154 w 494424"/>
                    <a:gd name="connsiteY0" fmla="*/ 272884 h 567094"/>
                    <a:gd name="connsiteX1" fmla="*/ 247289 w 494424"/>
                    <a:gd name="connsiteY1" fmla="*/ 349 h 567094"/>
                    <a:gd name="connsiteX2" fmla="*/ 494424 w 494424"/>
                    <a:gd name="connsiteY2" fmla="*/ 272884 h 567094"/>
                    <a:gd name="connsiteX3" fmla="*/ 218714 w 494424"/>
                    <a:gd name="connsiteY3" fmla="*/ 566850 h 567094"/>
                    <a:gd name="connsiteX4" fmla="*/ 154 w 494424"/>
                    <a:gd name="connsiteY4" fmla="*/ 272884 h 567094"/>
                    <a:gd name="connsiteX0" fmla="*/ 8 w 494278"/>
                    <a:gd name="connsiteY0" fmla="*/ 272885 h 571851"/>
                    <a:gd name="connsiteX1" fmla="*/ 247143 w 494278"/>
                    <a:gd name="connsiteY1" fmla="*/ 350 h 571851"/>
                    <a:gd name="connsiteX2" fmla="*/ 494278 w 494278"/>
                    <a:gd name="connsiteY2" fmla="*/ 272885 h 571851"/>
                    <a:gd name="connsiteX3" fmla="*/ 251906 w 494278"/>
                    <a:gd name="connsiteY3" fmla="*/ 571614 h 571851"/>
                    <a:gd name="connsiteX4" fmla="*/ 8 w 494278"/>
                    <a:gd name="connsiteY4" fmla="*/ 272885 h 571851"/>
                    <a:gd name="connsiteX0" fmla="*/ 8 w 494278"/>
                    <a:gd name="connsiteY0" fmla="*/ 272887 h 576608"/>
                    <a:gd name="connsiteX1" fmla="*/ 247143 w 494278"/>
                    <a:gd name="connsiteY1" fmla="*/ 352 h 576608"/>
                    <a:gd name="connsiteX2" fmla="*/ 494278 w 494278"/>
                    <a:gd name="connsiteY2" fmla="*/ 272887 h 576608"/>
                    <a:gd name="connsiteX3" fmla="*/ 240000 w 494278"/>
                    <a:gd name="connsiteY3" fmla="*/ 576378 h 576608"/>
                    <a:gd name="connsiteX4" fmla="*/ 8 w 494278"/>
                    <a:gd name="connsiteY4" fmla="*/ 272887 h 576608"/>
                    <a:gd name="connsiteX0" fmla="*/ 35 w 494305"/>
                    <a:gd name="connsiteY0" fmla="*/ 272885 h 567095"/>
                    <a:gd name="connsiteX1" fmla="*/ 247170 w 494305"/>
                    <a:gd name="connsiteY1" fmla="*/ 350 h 567095"/>
                    <a:gd name="connsiteX2" fmla="*/ 494305 w 494305"/>
                    <a:gd name="connsiteY2" fmla="*/ 272885 h 567095"/>
                    <a:gd name="connsiteX3" fmla="*/ 232883 w 494305"/>
                    <a:gd name="connsiteY3" fmla="*/ 566851 h 567095"/>
                    <a:gd name="connsiteX4" fmla="*/ 35 w 494305"/>
                    <a:gd name="connsiteY4" fmla="*/ 272885 h 567095"/>
                    <a:gd name="connsiteX0" fmla="*/ 30 w 482393"/>
                    <a:gd name="connsiteY0" fmla="*/ 272535 h 566501"/>
                    <a:gd name="connsiteX1" fmla="*/ 235258 w 482393"/>
                    <a:gd name="connsiteY1" fmla="*/ 0 h 566501"/>
                    <a:gd name="connsiteX2" fmla="*/ 482393 w 482393"/>
                    <a:gd name="connsiteY2" fmla="*/ 272535 h 566501"/>
                    <a:gd name="connsiteX3" fmla="*/ 220971 w 482393"/>
                    <a:gd name="connsiteY3" fmla="*/ 566501 h 566501"/>
                    <a:gd name="connsiteX4" fmla="*/ 30 w 482393"/>
                    <a:gd name="connsiteY4" fmla="*/ 272535 h 566501"/>
                    <a:gd name="connsiteX0" fmla="*/ 33 w 468109"/>
                    <a:gd name="connsiteY0" fmla="*/ 274916 h 566501"/>
                    <a:gd name="connsiteX1" fmla="*/ 220974 w 468109"/>
                    <a:gd name="connsiteY1" fmla="*/ 0 h 566501"/>
                    <a:gd name="connsiteX2" fmla="*/ 468109 w 468109"/>
                    <a:gd name="connsiteY2" fmla="*/ 272535 h 566501"/>
                    <a:gd name="connsiteX3" fmla="*/ 206687 w 468109"/>
                    <a:gd name="connsiteY3" fmla="*/ 566501 h 566501"/>
                    <a:gd name="connsiteX4" fmla="*/ 33 w 468109"/>
                    <a:gd name="connsiteY4" fmla="*/ 274916 h 566501"/>
                    <a:gd name="connsiteX0" fmla="*/ 33 w 468109"/>
                    <a:gd name="connsiteY0" fmla="*/ 274932 h 566517"/>
                    <a:gd name="connsiteX1" fmla="*/ 220974 w 468109"/>
                    <a:gd name="connsiteY1" fmla="*/ 16 h 566517"/>
                    <a:gd name="connsiteX2" fmla="*/ 468109 w 468109"/>
                    <a:gd name="connsiteY2" fmla="*/ 272551 h 566517"/>
                    <a:gd name="connsiteX3" fmla="*/ 206687 w 468109"/>
                    <a:gd name="connsiteY3" fmla="*/ 566517 h 566517"/>
                    <a:gd name="connsiteX4" fmla="*/ 33 w 468109"/>
                    <a:gd name="connsiteY4" fmla="*/ 274932 h 566517"/>
                    <a:gd name="connsiteX0" fmla="*/ 389 w 468465"/>
                    <a:gd name="connsiteY0" fmla="*/ 274932 h 554610"/>
                    <a:gd name="connsiteX1" fmla="*/ 221330 w 468465"/>
                    <a:gd name="connsiteY1" fmla="*/ 16 h 554610"/>
                    <a:gd name="connsiteX2" fmla="*/ 468465 w 468465"/>
                    <a:gd name="connsiteY2" fmla="*/ 272551 h 554610"/>
                    <a:gd name="connsiteX3" fmla="*/ 233237 w 468465"/>
                    <a:gd name="connsiteY3" fmla="*/ 554610 h 554610"/>
                    <a:gd name="connsiteX4" fmla="*/ 389 w 468465"/>
                    <a:gd name="connsiteY4" fmla="*/ 274932 h 554610"/>
                    <a:gd name="connsiteX0" fmla="*/ 8 w 468084"/>
                    <a:gd name="connsiteY0" fmla="*/ 274932 h 518891"/>
                    <a:gd name="connsiteX1" fmla="*/ 220949 w 468084"/>
                    <a:gd name="connsiteY1" fmla="*/ 16 h 518891"/>
                    <a:gd name="connsiteX2" fmla="*/ 468084 w 468084"/>
                    <a:gd name="connsiteY2" fmla="*/ 272551 h 518891"/>
                    <a:gd name="connsiteX3" fmla="*/ 220949 w 468084"/>
                    <a:gd name="connsiteY3" fmla="*/ 518891 h 518891"/>
                    <a:gd name="connsiteX4" fmla="*/ 8 w 468084"/>
                    <a:gd name="connsiteY4" fmla="*/ 274932 h 518891"/>
                    <a:gd name="connsiteX0" fmla="*/ 8 w 468084"/>
                    <a:gd name="connsiteY0" fmla="*/ 274932 h 518920"/>
                    <a:gd name="connsiteX1" fmla="*/ 220949 w 468084"/>
                    <a:gd name="connsiteY1" fmla="*/ 16 h 518920"/>
                    <a:gd name="connsiteX2" fmla="*/ 468084 w 468084"/>
                    <a:gd name="connsiteY2" fmla="*/ 272551 h 518920"/>
                    <a:gd name="connsiteX3" fmla="*/ 220949 w 468084"/>
                    <a:gd name="connsiteY3" fmla="*/ 518891 h 518920"/>
                    <a:gd name="connsiteX4" fmla="*/ 8 w 468084"/>
                    <a:gd name="connsiteY4" fmla="*/ 274932 h 518920"/>
                    <a:gd name="connsiteX0" fmla="*/ 63 w 468139"/>
                    <a:gd name="connsiteY0" fmla="*/ 274932 h 537965"/>
                    <a:gd name="connsiteX1" fmla="*/ 221004 w 468139"/>
                    <a:gd name="connsiteY1" fmla="*/ 16 h 537965"/>
                    <a:gd name="connsiteX2" fmla="*/ 468139 w 468139"/>
                    <a:gd name="connsiteY2" fmla="*/ 272551 h 537965"/>
                    <a:gd name="connsiteX3" fmla="*/ 223385 w 468139"/>
                    <a:gd name="connsiteY3" fmla="*/ 537941 h 537965"/>
                    <a:gd name="connsiteX4" fmla="*/ 63 w 468139"/>
                    <a:gd name="connsiteY4" fmla="*/ 274932 h 537965"/>
                    <a:gd name="connsiteX0" fmla="*/ 63 w 468139"/>
                    <a:gd name="connsiteY0" fmla="*/ 274932 h 552251"/>
                    <a:gd name="connsiteX1" fmla="*/ 221004 w 468139"/>
                    <a:gd name="connsiteY1" fmla="*/ 16 h 552251"/>
                    <a:gd name="connsiteX2" fmla="*/ 468139 w 468139"/>
                    <a:gd name="connsiteY2" fmla="*/ 272551 h 552251"/>
                    <a:gd name="connsiteX3" fmla="*/ 223385 w 468139"/>
                    <a:gd name="connsiteY3" fmla="*/ 552229 h 552251"/>
                    <a:gd name="connsiteX4" fmla="*/ 63 w 468139"/>
                    <a:gd name="connsiteY4" fmla="*/ 274932 h 5522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68139" h="552251">
                      <a:moveTo>
                        <a:pt x="63" y="274932"/>
                      </a:moveTo>
                      <a:cubicBezTo>
                        <a:pt x="-334" y="182897"/>
                        <a:pt x="-4646" y="-1968"/>
                        <a:pt x="221004" y="16"/>
                      </a:cubicBezTo>
                      <a:cubicBezTo>
                        <a:pt x="446654" y="2000"/>
                        <a:pt x="468139" y="122034"/>
                        <a:pt x="468139" y="272551"/>
                      </a:cubicBezTo>
                      <a:cubicBezTo>
                        <a:pt x="468139" y="423068"/>
                        <a:pt x="341879" y="554214"/>
                        <a:pt x="223385" y="552229"/>
                      </a:cubicBezTo>
                      <a:cubicBezTo>
                        <a:pt x="104891" y="550244"/>
                        <a:pt x="460" y="366967"/>
                        <a:pt x="63" y="274932"/>
                      </a:cubicBezTo>
                      <a:close/>
                    </a:path>
                  </a:pathLst>
                </a:custGeom>
                <a:solidFill>
                  <a:srgbClr val="FFCC99"/>
                </a:solidFill>
                <a:ln>
                  <a:solidFill>
                    <a:srgbClr val="FFCC9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75" name="円/楕円 174"/>
                <p:cNvSpPr/>
                <p:nvPr/>
              </p:nvSpPr>
              <p:spPr>
                <a:xfrm>
                  <a:off x="9454868" y="2224733"/>
                  <a:ext cx="45719" cy="60187"/>
                </a:xfrm>
                <a:prstGeom prst="ellipse">
                  <a:avLst/>
                </a:prstGeom>
                <a:ln w="6350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167" name="グループ化 166"/>
              <p:cNvGrpSpPr/>
              <p:nvPr/>
            </p:nvGrpSpPr>
            <p:grpSpPr>
              <a:xfrm>
                <a:off x="4818043" y="625647"/>
                <a:ext cx="1700574" cy="1284014"/>
                <a:chOff x="9280568" y="1940891"/>
                <a:chExt cx="556527" cy="420204"/>
              </a:xfrm>
            </p:grpSpPr>
            <p:sp>
              <p:nvSpPr>
                <p:cNvPr id="171" name="円/楕円 8"/>
                <p:cNvSpPr/>
                <p:nvPr/>
              </p:nvSpPr>
              <p:spPr>
                <a:xfrm>
                  <a:off x="9280568" y="1989962"/>
                  <a:ext cx="215695" cy="371133"/>
                </a:xfrm>
                <a:custGeom>
                  <a:avLst/>
                  <a:gdLst>
                    <a:gd name="connsiteX0" fmla="*/ 0 w 111919"/>
                    <a:gd name="connsiteY0" fmla="*/ 57150 h 114300"/>
                    <a:gd name="connsiteX1" fmla="*/ 55960 w 111919"/>
                    <a:gd name="connsiteY1" fmla="*/ 0 h 114300"/>
                    <a:gd name="connsiteX2" fmla="*/ 111920 w 111919"/>
                    <a:gd name="connsiteY2" fmla="*/ 57150 h 114300"/>
                    <a:gd name="connsiteX3" fmla="*/ 55960 w 111919"/>
                    <a:gd name="connsiteY3" fmla="*/ 114300 h 114300"/>
                    <a:gd name="connsiteX4" fmla="*/ 0 w 111919"/>
                    <a:gd name="connsiteY4" fmla="*/ 57150 h 114300"/>
                    <a:gd name="connsiteX0" fmla="*/ 50783 w 162703"/>
                    <a:gd name="connsiteY0" fmla="*/ 57150 h 266700"/>
                    <a:gd name="connsiteX1" fmla="*/ 106743 w 162703"/>
                    <a:gd name="connsiteY1" fmla="*/ 0 h 266700"/>
                    <a:gd name="connsiteX2" fmla="*/ 162703 w 162703"/>
                    <a:gd name="connsiteY2" fmla="*/ 57150 h 266700"/>
                    <a:gd name="connsiteX3" fmla="*/ 9111 w 162703"/>
                    <a:gd name="connsiteY3" fmla="*/ 266700 h 266700"/>
                    <a:gd name="connsiteX4" fmla="*/ 50783 w 162703"/>
                    <a:gd name="connsiteY4" fmla="*/ 57150 h 266700"/>
                    <a:gd name="connsiteX0" fmla="*/ 47769 w 185883"/>
                    <a:gd name="connsiteY0" fmla="*/ 59196 h 269196"/>
                    <a:gd name="connsiteX1" fmla="*/ 103729 w 185883"/>
                    <a:gd name="connsiteY1" fmla="*/ 2046 h 269196"/>
                    <a:gd name="connsiteX2" fmla="*/ 185883 w 185883"/>
                    <a:gd name="connsiteY2" fmla="*/ 113965 h 269196"/>
                    <a:gd name="connsiteX3" fmla="*/ 6097 w 185883"/>
                    <a:gd name="connsiteY3" fmla="*/ 268746 h 269196"/>
                    <a:gd name="connsiteX4" fmla="*/ 47769 w 185883"/>
                    <a:gd name="connsiteY4" fmla="*/ 59196 h 269196"/>
                    <a:gd name="connsiteX0" fmla="*/ 48765 w 186984"/>
                    <a:gd name="connsiteY0" fmla="*/ 32278 h 242278"/>
                    <a:gd name="connsiteX1" fmla="*/ 166638 w 186984"/>
                    <a:gd name="connsiteY1" fmla="*/ 6084 h 242278"/>
                    <a:gd name="connsiteX2" fmla="*/ 186879 w 186984"/>
                    <a:gd name="connsiteY2" fmla="*/ 87047 h 242278"/>
                    <a:gd name="connsiteX3" fmla="*/ 7093 w 186984"/>
                    <a:gd name="connsiteY3" fmla="*/ 241828 h 242278"/>
                    <a:gd name="connsiteX4" fmla="*/ 48765 w 186984"/>
                    <a:gd name="connsiteY4" fmla="*/ 32278 h 242278"/>
                    <a:gd name="connsiteX0" fmla="*/ 37715 w 190546"/>
                    <a:gd name="connsiteY0" fmla="*/ 28291 h 245552"/>
                    <a:gd name="connsiteX1" fmla="*/ 169875 w 190546"/>
                    <a:gd name="connsiteY1" fmla="*/ 9241 h 245552"/>
                    <a:gd name="connsiteX2" fmla="*/ 190116 w 190546"/>
                    <a:gd name="connsiteY2" fmla="*/ 90204 h 245552"/>
                    <a:gd name="connsiteX3" fmla="*/ 10330 w 190546"/>
                    <a:gd name="connsiteY3" fmla="*/ 244985 h 245552"/>
                    <a:gd name="connsiteX4" fmla="*/ 37715 w 190546"/>
                    <a:gd name="connsiteY4" fmla="*/ 28291 h 245552"/>
                    <a:gd name="connsiteX0" fmla="*/ 37715 w 190546"/>
                    <a:gd name="connsiteY0" fmla="*/ 28291 h 245552"/>
                    <a:gd name="connsiteX1" fmla="*/ 169875 w 190546"/>
                    <a:gd name="connsiteY1" fmla="*/ 9241 h 245552"/>
                    <a:gd name="connsiteX2" fmla="*/ 190116 w 190546"/>
                    <a:gd name="connsiteY2" fmla="*/ 90204 h 245552"/>
                    <a:gd name="connsiteX3" fmla="*/ 10330 w 190546"/>
                    <a:gd name="connsiteY3" fmla="*/ 244985 h 245552"/>
                    <a:gd name="connsiteX4" fmla="*/ 37715 w 190546"/>
                    <a:gd name="connsiteY4" fmla="*/ 28291 h 245552"/>
                    <a:gd name="connsiteX0" fmla="*/ 37715 w 190546"/>
                    <a:gd name="connsiteY0" fmla="*/ 28291 h 244985"/>
                    <a:gd name="connsiteX1" fmla="*/ 169875 w 190546"/>
                    <a:gd name="connsiteY1" fmla="*/ 9241 h 244985"/>
                    <a:gd name="connsiteX2" fmla="*/ 190116 w 190546"/>
                    <a:gd name="connsiteY2" fmla="*/ 90204 h 244985"/>
                    <a:gd name="connsiteX3" fmla="*/ 10330 w 190546"/>
                    <a:gd name="connsiteY3" fmla="*/ 244985 h 244985"/>
                    <a:gd name="connsiteX4" fmla="*/ 37715 w 190546"/>
                    <a:gd name="connsiteY4" fmla="*/ 28291 h 244985"/>
                    <a:gd name="connsiteX0" fmla="*/ 31535 w 184366"/>
                    <a:gd name="connsiteY0" fmla="*/ 28291 h 244985"/>
                    <a:gd name="connsiteX1" fmla="*/ 163695 w 184366"/>
                    <a:gd name="connsiteY1" fmla="*/ 9241 h 244985"/>
                    <a:gd name="connsiteX2" fmla="*/ 183936 w 184366"/>
                    <a:gd name="connsiteY2" fmla="*/ 90204 h 244985"/>
                    <a:gd name="connsiteX3" fmla="*/ 4150 w 184366"/>
                    <a:gd name="connsiteY3" fmla="*/ 244985 h 244985"/>
                    <a:gd name="connsiteX4" fmla="*/ 31535 w 184366"/>
                    <a:gd name="connsiteY4" fmla="*/ 28291 h 244985"/>
                    <a:gd name="connsiteX0" fmla="*/ 55744 w 208575"/>
                    <a:gd name="connsiteY0" fmla="*/ 34457 h 351164"/>
                    <a:gd name="connsiteX1" fmla="*/ 187904 w 208575"/>
                    <a:gd name="connsiteY1" fmla="*/ 15407 h 351164"/>
                    <a:gd name="connsiteX2" fmla="*/ 208145 w 208575"/>
                    <a:gd name="connsiteY2" fmla="*/ 96370 h 351164"/>
                    <a:gd name="connsiteX3" fmla="*/ 2166 w 208575"/>
                    <a:gd name="connsiteY3" fmla="*/ 351164 h 351164"/>
                    <a:gd name="connsiteX4" fmla="*/ 55744 w 208575"/>
                    <a:gd name="connsiteY4" fmla="*/ 34457 h 351164"/>
                    <a:gd name="connsiteX0" fmla="*/ 62864 w 215695"/>
                    <a:gd name="connsiteY0" fmla="*/ 54426 h 371133"/>
                    <a:gd name="connsiteX1" fmla="*/ 195024 w 215695"/>
                    <a:gd name="connsiteY1" fmla="*/ 35376 h 371133"/>
                    <a:gd name="connsiteX2" fmla="*/ 215265 w 215695"/>
                    <a:gd name="connsiteY2" fmla="*/ 116339 h 371133"/>
                    <a:gd name="connsiteX3" fmla="*/ 9286 w 215695"/>
                    <a:gd name="connsiteY3" fmla="*/ 371133 h 371133"/>
                    <a:gd name="connsiteX4" fmla="*/ 62864 w 215695"/>
                    <a:gd name="connsiteY4" fmla="*/ 54426 h 3711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5695" h="371133">
                      <a:moveTo>
                        <a:pt x="62864" y="54426"/>
                      </a:moveTo>
                      <a:cubicBezTo>
                        <a:pt x="143826" y="-49159"/>
                        <a:pt x="169624" y="25057"/>
                        <a:pt x="195024" y="35376"/>
                      </a:cubicBezTo>
                      <a:cubicBezTo>
                        <a:pt x="220424" y="45695"/>
                        <a:pt x="215265" y="84776"/>
                        <a:pt x="215265" y="116339"/>
                      </a:cubicBezTo>
                      <a:cubicBezTo>
                        <a:pt x="215265" y="147902"/>
                        <a:pt x="84692" y="333827"/>
                        <a:pt x="9286" y="371133"/>
                      </a:cubicBezTo>
                      <a:cubicBezTo>
                        <a:pt x="-1827" y="301283"/>
                        <a:pt x="-18098" y="158011"/>
                        <a:pt x="62864" y="54426"/>
                      </a:cubicBezTo>
                      <a:close/>
                    </a:path>
                  </a:pathLst>
                </a:custGeom>
                <a:solidFill>
                  <a:schemeClr val="tx2">
                    <a:lumMod val="50000"/>
                  </a:schemeClr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72" name="円/楕円 8"/>
                <p:cNvSpPr/>
                <p:nvPr/>
              </p:nvSpPr>
              <p:spPr>
                <a:xfrm>
                  <a:off x="9435892" y="1940891"/>
                  <a:ext cx="215695" cy="371133"/>
                </a:xfrm>
                <a:custGeom>
                  <a:avLst/>
                  <a:gdLst>
                    <a:gd name="connsiteX0" fmla="*/ 0 w 111919"/>
                    <a:gd name="connsiteY0" fmla="*/ 57150 h 114300"/>
                    <a:gd name="connsiteX1" fmla="*/ 55960 w 111919"/>
                    <a:gd name="connsiteY1" fmla="*/ 0 h 114300"/>
                    <a:gd name="connsiteX2" fmla="*/ 111920 w 111919"/>
                    <a:gd name="connsiteY2" fmla="*/ 57150 h 114300"/>
                    <a:gd name="connsiteX3" fmla="*/ 55960 w 111919"/>
                    <a:gd name="connsiteY3" fmla="*/ 114300 h 114300"/>
                    <a:gd name="connsiteX4" fmla="*/ 0 w 111919"/>
                    <a:gd name="connsiteY4" fmla="*/ 57150 h 114300"/>
                    <a:gd name="connsiteX0" fmla="*/ 50783 w 162703"/>
                    <a:gd name="connsiteY0" fmla="*/ 57150 h 266700"/>
                    <a:gd name="connsiteX1" fmla="*/ 106743 w 162703"/>
                    <a:gd name="connsiteY1" fmla="*/ 0 h 266700"/>
                    <a:gd name="connsiteX2" fmla="*/ 162703 w 162703"/>
                    <a:gd name="connsiteY2" fmla="*/ 57150 h 266700"/>
                    <a:gd name="connsiteX3" fmla="*/ 9111 w 162703"/>
                    <a:gd name="connsiteY3" fmla="*/ 266700 h 266700"/>
                    <a:gd name="connsiteX4" fmla="*/ 50783 w 162703"/>
                    <a:gd name="connsiteY4" fmla="*/ 57150 h 266700"/>
                    <a:gd name="connsiteX0" fmla="*/ 47769 w 185883"/>
                    <a:gd name="connsiteY0" fmla="*/ 59196 h 269196"/>
                    <a:gd name="connsiteX1" fmla="*/ 103729 w 185883"/>
                    <a:gd name="connsiteY1" fmla="*/ 2046 h 269196"/>
                    <a:gd name="connsiteX2" fmla="*/ 185883 w 185883"/>
                    <a:gd name="connsiteY2" fmla="*/ 113965 h 269196"/>
                    <a:gd name="connsiteX3" fmla="*/ 6097 w 185883"/>
                    <a:gd name="connsiteY3" fmla="*/ 268746 h 269196"/>
                    <a:gd name="connsiteX4" fmla="*/ 47769 w 185883"/>
                    <a:gd name="connsiteY4" fmla="*/ 59196 h 269196"/>
                    <a:gd name="connsiteX0" fmla="*/ 48765 w 186984"/>
                    <a:gd name="connsiteY0" fmla="*/ 32278 h 242278"/>
                    <a:gd name="connsiteX1" fmla="*/ 166638 w 186984"/>
                    <a:gd name="connsiteY1" fmla="*/ 6084 h 242278"/>
                    <a:gd name="connsiteX2" fmla="*/ 186879 w 186984"/>
                    <a:gd name="connsiteY2" fmla="*/ 87047 h 242278"/>
                    <a:gd name="connsiteX3" fmla="*/ 7093 w 186984"/>
                    <a:gd name="connsiteY3" fmla="*/ 241828 h 242278"/>
                    <a:gd name="connsiteX4" fmla="*/ 48765 w 186984"/>
                    <a:gd name="connsiteY4" fmla="*/ 32278 h 242278"/>
                    <a:gd name="connsiteX0" fmla="*/ 37715 w 190546"/>
                    <a:gd name="connsiteY0" fmla="*/ 28291 h 245552"/>
                    <a:gd name="connsiteX1" fmla="*/ 169875 w 190546"/>
                    <a:gd name="connsiteY1" fmla="*/ 9241 h 245552"/>
                    <a:gd name="connsiteX2" fmla="*/ 190116 w 190546"/>
                    <a:gd name="connsiteY2" fmla="*/ 90204 h 245552"/>
                    <a:gd name="connsiteX3" fmla="*/ 10330 w 190546"/>
                    <a:gd name="connsiteY3" fmla="*/ 244985 h 245552"/>
                    <a:gd name="connsiteX4" fmla="*/ 37715 w 190546"/>
                    <a:gd name="connsiteY4" fmla="*/ 28291 h 245552"/>
                    <a:gd name="connsiteX0" fmla="*/ 37715 w 190546"/>
                    <a:gd name="connsiteY0" fmla="*/ 28291 h 245552"/>
                    <a:gd name="connsiteX1" fmla="*/ 169875 w 190546"/>
                    <a:gd name="connsiteY1" fmla="*/ 9241 h 245552"/>
                    <a:gd name="connsiteX2" fmla="*/ 190116 w 190546"/>
                    <a:gd name="connsiteY2" fmla="*/ 90204 h 245552"/>
                    <a:gd name="connsiteX3" fmla="*/ 10330 w 190546"/>
                    <a:gd name="connsiteY3" fmla="*/ 244985 h 245552"/>
                    <a:gd name="connsiteX4" fmla="*/ 37715 w 190546"/>
                    <a:gd name="connsiteY4" fmla="*/ 28291 h 245552"/>
                    <a:gd name="connsiteX0" fmla="*/ 37715 w 190546"/>
                    <a:gd name="connsiteY0" fmla="*/ 28291 h 244985"/>
                    <a:gd name="connsiteX1" fmla="*/ 169875 w 190546"/>
                    <a:gd name="connsiteY1" fmla="*/ 9241 h 244985"/>
                    <a:gd name="connsiteX2" fmla="*/ 190116 w 190546"/>
                    <a:gd name="connsiteY2" fmla="*/ 90204 h 244985"/>
                    <a:gd name="connsiteX3" fmla="*/ 10330 w 190546"/>
                    <a:gd name="connsiteY3" fmla="*/ 244985 h 244985"/>
                    <a:gd name="connsiteX4" fmla="*/ 37715 w 190546"/>
                    <a:gd name="connsiteY4" fmla="*/ 28291 h 244985"/>
                    <a:gd name="connsiteX0" fmla="*/ 31535 w 184366"/>
                    <a:gd name="connsiteY0" fmla="*/ 28291 h 244985"/>
                    <a:gd name="connsiteX1" fmla="*/ 163695 w 184366"/>
                    <a:gd name="connsiteY1" fmla="*/ 9241 h 244985"/>
                    <a:gd name="connsiteX2" fmla="*/ 183936 w 184366"/>
                    <a:gd name="connsiteY2" fmla="*/ 90204 h 244985"/>
                    <a:gd name="connsiteX3" fmla="*/ 4150 w 184366"/>
                    <a:gd name="connsiteY3" fmla="*/ 244985 h 244985"/>
                    <a:gd name="connsiteX4" fmla="*/ 31535 w 184366"/>
                    <a:gd name="connsiteY4" fmla="*/ 28291 h 244985"/>
                    <a:gd name="connsiteX0" fmla="*/ 55744 w 208575"/>
                    <a:gd name="connsiteY0" fmla="*/ 34457 h 351164"/>
                    <a:gd name="connsiteX1" fmla="*/ 187904 w 208575"/>
                    <a:gd name="connsiteY1" fmla="*/ 15407 h 351164"/>
                    <a:gd name="connsiteX2" fmla="*/ 208145 w 208575"/>
                    <a:gd name="connsiteY2" fmla="*/ 96370 h 351164"/>
                    <a:gd name="connsiteX3" fmla="*/ 2166 w 208575"/>
                    <a:gd name="connsiteY3" fmla="*/ 351164 h 351164"/>
                    <a:gd name="connsiteX4" fmla="*/ 55744 w 208575"/>
                    <a:gd name="connsiteY4" fmla="*/ 34457 h 351164"/>
                    <a:gd name="connsiteX0" fmla="*/ 62864 w 215695"/>
                    <a:gd name="connsiteY0" fmla="*/ 54426 h 371133"/>
                    <a:gd name="connsiteX1" fmla="*/ 195024 w 215695"/>
                    <a:gd name="connsiteY1" fmla="*/ 35376 h 371133"/>
                    <a:gd name="connsiteX2" fmla="*/ 215265 w 215695"/>
                    <a:gd name="connsiteY2" fmla="*/ 116339 h 371133"/>
                    <a:gd name="connsiteX3" fmla="*/ 9286 w 215695"/>
                    <a:gd name="connsiteY3" fmla="*/ 371133 h 371133"/>
                    <a:gd name="connsiteX4" fmla="*/ 62864 w 215695"/>
                    <a:gd name="connsiteY4" fmla="*/ 54426 h 3711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5695" h="371133">
                      <a:moveTo>
                        <a:pt x="62864" y="54426"/>
                      </a:moveTo>
                      <a:cubicBezTo>
                        <a:pt x="143826" y="-49159"/>
                        <a:pt x="169624" y="25057"/>
                        <a:pt x="195024" y="35376"/>
                      </a:cubicBezTo>
                      <a:cubicBezTo>
                        <a:pt x="220424" y="45695"/>
                        <a:pt x="215265" y="84776"/>
                        <a:pt x="215265" y="116339"/>
                      </a:cubicBezTo>
                      <a:cubicBezTo>
                        <a:pt x="215265" y="147902"/>
                        <a:pt x="84692" y="333827"/>
                        <a:pt x="9286" y="371133"/>
                      </a:cubicBezTo>
                      <a:cubicBezTo>
                        <a:pt x="-1827" y="301283"/>
                        <a:pt x="-18098" y="158011"/>
                        <a:pt x="62864" y="54426"/>
                      </a:cubicBezTo>
                      <a:close/>
                    </a:path>
                  </a:pathLst>
                </a:custGeom>
                <a:solidFill>
                  <a:schemeClr val="tx2">
                    <a:lumMod val="50000"/>
                  </a:schemeClr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73" name="円/楕円 8"/>
                <p:cNvSpPr/>
                <p:nvPr/>
              </p:nvSpPr>
              <p:spPr>
                <a:xfrm flipH="1">
                  <a:off x="9621400" y="1983332"/>
                  <a:ext cx="215695" cy="371133"/>
                </a:xfrm>
                <a:custGeom>
                  <a:avLst/>
                  <a:gdLst>
                    <a:gd name="connsiteX0" fmla="*/ 0 w 111919"/>
                    <a:gd name="connsiteY0" fmla="*/ 57150 h 114300"/>
                    <a:gd name="connsiteX1" fmla="*/ 55960 w 111919"/>
                    <a:gd name="connsiteY1" fmla="*/ 0 h 114300"/>
                    <a:gd name="connsiteX2" fmla="*/ 111920 w 111919"/>
                    <a:gd name="connsiteY2" fmla="*/ 57150 h 114300"/>
                    <a:gd name="connsiteX3" fmla="*/ 55960 w 111919"/>
                    <a:gd name="connsiteY3" fmla="*/ 114300 h 114300"/>
                    <a:gd name="connsiteX4" fmla="*/ 0 w 111919"/>
                    <a:gd name="connsiteY4" fmla="*/ 57150 h 114300"/>
                    <a:gd name="connsiteX0" fmla="*/ 50783 w 162703"/>
                    <a:gd name="connsiteY0" fmla="*/ 57150 h 266700"/>
                    <a:gd name="connsiteX1" fmla="*/ 106743 w 162703"/>
                    <a:gd name="connsiteY1" fmla="*/ 0 h 266700"/>
                    <a:gd name="connsiteX2" fmla="*/ 162703 w 162703"/>
                    <a:gd name="connsiteY2" fmla="*/ 57150 h 266700"/>
                    <a:gd name="connsiteX3" fmla="*/ 9111 w 162703"/>
                    <a:gd name="connsiteY3" fmla="*/ 266700 h 266700"/>
                    <a:gd name="connsiteX4" fmla="*/ 50783 w 162703"/>
                    <a:gd name="connsiteY4" fmla="*/ 57150 h 266700"/>
                    <a:gd name="connsiteX0" fmla="*/ 47769 w 185883"/>
                    <a:gd name="connsiteY0" fmla="*/ 59196 h 269196"/>
                    <a:gd name="connsiteX1" fmla="*/ 103729 w 185883"/>
                    <a:gd name="connsiteY1" fmla="*/ 2046 h 269196"/>
                    <a:gd name="connsiteX2" fmla="*/ 185883 w 185883"/>
                    <a:gd name="connsiteY2" fmla="*/ 113965 h 269196"/>
                    <a:gd name="connsiteX3" fmla="*/ 6097 w 185883"/>
                    <a:gd name="connsiteY3" fmla="*/ 268746 h 269196"/>
                    <a:gd name="connsiteX4" fmla="*/ 47769 w 185883"/>
                    <a:gd name="connsiteY4" fmla="*/ 59196 h 269196"/>
                    <a:gd name="connsiteX0" fmla="*/ 48765 w 186984"/>
                    <a:gd name="connsiteY0" fmla="*/ 32278 h 242278"/>
                    <a:gd name="connsiteX1" fmla="*/ 166638 w 186984"/>
                    <a:gd name="connsiteY1" fmla="*/ 6084 h 242278"/>
                    <a:gd name="connsiteX2" fmla="*/ 186879 w 186984"/>
                    <a:gd name="connsiteY2" fmla="*/ 87047 h 242278"/>
                    <a:gd name="connsiteX3" fmla="*/ 7093 w 186984"/>
                    <a:gd name="connsiteY3" fmla="*/ 241828 h 242278"/>
                    <a:gd name="connsiteX4" fmla="*/ 48765 w 186984"/>
                    <a:gd name="connsiteY4" fmla="*/ 32278 h 242278"/>
                    <a:gd name="connsiteX0" fmla="*/ 37715 w 190546"/>
                    <a:gd name="connsiteY0" fmla="*/ 28291 h 245552"/>
                    <a:gd name="connsiteX1" fmla="*/ 169875 w 190546"/>
                    <a:gd name="connsiteY1" fmla="*/ 9241 h 245552"/>
                    <a:gd name="connsiteX2" fmla="*/ 190116 w 190546"/>
                    <a:gd name="connsiteY2" fmla="*/ 90204 h 245552"/>
                    <a:gd name="connsiteX3" fmla="*/ 10330 w 190546"/>
                    <a:gd name="connsiteY3" fmla="*/ 244985 h 245552"/>
                    <a:gd name="connsiteX4" fmla="*/ 37715 w 190546"/>
                    <a:gd name="connsiteY4" fmla="*/ 28291 h 245552"/>
                    <a:gd name="connsiteX0" fmla="*/ 37715 w 190546"/>
                    <a:gd name="connsiteY0" fmla="*/ 28291 h 245552"/>
                    <a:gd name="connsiteX1" fmla="*/ 169875 w 190546"/>
                    <a:gd name="connsiteY1" fmla="*/ 9241 h 245552"/>
                    <a:gd name="connsiteX2" fmla="*/ 190116 w 190546"/>
                    <a:gd name="connsiteY2" fmla="*/ 90204 h 245552"/>
                    <a:gd name="connsiteX3" fmla="*/ 10330 w 190546"/>
                    <a:gd name="connsiteY3" fmla="*/ 244985 h 245552"/>
                    <a:gd name="connsiteX4" fmla="*/ 37715 w 190546"/>
                    <a:gd name="connsiteY4" fmla="*/ 28291 h 245552"/>
                    <a:gd name="connsiteX0" fmla="*/ 37715 w 190546"/>
                    <a:gd name="connsiteY0" fmla="*/ 28291 h 244985"/>
                    <a:gd name="connsiteX1" fmla="*/ 169875 w 190546"/>
                    <a:gd name="connsiteY1" fmla="*/ 9241 h 244985"/>
                    <a:gd name="connsiteX2" fmla="*/ 190116 w 190546"/>
                    <a:gd name="connsiteY2" fmla="*/ 90204 h 244985"/>
                    <a:gd name="connsiteX3" fmla="*/ 10330 w 190546"/>
                    <a:gd name="connsiteY3" fmla="*/ 244985 h 244985"/>
                    <a:gd name="connsiteX4" fmla="*/ 37715 w 190546"/>
                    <a:gd name="connsiteY4" fmla="*/ 28291 h 244985"/>
                    <a:gd name="connsiteX0" fmla="*/ 31535 w 184366"/>
                    <a:gd name="connsiteY0" fmla="*/ 28291 h 244985"/>
                    <a:gd name="connsiteX1" fmla="*/ 163695 w 184366"/>
                    <a:gd name="connsiteY1" fmla="*/ 9241 h 244985"/>
                    <a:gd name="connsiteX2" fmla="*/ 183936 w 184366"/>
                    <a:gd name="connsiteY2" fmla="*/ 90204 h 244985"/>
                    <a:gd name="connsiteX3" fmla="*/ 4150 w 184366"/>
                    <a:gd name="connsiteY3" fmla="*/ 244985 h 244985"/>
                    <a:gd name="connsiteX4" fmla="*/ 31535 w 184366"/>
                    <a:gd name="connsiteY4" fmla="*/ 28291 h 244985"/>
                    <a:gd name="connsiteX0" fmla="*/ 55744 w 208575"/>
                    <a:gd name="connsiteY0" fmla="*/ 34457 h 351164"/>
                    <a:gd name="connsiteX1" fmla="*/ 187904 w 208575"/>
                    <a:gd name="connsiteY1" fmla="*/ 15407 h 351164"/>
                    <a:gd name="connsiteX2" fmla="*/ 208145 w 208575"/>
                    <a:gd name="connsiteY2" fmla="*/ 96370 h 351164"/>
                    <a:gd name="connsiteX3" fmla="*/ 2166 w 208575"/>
                    <a:gd name="connsiteY3" fmla="*/ 351164 h 351164"/>
                    <a:gd name="connsiteX4" fmla="*/ 55744 w 208575"/>
                    <a:gd name="connsiteY4" fmla="*/ 34457 h 351164"/>
                    <a:gd name="connsiteX0" fmla="*/ 62864 w 215695"/>
                    <a:gd name="connsiteY0" fmla="*/ 54426 h 371133"/>
                    <a:gd name="connsiteX1" fmla="*/ 195024 w 215695"/>
                    <a:gd name="connsiteY1" fmla="*/ 35376 h 371133"/>
                    <a:gd name="connsiteX2" fmla="*/ 215265 w 215695"/>
                    <a:gd name="connsiteY2" fmla="*/ 116339 h 371133"/>
                    <a:gd name="connsiteX3" fmla="*/ 9286 w 215695"/>
                    <a:gd name="connsiteY3" fmla="*/ 371133 h 371133"/>
                    <a:gd name="connsiteX4" fmla="*/ 62864 w 215695"/>
                    <a:gd name="connsiteY4" fmla="*/ 54426 h 3711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5695" h="371133">
                      <a:moveTo>
                        <a:pt x="62864" y="54426"/>
                      </a:moveTo>
                      <a:cubicBezTo>
                        <a:pt x="143826" y="-49159"/>
                        <a:pt x="169624" y="25057"/>
                        <a:pt x="195024" y="35376"/>
                      </a:cubicBezTo>
                      <a:cubicBezTo>
                        <a:pt x="220424" y="45695"/>
                        <a:pt x="215265" y="84776"/>
                        <a:pt x="215265" y="116339"/>
                      </a:cubicBezTo>
                      <a:cubicBezTo>
                        <a:pt x="215265" y="147902"/>
                        <a:pt x="84692" y="333827"/>
                        <a:pt x="9286" y="371133"/>
                      </a:cubicBezTo>
                      <a:cubicBezTo>
                        <a:pt x="-1827" y="301283"/>
                        <a:pt x="-18098" y="158011"/>
                        <a:pt x="62864" y="54426"/>
                      </a:cubicBezTo>
                      <a:close/>
                    </a:path>
                  </a:pathLst>
                </a:custGeom>
                <a:solidFill>
                  <a:schemeClr val="tx2">
                    <a:lumMod val="50000"/>
                  </a:schemeClr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b="1" dirty="0"/>
                </a:p>
              </p:txBody>
            </p:sp>
          </p:grpSp>
          <p:grpSp>
            <p:nvGrpSpPr>
              <p:cNvPr id="168" name="グループ化 167"/>
              <p:cNvGrpSpPr/>
              <p:nvPr/>
            </p:nvGrpSpPr>
            <p:grpSpPr>
              <a:xfrm>
                <a:off x="4217658" y="0"/>
                <a:ext cx="2762262" cy="1275723"/>
                <a:chOff x="7894680" y="1021220"/>
                <a:chExt cx="903973" cy="417491"/>
              </a:xfrm>
            </p:grpSpPr>
            <p:sp>
              <p:nvSpPr>
                <p:cNvPr id="169" name="円/楕円 4"/>
                <p:cNvSpPr/>
                <p:nvPr/>
              </p:nvSpPr>
              <p:spPr>
                <a:xfrm>
                  <a:off x="7894680" y="1200620"/>
                  <a:ext cx="903973" cy="238091"/>
                </a:xfrm>
                <a:custGeom>
                  <a:avLst/>
                  <a:gdLst>
                    <a:gd name="connsiteX0" fmla="*/ 0 w 889686"/>
                    <a:gd name="connsiteY0" fmla="*/ 118762 h 237524"/>
                    <a:gd name="connsiteX1" fmla="*/ 444843 w 889686"/>
                    <a:gd name="connsiteY1" fmla="*/ 0 h 237524"/>
                    <a:gd name="connsiteX2" fmla="*/ 889686 w 889686"/>
                    <a:gd name="connsiteY2" fmla="*/ 118762 h 237524"/>
                    <a:gd name="connsiteX3" fmla="*/ 444843 w 889686"/>
                    <a:gd name="connsiteY3" fmla="*/ 237524 h 237524"/>
                    <a:gd name="connsiteX4" fmla="*/ 0 w 889686"/>
                    <a:gd name="connsiteY4" fmla="*/ 118762 h 237524"/>
                    <a:gd name="connsiteX0" fmla="*/ 0 w 894448"/>
                    <a:gd name="connsiteY0" fmla="*/ 119587 h 241095"/>
                    <a:gd name="connsiteX1" fmla="*/ 444843 w 894448"/>
                    <a:gd name="connsiteY1" fmla="*/ 825 h 241095"/>
                    <a:gd name="connsiteX2" fmla="*/ 894448 w 894448"/>
                    <a:gd name="connsiteY2" fmla="*/ 171975 h 241095"/>
                    <a:gd name="connsiteX3" fmla="*/ 444843 w 894448"/>
                    <a:gd name="connsiteY3" fmla="*/ 238349 h 241095"/>
                    <a:gd name="connsiteX4" fmla="*/ 0 w 894448"/>
                    <a:gd name="connsiteY4" fmla="*/ 119587 h 241095"/>
                    <a:gd name="connsiteX0" fmla="*/ 0 w 903973"/>
                    <a:gd name="connsiteY0" fmla="*/ 156907 h 238091"/>
                    <a:gd name="connsiteX1" fmla="*/ 454368 w 903973"/>
                    <a:gd name="connsiteY1" fmla="*/ 45 h 238091"/>
                    <a:gd name="connsiteX2" fmla="*/ 903973 w 903973"/>
                    <a:gd name="connsiteY2" fmla="*/ 171195 h 238091"/>
                    <a:gd name="connsiteX3" fmla="*/ 454368 w 903973"/>
                    <a:gd name="connsiteY3" fmla="*/ 237569 h 238091"/>
                    <a:gd name="connsiteX4" fmla="*/ 0 w 903973"/>
                    <a:gd name="connsiteY4" fmla="*/ 156907 h 2380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03973" h="238091">
                      <a:moveTo>
                        <a:pt x="0" y="156907"/>
                      </a:moveTo>
                      <a:cubicBezTo>
                        <a:pt x="0" y="91317"/>
                        <a:pt x="303706" y="-2336"/>
                        <a:pt x="454368" y="45"/>
                      </a:cubicBezTo>
                      <a:cubicBezTo>
                        <a:pt x="605030" y="2426"/>
                        <a:pt x="903973" y="105605"/>
                        <a:pt x="903973" y="171195"/>
                      </a:cubicBezTo>
                      <a:cubicBezTo>
                        <a:pt x="903973" y="236785"/>
                        <a:pt x="605030" y="239950"/>
                        <a:pt x="454368" y="237569"/>
                      </a:cubicBezTo>
                      <a:cubicBezTo>
                        <a:pt x="303706" y="235188"/>
                        <a:pt x="0" y="222497"/>
                        <a:pt x="0" y="156907"/>
                      </a:cubicBezTo>
                      <a:close/>
                    </a:path>
                  </a:pathLst>
                </a:cu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70" name="パイ 5"/>
                <p:cNvSpPr/>
                <p:nvPr/>
              </p:nvSpPr>
              <p:spPr>
                <a:xfrm>
                  <a:off x="8111711" y="1021220"/>
                  <a:ext cx="582232" cy="367026"/>
                </a:xfrm>
                <a:custGeom>
                  <a:avLst/>
                  <a:gdLst>
                    <a:gd name="connsiteX0" fmla="*/ 683602 w 922638"/>
                    <a:gd name="connsiteY0" fmla="*/ 1249385 h 1331784"/>
                    <a:gd name="connsiteX1" fmla="*/ 243633 w 922638"/>
                    <a:gd name="connsiteY1" fmla="*/ 1252985 h 1331784"/>
                    <a:gd name="connsiteX2" fmla="*/ 461319 w 922638"/>
                    <a:gd name="connsiteY2" fmla="*/ 665892 h 1331784"/>
                    <a:gd name="connsiteX3" fmla="*/ 683602 w 922638"/>
                    <a:gd name="connsiteY3" fmla="*/ 1249385 h 1331784"/>
                    <a:gd name="connsiteX0" fmla="*/ 439969 w 439969"/>
                    <a:gd name="connsiteY0" fmla="*/ 528724 h 611122"/>
                    <a:gd name="connsiteX1" fmla="*/ 0 w 439969"/>
                    <a:gd name="connsiteY1" fmla="*/ 532324 h 611122"/>
                    <a:gd name="connsiteX2" fmla="*/ 343892 w 439969"/>
                    <a:gd name="connsiteY2" fmla="*/ 0 h 611122"/>
                    <a:gd name="connsiteX3" fmla="*/ 439969 w 439969"/>
                    <a:gd name="connsiteY3" fmla="*/ 528724 h 611122"/>
                    <a:gd name="connsiteX0" fmla="*/ 439969 w 439969"/>
                    <a:gd name="connsiteY0" fmla="*/ 528724 h 611122"/>
                    <a:gd name="connsiteX1" fmla="*/ 0 w 439969"/>
                    <a:gd name="connsiteY1" fmla="*/ 532324 h 611122"/>
                    <a:gd name="connsiteX2" fmla="*/ 343892 w 439969"/>
                    <a:gd name="connsiteY2" fmla="*/ 0 h 611122"/>
                    <a:gd name="connsiteX3" fmla="*/ 439969 w 439969"/>
                    <a:gd name="connsiteY3" fmla="*/ 528724 h 611122"/>
                    <a:gd name="connsiteX0" fmla="*/ 439969 w 439969"/>
                    <a:gd name="connsiteY0" fmla="*/ 528724 h 611122"/>
                    <a:gd name="connsiteX1" fmla="*/ 0 w 439969"/>
                    <a:gd name="connsiteY1" fmla="*/ 532324 h 611122"/>
                    <a:gd name="connsiteX2" fmla="*/ 343892 w 439969"/>
                    <a:gd name="connsiteY2" fmla="*/ 0 h 611122"/>
                    <a:gd name="connsiteX3" fmla="*/ 439969 w 439969"/>
                    <a:gd name="connsiteY3" fmla="*/ 528724 h 611122"/>
                    <a:gd name="connsiteX0" fmla="*/ 439969 w 512001"/>
                    <a:gd name="connsiteY0" fmla="*/ 242974 h 325372"/>
                    <a:gd name="connsiteX1" fmla="*/ 0 w 512001"/>
                    <a:gd name="connsiteY1" fmla="*/ 246574 h 325372"/>
                    <a:gd name="connsiteX2" fmla="*/ 508198 w 512001"/>
                    <a:gd name="connsiteY2" fmla="*/ 0 h 325372"/>
                    <a:gd name="connsiteX3" fmla="*/ 439969 w 512001"/>
                    <a:gd name="connsiteY3" fmla="*/ 242974 h 325372"/>
                    <a:gd name="connsiteX0" fmla="*/ 439969 w 508198"/>
                    <a:gd name="connsiteY0" fmla="*/ 242974 h 325372"/>
                    <a:gd name="connsiteX1" fmla="*/ 0 w 508198"/>
                    <a:gd name="connsiteY1" fmla="*/ 246574 h 325372"/>
                    <a:gd name="connsiteX2" fmla="*/ 508198 w 508198"/>
                    <a:gd name="connsiteY2" fmla="*/ 0 h 325372"/>
                    <a:gd name="connsiteX3" fmla="*/ 439969 w 508198"/>
                    <a:gd name="connsiteY3" fmla="*/ 242974 h 325372"/>
                    <a:gd name="connsiteX0" fmla="*/ 439969 w 508198"/>
                    <a:gd name="connsiteY0" fmla="*/ 284628 h 367026"/>
                    <a:gd name="connsiteX1" fmla="*/ 0 w 508198"/>
                    <a:gd name="connsiteY1" fmla="*/ 288228 h 367026"/>
                    <a:gd name="connsiteX2" fmla="*/ 508198 w 508198"/>
                    <a:gd name="connsiteY2" fmla="*/ 41654 h 367026"/>
                    <a:gd name="connsiteX3" fmla="*/ 439969 w 508198"/>
                    <a:gd name="connsiteY3" fmla="*/ 284628 h 367026"/>
                    <a:gd name="connsiteX0" fmla="*/ 439969 w 508198"/>
                    <a:gd name="connsiteY0" fmla="*/ 284628 h 367026"/>
                    <a:gd name="connsiteX1" fmla="*/ 0 w 508198"/>
                    <a:gd name="connsiteY1" fmla="*/ 288228 h 367026"/>
                    <a:gd name="connsiteX2" fmla="*/ 508198 w 508198"/>
                    <a:gd name="connsiteY2" fmla="*/ 41654 h 367026"/>
                    <a:gd name="connsiteX3" fmla="*/ 439969 w 508198"/>
                    <a:gd name="connsiteY3" fmla="*/ 284628 h 367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08198" h="367026">
                      <a:moveTo>
                        <a:pt x="439969" y="284628"/>
                      </a:moveTo>
                      <a:cubicBezTo>
                        <a:pt x="303181" y="393202"/>
                        <a:pt x="137632" y="394556"/>
                        <a:pt x="0" y="288228"/>
                      </a:cubicBezTo>
                      <a:cubicBezTo>
                        <a:pt x="114631" y="110787"/>
                        <a:pt x="100673" y="-88086"/>
                        <a:pt x="508198" y="41654"/>
                      </a:cubicBezTo>
                      <a:cubicBezTo>
                        <a:pt x="413224" y="138521"/>
                        <a:pt x="365875" y="90130"/>
                        <a:pt x="439969" y="284628"/>
                      </a:cubicBezTo>
                      <a:close/>
                    </a:path>
                  </a:pathLst>
                </a:cu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  <p:sp>
        <p:nvSpPr>
          <p:cNvPr id="187" name="円/楕円 186"/>
          <p:cNvSpPr/>
          <p:nvPr/>
        </p:nvSpPr>
        <p:spPr>
          <a:xfrm>
            <a:off x="7625041" y="3088178"/>
            <a:ext cx="1467367" cy="2285914"/>
          </a:xfrm>
          <a:prstGeom prst="ellipse">
            <a:avLst/>
          </a:prstGeom>
          <a:solidFill>
            <a:schemeClr val="tx1">
              <a:alpha val="32000"/>
            </a:schemeClr>
          </a:solidFill>
          <a:ln>
            <a:noFill/>
          </a:ln>
          <a:effectLst>
            <a:glow rad="127000">
              <a:schemeClr val="accent1">
                <a:alpha val="0"/>
              </a:schemeClr>
            </a:glow>
            <a:softEdge rad="165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8" name="円/楕円 187"/>
          <p:cNvSpPr/>
          <p:nvPr/>
        </p:nvSpPr>
        <p:spPr>
          <a:xfrm>
            <a:off x="3534235" y="4263002"/>
            <a:ext cx="332312" cy="33231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１</a:t>
            </a:r>
            <a:endParaRPr kumimoji="1" lang="ja-JP" altLang="en-US" dirty="0"/>
          </a:p>
        </p:txBody>
      </p:sp>
      <p:sp>
        <p:nvSpPr>
          <p:cNvPr id="189" name="円/楕円 188"/>
          <p:cNvSpPr/>
          <p:nvPr/>
        </p:nvSpPr>
        <p:spPr>
          <a:xfrm>
            <a:off x="2948058" y="4829294"/>
            <a:ext cx="332312" cy="33231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２</a:t>
            </a:r>
            <a:endParaRPr kumimoji="1" lang="ja-JP" altLang="en-US" dirty="0"/>
          </a:p>
        </p:txBody>
      </p:sp>
      <p:sp>
        <p:nvSpPr>
          <p:cNvPr id="190" name="円/楕円 189"/>
          <p:cNvSpPr/>
          <p:nvPr/>
        </p:nvSpPr>
        <p:spPr>
          <a:xfrm>
            <a:off x="4123104" y="4848019"/>
            <a:ext cx="332312" cy="33231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３</a:t>
            </a:r>
            <a:endParaRPr kumimoji="1" lang="ja-JP" altLang="en-US" dirty="0"/>
          </a:p>
        </p:txBody>
      </p:sp>
      <p:sp>
        <p:nvSpPr>
          <p:cNvPr id="191" name="円/楕円 190"/>
          <p:cNvSpPr/>
          <p:nvPr/>
        </p:nvSpPr>
        <p:spPr>
          <a:xfrm>
            <a:off x="3534235" y="5396476"/>
            <a:ext cx="332312" cy="33231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４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73472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操作方法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コントローラー。</a:t>
            </a:r>
            <a:endParaRPr kumimoji="1" lang="ja-JP" altLang="en-US" dirty="0"/>
          </a:p>
        </p:txBody>
      </p:sp>
      <p:sp>
        <p:nvSpPr>
          <p:cNvPr id="4" name="フローチャート: 他ページ結合子 3"/>
          <p:cNvSpPr/>
          <p:nvPr/>
        </p:nvSpPr>
        <p:spPr>
          <a:xfrm>
            <a:off x="1676400" y="4064000"/>
            <a:ext cx="609600" cy="696581"/>
          </a:xfrm>
          <a:prstGeom prst="flowChartOffpageConnecto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↑</a:t>
            </a:r>
            <a:endParaRPr kumimoji="1" lang="ja-JP" altLang="en-US" dirty="0"/>
          </a:p>
        </p:txBody>
      </p:sp>
      <p:sp>
        <p:nvSpPr>
          <p:cNvPr id="5" name="フローチャート: 他ページ結合子 4"/>
          <p:cNvSpPr/>
          <p:nvPr/>
        </p:nvSpPr>
        <p:spPr>
          <a:xfrm rot="5400000">
            <a:off x="2184400" y="4642480"/>
            <a:ext cx="609600" cy="696581"/>
          </a:xfrm>
          <a:prstGeom prst="flowChartOffpageConnecto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↑</a:t>
            </a:r>
            <a:endParaRPr kumimoji="1" lang="ja-JP" altLang="en-US" dirty="0"/>
          </a:p>
        </p:txBody>
      </p:sp>
      <p:sp>
        <p:nvSpPr>
          <p:cNvPr id="6" name="フローチャート: 他ページ結合子 5"/>
          <p:cNvSpPr/>
          <p:nvPr/>
        </p:nvSpPr>
        <p:spPr>
          <a:xfrm rot="10800000">
            <a:off x="1676400" y="5213815"/>
            <a:ext cx="609600" cy="696581"/>
          </a:xfrm>
          <a:prstGeom prst="flowChartOffpageConnecto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↑</a:t>
            </a:r>
            <a:endParaRPr kumimoji="1" lang="ja-JP" altLang="en-US" dirty="0"/>
          </a:p>
        </p:txBody>
      </p:sp>
      <p:sp>
        <p:nvSpPr>
          <p:cNvPr id="7" name="フローチャート: 他ページ結合子 6"/>
          <p:cNvSpPr/>
          <p:nvPr/>
        </p:nvSpPr>
        <p:spPr>
          <a:xfrm rot="16200000">
            <a:off x="1168399" y="4642480"/>
            <a:ext cx="609600" cy="696581"/>
          </a:xfrm>
          <a:prstGeom prst="flowChartOffpageConnecto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↑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2489200" y="4155398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十</a:t>
            </a:r>
            <a:r>
              <a:rPr kumimoji="1" lang="ja-JP" altLang="en-US" dirty="0" smtClean="0"/>
              <a:t>字キーで移動</a:t>
            </a:r>
            <a:endParaRPr kumimoji="1" lang="ja-JP" altLang="en-US" dirty="0"/>
          </a:p>
        </p:txBody>
      </p:sp>
      <p:sp>
        <p:nvSpPr>
          <p:cNvPr id="15" name="角丸四角形 14"/>
          <p:cNvSpPr/>
          <p:nvPr/>
        </p:nvSpPr>
        <p:spPr>
          <a:xfrm>
            <a:off x="677334" y="3142907"/>
            <a:ext cx="1854200" cy="2667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L</a:t>
            </a:r>
            <a:endParaRPr kumimoji="1" lang="ja-JP" altLang="en-US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2972931" y="2788662"/>
            <a:ext cx="2282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LR</a:t>
            </a:r>
            <a:r>
              <a:rPr kumimoji="1" lang="ja-JP" altLang="en-US" dirty="0" smtClean="0"/>
              <a:t>キーは方向転換に</a:t>
            </a:r>
            <a:endParaRPr kumimoji="1" lang="ja-JP" altLang="en-US" dirty="0"/>
          </a:p>
        </p:txBody>
      </p:sp>
      <p:sp>
        <p:nvSpPr>
          <p:cNvPr id="17" name="角丸四角形 16"/>
          <p:cNvSpPr/>
          <p:nvPr/>
        </p:nvSpPr>
        <p:spPr>
          <a:xfrm>
            <a:off x="5431250" y="3142907"/>
            <a:ext cx="1854200" cy="2667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R</a:t>
            </a:r>
            <a:endParaRPr kumimoji="1" lang="ja-JP" altLang="en-US" dirty="0"/>
          </a:p>
        </p:txBody>
      </p:sp>
      <p:sp>
        <p:nvSpPr>
          <p:cNvPr id="19" name="円/楕円 18"/>
          <p:cNvSpPr/>
          <p:nvPr/>
        </p:nvSpPr>
        <p:spPr>
          <a:xfrm>
            <a:off x="6134147" y="4064000"/>
            <a:ext cx="647700" cy="6477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１</a:t>
            </a:r>
            <a:endParaRPr kumimoji="1" lang="ja-JP" altLang="en-US" dirty="0"/>
          </a:p>
        </p:txBody>
      </p:sp>
      <p:sp>
        <p:nvSpPr>
          <p:cNvPr id="20" name="円/楕円 19"/>
          <p:cNvSpPr/>
          <p:nvPr/>
        </p:nvSpPr>
        <p:spPr>
          <a:xfrm>
            <a:off x="5554974" y="4666920"/>
            <a:ext cx="647700" cy="6477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２</a:t>
            </a:r>
            <a:endParaRPr kumimoji="1" lang="ja-JP" altLang="en-US" dirty="0"/>
          </a:p>
        </p:txBody>
      </p:sp>
      <p:sp>
        <p:nvSpPr>
          <p:cNvPr id="21" name="円/楕円 20"/>
          <p:cNvSpPr/>
          <p:nvPr/>
        </p:nvSpPr>
        <p:spPr>
          <a:xfrm>
            <a:off x="6692304" y="4645952"/>
            <a:ext cx="647700" cy="6477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３</a:t>
            </a:r>
          </a:p>
        </p:txBody>
      </p:sp>
      <p:sp>
        <p:nvSpPr>
          <p:cNvPr id="22" name="円/楕円 21"/>
          <p:cNvSpPr/>
          <p:nvPr/>
        </p:nvSpPr>
        <p:spPr>
          <a:xfrm>
            <a:off x="6140813" y="5262696"/>
            <a:ext cx="647700" cy="6477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４</a:t>
            </a: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7478230" y="3815640"/>
            <a:ext cx="114807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</a:t>
            </a:r>
            <a:r>
              <a:rPr kumimoji="1" lang="ja-JP" altLang="en-US" dirty="0" smtClean="0"/>
              <a:t>　必殺技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lang="en-US" altLang="ja-JP" dirty="0" smtClean="0"/>
              <a:t>2</a:t>
            </a:r>
            <a:r>
              <a:rPr lang="ja-JP" altLang="en-US" dirty="0" smtClean="0"/>
              <a:t>　補助</a:t>
            </a:r>
            <a:endParaRPr lang="en-US" altLang="ja-JP" dirty="0" smtClean="0"/>
          </a:p>
          <a:p>
            <a:endParaRPr kumimoji="1" lang="en-US" altLang="ja-JP" dirty="0" smtClean="0"/>
          </a:p>
          <a:p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　</a:t>
            </a:r>
            <a:r>
              <a:rPr lang="ja-JP" altLang="en-US" dirty="0" smtClean="0"/>
              <a:t>強攻撃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　弱攻撃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16948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230</Words>
  <Application>Microsoft Office PowerPoint</Application>
  <PresentationFormat>ワイド画面</PresentationFormat>
  <Paragraphs>92</Paragraphs>
  <Slides>11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6" baseType="lpstr">
      <vt:lpstr>ＭＳ Ｐゴシック</vt:lpstr>
      <vt:lpstr>Arial</vt:lpstr>
      <vt:lpstr>Calibri</vt:lpstr>
      <vt:lpstr>Calibri Light</vt:lpstr>
      <vt:lpstr>Office テーマ</vt:lpstr>
      <vt:lpstr>Magic Mastery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操作方法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Magic Mastery</dc:title>
  <dc:creator>藤井　啓太</dc:creator>
  <cp:lastModifiedBy>藤井　啓太</cp:lastModifiedBy>
  <cp:revision>6</cp:revision>
  <dcterms:created xsi:type="dcterms:W3CDTF">2017-10-12T01:31:13Z</dcterms:created>
  <dcterms:modified xsi:type="dcterms:W3CDTF">2017-10-12T02:56:12Z</dcterms:modified>
</cp:coreProperties>
</file>