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EC32D-91E3-4766-8F62-6D1C716EFD7C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51E2-13FF-49AD-A390-EAC2CCB00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8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51E2-13FF-49AD-A390-EAC2CCB00E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60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51E2-13FF-49AD-A390-EAC2CCB00E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04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4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6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2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3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6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4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3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4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6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4EFB-0A47-4C24-86CE-EEA8F300E312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0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Magic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Mastery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7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07507" y="110924"/>
            <a:ext cx="4516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１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7" y="203369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223408" y="2638697"/>
            <a:ext cx="2084809" cy="311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形吹き出し 6"/>
          <p:cNvSpPr/>
          <p:nvPr/>
        </p:nvSpPr>
        <p:spPr>
          <a:xfrm>
            <a:off x="8057654" y="2076072"/>
            <a:ext cx="3280906" cy="1125250"/>
          </a:xfrm>
          <a:prstGeom prst="wedgeEllipseCallout">
            <a:avLst>
              <a:gd name="adj1" fmla="val -63529"/>
              <a:gd name="adj2" fmla="val 4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生き残ったプレイヤー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3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07507" y="110924"/>
            <a:ext cx="4516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２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7" y="203369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223408" y="2638697"/>
            <a:ext cx="2084809" cy="311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3161211" y="1957584"/>
            <a:ext cx="6339840" cy="37800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151962" y="2144611"/>
            <a:ext cx="2358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取得した技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66601" y="3316801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782685" y="3423315"/>
            <a:ext cx="1146985" cy="1437496"/>
            <a:chOff x="2100997" y="62202"/>
            <a:chExt cx="5022107" cy="6294120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100997" y="62202"/>
              <a:ext cx="5021580" cy="6294120"/>
              <a:chOff x="2179320" y="30480"/>
              <a:chExt cx="5021580" cy="6294120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フリーフォーム 2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フリーフォーム 2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リーフォーム 2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リーフォーム 2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リーフォーム 3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フリーフォーム 3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リーフォーム 3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2101524" y="62202"/>
              <a:ext cx="5021580" cy="6294120"/>
              <a:chOff x="2179320" y="30480"/>
              <a:chExt cx="5021580" cy="6294120"/>
            </a:xfrm>
          </p:grpSpPr>
          <p:sp>
            <p:nvSpPr>
              <p:cNvPr id="14" name="フリーフォーム 1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 1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リーフォーム 1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リーフォーム 1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リーフォーム 1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リーフォーム 1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フリーフォーム 1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リーフォーム 2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フリーフォーム 2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フリーフォーム 2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4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19611" y="110924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0077" y="3246120"/>
            <a:ext cx="445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Magic Mastery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9" y="15882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7" name="円形吹き出し 6"/>
          <p:cNvSpPr/>
          <p:nvPr/>
        </p:nvSpPr>
        <p:spPr>
          <a:xfrm>
            <a:off x="8064137" y="1833878"/>
            <a:ext cx="2239830" cy="1219200"/>
          </a:xfrm>
          <a:prstGeom prst="wedgeEllipseCallout">
            <a:avLst>
              <a:gd name="adj1" fmla="val -88709"/>
              <a:gd name="adj2" fmla="val 817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タイトル表示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87634" y="5196376"/>
            <a:ext cx="21563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PUSH</a:t>
            </a:r>
            <a:r>
              <a:rPr lang="ja-JP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　</a:t>
            </a:r>
            <a:r>
              <a:rPr lang="en-US" altLang="ja-JP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STAR</a:t>
            </a:r>
            <a:r>
              <a:rPr lang="en-US" altLang="ja-JP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  <a:endParaRPr lang="ja-JP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8425542" y="3845443"/>
            <a:ext cx="2695303" cy="1219200"/>
          </a:xfrm>
          <a:prstGeom prst="wedgeEllipseCallout">
            <a:avLst>
              <a:gd name="adj1" fmla="val -95707"/>
              <a:gd name="adj2" fmla="val 7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フェードイン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フェードアウト</a:t>
            </a:r>
          </a:p>
        </p:txBody>
      </p:sp>
    </p:spTree>
    <p:extLst>
      <p:ext uri="{BB962C8B-B14F-4D97-AF65-F5344CB8AC3E}">
        <p14:creationId xmlns:p14="http://schemas.microsoft.com/office/powerpoint/2010/main" val="289731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19611" y="110924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0077" y="3246120"/>
            <a:ext cx="445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Magic Mastery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9" y="15882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>
          <a:xfrm>
            <a:off x="3117665" y="2377440"/>
            <a:ext cx="6296298" cy="337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391214" y="2898159"/>
            <a:ext cx="1749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ログイン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14349" y="3689501"/>
            <a:ext cx="4902926" cy="87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814406" y="489675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完了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7585166" y="2229394"/>
            <a:ext cx="3317965" cy="930375"/>
          </a:xfrm>
          <a:prstGeom prst="wedgeEllipseCallout">
            <a:avLst>
              <a:gd name="adj1" fmla="val -44193"/>
              <a:gd name="adj2" fmla="val 887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入力する所</a:t>
            </a:r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>
          <a:xfrm>
            <a:off x="7519498" y="4169450"/>
            <a:ext cx="3317965" cy="930375"/>
          </a:xfrm>
          <a:prstGeom prst="wedgeEllipseCallout">
            <a:avLst>
              <a:gd name="adj1" fmla="val -73327"/>
              <a:gd name="adj2" fmla="val 540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完了ボタン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13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19611" y="110924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0077" y="3246120"/>
            <a:ext cx="445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Magic Mastery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9" y="15882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>
          <a:xfrm>
            <a:off x="3117665" y="2377440"/>
            <a:ext cx="6296298" cy="337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32143" y="3039160"/>
            <a:ext cx="24673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ログイン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262733" y="4114800"/>
            <a:ext cx="19800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・・・・・・・・・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円形吹き出し 15"/>
          <p:cNvSpPr/>
          <p:nvPr/>
        </p:nvSpPr>
        <p:spPr>
          <a:xfrm>
            <a:off x="7411694" y="1747078"/>
            <a:ext cx="4301328" cy="930375"/>
          </a:xfrm>
          <a:prstGeom prst="wedgeEllipseCallout">
            <a:avLst>
              <a:gd name="adj1" fmla="val -57849"/>
              <a:gd name="adj2" fmla="val 20758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確認している感じにしておく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（適当に時間がたてば移動）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5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495942" y="110924"/>
            <a:ext cx="3539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SelectScene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7" y="203369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4790090" y="3104608"/>
            <a:ext cx="29514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一人</a:t>
            </a:r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で遊ぶ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546433" y="4251632"/>
            <a:ext cx="34387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みんなで遊ぶ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7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7997" y="1417782"/>
            <a:ext cx="8028516" cy="4886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8000">
                <a:schemeClr val="accent1">
                  <a:tint val="44500"/>
                  <a:satMod val="160000"/>
                </a:schemeClr>
              </a:gs>
              <a:gs pos="38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6939140" y="2763475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4" name="グループ化 183"/>
          <p:cNvGrpSpPr/>
          <p:nvPr/>
        </p:nvGrpSpPr>
        <p:grpSpPr>
          <a:xfrm>
            <a:off x="6897734" y="2807721"/>
            <a:ext cx="1365607" cy="974685"/>
            <a:chOff x="7037071" y="3068978"/>
            <a:chExt cx="1365607" cy="974685"/>
          </a:xfrm>
        </p:grpSpPr>
        <p:grpSp>
          <p:nvGrpSpPr>
            <p:cNvPr id="176" name="グループ化 175"/>
            <p:cNvGrpSpPr/>
            <p:nvPr/>
          </p:nvGrpSpPr>
          <p:grpSpPr>
            <a:xfrm rot="2022375">
              <a:off x="7905041" y="3068978"/>
              <a:ext cx="497637" cy="974685"/>
              <a:chOff x="1398871" y="5522663"/>
              <a:chExt cx="181414" cy="355321"/>
            </a:xfrm>
          </p:grpSpPr>
          <p:sp>
            <p:nvSpPr>
              <p:cNvPr id="177" name="二等辺三角形 50"/>
              <p:cNvSpPr/>
              <p:nvPr/>
            </p:nvSpPr>
            <p:spPr>
              <a:xfrm>
                <a:off x="1457989" y="5650629"/>
                <a:ext cx="106482" cy="227355"/>
              </a:xfrm>
              <a:custGeom>
                <a:avLst/>
                <a:gdLst>
                  <a:gd name="connsiteX0" fmla="*/ 0 w 259309"/>
                  <a:gd name="connsiteY0" fmla="*/ 338415 h 338415"/>
                  <a:gd name="connsiteX1" fmla="*/ 129655 w 259309"/>
                  <a:gd name="connsiteY1" fmla="*/ 0 h 338415"/>
                  <a:gd name="connsiteX2" fmla="*/ 259309 w 259309"/>
                  <a:gd name="connsiteY2" fmla="*/ 338415 h 338415"/>
                  <a:gd name="connsiteX3" fmla="*/ 0 w 259309"/>
                  <a:gd name="connsiteY3" fmla="*/ 338415 h 338415"/>
                  <a:gd name="connsiteX0" fmla="*/ 0 w 187959"/>
                  <a:gd name="connsiteY0" fmla="*/ 419629 h 419629"/>
                  <a:gd name="connsiteX1" fmla="*/ 58305 w 187959"/>
                  <a:gd name="connsiteY1" fmla="*/ 0 h 419629"/>
                  <a:gd name="connsiteX2" fmla="*/ 187959 w 187959"/>
                  <a:gd name="connsiteY2" fmla="*/ 338415 h 419629"/>
                  <a:gd name="connsiteX3" fmla="*/ 0 w 187959"/>
                  <a:gd name="connsiteY3" fmla="*/ 419629 h 419629"/>
                  <a:gd name="connsiteX0" fmla="*/ 0 w 196535"/>
                  <a:gd name="connsiteY0" fmla="*/ 419629 h 419629"/>
                  <a:gd name="connsiteX1" fmla="*/ 58305 w 196535"/>
                  <a:gd name="connsiteY1" fmla="*/ 0 h 419629"/>
                  <a:gd name="connsiteX2" fmla="*/ 196535 w 196535"/>
                  <a:gd name="connsiteY2" fmla="*/ 304070 h 419629"/>
                  <a:gd name="connsiteX3" fmla="*/ 0 w 196535"/>
                  <a:gd name="connsiteY3" fmla="*/ 419629 h 41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535" h="419629">
                    <a:moveTo>
                      <a:pt x="0" y="419629"/>
                    </a:moveTo>
                    <a:lnTo>
                      <a:pt x="58305" y="0"/>
                    </a:lnTo>
                    <a:lnTo>
                      <a:pt x="196535" y="304070"/>
                    </a:lnTo>
                    <a:lnTo>
                      <a:pt x="0" y="4196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二等辺三角形 178"/>
              <p:cNvSpPr/>
              <p:nvPr/>
            </p:nvSpPr>
            <p:spPr>
              <a:xfrm rot="20248836">
                <a:off x="1428585" y="5522663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179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82" name="直線コネクタ 181"/>
            <p:cNvCxnSpPr/>
            <p:nvPr/>
          </p:nvCxnSpPr>
          <p:spPr>
            <a:xfrm flipH="1">
              <a:off x="7037071" y="3614782"/>
              <a:ext cx="878792" cy="145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正方形/長方形 104"/>
          <p:cNvSpPr/>
          <p:nvPr/>
        </p:nvSpPr>
        <p:spPr>
          <a:xfrm>
            <a:off x="618388" y="2748414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>
            <a:off x="731231" y="2983808"/>
            <a:ext cx="990638" cy="990638"/>
            <a:chOff x="907842" y="5304714"/>
            <a:chExt cx="412728" cy="412728"/>
          </a:xfrm>
        </p:grpSpPr>
        <p:grpSp>
          <p:nvGrpSpPr>
            <p:cNvPr id="169" name="グループ化 168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171" name="二等辺三角形 1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二等辺三角形 1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0" name="円/楕円 169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3" name="正方形/長方形 102"/>
          <p:cNvSpPr/>
          <p:nvPr/>
        </p:nvSpPr>
        <p:spPr>
          <a:xfrm>
            <a:off x="1444280" y="2609812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5856486" y="2609812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1244294" y="4356053"/>
            <a:ext cx="685557" cy="685557"/>
            <a:chOff x="2467043" y="325834"/>
            <a:chExt cx="685557" cy="685557"/>
          </a:xfrm>
        </p:grpSpPr>
        <p:sp>
          <p:nvSpPr>
            <p:cNvPr id="85" name="円/楕円 8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1852389" y="4930355"/>
            <a:ext cx="685557" cy="685557"/>
            <a:chOff x="2467043" y="325834"/>
            <a:chExt cx="685557" cy="685557"/>
          </a:xfrm>
        </p:grpSpPr>
        <p:sp>
          <p:nvSpPr>
            <p:cNvPr id="89" name="円/楕円 88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636073" y="4930353"/>
            <a:ext cx="685557" cy="685557"/>
            <a:chOff x="2467043" y="325834"/>
            <a:chExt cx="685557" cy="685557"/>
          </a:xfrm>
        </p:grpSpPr>
        <p:sp>
          <p:nvSpPr>
            <p:cNvPr id="92" name="円/楕円 91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1243439" y="5546067"/>
            <a:ext cx="685557" cy="685557"/>
            <a:chOff x="2467043" y="325834"/>
            <a:chExt cx="685557" cy="685557"/>
          </a:xfrm>
        </p:grpSpPr>
        <p:sp>
          <p:nvSpPr>
            <p:cNvPr id="95" name="円/楕円 9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1436822" y="4513920"/>
            <a:ext cx="304987" cy="341731"/>
            <a:chOff x="1598836" y="4973688"/>
            <a:chExt cx="304987" cy="341731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59" name="フリーフォーム 5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 6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49" name="フリーフォーム 4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 4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5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リーフォーム 5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左矢印 177"/>
          <p:cNvSpPr/>
          <p:nvPr/>
        </p:nvSpPr>
        <p:spPr>
          <a:xfrm>
            <a:off x="1386494" y="5843828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2003137" y="5200039"/>
            <a:ext cx="419820" cy="161689"/>
            <a:chOff x="6923424" y="4697683"/>
            <a:chExt cx="1438623" cy="500987"/>
          </a:xfrm>
        </p:grpSpPr>
        <p:sp>
          <p:nvSpPr>
            <p:cNvPr id="77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772486" y="5074519"/>
            <a:ext cx="412728" cy="412728"/>
            <a:chOff x="907842" y="5304714"/>
            <a:chExt cx="412728" cy="412728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71" name="二等辺三角形 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円/楕円 68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3122885" y="2455309"/>
            <a:ext cx="2928791" cy="2370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2972648" y="4587619"/>
            <a:ext cx="3308613" cy="1696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C00000"/>
                </a:solidFill>
              </a:rPr>
              <a:t>着弾すると爆発する、炎の弾丸を発射する。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C00000"/>
                </a:solidFill>
              </a:rPr>
              <a:t>威力</a:t>
            </a:r>
            <a:r>
              <a:rPr kumimoji="1" lang="ja-JP" altLang="en-US" sz="1200" dirty="0" smtClean="0">
                <a:solidFill>
                  <a:srgbClr val="C00000"/>
                </a:solidFill>
              </a:rPr>
              <a:t>は低いが、発射間隔が短い。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endParaRPr kumimoji="1" lang="en-US" altLang="ja-JP" sz="1400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C00000"/>
                </a:solidFill>
              </a:rPr>
              <a:t>系統：ソーサリー、ネクロマンサー</a:t>
            </a:r>
            <a:endParaRPr kumimoji="1" lang="en-US" altLang="ja-JP" sz="1400" dirty="0" smtClean="0">
              <a:solidFill>
                <a:srgbClr val="C00000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C00000"/>
                </a:solidFill>
              </a:rPr>
              <a:t>MP:20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　クールタイム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:1.00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秒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grpSp>
        <p:nvGrpSpPr>
          <p:cNvPr id="100" name="グループ化 99"/>
          <p:cNvGrpSpPr/>
          <p:nvPr/>
        </p:nvGrpSpPr>
        <p:grpSpPr>
          <a:xfrm rot="329296">
            <a:off x="3318102" y="3059053"/>
            <a:ext cx="2614739" cy="845567"/>
            <a:chOff x="6923424" y="4697683"/>
            <a:chExt cx="1438623" cy="500987"/>
          </a:xfrm>
        </p:grpSpPr>
        <p:sp>
          <p:nvSpPr>
            <p:cNvPr id="101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二等辺三角形 106"/>
          <p:cNvSpPr/>
          <p:nvPr/>
        </p:nvSpPr>
        <p:spPr>
          <a:xfrm rot="5400000">
            <a:off x="5913579" y="3175575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二等辺三角形 107"/>
          <p:cNvSpPr/>
          <p:nvPr/>
        </p:nvSpPr>
        <p:spPr>
          <a:xfrm rot="16200000">
            <a:off x="2781634" y="3174234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" name="グループ化 164"/>
          <p:cNvGrpSpPr/>
          <p:nvPr/>
        </p:nvGrpSpPr>
        <p:grpSpPr>
          <a:xfrm>
            <a:off x="1860364" y="2716326"/>
            <a:ext cx="1146985" cy="1437496"/>
            <a:chOff x="2100997" y="62202"/>
            <a:chExt cx="5022107" cy="6294120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2100997" y="62202"/>
              <a:ext cx="5021580" cy="6294120"/>
              <a:chOff x="2179320" y="30480"/>
              <a:chExt cx="5021580" cy="6294120"/>
            </a:xfrm>
          </p:grpSpPr>
          <p:sp>
            <p:nvSpPr>
              <p:cNvPr id="144" name="フリーフォーム 14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フリーフォーム 14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フリーフォーム 14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フリーフォーム 14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フリーフォーム 14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リーフォーム 14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フリーフォーム 14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フリーフォーム 15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フリーフォーム 15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フリーフォーム 15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2101524" y="62202"/>
              <a:ext cx="5021580" cy="6294120"/>
              <a:chOff x="2179320" y="30480"/>
              <a:chExt cx="5021580" cy="6294120"/>
            </a:xfrm>
          </p:grpSpPr>
          <p:sp>
            <p:nvSpPr>
              <p:cNvPr id="155" name="フリーフォーム 154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フリーフォーム 155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フリーフォーム 156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リーフォーム 157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リーフォーム 158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フリーフォーム 160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フリーフォーム 161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リーフォーム 162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リーフォーム 163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6" name="左矢印 177"/>
          <p:cNvSpPr/>
          <p:nvPr/>
        </p:nvSpPr>
        <p:spPr>
          <a:xfrm>
            <a:off x="6354558" y="3244509"/>
            <a:ext cx="1187144" cy="275057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6562916" y="3486261"/>
            <a:ext cx="1870248" cy="2748532"/>
            <a:chOff x="3036768" y="252025"/>
            <a:chExt cx="3784364" cy="5561533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036768" y="1755207"/>
              <a:ext cx="3641698" cy="4058351"/>
              <a:chOff x="3036768" y="1755207"/>
              <a:chExt cx="3641698" cy="4058351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4658187" y="2170312"/>
                <a:ext cx="2020279" cy="3643246"/>
                <a:chOff x="4838486" y="2231851"/>
                <a:chExt cx="1659681" cy="2581375"/>
              </a:xfrm>
            </p:grpSpPr>
            <p:sp>
              <p:nvSpPr>
                <p:cNvPr id="30" name="角丸四角形 23"/>
                <p:cNvSpPr/>
                <p:nvPr/>
              </p:nvSpPr>
              <p:spPr>
                <a:xfrm>
                  <a:off x="4838486" y="2231851"/>
                  <a:ext cx="1659681" cy="2581375"/>
                </a:xfrm>
                <a:custGeom>
                  <a:avLst/>
                  <a:gdLst>
                    <a:gd name="connsiteX0" fmla="*/ 0 w 1908517"/>
                    <a:gd name="connsiteY0" fmla="*/ 318093 h 2889351"/>
                    <a:gd name="connsiteX1" fmla="*/ 318093 w 1908517"/>
                    <a:gd name="connsiteY1" fmla="*/ 0 h 2889351"/>
                    <a:gd name="connsiteX2" fmla="*/ 1590424 w 1908517"/>
                    <a:gd name="connsiteY2" fmla="*/ 0 h 2889351"/>
                    <a:gd name="connsiteX3" fmla="*/ 1908517 w 1908517"/>
                    <a:gd name="connsiteY3" fmla="*/ 318093 h 2889351"/>
                    <a:gd name="connsiteX4" fmla="*/ 1908517 w 1908517"/>
                    <a:gd name="connsiteY4" fmla="*/ 2571258 h 2889351"/>
                    <a:gd name="connsiteX5" fmla="*/ 1590424 w 1908517"/>
                    <a:gd name="connsiteY5" fmla="*/ 2889351 h 2889351"/>
                    <a:gd name="connsiteX6" fmla="*/ 318093 w 1908517"/>
                    <a:gd name="connsiteY6" fmla="*/ 2889351 h 2889351"/>
                    <a:gd name="connsiteX7" fmla="*/ 0 w 1908517"/>
                    <a:gd name="connsiteY7" fmla="*/ 2571258 h 2889351"/>
                    <a:gd name="connsiteX8" fmla="*/ 0 w 1908517"/>
                    <a:gd name="connsiteY8" fmla="*/ 318093 h 2889351"/>
                    <a:gd name="connsiteX0" fmla="*/ 0 w 1908517"/>
                    <a:gd name="connsiteY0" fmla="*/ 406993 h 2978251"/>
                    <a:gd name="connsiteX1" fmla="*/ 591143 w 1908517"/>
                    <a:gd name="connsiteY1" fmla="*/ 0 h 2978251"/>
                    <a:gd name="connsiteX2" fmla="*/ 1590424 w 1908517"/>
                    <a:gd name="connsiteY2" fmla="*/ 88900 h 2978251"/>
                    <a:gd name="connsiteX3" fmla="*/ 1908517 w 1908517"/>
                    <a:gd name="connsiteY3" fmla="*/ 40699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0 w 1908517"/>
                    <a:gd name="connsiteY8" fmla="*/ 406993 h 29782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908517 w 1908517"/>
                    <a:gd name="connsiteY3" fmla="*/ 43239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349124 w 1908517"/>
                    <a:gd name="connsiteY2" fmla="*/ 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285624 w 1908517"/>
                    <a:gd name="connsiteY2" fmla="*/ 635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645329"/>
                    <a:gd name="connsiteY0" fmla="*/ 451443 h 2978251"/>
                    <a:gd name="connsiteX1" fmla="*/ 591143 w 1645329"/>
                    <a:gd name="connsiteY1" fmla="*/ 0 h 2978251"/>
                    <a:gd name="connsiteX2" fmla="*/ 1285624 w 1645329"/>
                    <a:gd name="connsiteY2" fmla="*/ 6350 h 2978251"/>
                    <a:gd name="connsiteX3" fmla="*/ 1578317 w 1645329"/>
                    <a:gd name="connsiteY3" fmla="*/ 514943 h 2978251"/>
                    <a:gd name="connsiteX4" fmla="*/ 1464017 w 1645329"/>
                    <a:gd name="connsiteY4" fmla="*/ 1536208 h 2978251"/>
                    <a:gd name="connsiteX5" fmla="*/ 1590424 w 1645329"/>
                    <a:gd name="connsiteY5" fmla="*/ 2978251 h 2978251"/>
                    <a:gd name="connsiteX6" fmla="*/ 318093 w 1645329"/>
                    <a:gd name="connsiteY6" fmla="*/ 2978251 h 2978251"/>
                    <a:gd name="connsiteX7" fmla="*/ 0 w 1645329"/>
                    <a:gd name="connsiteY7" fmla="*/ 2660158 h 2978251"/>
                    <a:gd name="connsiteX8" fmla="*/ 330200 w 1645329"/>
                    <a:gd name="connsiteY8" fmla="*/ 451443 h 2978251"/>
                    <a:gd name="connsiteX0" fmla="*/ 330200 w 1580755"/>
                    <a:gd name="connsiteY0" fmla="*/ 451443 h 2978251"/>
                    <a:gd name="connsiteX1" fmla="*/ 591143 w 1580755"/>
                    <a:gd name="connsiteY1" fmla="*/ 0 h 2978251"/>
                    <a:gd name="connsiteX2" fmla="*/ 1285624 w 1580755"/>
                    <a:gd name="connsiteY2" fmla="*/ 6350 h 2978251"/>
                    <a:gd name="connsiteX3" fmla="*/ 1578317 w 1580755"/>
                    <a:gd name="connsiteY3" fmla="*/ 514943 h 2978251"/>
                    <a:gd name="connsiteX4" fmla="*/ 1464017 w 1580755"/>
                    <a:gd name="connsiteY4" fmla="*/ 1536208 h 2978251"/>
                    <a:gd name="connsiteX5" fmla="*/ 1164974 w 1580755"/>
                    <a:gd name="connsiteY5" fmla="*/ 1797151 h 2978251"/>
                    <a:gd name="connsiteX6" fmla="*/ 318093 w 1580755"/>
                    <a:gd name="connsiteY6" fmla="*/ 2978251 h 2978251"/>
                    <a:gd name="connsiteX7" fmla="*/ 0 w 1580755"/>
                    <a:gd name="connsiteY7" fmla="*/ 2660158 h 2978251"/>
                    <a:gd name="connsiteX8" fmla="*/ 330200 w 1580755"/>
                    <a:gd name="connsiteY8" fmla="*/ 451443 h 2978251"/>
                    <a:gd name="connsiteX0" fmla="*/ 330200 w 1580755"/>
                    <a:gd name="connsiteY0" fmla="*/ 451443 h 2681089"/>
                    <a:gd name="connsiteX1" fmla="*/ 591143 w 1580755"/>
                    <a:gd name="connsiteY1" fmla="*/ 0 h 2681089"/>
                    <a:gd name="connsiteX2" fmla="*/ 1285624 w 1580755"/>
                    <a:gd name="connsiteY2" fmla="*/ 6350 h 2681089"/>
                    <a:gd name="connsiteX3" fmla="*/ 1578317 w 1580755"/>
                    <a:gd name="connsiteY3" fmla="*/ 514943 h 2681089"/>
                    <a:gd name="connsiteX4" fmla="*/ 1464017 w 1580755"/>
                    <a:gd name="connsiteY4" fmla="*/ 1536208 h 2681089"/>
                    <a:gd name="connsiteX5" fmla="*/ 1164974 w 1580755"/>
                    <a:gd name="connsiteY5" fmla="*/ 1797151 h 2681089"/>
                    <a:gd name="connsiteX6" fmla="*/ 699093 w 1580755"/>
                    <a:gd name="connsiteY6" fmla="*/ 1847951 h 2681089"/>
                    <a:gd name="connsiteX7" fmla="*/ 0 w 1580755"/>
                    <a:gd name="connsiteY7" fmla="*/ 2660158 h 2681089"/>
                    <a:gd name="connsiteX8" fmla="*/ 330200 w 1580755"/>
                    <a:gd name="connsiteY8" fmla="*/ 451443 h 2681089"/>
                    <a:gd name="connsiteX0" fmla="*/ 2765 w 1253320"/>
                    <a:gd name="connsiteY0" fmla="*/ 451443 h 1847951"/>
                    <a:gd name="connsiteX1" fmla="*/ 263708 w 1253320"/>
                    <a:gd name="connsiteY1" fmla="*/ 0 h 1847951"/>
                    <a:gd name="connsiteX2" fmla="*/ 958189 w 1253320"/>
                    <a:gd name="connsiteY2" fmla="*/ 6350 h 1847951"/>
                    <a:gd name="connsiteX3" fmla="*/ 1250882 w 1253320"/>
                    <a:gd name="connsiteY3" fmla="*/ 514943 h 1847951"/>
                    <a:gd name="connsiteX4" fmla="*/ 1136582 w 1253320"/>
                    <a:gd name="connsiteY4" fmla="*/ 1536208 h 1847951"/>
                    <a:gd name="connsiteX5" fmla="*/ 837539 w 1253320"/>
                    <a:gd name="connsiteY5" fmla="*/ 1797151 h 1847951"/>
                    <a:gd name="connsiteX6" fmla="*/ 371658 w 1253320"/>
                    <a:gd name="connsiteY6" fmla="*/ 1847951 h 1847951"/>
                    <a:gd name="connsiteX7" fmla="*/ 85315 w 1253320"/>
                    <a:gd name="connsiteY7" fmla="*/ 1282208 h 1847951"/>
                    <a:gd name="connsiteX8" fmla="*/ 2765 w 1253320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48877"/>
                    <a:gd name="connsiteY0" fmla="*/ 451443 h 1847951"/>
                    <a:gd name="connsiteX1" fmla="*/ 260944 w 1248877"/>
                    <a:gd name="connsiteY1" fmla="*/ 0 h 1847951"/>
                    <a:gd name="connsiteX2" fmla="*/ 955425 w 1248877"/>
                    <a:gd name="connsiteY2" fmla="*/ 6350 h 1847951"/>
                    <a:gd name="connsiteX3" fmla="*/ 1248118 w 1248877"/>
                    <a:gd name="connsiteY3" fmla="*/ 514943 h 1847951"/>
                    <a:gd name="connsiteX4" fmla="*/ 1063968 w 1248877"/>
                    <a:gd name="connsiteY4" fmla="*/ 1110758 h 1847951"/>
                    <a:gd name="connsiteX5" fmla="*/ 834775 w 1248877"/>
                    <a:gd name="connsiteY5" fmla="*/ 1797151 h 1847951"/>
                    <a:gd name="connsiteX6" fmla="*/ 368894 w 1248877"/>
                    <a:gd name="connsiteY6" fmla="*/ 1847951 h 1847951"/>
                    <a:gd name="connsiteX7" fmla="*/ 260351 w 1248877"/>
                    <a:gd name="connsiteY7" fmla="*/ 1053608 h 1847951"/>
                    <a:gd name="connsiteX8" fmla="*/ 1 w 1248877"/>
                    <a:gd name="connsiteY8" fmla="*/ 451443 h 1847951"/>
                    <a:gd name="connsiteX0" fmla="*/ 1 w 1250204"/>
                    <a:gd name="connsiteY0" fmla="*/ 451443 h 1847951"/>
                    <a:gd name="connsiteX1" fmla="*/ 260944 w 1250204"/>
                    <a:gd name="connsiteY1" fmla="*/ 0 h 1847951"/>
                    <a:gd name="connsiteX2" fmla="*/ 955425 w 1250204"/>
                    <a:gd name="connsiteY2" fmla="*/ 6350 h 1847951"/>
                    <a:gd name="connsiteX3" fmla="*/ 1248118 w 1250204"/>
                    <a:gd name="connsiteY3" fmla="*/ 514943 h 1847951"/>
                    <a:gd name="connsiteX4" fmla="*/ 1063968 w 1250204"/>
                    <a:gd name="connsiteY4" fmla="*/ 1110758 h 1847951"/>
                    <a:gd name="connsiteX5" fmla="*/ 834775 w 1250204"/>
                    <a:gd name="connsiteY5" fmla="*/ 1797151 h 1847951"/>
                    <a:gd name="connsiteX6" fmla="*/ 368894 w 1250204"/>
                    <a:gd name="connsiteY6" fmla="*/ 1847951 h 1847951"/>
                    <a:gd name="connsiteX7" fmla="*/ 260351 w 1250204"/>
                    <a:gd name="connsiteY7" fmla="*/ 1053608 h 1847951"/>
                    <a:gd name="connsiteX8" fmla="*/ 1 w 1250204"/>
                    <a:gd name="connsiteY8" fmla="*/ 451443 h 1847951"/>
                    <a:gd name="connsiteX0" fmla="*/ 1 w 1249263"/>
                    <a:gd name="connsiteY0" fmla="*/ 451443 h 1847951"/>
                    <a:gd name="connsiteX1" fmla="*/ 260944 w 1249263"/>
                    <a:gd name="connsiteY1" fmla="*/ 0 h 1847951"/>
                    <a:gd name="connsiteX2" fmla="*/ 955425 w 1249263"/>
                    <a:gd name="connsiteY2" fmla="*/ 6350 h 1847951"/>
                    <a:gd name="connsiteX3" fmla="*/ 1248118 w 1249263"/>
                    <a:gd name="connsiteY3" fmla="*/ 514943 h 1847951"/>
                    <a:gd name="connsiteX4" fmla="*/ 1063968 w 1249263"/>
                    <a:gd name="connsiteY4" fmla="*/ 1110758 h 1847951"/>
                    <a:gd name="connsiteX5" fmla="*/ 834775 w 1249263"/>
                    <a:gd name="connsiteY5" fmla="*/ 1797151 h 1847951"/>
                    <a:gd name="connsiteX6" fmla="*/ 368894 w 1249263"/>
                    <a:gd name="connsiteY6" fmla="*/ 1847951 h 1847951"/>
                    <a:gd name="connsiteX7" fmla="*/ 260351 w 1249263"/>
                    <a:gd name="connsiteY7" fmla="*/ 1053608 h 1847951"/>
                    <a:gd name="connsiteX8" fmla="*/ 1 w 1249263"/>
                    <a:gd name="connsiteY8" fmla="*/ 451443 h 1847951"/>
                    <a:gd name="connsiteX0" fmla="*/ 1 w 1253521"/>
                    <a:gd name="connsiteY0" fmla="*/ 451443 h 1847951"/>
                    <a:gd name="connsiteX1" fmla="*/ 260944 w 1253521"/>
                    <a:gd name="connsiteY1" fmla="*/ 0 h 1847951"/>
                    <a:gd name="connsiteX2" fmla="*/ 955425 w 1253521"/>
                    <a:gd name="connsiteY2" fmla="*/ 6350 h 1847951"/>
                    <a:gd name="connsiteX3" fmla="*/ 1248118 w 1253521"/>
                    <a:gd name="connsiteY3" fmla="*/ 514943 h 1847951"/>
                    <a:gd name="connsiteX4" fmla="*/ 1152868 w 1253521"/>
                    <a:gd name="connsiteY4" fmla="*/ 1059958 h 1847951"/>
                    <a:gd name="connsiteX5" fmla="*/ 834775 w 1253521"/>
                    <a:gd name="connsiteY5" fmla="*/ 1797151 h 1847951"/>
                    <a:gd name="connsiteX6" fmla="*/ 368894 w 1253521"/>
                    <a:gd name="connsiteY6" fmla="*/ 1847951 h 1847951"/>
                    <a:gd name="connsiteX7" fmla="*/ 260351 w 1253521"/>
                    <a:gd name="connsiteY7" fmla="*/ 1053608 h 1847951"/>
                    <a:gd name="connsiteX8" fmla="*/ 1 w 1253521"/>
                    <a:gd name="connsiteY8" fmla="*/ 451443 h 1847951"/>
                    <a:gd name="connsiteX0" fmla="*/ 1 w 1248128"/>
                    <a:gd name="connsiteY0" fmla="*/ 451443 h 1847951"/>
                    <a:gd name="connsiteX1" fmla="*/ 260944 w 1248128"/>
                    <a:gd name="connsiteY1" fmla="*/ 0 h 1847951"/>
                    <a:gd name="connsiteX2" fmla="*/ 955425 w 1248128"/>
                    <a:gd name="connsiteY2" fmla="*/ 6350 h 1847951"/>
                    <a:gd name="connsiteX3" fmla="*/ 1248118 w 1248128"/>
                    <a:gd name="connsiteY3" fmla="*/ 514943 h 1847951"/>
                    <a:gd name="connsiteX4" fmla="*/ 1152868 w 1248128"/>
                    <a:gd name="connsiteY4" fmla="*/ 1059958 h 1847951"/>
                    <a:gd name="connsiteX5" fmla="*/ 834775 w 1248128"/>
                    <a:gd name="connsiteY5" fmla="*/ 1797151 h 1847951"/>
                    <a:gd name="connsiteX6" fmla="*/ 368894 w 1248128"/>
                    <a:gd name="connsiteY6" fmla="*/ 1847951 h 1847951"/>
                    <a:gd name="connsiteX7" fmla="*/ 260351 w 1248128"/>
                    <a:gd name="connsiteY7" fmla="*/ 1053608 h 1847951"/>
                    <a:gd name="connsiteX8" fmla="*/ 1 w 1248128"/>
                    <a:gd name="connsiteY8" fmla="*/ 451443 h 1847951"/>
                    <a:gd name="connsiteX0" fmla="*/ 28609 w 1276736"/>
                    <a:gd name="connsiteY0" fmla="*/ 451443 h 1847951"/>
                    <a:gd name="connsiteX1" fmla="*/ 289552 w 1276736"/>
                    <a:gd name="connsiteY1" fmla="*/ 0 h 1847951"/>
                    <a:gd name="connsiteX2" fmla="*/ 984033 w 1276736"/>
                    <a:gd name="connsiteY2" fmla="*/ 6350 h 1847951"/>
                    <a:gd name="connsiteX3" fmla="*/ 1276726 w 1276736"/>
                    <a:gd name="connsiteY3" fmla="*/ 514943 h 1847951"/>
                    <a:gd name="connsiteX4" fmla="*/ 1181476 w 1276736"/>
                    <a:gd name="connsiteY4" fmla="*/ 1059958 h 1847951"/>
                    <a:gd name="connsiteX5" fmla="*/ 863383 w 1276736"/>
                    <a:gd name="connsiteY5" fmla="*/ 1797151 h 1847951"/>
                    <a:gd name="connsiteX6" fmla="*/ 397502 w 1276736"/>
                    <a:gd name="connsiteY6" fmla="*/ 1847951 h 1847951"/>
                    <a:gd name="connsiteX7" fmla="*/ 142909 w 1276736"/>
                    <a:gd name="connsiteY7" fmla="*/ 996458 h 1847951"/>
                    <a:gd name="connsiteX8" fmla="*/ 28609 w 1276736"/>
                    <a:gd name="connsiteY8" fmla="*/ 451443 h 1847951"/>
                    <a:gd name="connsiteX0" fmla="*/ 2723 w 1250850"/>
                    <a:gd name="connsiteY0" fmla="*/ 451443 h 1847951"/>
                    <a:gd name="connsiteX1" fmla="*/ 263666 w 1250850"/>
                    <a:gd name="connsiteY1" fmla="*/ 0 h 1847951"/>
                    <a:gd name="connsiteX2" fmla="*/ 958147 w 1250850"/>
                    <a:gd name="connsiteY2" fmla="*/ 6350 h 1847951"/>
                    <a:gd name="connsiteX3" fmla="*/ 1250840 w 1250850"/>
                    <a:gd name="connsiteY3" fmla="*/ 514943 h 1847951"/>
                    <a:gd name="connsiteX4" fmla="*/ 1155590 w 1250850"/>
                    <a:gd name="connsiteY4" fmla="*/ 1059958 h 1847951"/>
                    <a:gd name="connsiteX5" fmla="*/ 837497 w 1250850"/>
                    <a:gd name="connsiteY5" fmla="*/ 1797151 h 1847951"/>
                    <a:gd name="connsiteX6" fmla="*/ 371616 w 1250850"/>
                    <a:gd name="connsiteY6" fmla="*/ 1847951 h 1847951"/>
                    <a:gd name="connsiteX7" fmla="*/ 117023 w 1250850"/>
                    <a:gd name="connsiteY7" fmla="*/ 996458 h 1847951"/>
                    <a:gd name="connsiteX8" fmla="*/ 2723 w 1250850"/>
                    <a:gd name="connsiteY8" fmla="*/ 451443 h 1847951"/>
                    <a:gd name="connsiteX0" fmla="*/ 2828 w 1250955"/>
                    <a:gd name="connsiteY0" fmla="*/ 451443 h 1847951"/>
                    <a:gd name="connsiteX1" fmla="*/ 263771 w 1250955"/>
                    <a:gd name="connsiteY1" fmla="*/ 0 h 1847951"/>
                    <a:gd name="connsiteX2" fmla="*/ 958252 w 1250955"/>
                    <a:gd name="connsiteY2" fmla="*/ 6350 h 1847951"/>
                    <a:gd name="connsiteX3" fmla="*/ 1250945 w 1250955"/>
                    <a:gd name="connsiteY3" fmla="*/ 514943 h 1847951"/>
                    <a:gd name="connsiteX4" fmla="*/ 1155695 w 1250955"/>
                    <a:gd name="connsiteY4" fmla="*/ 1059958 h 1847951"/>
                    <a:gd name="connsiteX5" fmla="*/ 837602 w 1250955"/>
                    <a:gd name="connsiteY5" fmla="*/ 1797151 h 1847951"/>
                    <a:gd name="connsiteX6" fmla="*/ 371721 w 1250955"/>
                    <a:gd name="connsiteY6" fmla="*/ 1847951 h 1847951"/>
                    <a:gd name="connsiteX7" fmla="*/ 117128 w 1250955"/>
                    <a:gd name="connsiteY7" fmla="*/ 996458 h 1847951"/>
                    <a:gd name="connsiteX8" fmla="*/ 2828 w 1250955"/>
                    <a:gd name="connsiteY8" fmla="*/ 451443 h 1847951"/>
                    <a:gd name="connsiteX0" fmla="*/ 2839 w 1250966"/>
                    <a:gd name="connsiteY0" fmla="*/ 451443 h 1847951"/>
                    <a:gd name="connsiteX1" fmla="*/ 263782 w 1250966"/>
                    <a:gd name="connsiteY1" fmla="*/ 0 h 1847951"/>
                    <a:gd name="connsiteX2" fmla="*/ 958263 w 1250966"/>
                    <a:gd name="connsiteY2" fmla="*/ 6350 h 1847951"/>
                    <a:gd name="connsiteX3" fmla="*/ 1250956 w 1250966"/>
                    <a:gd name="connsiteY3" fmla="*/ 514943 h 1847951"/>
                    <a:gd name="connsiteX4" fmla="*/ 1155706 w 1250966"/>
                    <a:gd name="connsiteY4" fmla="*/ 1059958 h 1847951"/>
                    <a:gd name="connsiteX5" fmla="*/ 837613 w 1250966"/>
                    <a:gd name="connsiteY5" fmla="*/ 1797151 h 1847951"/>
                    <a:gd name="connsiteX6" fmla="*/ 371732 w 1250966"/>
                    <a:gd name="connsiteY6" fmla="*/ 1847951 h 1847951"/>
                    <a:gd name="connsiteX7" fmla="*/ 117139 w 1250966"/>
                    <a:gd name="connsiteY7" fmla="*/ 996458 h 1847951"/>
                    <a:gd name="connsiteX8" fmla="*/ 2839 w 1250966"/>
                    <a:gd name="connsiteY8" fmla="*/ 451443 h 1847951"/>
                    <a:gd name="connsiteX0" fmla="*/ 2839 w 1256892"/>
                    <a:gd name="connsiteY0" fmla="*/ 451443 h 1847951"/>
                    <a:gd name="connsiteX1" fmla="*/ 263782 w 1256892"/>
                    <a:gd name="connsiteY1" fmla="*/ 0 h 1847951"/>
                    <a:gd name="connsiteX2" fmla="*/ 958263 w 1256892"/>
                    <a:gd name="connsiteY2" fmla="*/ 6350 h 1847951"/>
                    <a:gd name="connsiteX3" fmla="*/ 1250956 w 1256892"/>
                    <a:gd name="connsiteY3" fmla="*/ 514943 h 1847951"/>
                    <a:gd name="connsiteX4" fmla="*/ 1162056 w 1256892"/>
                    <a:gd name="connsiteY4" fmla="*/ 1002808 h 1847951"/>
                    <a:gd name="connsiteX5" fmla="*/ 837613 w 1256892"/>
                    <a:gd name="connsiteY5" fmla="*/ 1797151 h 1847951"/>
                    <a:gd name="connsiteX6" fmla="*/ 371732 w 1256892"/>
                    <a:gd name="connsiteY6" fmla="*/ 1847951 h 1847951"/>
                    <a:gd name="connsiteX7" fmla="*/ 117139 w 1256892"/>
                    <a:gd name="connsiteY7" fmla="*/ 996458 h 1847951"/>
                    <a:gd name="connsiteX8" fmla="*/ 2839 w 1256892"/>
                    <a:gd name="connsiteY8" fmla="*/ 451443 h 1847951"/>
                    <a:gd name="connsiteX0" fmla="*/ 2839 w 1258061"/>
                    <a:gd name="connsiteY0" fmla="*/ 451443 h 1847951"/>
                    <a:gd name="connsiteX1" fmla="*/ 263782 w 1258061"/>
                    <a:gd name="connsiteY1" fmla="*/ 0 h 1847951"/>
                    <a:gd name="connsiteX2" fmla="*/ 958263 w 1258061"/>
                    <a:gd name="connsiteY2" fmla="*/ 6350 h 1847951"/>
                    <a:gd name="connsiteX3" fmla="*/ 1250956 w 1258061"/>
                    <a:gd name="connsiteY3" fmla="*/ 514943 h 1847951"/>
                    <a:gd name="connsiteX4" fmla="*/ 1162056 w 1258061"/>
                    <a:gd name="connsiteY4" fmla="*/ 1002808 h 1847951"/>
                    <a:gd name="connsiteX5" fmla="*/ 837613 w 1258061"/>
                    <a:gd name="connsiteY5" fmla="*/ 1797151 h 1847951"/>
                    <a:gd name="connsiteX6" fmla="*/ 371732 w 1258061"/>
                    <a:gd name="connsiteY6" fmla="*/ 1847951 h 1847951"/>
                    <a:gd name="connsiteX7" fmla="*/ 117139 w 1258061"/>
                    <a:gd name="connsiteY7" fmla="*/ 996458 h 1847951"/>
                    <a:gd name="connsiteX8" fmla="*/ 2839 w 1258061"/>
                    <a:gd name="connsiteY8" fmla="*/ 451443 h 1847951"/>
                    <a:gd name="connsiteX0" fmla="*/ 2839 w 1262543"/>
                    <a:gd name="connsiteY0" fmla="*/ 451443 h 1847951"/>
                    <a:gd name="connsiteX1" fmla="*/ 263782 w 1262543"/>
                    <a:gd name="connsiteY1" fmla="*/ 0 h 1847951"/>
                    <a:gd name="connsiteX2" fmla="*/ 958263 w 1262543"/>
                    <a:gd name="connsiteY2" fmla="*/ 6350 h 1847951"/>
                    <a:gd name="connsiteX3" fmla="*/ 1250956 w 1262543"/>
                    <a:gd name="connsiteY3" fmla="*/ 514943 h 1847951"/>
                    <a:gd name="connsiteX4" fmla="*/ 1193806 w 1262543"/>
                    <a:gd name="connsiteY4" fmla="*/ 1002808 h 1847951"/>
                    <a:gd name="connsiteX5" fmla="*/ 837613 w 1262543"/>
                    <a:gd name="connsiteY5" fmla="*/ 1797151 h 1847951"/>
                    <a:gd name="connsiteX6" fmla="*/ 371732 w 1262543"/>
                    <a:gd name="connsiteY6" fmla="*/ 1847951 h 1847951"/>
                    <a:gd name="connsiteX7" fmla="*/ 117139 w 1262543"/>
                    <a:gd name="connsiteY7" fmla="*/ 996458 h 1847951"/>
                    <a:gd name="connsiteX8" fmla="*/ 2839 w 1262543"/>
                    <a:gd name="connsiteY8" fmla="*/ 451443 h 1847951"/>
                    <a:gd name="connsiteX0" fmla="*/ 7417 w 1267121"/>
                    <a:gd name="connsiteY0" fmla="*/ 451443 h 1847951"/>
                    <a:gd name="connsiteX1" fmla="*/ 268360 w 1267121"/>
                    <a:gd name="connsiteY1" fmla="*/ 0 h 1847951"/>
                    <a:gd name="connsiteX2" fmla="*/ 962841 w 1267121"/>
                    <a:gd name="connsiteY2" fmla="*/ 6350 h 1847951"/>
                    <a:gd name="connsiteX3" fmla="*/ 1255534 w 1267121"/>
                    <a:gd name="connsiteY3" fmla="*/ 514943 h 1847951"/>
                    <a:gd name="connsiteX4" fmla="*/ 1198384 w 1267121"/>
                    <a:gd name="connsiteY4" fmla="*/ 1002808 h 1847951"/>
                    <a:gd name="connsiteX5" fmla="*/ 842191 w 1267121"/>
                    <a:gd name="connsiteY5" fmla="*/ 1797151 h 1847951"/>
                    <a:gd name="connsiteX6" fmla="*/ 376310 w 1267121"/>
                    <a:gd name="connsiteY6" fmla="*/ 1847951 h 1847951"/>
                    <a:gd name="connsiteX7" fmla="*/ 64567 w 1267121"/>
                    <a:gd name="connsiteY7" fmla="*/ 1009158 h 1847951"/>
                    <a:gd name="connsiteX8" fmla="*/ 7417 w 1267121"/>
                    <a:gd name="connsiteY8" fmla="*/ 451443 h 1847951"/>
                    <a:gd name="connsiteX0" fmla="*/ 65043 w 1324747"/>
                    <a:gd name="connsiteY0" fmla="*/ 451443 h 2565501"/>
                    <a:gd name="connsiteX1" fmla="*/ 325986 w 1324747"/>
                    <a:gd name="connsiteY1" fmla="*/ 0 h 2565501"/>
                    <a:gd name="connsiteX2" fmla="*/ 1020467 w 1324747"/>
                    <a:gd name="connsiteY2" fmla="*/ 6350 h 2565501"/>
                    <a:gd name="connsiteX3" fmla="*/ 1313160 w 1324747"/>
                    <a:gd name="connsiteY3" fmla="*/ 514943 h 2565501"/>
                    <a:gd name="connsiteX4" fmla="*/ 1256010 w 1324747"/>
                    <a:gd name="connsiteY4" fmla="*/ 1002808 h 2565501"/>
                    <a:gd name="connsiteX5" fmla="*/ 899817 w 1324747"/>
                    <a:gd name="connsiteY5" fmla="*/ 1797151 h 2565501"/>
                    <a:gd name="connsiteX6" fmla="*/ 27536 w 1324747"/>
                    <a:gd name="connsiteY6" fmla="*/ 2565501 h 2565501"/>
                    <a:gd name="connsiteX7" fmla="*/ 122193 w 1324747"/>
                    <a:gd name="connsiteY7" fmla="*/ 1009158 h 2565501"/>
                    <a:gd name="connsiteX8" fmla="*/ 65043 w 1324747"/>
                    <a:gd name="connsiteY8" fmla="*/ 451443 h 2565501"/>
                    <a:gd name="connsiteX0" fmla="*/ 65043 w 1346757"/>
                    <a:gd name="connsiteY0" fmla="*/ 451443 h 2565501"/>
                    <a:gd name="connsiteX1" fmla="*/ 325986 w 1346757"/>
                    <a:gd name="connsiteY1" fmla="*/ 0 h 2565501"/>
                    <a:gd name="connsiteX2" fmla="*/ 1020467 w 1346757"/>
                    <a:gd name="connsiteY2" fmla="*/ 6350 h 2565501"/>
                    <a:gd name="connsiteX3" fmla="*/ 1313160 w 1346757"/>
                    <a:gd name="connsiteY3" fmla="*/ 514943 h 2565501"/>
                    <a:gd name="connsiteX4" fmla="*/ 1256010 w 1346757"/>
                    <a:gd name="connsiteY4" fmla="*/ 1002808 h 2565501"/>
                    <a:gd name="connsiteX5" fmla="*/ 1274467 w 1346757"/>
                    <a:gd name="connsiteY5" fmla="*/ 2559151 h 2565501"/>
                    <a:gd name="connsiteX6" fmla="*/ 27536 w 1346757"/>
                    <a:gd name="connsiteY6" fmla="*/ 2565501 h 2565501"/>
                    <a:gd name="connsiteX7" fmla="*/ 122193 w 1346757"/>
                    <a:gd name="connsiteY7" fmla="*/ 1009158 h 2565501"/>
                    <a:gd name="connsiteX8" fmla="*/ 65043 w 1346757"/>
                    <a:gd name="connsiteY8" fmla="*/ 451443 h 2565501"/>
                    <a:gd name="connsiteX0" fmla="*/ 123183 w 1347747"/>
                    <a:gd name="connsiteY0" fmla="*/ 413343 h 2565501"/>
                    <a:gd name="connsiteX1" fmla="*/ 326976 w 1347747"/>
                    <a:gd name="connsiteY1" fmla="*/ 0 h 2565501"/>
                    <a:gd name="connsiteX2" fmla="*/ 1021457 w 1347747"/>
                    <a:gd name="connsiteY2" fmla="*/ 6350 h 2565501"/>
                    <a:gd name="connsiteX3" fmla="*/ 1314150 w 1347747"/>
                    <a:gd name="connsiteY3" fmla="*/ 514943 h 2565501"/>
                    <a:gd name="connsiteX4" fmla="*/ 1257000 w 1347747"/>
                    <a:gd name="connsiteY4" fmla="*/ 1002808 h 2565501"/>
                    <a:gd name="connsiteX5" fmla="*/ 1275457 w 1347747"/>
                    <a:gd name="connsiteY5" fmla="*/ 2559151 h 2565501"/>
                    <a:gd name="connsiteX6" fmla="*/ 28526 w 1347747"/>
                    <a:gd name="connsiteY6" fmla="*/ 2565501 h 2565501"/>
                    <a:gd name="connsiteX7" fmla="*/ 123183 w 1347747"/>
                    <a:gd name="connsiteY7" fmla="*/ 1009158 h 2565501"/>
                    <a:gd name="connsiteX8" fmla="*/ 123183 w 1347747"/>
                    <a:gd name="connsiteY8" fmla="*/ 413343 h 2565501"/>
                    <a:gd name="connsiteX0" fmla="*/ 123183 w 1349642"/>
                    <a:gd name="connsiteY0" fmla="*/ 413343 h 2565501"/>
                    <a:gd name="connsiteX1" fmla="*/ 326976 w 1349642"/>
                    <a:gd name="connsiteY1" fmla="*/ 0 h 2565501"/>
                    <a:gd name="connsiteX2" fmla="*/ 1021457 w 1349642"/>
                    <a:gd name="connsiteY2" fmla="*/ 6350 h 2565501"/>
                    <a:gd name="connsiteX3" fmla="*/ 1257000 w 1349642"/>
                    <a:gd name="connsiteY3" fmla="*/ 419693 h 2565501"/>
                    <a:gd name="connsiteX4" fmla="*/ 1257000 w 1349642"/>
                    <a:gd name="connsiteY4" fmla="*/ 1002808 h 2565501"/>
                    <a:gd name="connsiteX5" fmla="*/ 1275457 w 1349642"/>
                    <a:gd name="connsiteY5" fmla="*/ 2559151 h 2565501"/>
                    <a:gd name="connsiteX6" fmla="*/ 28526 w 1349642"/>
                    <a:gd name="connsiteY6" fmla="*/ 2565501 h 2565501"/>
                    <a:gd name="connsiteX7" fmla="*/ 123183 w 1349642"/>
                    <a:gd name="connsiteY7" fmla="*/ 1009158 h 2565501"/>
                    <a:gd name="connsiteX8" fmla="*/ 123183 w 1349642"/>
                    <a:gd name="connsiteY8" fmla="*/ 413343 h 2565501"/>
                    <a:gd name="connsiteX0" fmla="*/ 116820 w 1343279"/>
                    <a:gd name="connsiteY0" fmla="*/ 413343 h 2565501"/>
                    <a:gd name="connsiteX1" fmla="*/ 320613 w 1343279"/>
                    <a:gd name="connsiteY1" fmla="*/ 0 h 2565501"/>
                    <a:gd name="connsiteX2" fmla="*/ 1015094 w 1343279"/>
                    <a:gd name="connsiteY2" fmla="*/ 6350 h 2565501"/>
                    <a:gd name="connsiteX3" fmla="*/ 1250637 w 1343279"/>
                    <a:gd name="connsiteY3" fmla="*/ 419693 h 2565501"/>
                    <a:gd name="connsiteX4" fmla="*/ 1250637 w 1343279"/>
                    <a:gd name="connsiteY4" fmla="*/ 1002808 h 2565501"/>
                    <a:gd name="connsiteX5" fmla="*/ 1269094 w 1343279"/>
                    <a:gd name="connsiteY5" fmla="*/ 2559151 h 2565501"/>
                    <a:gd name="connsiteX6" fmla="*/ 22163 w 1343279"/>
                    <a:gd name="connsiteY6" fmla="*/ 2565501 h 2565501"/>
                    <a:gd name="connsiteX7" fmla="*/ 186670 w 1343279"/>
                    <a:gd name="connsiteY7" fmla="*/ 1440958 h 2565501"/>
                    <a:gd name="connsiteX8" fmla="*/ 116820 w 1343279"/>
                    <a:gd name="connsiteY8" fmla="*/ 413343 h 2565501"/>
                    <a:gd name="connsiteX0" fmla="*/ 116820 w 1321976"/>
                    <a:gd name="connsiteY0" fmla="*/ 413343 h 2565501"/>
                    <a:gd name="connsiteX1" fmla="*/ 320613 w 1321976"/>
                    <a:gd name="connsiteY1" fmla="*/ 0 h 2565501"/>
                    <a:gd name="connsiteX2" fmla="*/ 1015094 w 1321976"/>
                    <a:gd name="connsiteY2" fmla="*/ 6350 h 2565501"/>
                    <a:gd name="connsiteX3" fmla="*/ 1250637 w 1321976"/>
                    <a:gd name="connsiteY3" fmla="*/ 419693 h 2565501"/>
                    <a:gd name="connsiteX4" fmla="*/ 1123637 w 1321976"/>
                    <a:gd name="connsiteY4" fmla="*/ 1371108 h 2565501"/>
                    <a:gd name="connsiteX5" fmla="*/ 1269094 w 1321976"/>
                    <a:gd name="connsiteY5" fmla="*/ 2559151 h 2565501"/>
                    <a:gd name="connsiteX6" fmla="*/ 22163 w 1321976"/>
                    <a:gd name="connsiteY6" fmla="*/ 2565501 h 2565501"/>
                    <a:gd name="connsiteX7" fmla="*/ 186670 w 1321976"/>
                    <a:gd name="connsiteY7" fmla="*/ 1440958 h 2565501"/>
                    <a:gd name="connsiteX8" fmla="*/ 116820 w 1321976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16820 w 1318784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81036 w 1318784"/>
                    <a:gd name="connsiteY8" fmla="*/ 1235025 h 2565501"/>
                    <a:gd name="connsiteX9" fmla="*/ 116820 w 1318784"/>
                    <a:gd name="connsiteY9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39886 w 1318784"/>
                    <a:gd name="connsiteY4" fmla="*/ 1222325 h 2565501"/>
                    <a:gd name="connsiteX5" fmla="*/ 1123637 w 1318784"/>
                    <a:gd name="connsiteY5" fmla="*/ 1371108 h 2565501"/>
                    <a:gd name="connsiteX6" fmla="*/ 1269094 w 1318784"/>
                    <a:gd name="connsiteY6" fmla="*/ 2559151 h 2565501"/>
                    <a:gd name="connsiteX7" fmla="*/ 22163 w 1318784"/>
                    <a:gd name="connsiteY7" fmla="*/ 2565501 h 2565501"/>
                    <a:gd name="connsiteX8" fmla="*/ 186670 w 1318784"/>
                    <a:gd name="connsiteY8" fmla="*/ 1440958 h 2565501"/>
                    <a:gd name="connsiteX9" fmla="*/ 181036 w 1318784"/>
                    <a:gd name="connsiteY9" fmla="*/ 1235025 h 2565501"/>
                    <a:gd name="connsiteX10" fmla="*/ 116820 w 1318784"/>
                    <a:gd name="connsiteY10" fmla="*/ 413343 h 2565501"/>
                    <a:gd name="connsiteX0" fmla="*/ 116820 w 1330994"/>
                    <a:gd name="connsiteY0" fmla="*/ 413343 h 2565501"/>
                    <a:gd name="connsiteX1" fmla="*/ 320613 w 1330994"/>
                    <a:gd name="connsiteY1" fmla="*/ 0 h 2565501"/>
                    <a:gd name="connsiteX2" fmla="*/ 1015094 w 1330994"/>
                    <a:gd name="connsiteY2" fmla="*/ 6350 h 2565501"/>
                    <a:gd name="connsiteX3" fmla="*/ 1250637 w 1330994"/>
                    <a:gd name="connsiteY3" fmla="*/ 419693 h 2565501"/>
                    <a:gd name="connsiteX4" fmla="*/ 1139886 w 1330994"/>
                    <a:gd name="connsiteY4" fmla="*/ 1222325 h 2565501"/>
                    <a:gd name="connsiteX5" fmla="*/ 1123637 w 1330994"/>
                    <a:gd name="connsiteY5" fmla="*/ 1371108 h 2565501"/>
                    <a:gd name="connsiteX6" fmla="*/ 1139886 w 1330994"/>
                    <a:gd name="connsiteY6" fmla="*/ 1520775 h 2565501"/>
                    <a:gd name="connsiteX7" fmla="*/ 1269094 w 1330994"/>
                    <a:gd name="connsiteY7" fmla="*/ 2559151 h 2565501"/>
                    <a:gd name="connsiteX8" fmla="*/ 22163 w 1330994"/>
                    <a:gd name="connsiteY8" fmla="*/ 2565501 h 2565501"/>
                    <a:gd name="connsiteX9" fmla="*/ 186670 w 1330994"/>
                    <a:gd name="connsiteY9" fmla="*/ 1440958 h 2565501"/>
                    <a:gd name="connsiteX10" fmla="*/ 181036 w 1330994"/>
                    <a:gd name="connsiteY10" fmla="*/ 1235025 h 2565501"/>
                    <a:gd name="connsiteX11" fmla="*/ 116820 w 1330994"/>
                    <a:gd name="connsiteY11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223270 w 1367594"/>
                    <a:gd name="connsiteY10" fmla="*/ 14409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538 w 1374777"/>
                    <a:gd name="connsiteY0" fmla="*/ 413343 h 2565501"/>
                    <a:gd name="connsiteX1" fmla="*/ 357331 w 1374777"/>
                    <a:gd name="connsiteY1" fmla="*/ 0 h 2565501"/>
                    <a:gd name="connsiteX2" fmla="*/ 1051812 w 1374777"/>
                    <a:gd name="connsiteY2" fmla="*/ 6350 h 2565501"/>
                    <a:gd name="connsiteX3" fmla="*/ 1287355 w 1374777"/>
                    <a:gd name="connsiteY3" fmla="*/ 419693 h 2565501"/>
                    <a:gd name="connsiteX4" fmla="*/ 1176604 w 1374777"/>
                    <a:gd name="connsiteY4" fmla="*/ 1222325 h 2565501"/>
                    <a:gd name="connsiteX5" fmla="*/ 1100823 w 1374777"/>
                    <a:gd name="connsiteY5" fmla="*/ 1385395 h 2565501"/>
                    <a:gd name="connsiteX6" fmla="*/ 1176604 w 1374777"/>
                    <a:gd name="connsiteY6" fmla="*/ 1520775 h 2565501"/>
                    <a:gd name="connsiteX7" fmla="*/ 1305812 w 1374777"/>
                    <a:gd name="connsiteY7" fmla="*/ 2559151 h 2565501"/>
                    <a:gd name="connsiteX8" fmla="*/ 58881 w 1374777"/>
                    <a:gd name="connsiteY8" fmla="*/ 2565501 h 2565501"/>
                    <a:gd name="connsiteX9" fmla="*/ 205054 w 1374777"/>
                    <a:gd name="connsiteY9" fmla="*/ 1565225 h 2565501"/>
                    <a:gd name="connsiteX10" fmla="*/ 305938 w 1374777"/>
                    <a:gd name="connsiteY10" fmla="*/ 1415558 h 2565501"/>
                    <a:gd name="connsiteX11" fmla="*/ 217754 w 1374777"/>
                    <a:gd name="connsiteY11" fmla="*/ 1235025 h 2565501"/>
                    <a:gd name="connsiteX12" fmla="*/ 153538 w 1374777"/>
                    <a:gd name="connsiteY12" fmla="*/ 413343 h 2565501"/>
                    <a:gd name="connsiteX0" fmla="*/ 162027 w 1383266"/>
                    <a:gd name="connsiteY0" fmla="*/ 413343 h 2565501"/>
                    <a:gd name="connsiteX1" fmla="*/ 365820 w 1383266"/>
                    <a:gd name="connsiteY1" fmla="*/ 0 h 2565501"/>
                    <a:gd name="connsiteX2" fmla="*/ 1060301 w 1383266"/>
                    <a:gd name="connsiteY2" fmla="*/ 6350 h 2565501"/>
                    <a:gd name="connsiteX3" fmla="*/ 1295844 w 1383266"/>
                    <a:gd name="connsiteY3" fmla="*/ 419693 h 2565501"/>
                    <a:gd name="connsiteX4" fmla="*/ 1185093 w 1383266"/>
                    <a:gd name="connsiteY4" fmla="*/ 1222325 h 2565501"/>
                    <a:gd name="connsiteX5" fmla="*/ 1109312 w 1383266"/>
                    <a:gd name="connsiteY5" fmla="*/ 1385395 h 2565501"/>
                    <a:gd name="connsiteX6" fmla="*/ 1185093 w 1383266"/>
                    <a:gd name="connsiteY6" fmla="*/ 1520775 h 2565501"/>
                    <a:gd name="connsiteX7" fmla="*/ 1314301 w 1383266"/>
                    <a:gd name="connsiteY7" fmla="*/ 2559151 h 2565501"/>
                    <a:gd name="connsiteX8" fmla="*/ 67370 w 1383266"/>
                    <a:gd name="connsiteY8" fmla="*/ 2565501 h 2565501"/>
                    <a:gd name="connsiteX9" fmla="*/ 213543 w 1383266"/>
                    <a:gd name="connsiteY9" fmla="*/ 1565225 h 2565501"/>
                    <a:gd name="connsiteX10" fmla="*/ 314427 w 1383266"/>
                    <a:gd name="connsiteY10" fmla="*/ 1415558 h 2565501"/>
                    <a:gd name="connsiteX11" fmla="*/ 226243 w 1383266"/>
                    <a:gd name="connsiteY11" fmla="*/ 1235025 h 2565501"/>
                    <a:gd name="connsiteX12" fmla="*/ 162027 w 1383266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0656"/>
                    <a:gd name="connsiteY0" fmla="*/ 413343 h 2565501"/>
                    <a:gd name="connsiteX1" fmla="*/ 358841 w 1370656"/>
                    <a:gd name="connsiteY1" fmla="*/ 0 h 2565501"/>
                    <a:gd name="connsiteX2" fmla="*/ 1053322 w 1370656"/>
                    <a:gd name="connsiteY2" fmla="*/ 6350 h 2565501"/>
                    <a:gd name="connsiteX3" fmla="*/ 1288865 w 1370656"/>
                    <a:gd name="connsiteY3" fmla="*/ 419693 h 2565501"/>
                    <a:gd name="connsiteX4" fmla="*/ 1178114 w 1370656"/>
                    <a:gd name="connsiteY4" fmla="*/ 1222325 h 2565501"/>
                    <a:gd name="connsiteX5" fmla="*/ 1097570 w 1370656"/>
                    <a:gd name="connsiteY5" fmla="*/ 1404445 h 2565501"/>
                    <a:gd name="connsiteX6" fmla="*/ 1178114 w 1370656"/>
                    <a:gd name="connsiteY6" fmla="*/ 1520775 h 2565501"/>
                    <a:gd name="connsiteX7" fmla="*/ 1307322 w 1370656"/>
                    <a:gd name="connsiteY7" fmla="*/ 2559151 h 2565501"/>
                    <a:gd name="connsiteX8" fmla="*/ 60391 w 1370656"/>
                    <a:gd name="connsiteY8" fmla="*/ 2565501 h 2565501"/>
                    <a:gd name="connsiteX9" fmla="*/ 206564 w 1370656"/>
                    <a:gd name="connsiteY9" fmla="*/ 1565225 h 2565501"/>
                    <a:gd name="connsiteX10" fmla="*/ 302686 w 1370656"/>
                    <a:gd name="connsiteY10" fmla="*/ 1406033 h 2565501"/>
                    <a:gd name="connsiteX11" fmla="*/ 219264 w 1370656"/>
                    <a:gd name="connsiteY11" fmla="*/ 1235025 h 2565501"/>
                    <a:gd name="connsiteX12" fmla="*/ 155048 w 1370656"/>
                    <a:gd name="connsiteY12" fmla="*/ 413343 h 2565501"/>
                    <a:gd name="connsiteX0" fmla="*/ 155048 w 1371384"/>
                    <a:gd name="connsiteY0" fmla="*/ 413343 h 2565501"/>
                    <a:gd name="connsiteX1" fmla="*/ 358841 w 1371384"/>
                    <a:gd name="connsiteY1" fmla="*/ 0 h 2565501"/>
                    <a:gd name="connsiteX2" fmla="*/ 1053322 w 1371384"/>
                    <a:gd name="connsiteY2" fmla="*/ 6350 h 2565501"/>
                    <a:gd name="connsiteX3" fmla="*/ 1288865 w 1371384"/>
                    <a:gd name="connsiteY3" fmla="*/ 419693 h 2565501"/>
                    <a:gd name="connsiteX4" fmla="*/ 1178114 w 1371384"/>
                    <a:gd name="connsiteY4" fmla="*/ 1222325 h 2565501"/>
                    <a:gd name="connsiteX5" fmla="*/ 1097570 w 1371384"/>
                    <a:gd name="connsiteY5" fmla="*/ 1404445 h 2565501"/>
                    <a:gd name="connsiteX6" fmla="*/ 1182876 w 1371384"/>
                    <a:gd name="connsiteY6" fmla="*/ 1551731 h 2565501"/>
                    <a:gd name="connsiteX7" fmla="*/ 1307322 w 1371384"/>
                    <a:gd name="connsiteY7" fmla="*/ 2559151 h 2565501"/>
                    <a:gd name="connsiteX8" fmla="*/ 60391 w 1371384"/>
                    <a:gd name="connsiteY8" fmla="*/ 2565501 h 2565501"/>
                    <a:gd name="connsiteX9" fmla="*/ 206564 w 1371384"/>
                    <a:gd name="connsiteY9" fmla="*/ 1565225 h 2565501"/>
                    <a:gd name="connsiteX10" fmla="*/ 302686 w 1371384"/>
                    <a:gd name="connsiteY10" fmla="*/ 1406033 h 2565501"/>
                    <a:gd name="connsiteX11" fmla="*/ 219264 w 1371384"/>
                    <a:gd name="connsiteY11" fmla="*/ 1235025 h 2565501"/>
                    <a:gd name="connsiteX12" fmla="*/ 155048 w 1371384"/>
                    <a:gd name="connsiteY12" fmla="*/ 413343 h 2565501"/>
                    <a:gd name="connsiteX0" fmla="*/ 155048 w 1375575"/>
                    <a:gd name="connsiteY0" fmla="*/ 413343 h 2565501"/>
                    <a:gd name="connsiteX1" fmla="*/ 358841 w 1375575"/>
                    <a:gd name="connsiteY1" fmla="*/ 0 h 2565501"/>
                    <a:gd name="connsiteX2" fmla="*/ 1053322 w 1375575"/>
                    <a:gd name="connsiteY2" fmla="*/ 6350 h 2565501"/>
                    <a:gd name="connsiteX3" fmla="*/ 1288865 w 1375575"/>
                    <a:gd name="connsiteY3" fmla="*/ 419693 h 2565501"/>
                    <a:gd name="connsiteX4" fmla="*/ 1178114 w 1375575"/>
                    <a:gd name="connsiteY4" fmla="*/ 1222325 h 2565501"/>
                    <a:gd name="connsiteX5" fmla="*/ 1097570 w 1375575"/>
                    <a:gd name="connsiteY5" fmla="*/ 1404445 h 2565501"/>
                    <a:gd name="connsiteX6" fmla="*/ 1182876 w 1375575"/>
                    <a:gd name="connsiteY6" fmla="*/ 1551731 h 2565501"/>
                    <a:gd name="connsiteX7" fmla="*/ 1307322 w 1375575"/>
                    <a:gd name="connsiteY7" fmla="*/ 2559151 h 2565501"/>
                    <a:gd name="connsiteX8" fmla="*/ 60391 w 1375575"/>
                    <a:gd name="connsiteY8" fmla="*/ 2565501 h 2565501"/>
                    <a:gd name="connsiteX9" fmla="*/ 206564 w 1375575"/>
                    <a:gd name="connsiteY9" fmla="*/ 1565225 h 2565501"/>
                    <a:gd name="connsiteX10" fmla="*/ 302686 w 1375575"/>
                    <a:gd name="connsiteY10" fmla="*/ 1406033 h 2565501"/>
                    <a:gd name="connsiteX11" fmla="*/ 219264 w 1375575"/>
                    <a:gd name="connsiteY11" fmla="*/ 1235025 h 2565501"/>
                    <a:gd name="connsiteX12" fmla="*/ 155048 w 1375575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4987"/>
                    <a:gd name="connsiteY0" fmla="*/ 413343 h 2565501"/>
                    <a:gd name="connsiteX1" fmla="*/ 358841 w 1374987"/>
                    <a:gd name="connsiteY1" fmla="*/ 0 h 2565501"/>
                    <a:gd name="connsiteX2" fmla="*/ 1053322 w 1374987"/>
                    <a:gd name="connsiteY2" fmla="*/ 6350 h 2565501"/>
                    <a:gd name="connsiteX3" fmla="*/ 1288865 w 1374987"/>
                    <a:gd name="connsiteY3" fmla="*/ 419693 h 2565501"/>
                    <a:gd name="connsiteX4" fmla="*/ 1178114 w 1374987"/>
                    <a:gd name="connsiteY4" fmla="*/ 1222325 h 2565501"/>
                    <a:gd name="connsiteX5" fmla="*/ 1107095 w 1374987"/>
                    <a:gd name="connsiteY5" fmla="*/ 1394920 h 2565501"/>
                    <a:gd name="connsiteX6" fmla="*/ 1182876 w 1374987"/>
                    <a:gd name="connsiteY6" fmla="*/ 1551731 h 2565501"/>
                    <a:gd name="connsiteX7" fmla="*/ 1307322 w 1374987"/>
                    <a:gd name="connsiteY7" fmla="*/ 2559151 h 2565501"/>
                    <a:gd name="connsiteX8" fmla="*/ 60391 w 1374987"/>
                    <a:gd name="connsiteY8" fmla="*/ 2565501 h 2565501"/>
                    <a:gd name="connsiteX9" fmla="*/ 206564 w 1374987"/>
                    <a:gd name="connsiteY9" fmla="*/ 1565225 h 2565501"/>
                    <a:gd name="connsiteX10" fmla="*/ 302686 w 1374987"/>
                    <a:gd name="connsiteY10" fmla="*/ 1406033 h 2565501"/>
                    <a:gd name="connsiteX11" fmla="*/ 219264 w 1374987"/>
                    <a:gd name="connsiteY11" fmla="*/ 1235025 h 2565501"/>
                    <a:gd name="connsiteX12" fmla="*/ 155048 w 1374987"/>
                    <a:gd name="connsiteY12" fmla="*/ 413343 h 2565501"/>
                    <a:gd name="connsiteX0" fmla="*/ 155048 w 1368629"/>
                    <a:gd name="connsiteY0" fmla="*/ 413343 h 2565501"/>
                    <a:gd name="connsiteX1" fmla="*/ 358841 w 1368629"/>
                    <a:gd name="connsiteY1" fmla="*/ 0 h 2565501"/>
                    <a:gd name="connsiteX2" fmla="*/ 1053322 w 1368629"/>
                    <a:gd name="connsiteY2" fmla="*/ 6350 h 2565501"/>
                    <a:gd name="connsiteX3" fmla="*/ 1288865 w 1368629"/>
                    <a:gd name="connsiteY3" fmla="*/ 419693 h 2565501"/>
                    <a:gd name="connsiteX4" fmla="*/ 1178114 w 1368629"/>
                    <a:gd name="connsiteY4" fmla="*/ 1222325 h 2565501"/>
                    <a:gd name="connsiteX5" fmla="*/ 1107095 w 1368629"/>
                    <a:gd name="connsiteY5" fmla="*/ 1394920 h 2565501"/>
                    <a:gd name="connsiteX6" fmla="*/ 1182876 w 1368629"/>
                    <a:gd name="connsiteY6" fmla="*/ 1551731 h 2565501"/>
                    <a:gd name="connsiteX7" fmla="*/ 1307322 w 1368629"/>
                    <a:gd name="connsiteY7" fmla="*/ 2559151 h 2565501"/>
                    <a:gd name="connsiteX8" fmla="*/ 60391 w 1368629"/>
                    <a:gd name="connsiteY8" fmla="*/ 2565501 h 2565501"/>
                    <a:gd name="connsiteX9" fmla="*/ 206564 w 1368629"/>
                    <a:gd name="connsiteY9" fmla="*/ 1565225 h 2565501"/>
                    <a:gd name="connsiteX10" fmla="*/ 302686 w 1368629"/>
                    <a:gd name="connsiteY10" fmla="*/ 1406033 h 2565501"/>
                    <a:gd name="connsiteX11" fmla="*/ 219264 w 1368629"/>
                    <a:gd name="connsiteY11" fmla="*/ 1235025 h 2565501"/>
                    <a:gd name="connsiteX12" fmla="*/ 155048 w 1368629"/>
                    <a:gd name="connsiteY12" fmla="*/ 413343 h 2565501"/>
                    <a:gd name="connsiteX0" fmla="*/ 155048 w 1369482"/>
                    <a:gd name="connsiteY0" fmla="*/ 413343 h 2565501"/>
                    <a:gd name="connsiteX1" fmla="*/ 358841 w 1369482"/>
                    <a:gd name="connsiteY1" fmla="*/ 0 h 2565501"/>
                    <a:gd name="connsiteX2" fmla="*/ 1053322 w 1369482"/>
                    <a:gd name="connsiteY2" fmla="*/ 6350 h 2565501"/>
                    <a:gd name="connsiteX3" fmla="*/ 1288865 w 1369482"/>
                    <a:gd name="connsiteY3" fmla="*/ 419693 h 2565501"/>
                    <a:gd name="connsiteX4" fmla="*/ 1178114 w 1369482"/>
                    <a:gd name="connsiteY4" fmla="*/ 1222325 h 2565501"/>
                    <a:gd name="connsiteX5" fmla="*/ 1107095 w 1369482"/>
                    <a:gd name="connsiteY5" fmla="*/ 1394920 h 2565501"/>
                    <a:gd name="connsiteX6" fmla="*/ 1182876 w 1369482"/>
                    <a:gd name="connsiteY6" fmla="*/ 1551731 h 2565501"/>
                    <a:gd name="connsiteX7" fmla="*/ 1307322 w 1369482"/>
                    <a:gd name="connsiteY7" fmla="*/ 2559151 h 2565501"/>
                    <a:gd name="connsiteX8" fmla="*/ 60391 w 1369482"/>
                    <a:gd name="connsiteY8" fmla="*/ 2565501 h 2565501"/>
                    <a:gd name="connsiteX9" fmla="*/ 206564 w 1369482"/>
                    <a:gd name="connsiteY9" fmla="*/ 1565225 h 2565501"/>
                    <a:gd name="connsiteX10" fmla="*/ 302686 w 1369482"/>
                    <a:gd name="connsiteY10" fmla="*/ 1406033 h 2565501"/>
                    <a:gd name="connsiteX11" fmla="*/ 219264 w 1369482"/>
                    <a:gd name="connsiteY11" fmla="*/ 1235025 h 2565501"/>
                    <a:gd name="connsiteX12" fmla="*/ 155048 w 1369482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180959 w 1372327"/>
                    <a:gd name="connsiteY4" fmla="*/ 1222325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202390 w 1372327"/>
                    <a:gd name="connsiteY4" fmla="*/ 867518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3626"/>
                    <a:gd name="connsiteY0" fmla="*/ 413343 h 2565501"/>
                    <a:gd name="connsiteX1" fmla="*/ 361686 w 1373626"/>
                    <a:gd name="connsiteY1" fmla="*/ 0 h 2565501"/>
                    <a:gd name="connsiteX2" fmla="*/ 1056167 w 1373626"/>
                    <a:gd name="connsiteY2" fmla="*/ 6350 h 2565501"/>
                    <a:gd name="connsiteX3" fmla="*/ 1291710 w 1373626"/>
                    <a:gd name="connsiteY3" fmla="*/ 419693 h 2565501"/>
                    <a:gd name="connsiteX4" fmla="*/ 1202390 w 1373626"/>
                    <a:gd name="connsiteY4" fmla="*/ 867518 h 2565501"/>
                    <a:gd name="connsiteX5" fmla="*/ 1126609 w 1373626"/>
                    <a:gd name="connsiteY5" fmla="*/ 1063926 h 2565501"/>
                    <a:gd name="connsiteX6" fmla="*/ 1185721 w 1373626"/>
                    <a:gd name="connsiteY6" fmla="*/ 1551731 h 2565501"/>
                    <a:gd name="connsiteX7" fmla="*/ 1310167 w 1373626"/>
                    <a:gd name="connsiteY7" fmla="*/ 2559151 h 2565501"/>
                    <a:gd name="connsiteX8" fmla="*/ 63236 w 1373626"/>
                    <a:gd name="connsiteY8" fmla="*/ 2565501 h 2565501"/>
                    <a:gd name="connsiteX9" fmla="*/ 209409 w 1373626"/>
                    <a:gd name="connsiteY9" fmla="*/ 1565225 h 2565501"/>
                    <a:gd name="connsiteX10" fmla="*/ 305531 w 1373626"/>
                    <a:gd name="connsiteY10" fmla="*/ 1406033 h 2565501"/>
                    <a:gd name="connsiteX11" fmla="*/ 222109 w 1373626"/>
                    <a:gd name="connsiteY11" fmla="*/ 1235025 h 2565501"/>
                    <a:gd name="connsiteX12" fmla="*/ 157893 w 1373626"/>
                    <a:gd name="connsiteY12" fmla="*/ 413343 h 2565501"/>
                    <a:gd name="connsiteX0" fmla="*/ 157893 w 1374731"/>
                    <a:gd name="connsiteY0" fmla="*/ 413343 h 2565501"/>
                    <a:gd name="connsiteX1" fmla="*/ 361686 w 1374731"/>
                    <a:gd name="connsiteY1" fmla="*/ 0 h 2565501"/>
                    <a:gd name="connsiteX2" fmla="*/ 1056167 w 1374731"/>
                    <a:gd name="connsiteY2" fmla="*/ 6350 h 2565501"/>
                    <a:gd name="connsiteX3" fmla="*/ 1291710 w 1374731"/>
                    <a:gd name="connsiteY3" fmla="*/ 419693 h 2565501"/>
                    <a:gd name="connsiteX4" fmla="*/ 1202390 w 1374731"/>
                    <a:gd name="connsiteY4" fmla="*/ 867518 h 2565501"/>
                    <a:gd name="connsiteX5" fmla="*/ 1126609 w 1374731"/>
                    <a:gd name="connsiteY5" fmla="*/ 1063926 h 2565501"/>
                    <a:gd name="connsiteX6" fmla="*/ 1192865 w 1374731"/>
                    <a:gd name="connsiteY6" fmla="*/ 1273124 h 2565501"/>
                    <a:gd name="connsiteX7" fmla="*/ 1310167 w 1374731"/>
                    <a:gd name="connsiteY7" fmla="*/ 2559151 h 2565501"/>
                    <a:gd name="connsiteX8" fmla="*/ 63236 w 1374731"/>
                    <a:gd name="connsiteY8" fmla="*/ 2565501 h 2565501"/>
                    <a:gd name="connsiteX9" fmla="*/ 209409 w 1374731"/>
                    <a:gd name="connsiteY9" fmla="*/ 1565225 h 2565501"/>
                    <a:gd name="connsiteX10" fmla="*/ 305531 w 1374731"/>
                    <a:gd name="connsiteY10" fmla="*/ 1406033 h 2565501"/>
                    <a:gd name="connsiteX11" fmla="*/ 222109 w 1374731"/>
                    <a:gd name="connsiteY11" fmla="*/ 1235025 h 2565501"/>
                    <a:gd name="connsiteX12" fmla="*/ 157893 w 1374731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22109 w 1380599"/>
                    <a:gd name="connsiteY11" fmla="*/ 1235025 h 2565501"/>
                    <a:gd name="connsiteX12" fmla="*/ 157893 w 1380599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07821 w 1380599"/>
                    <a:gd name="connsiteY11" fmla="*/ 858787 h 2565501"/>
                    <a:gd name="connsiteX12" fmla="*/ 157893 w 1380599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5652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2985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60685 w 1383391"/>
                    <a:gd name="connsiteY0" fmla="*/ 413343 h 2565501"/>
                    <a:gd name="connsiteX1" fmla="*/ 364478 w 1383391"/>
                    <a:gd name="connsiteY1" fmla="*/ 0 h 2565501"/>
                    <a:gd name="connsiteX2" fmla="*/ 1058959 w 1383391"/>
                    <a:gd name="connsiteY2" fmla="*/ 6350 h 2565501"/>
                    <a:gd name="connsiteX3" fmla="*/ 1294502 w 1383391"/>
                    <a:gd name="connsiteY3" fmla="*/ 419693 h 2565501"/>
                    <a:gd name="connsiteX4" fmla="*/ 1205182 w 1383391"/>
                    <a:gd name="connsiteY4" fmla="*/ 867518 h 2565501"/>
                    <a:gd name="connsiteX5" fmla="*/ 1129401 w 1383391"/>
                    <a:gd name="connsiteY5" fmla="*/ 1063926 h 2565501"/>
                    <a:gd name="connsiteX6" fmla="*/ 1195657 w 1383391"/>
                    <a:gd name="connsiteY6" fmla="*/ 1273124 h 2565501"/>
                    <a:gd name="connsiteX7" fmla="*/ 1312959 w 1383391"/>
                    <a:gd name="connsiteY7" fmla="*/ 2559151 h 2565501"/>
                    <a:gd name="connsiteX8" fmla="*/ 66028 w 1383391"/>
                    <a:gd name="connsiteY8" fmla="*/ 2565501 h 2565501"/>
                    <a:gd name="connsiteX9" fmla="*/ 212201 w 1383391"/>
                    <a:gd name="connsiteY9" fmla="*/ 1298525 h 2565501"/>
                    <a:gd name="connsiteX10" fmla="*/ 313085 w 1383391"/>
                    <a:gd name="connsiteY10" fmla="*/ 1060752 h 2565501"/>
                    <a:gd name="connsiteX11" fmla="*/ 210613 w 1383391"/>
                    <a:gd name="connsiteY11" fmla="*/ 858787 h 2565501"/>
                    <a:gd name="connsiteX12" fmla="*/ 160685 w 1383391"/>
                    <a:gd name="connsiteY12" fmla="*/ 413343 h 2565501"/>
                    <a:gd name="connsiteX0" fmla="*/ 154744 w 1377450"/>
                    <a:gd name="connsiteY0" fmla="*/ 413343 h 2565501"/>
                    <a:gd name="connsiteX1" fmla="*/ 358537 w 1377450"/>
                    <a:gd name="connsiteY1" fmla="*/ 0 h 2565501"/>
                    <a:gd name="connsiteX2" fmla="*/ 1053018 w 1377450"/>
                    <a:gd name="connsiteY2" fmla="*/ 6350 h 2565501"/>
                    <a:gd name="connsiteX3" fmla="*/ 1288561 w 1377450"/>
                    <a:gd name="connsiteY3" fmla="*/ 419693 h 2565501"/>
                    <a:gd name="connsiteX4" fmla="*/ 1199241 w 1377450"/>
                    <a:gd name="connsiteY4" fmla="*/ 867518 h 2565501"/>
                    <a:gd name="connsiteX5" fmla="*/ 1123460 w 1377450"/>
                    <a:gd name="connsiteY5" fmla="*/ 1063926 h 2565501"/>
                    <a:gd name="connsiteX6" fmla="*/ 1189716 w 1377450"/>
                    <a:gd name="connsiteY6" fmla="*/ 1273124 h 2565501"/>
                    <a:gd name="connsiteX7" fmla="*/ 1307018 w 1377450"/>
                    <a:gd name="connsiteY7" fmla="*/ 2559151 h 2565501"/>
                    <a:gd name="connsiteX8" fmla="*/ 60087 w 1377450"/>
                    <a:gd name="connsiteY8" fmla="*/ 2565501 h 2565501"/>
                    <a:gd name="connsiteX9" fmla="*/ 206260 w 1377450"/>
                    <a:gd name="connsiteY9" fmla="*/ 1298525 h 2565501"/>
                    <a:gd name="connsiteX10" fmla="*/ 288094 w 1377450"/>
                    <a:gd name="connsiteY10" fmla="*/ 1072658 h 2565501"/>
                    <a:gd name="connsiteX11" fmla="*/ 204672 w 1377450"/>
                    <a:gd name="connsiteY11" fmla="*/ 858787 h 2565501"/>
                    <a:gd name="connsiteX12" fmla="*/ 154744 w 1377450"/>
                    <a:gd name="connsiteY12" fmla="*/ 413343 h 2565501"/>
                    <a:gd name="connsiteX0" fmla="*/ 159969 w 1382675"/>
                    <a:gd name="connsiteY0" fmla="*/ 413343 h 2565501"/>
                    <a:gd name="connsiteX1" fmla="*/ 363762 w 1382675"/>
                    <a:gd name="connsiteY1" fmla="*/ 0 h 2565501"/>
                    <a:gd name="connsiteX2" fmla="*/ 1058243 w 1382675"/>
                    <a:gd name="connsiteY2" fmla="*/ 6350 h 2565501"/>
                    <a:gd name="connsiteX3" fmla="*/ 1293786 w 1382675"/>
                    <a:gd name="connsiteY3" fmla="*/ 419693 h 2565501"/>
                    <a:gd name="connsiteX4" fmla="*/ 1204466 w 1382675"/>
                    <a:gd name="connsiteY4" fmla="*/ 867518 h 2565501"/>
                    <a:gd name="connsiteX5" fmla="*/ 1128685 w 1382675"/>
                    <a:gd name="connsiteY5" fmla="*/ 1063926 h 2565501"/>
                    <a:gd name="connsiteX6" fmla="*/ 1194941 w 1382675"/>
                    <a:gd name="connsiteY6" fmla="*/ 1273124 h 2565501"/>
                    <a:gd name="connsiteX7" fmla="*/ 1312243 w 1382675"/>
                    <a:gd name="connsiteY7" fmla="*/ 2559151 h 2565501"/>
                    <a:gd name="connsiteX8" fmla="*/ 65312 w 1382675"/>
                    <a:gd name="connsiteY8" fmla="*/ 2565501 h 2565501"/>
                    <a:gd name="connsiteX9" fmla="*/ 211485 w 1382675"/>
                    <a:gd name="connsiteY9" fmla="*/ 1298525 h 2565501"/>
                    <a:gd name="connsiteX10" fmla="*/ 293319 w 1382675"/>
                    <a:gd name="connsiteY10" fmla="*/ 1072658 h 2565501"/>
                    <a:gd name="connsiteX11" fmla="*/ 209897 w 1382675"/>
                    <a:gd name="connsiteY11" fmla="*/ 858787 h 2565501"/>
                    <a:gd name="connsiteX12" fmla="*/ 159969 w 1382675"/>
                    <a:gd name="connsiteY12" fmla="*/ 413343 h 2565501"/>
                    <a:gd name="connsiteX0" fmla="*/ 159969 w 1519593"/>
                    <a:gd name="connsiteY0" fmla="*/ 413343 h 2651226"/>
                    <a:gd name="connsiteX1" fmla="*/ 363762 w 1519593"/>
                    <a:gd name="connsiteY1" fmla="*/ 0 h 2651226"/>
                    <a:gd name="connsiteX2" fmla="*/ 1058243 w 1519593"/>
                    <a:gd name="connsiteY2" fmla="*/ 6350 h 2651226"/>
                    <a:gd name="connsiteX3" fmla="*/ 1293786 w 1519593"/>
                    <a:gd name="connsiteY3" fmla="*/ 419693 h 2651226"/>
                    <a:gd name="connsiteX4" fmla="*/ 1204466 w 1519593"/>
                    <a:gd name="connsiteY4" fmla="*/ 867518 h 2651226"/>
                    <a:gd name="connsiteX5" fmla="*/ 1128685 w 1519593"/>
                    <a:gd name="connsiteY5" fmla="*/ 1063926 h 2651226"/>
                    <a:gd name="connsiteX6" fmla="*/ 1194941 w 1519593"/>
                    <a:gd name="connsiteY6" fmla="*/ 1273124 h 2651226"/>
                    <a:gd name="connsiteX7" fmla="*/ 1470993 w 1519593"/>
                    <a:gd name="connsiteY7" fmla="*/ 2651226 h 2651226"/>
                    <a:gd name="connsiteX8" fmla="*/ 65312 w 1519593"/>
                    <a:gd name="connsiteY8" fmla="*/ 2565501 h 2651226"/>
                    <a:gd name="connsiteX9" fmla="*/ 211485 w 1519593"/>
                    <a:gd name="connsiteY9" fmla="*/ 1298525 h 2651226"/>
                    <a:gd name="connsiteX10" fmla="*/ 293319 w 1519593"/>
                    <a:gd name="connsiteY10" fmla="*/ 1072658 h 2651226"/>
                    <a:gd name="connsiteX11" fmla="*/ 209897 w 1519593"/>
                    <a:gd name="connsiteY11" fmla="*/ 858787 h 2651226"/>
                    <a:gd name="connsiteX12" fmla="*/ 159969 w 1519593"/>
                    <a:gd name="connsiteY12" fmla="*/ 413343 h 2651226"/>
                    <a:gd name="connsiteX0" fmla="*/ 159969 w 1470993"/>
                    <a:gd name="connsiteY0" fmla="*/ 413343 h 2651226"/>
                    <a:gd name="connsiteX1" fmla="*/ 363762 w 1470993"/>
                    <a:gd name="connsiteY1" fmla="*/ 0 h 2651226"/>
                    <a:gd name="connsiteX2" fmla="*/ 1058243 w 1470993"/>
                    <a:gd name="connsiteY2" fmla="*/ 6350 h 2651226"/>
                    <a:gd name="connsiteX3" fmla="*/ 1293786 w 1470993"/>
                    <a:gd name="connsiteY3" fmla="*/ 419693 h 2651226"/>
                    <a:gd name="connsiteX4" fmla="*/ 1204466 w 1470993"/>
                    <a:gd name="connsiteY4" fmla="*/ 867518 h 2651226"/>
                    <a:gd name="connsiteX5" fmla="*/ 1128685 w 1470993"/>
                    <a:gd name="connsiteY5" fmla="*/ 1063926 h 2651226"/>
                    <a:gd name="connsiteX6" fmla="*/ 1194941 w 1470993"/>
                    <a:gd name="connsiteY6" fmla="*/ 1273124 h 2651226"/>
                    <a:gd name="connsiteX7" fmla="*/ 1470993 w 1470993"/>
                    <a:gd name="connsiteY7" fmla="*/ 2651226 h 2651226"/>
                    <a:gd name="connsiteX8" fmla="*/ 65312 w 1470993"/>
                    <a:gd name="connsiteY8" fmla="*/ 2565501 h 2651226"/>
                    <a:gd name="connsiteX9" fmla="*/ 211485 w 1470993"/>
                    <a:gd name="connsiteY9" fmla="*/ 1298525 h 2651226"/>
                    <a:gd name="connsiteX10" fmla="*/ 293319 w 1470993"/>
                    <a:gd name="connsiteY10" fmla="*/ 1072658 h 2651226"/>
                    <a:gd name="connsiteX11" fmla="*/ 209897 w 1470993"/>
                    <a:gd name="connsiteY11" fmla="*/ 858787 h 2651226"/>
                    <a:gd name="connsiteX12" fmla="*/ 159969 w 1470993"/>
                    <a:gd name="connsiteY12" fmla="*/ 413343 h 2651226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94657 w 1504106"/>
                    <a:gd name="connsiteY0" fmla="*/ 413343 h 2565501"/>
                    <a:gd name="connsiteX1" fmla="*/ 298450 w 1504106"/>
                    <a:gd name="connsiteY1" fmla="*/ 0 h 2565501"/>
                    <a:gd name="connsiteX2" fmla="*/ 992931 w 1504106"/>
                    <a:gd name="connsiteY2" fmla="*/ 6350 h 2565501"/>
                    <a:gd name="connsiteX3" fmla="*/ 1228474 w 1504106"/>
                    <a:gd name="connsiteY3" fmla="*/ 419693 h 2565501"/>
                    <a:gd name="connsiteX4" fmla="*/ 1139154 w 1504106"/>
                    <a:gd name="connsiteY4" fmla="*/ 867518 h 2565501"/>
                    <a:gd name="connsiteX5" fmla="*/ 1063373 w 1504106"/>
                    <a:gd name="connsiteY5" fmla="*/ 1063926 h 2565501"/>
                    <a:gd name="connsiteX6" fmla="*/ 1129629 w 1504106"/>
                    <a:gd name="connsiteY6" fmla="*/ 1273124 h 2565501"/>
                    <a:gd name="connsiteX7" fmla="*/ 1504106 w 1504106"/>
                    <a:gd name="connsiteY7" fmla="*/ 2555976 h 2565501"/>
                    <a:gd name="connsiteX8" fmla="*/ 0 w 1504106"/>
                    <a:gd name="connsiteY8" fmla="*/ 2565501 h 2565501"/>
                    <a:gd name="connsiteX9" fmla="*/ 146173 w 1504106"/>
                    <a:gd name="connsiteY9" fmla="*/ 1298525 h 2565501"/>
                    <a:gd name="connsiteX10" fmla="*/ 228007 w 1504106"/>
                    <a:gd name="connsiteY10" fmla="*/ 1072658 h 2565501"/>
                    <a:gd name="connsiteX11" fmla="*/ 144585 w 1504106"/>
                    <a:gd name="connsiteY11" fmla="*/ 858787 h 2565501"/>
                    <a:gd name="connsiteX12" fmla="*/ 94657 w 1504106"/>
                    <a:gd name="connsiteY12" fmla="*/ 413343 h 2565501"/>
                    <a:gd name="connsiteX0" fmla="*/ 250232 w 1659681"/>
                    <a:gd name="connsiteY0" fmla="*/ 413343 h 2581376"/>
                    <a:gd name="connsiteX1" fmla="*/ 454025 w 1659681"/>
                    <a:gd name="connsiteY1" fmla="*/ 0 h 2581376"/>
                    <a:gd name="connsiteX2" fmla="*/ 1148506 w 1659681"/>
                    <a:gd name="connsiteY2" fmla="*/ 6350 h 2581376"/>
                    <a:gd name="connsiteX3" fmla="*/ 1384049 w 1659681"/>
                    <a:gd name="connsiteY3" fmla="*/ 419693 h 2581376"/>
                    <a:gd name="connsiteX4" fmla="*/ 1294729 w 1659681"/>
                    <a:gd name="connsiteY4" fmla="*/ 867518 h 2581376"/>
                    <a:gd name="connsiteX5" fmla="*/ 1218948 w 1659681"/>
                    <a:gd name="connsiteY5" fmla="*/ 1063926 h 2581376"/>
                    <a:gd name="connsiteX6" fmla="*/ 1285204 w 1659681"/>
                    <a:gd name="connsiteY6" fmla="*/ 1273124 h 2581376"/>
                    <a:gd name="connsiteX7" fmla="*/ 1659681 w 1659681"/>
                    <a:gd name="connsiteY7" fmla="*/ 2555976 h 2581376"/>
                    <a:gd name="connsiteX8" fmla="*/ 0 w 1659681"/>
                    <a:gd name="connsiteY8" fmla="*/ 2581376 h 2581376"/>
                    <a:gd name="connsiteX9" fmla="*/ 301748 w 1659681"/>
                    <a:gd name="connsiteY9" fmla="*/ 1298525 h 2581376"/>
                    <a:gd name="connsiteX10" fmla="*/ 383582 w 1659681"/>
                    <a:gd name="connsiteY10" fmla="*/ 1072658 h 2581376"/>
                    <a:gd name="connsiteX11" fmla="*/ 300160 w 1659681"/>
                    <a:gd name="connsiteY11" fmla="*/ 858787 h 2581376"/>
                    <a:gd name="connsiteX12" fmla="*/ 250232 w 1659681"/>
                    <a:gd name="connsiteY12" fmla="*/ 413343 h 2581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9681" h="2581376">
                      <a:moveTo>
                        <a:pt x="250232" y="413343"/>
                      </a:moveTo>
                      <a:cubicBezTo>
                        <a:pt x="275876" y="270212"/>
                        <a:pt x="278347" y="0"/>
                        <a:pt x="454025" y="0"/>
                      </a:cubicBezTo>
                      <a:lnTo>
                        <a:pt x="1148506" y="6350"/>
                      </a:lnTo>
                      <a:cubicBezTo>
                        <a:pt x="1324184" y="6350"/>
                        <a:pt x="1359679" y="276165"/>
                        <a:pt x="1384049" y="419693"/>
                      </a:cubicBezTo>
                      <a:cubicBezTo>
                        <a:pt x="1408419" y="563221"/>
                        <a:pt x="1351615" y="723237"/>
                        <a:pt x="1294729" y="867518"/>
                      </a:cubicBezTo>
                      <a:cubicBezTo>
                        <a:pt x="1252131" y="961794"/>
                        <a:pt x="1218271" y="1009023"/>
                        <a:pt x="1218948" y="1063926"/>
                      </a:cubicBezTo>
                      <a:cubicBezTo>
                        <a:pt x="1248317" y="1130733"/>
                        <a:pt x="1211749" y="1024449"/>
                        <a:pt x="1285204" y="1273124"/>
                      </a:cubicBezTo>
                      <a:cubicBezTo>
                        <a:pt x="1358659" y="1521799"/>
                        <a:pt x="1611018" y="2315180"/>
                        <a:pt x="1659681" y="2555976"/>
                      </a:cubicBezTo>
                      <a:lnTo>
                        <a:pt x="0" y="2581376"/>
                      </a:lnTo>
                      <a:cubicBezTo>
                        <a:pt x="105465" y="2339522"/>
                        <a:pt x="237818" y="1549978"/>
                        <a:pt x="301748" y="1298525"/>
                      </a:cubicBezTo>
                      <a:cubicBezTo>
                        <a:pt x="365678" y="1047072"/>
                        <a:pt x="383847" y="1145948"/>
                        <a:pt x="383582" y="1072658"/>
                      </a:cubicBezTo>
                      <a:cubicBezTo>
                        <a:pt x="383317" y="999368"/>
                        <a:pt x="322385" y="968673"/>
                        <a:pt x="300160" y="858787"/>
                      </a:cubicBezTo>
                      <a:cubicBezTo>
                        <a:pt x="277935" y="748901"/>
                        <a:pt x="224588" y="556474"/>
                        <a:pt x="250232" y="41334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1" name="グループ化 30"/>
                <p:cNvGrpSpPr/>
                <p:nvPr/>
              </p:nvGrpSpPr>
              <p:grpSpPr>
                <a:xfrm>
                  <a:off x="5147591" y="3178942"/>
                  <a:ext cx="956614" cy="1357389"/>
                  <a:chOff x="5161130" y="3178942"/>
                  <a:chExt cx="956614" cy="1357389"/>
                </a:xfrm>
              </p:grpSpPr>
              <p:sp>
                <p:nvSpPr>
                  <p:cNvPr id="32" name="角丸四角形 23"/>
                  <p:cNvSpPr/>
                  <p:nvPr/>
                </p:nvSpPr>
                <p:spPr>
                  <a:xfrm rot="21412956">
                    <a:off x="5161130" y="3211345"/>
                    <a:ext cx="956614" cy="202969"/>
                  </a:xfrm>
                  <a:custGeom>
                    <a:avLst/>
                    <a:gdLst>
                      <a:gd name="connsiteX0" fmla="*/ 0 w 978701"/>
                      <a:gd name="connsiteY0" fmla="*/ 33338 h 200025"/>
                      <a:gd name="connsiteX1" fmla="*/ 33338 w 978701"/>
                      <a:gd name="connsiteY1" fmla="*/ 0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0 w 978701"/>
                      <a:gd name="connsiteY0" fmla="*/ 33338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32123 w 978701"/>
                      <a:gd name="connsiteY0" fmla="*/ 56551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32123 w 978701"/>
                      <a:gd name="connsiteY8" fmla="*/ 56551 h 200025"/>
                      <a:gd name="connsiteX0" fmla="*/ 16310 w 962888"/>
                      <a:gd name="connsiteY0" fmla="*/ 56551 h 200025"/>
                      <a:gd name="connsiteX1" fmla="*/ 41302 w 962888"/>
                      <a:gd name="connsiteY1" fmla="*/ 1295 h 200025"/>
                      <a:gd name="connsiteX2" fmla="*/ 929550 w 962888"/>
                      <a:gd name="connsiteY2" fmla="*/ 0 h 200025"/>
                      <a:gd name="connsiteX3" fmla="*/ 962888 w 962888"/>
                      <a:gd name="connsiteY3" fmla="*/ 33338 h 200025"/>
                      <a:gd name="connsiteX4" fmla="*/ 962888 w 962888"/>
                      <a:gd name="connsiteY4" fmla="*/ 166687 h 200025"/>
                      <a:gd name="connsiteX5" fmla="*/ 929550 w 962888"/>
                      <a:gd name="connsiteY5" fmla="*/ 200025 h 200025"/>
                      <a:gd name="connsiteX6" fmla="*/ 17525 w 962888"/>
                      <a:gd name="connsiteY6" fmla="*/ 200025 h 200025"/>
                      <a:gd name="connsiteX7" fmla="*/ 8 w 962888"/>
                      <a:gd name="connsiteY7" fmla="*/ 138931 h 200025"/>
                      <a:gd name="connsiteX8" fmla="*/ 16310 w 962888"/>
                      <a:gd name="connsiteY8" fmla="*/ 56551 h 200025"/>
                      <a:gd name="connsiteX0" fmla="*/ 25715 w 972293"/>
                      <a:gd name="connsiteY0" fmla="*/ 56551 h 201367"/>
                      <a:gd name="connsiteX1" fmla="*/ 50707 w 972293"/>
                      <a:gd name="connsiteY1" fmla="*/ 1295 h 201367"/>
                      <a:gd name="connsiteX2" fmla="*/ 938955 w 972293"/>
                      <a:gd name="connsiteY2" fmla="*/ 0 h 201367"/>
                      <a:gd name="connsiteX3" fmla="*/ 972293 w 972293"/>
                      <a:gd name="connsiteY3" fmla="*/ 33338 h 201367"/>
                      <a:gd name="connsiteX4" fmla="*/ 972293 w 972293"/>
                      <a:gd name="connsiteY4" fmla="*/ 166687 h 201367"/>
                      <a:gd name="connsiteX5" fmla="*/ 938955 w 972293"/>
                      <a:gd name="connsiteY5" fmla="*/ 200025 h 201367"/>
                      <a:gd name="connsiteX6" fmla="*/ 7779 w 972293"/>
                      <a:gd name="connsiteY6" fmla="*/ 201367 h 201367"/>
                      <a:gd name="connsiteX7" fmla="*/ 9413 w 972293"/>
                      <a:gd name="connsiteY7" fmla="*/ 138931 h 201367"/>
                      <a:gd name="connsiteX8" fmla="*/ 25715 w 972293"/>
                      <a:gd name="connsiteY8" fmla="*/ 56551 h 201367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72293 w 972293"/>
                      <a:gd name="connsiteY3" fmla="*/ 3494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37450 w 972293"/>
                      <a:gd name="connsiteY3" fmla="*/ 6166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58781"/>
                      <a:gd name="connsiteY0" fmla="*/ 58153 h 202969"/>
                      <a:gd name="connsiteX1" fmla="*/ 50707 w 958781"/>
                      <a:gd name="connsiteY1" fmla="*/ 2897 h 202969"/>
                      <a:gd name="connsiteX2" fmla="*/ 953351 w 958781"/>
                      <a:gd name="connsiteY2" fmla="*/ 0 h 202969"/>
                      <a:gd name="connsiteX3" fmla="*/ 937450 w 958781"/>
                      <a:gd name="connsiteY3" fmla="*/ 61660 h 202969"/>
                      <a:gd name="connsiteX4" fmla="*/ 940688 w 958781"/>
                      <a:gd name="connsiteY4" fmla="*/ 135566 h 202969"/>
                      <a:gd name="connsiteX5" fmla="*/ 938955 w 958781"/>
                      <a:gd name="connsiteY5" fmla="*/ 201627 h 202969"/>
                      <a:gd name="connsiteX6" fmla="*/ 7779 w 958781"/>
                      <a:gd name="connsiteY6" fmla="*/ 202969 h 202969"/>
                      <a:gd name="connsiteX7" fmla="*/ 9413 w 958781"/>
                      <a:gd name="connsiteY7" fmla="*/ 140533 h 202969"/>
                      <a:gd name="connsiteX8" fmla="*/ 25715 w 958781"/>
                      <a:gd name="connsiteY8" fmla="*/ 58153 h 202969"/>
                      <a:gd name="connsiteX0" fmla="*/ 25715 w 959036"/>
                      <a:gd name="connsiteY0" fmla="*/ 58153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25715 w 959036"/>
                      <a:gd name="connsiteY8" fmla="*/ 58153 h 202969"/>
                      <a:gd name="connsiteX0" fmla="*/ 37344 w 959036"/>
                      <a:gd name="connsiteY0" fmla="*/ 63557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37344 w 959036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5357 w 956614"/>
                      <a:gd name="connsiteY6" fmla="*/ 202969 h 202969"/>
                      <a:gd name="connsiteX7" fmla="*/ 21905 w 956614"/>
                      <a:gd name="connsiteY7" fmla="*/ 129421 h 202969"/>
                      <a:gd name="connsiteX8" fmla="*/ 34922 w 956614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454357 w 956614"/>
                      <a:gd name="connsiteY6" fmla="*/ 135441 h 202969"/>
                      <a:gd name="connsiteX7" fmla="*/ 5357 w 956614"/>
                      <a:gd name="connsiteY7" fmla="*/ 202969 h 202969"/>
                      <a:gd name="connsiteX8" fmla="*/ 21905 w 956614"/>
                      <a:gd name="connsiteY8" fmla="*/ 129421 h 202969"/>
                      <a:gd name="connsiteX9" fmla="*/ 34922 w 956614"/>
                      <a:gd name="connsiteY9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462562 w 956614"/>
                      <a:gd name="connsiteY2" fmla="*/ 28572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662773 w 956614"/>
                      <a:gd name="connsiteY7" fmla="*/ 118174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566239 w 956614"/>
                      <a:gd name="connsiteY7" fmla="*/ 139149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6614" h="202969">
                        <a:moveTo>
                          <a:pt x="34922" y="63557"/>
                        </a:moveTo>
                        <a:cubicBezTo>
                          <a:pt x="34922" y="45145"/>
                          <a:pt x="29873" y="2897"/>
                          <a:pt x="48285" y="2897"/>
                        </a:cubicBezTo>
                        <a:cubicBezTo>
                          <a:pt x="186809" y="3530"/>
                          <a:pt x="178479" y="29551"/>
                          <a:pt x="317003" y="30184"/>
                        </a:cubicBezTo>
                        <a:lnTo>
                          <a:pt x="950929" y="0"/>
                        </a:lnTo>
                        <a:cubicBezTo>
                          <a:pt x="969341" y="0"/>
                          <a:pt x="937146" y="48133"/>
                          <a:pt x="937146" y="66545"/>
                        </a:cubicBezTo>
                        <a:cubicBezTo>
                          <a:pt x="937519" y="89552"/>
                          <a:pt x="937893" y="112559"/>
                          <a:pt x="938266" y="135566"/>
                        </a:cubicBezTo>
                        <a:cubicBezTo>
                          <a:pt x="938266" y="153978"/>
                          <a:pt x="954945" y="201627"/>
                          <a:pt x="936533" y="201627"/>
                        </a:cubicBezTo>
                        <a:cubicBezTo>
                          <a:pt x="772264" y="200835"/>
                          <a:pt x="730508" y="139941"/>
                          <a:pt x="566239" y="139149"/>
                        </a:cubicBezTo>
                        <a:lnTo>
                          <a:pt x="5357" y="202969"/>
                        </a:lnTo>
                        <a:cubicBezTo>
                          <a:pt x="-13055" y="202969"/>
                          <a:pt x="21905" y="147833"/>
                          <a:pt x="21905" y="129421"/>
                        </a:cubicBezTo>
                        <a:lnTo>
                          <a:pt x="34922" y="6355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24"/>
                  <p:cNvSpPr/>
                  <p:nvPr/>
                </p:nvSpPr>
                <p:spPr>
                  <a:xfrm flipH="1">
                    <a:off x="5736586" y="3329705"/>
                    <a:ext cx="205118" cy="1206626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29885"/>
                      <a:gd name="connsiteY0" fmla="*/ 27117 h 1223032"/>
                      <a:gd name="connsiteX1" fmla="*/ 127021 w 229885"/>
                      <a:gd name="connsiteY1" fmla="*/ 4240 h 1223032"/>
                      <a:gd name="connsiteX2" fmla="*/ 185362 w 229885"/>
                      <a:gd name="connsiteY2" fmla="*/ 91411 h 1223032"/>
                      <a:gd name="connsiteX3" fmla="*/ 219890 w 229885"/>
                      <a:gd name="connsiteY3" fmla="*/ 279656 h 1223032"/>
                      <a:gd name="connsiteX4" fmla="*/ 100828 w 229885"/>
                      <a:gd name="connsiteY4" fmla="*/ 1170243 h 1223032"/>
                      <a:gd name="connsiteX5" fmla="*/ 19866 w 229885"/>
                      <a:gd name="connsiteY5" fmla="*/ 1140606 h 1223032"/>
                      <a:gd name="connsiteX6" fmla="*/ 814 w 229885"/>
                      <a:gd name="connsiteY6" fmla="*/ 286800 h 1223032"/>
                      <a:gd name="connsiteX7" fmla="*/ 18674 w 229885"/>
                      <a:gd name="connsiteY7" fmla="*/ 27117 h 1223032"/>
                      <a:gd name="connsiteX0" fmla="*/ 18674 w 204257"/>
                      <a:gd name="connsiteY0" fmla="*/ 27117 h 1223032"/>
                      <a:gd name="connsiteX1" fmla="*/ 127021 w 204257"/>
                      <a:gd name="connsiteY1" fmla="*/ 4240 h 1223032"/>
                      <a:gd name="connsiteX2" fmla="*/ 185362 w 204257"/>
                      <a:gd name="connsiteY2" fmla="*/ 91411 h 1223032"/>
                      <a:gd name="connsiteX3" fmla="*/ 191315 w 204257"/>
                      <a:gd name="connsiteY3" fmla="*/ 384431 h 1223032"/>
                      <a:gd name="connsiteX4" fmla="*/ 100828 w 204257"/>
                      <a:gd name="connsiteY4" fmla="*/ 1170243 h 1223032"/>
                      <a:gd name="connsiteX5" fmla="*/ 19866 w 204257"/>
                      <a:gd name="connsiteY5" fmla="*/ 1140606 h 1223032"/>
                      <a:gd name="connsiteX6" fmla="*/ 814 w 204257"/>
                      <a:gd name="connsiteY6" fmla="*/ 286800 h 1223032"/>
                      <a:gd name="connsiteX7" fmla="*/ 18674 w 204257"/>
                      <a:gd name="connsiteY7" fmla="*/ 27117 h 1223032"/>
                      <a:gd name="connsiteX0" fmla="*/ 19344 w 205118"/>
                      <a:gd name="connsiteY0" fmla="*/ 10711 h 1206626"/>
                      <a:gd name="connsiteX1" fmla="*/ 122929 w 205118"/>
                      <a:gd name="connsiteY1" fmla="*/ 52128 h 1206626"/>
                      <a:gd name="connsiteX2" fmla="*/ 186032 w 205118"/>
                      <a:gd name="connsiteY2" fmla="*/ 75005 h 1206626"/>
                      <a:gd name="connsiteX3" fmla="*/ 191985 w 205118"/>
                      <a:gd name="connsiteY3" fmla="*/ 368025 h 1206626"/>
                      <a:gd name="connsiteX4" fmla="*/ 101498 w 205118"/>
                      <a:gd name="connsiteY4" fmla="*/ 1153837 h 1206626"/>
                      <a:gd name="connsiteX5" fmla="*/ 20536 w 205118"/>
                      <a:gd name="connsiteY5" fmla="*/ 1124200 h 1206626"/>
                      <a:gd name="connsiteX6" fmla="*/ 1484 w 205118"/>
                      <a:gd name="connsiteY6" fmla="*/ 270394 h 1206626"/>
                      <a:gd name="connsiteX7" fmla="*/ 19344 w 205118"/>
                      <a:gd name="connsiteY7" fmla="*/ 10711 h 1206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5118" h="1206626">
                        <a:moveTo>
                          <a:pt x="19344" y="10711"/>
                        </a:moveTo>
                        <a:cubicBezTo>
                          <a:pt x="39585" y="-25667"/>
                          <a:pt x="95148" y="41412"/>
                          <a:pt x="122929" y="52128"/>
                        </a:cubicBezTo>
                        <a:cubicBezTo>
                          <a:pt x="150710" y="62844"/>
                          <a:pt x="174523" y="22355"/>
                          <a:pt x="186032" y="75005"/>
                        </a:cubicBezTo>
                        <a:cubicBezTo>
                          <a:pt x="197541" y="127655"/>
                          <a:pt x="219171" y="272137"/>
                          <a:pt x="191985" y="368025"/>
                        </a:cubicBezTo>
                        <a:cubicBezTo>
                          <a:pt x="173927" y="497824"/>
                          <a:pt x="133248" y="1142107"/>
                          <a:pt x="101498" y="1153837"/>
                        </a:cubicBezTo>
                        <a:cubicBezTo>
                          <a:pt x="64985" y="1182235"/>
                          <a:pt x="37205" y="1271440"/>
                          <a:pt x="20536" y="1124200"/>
                        </a:cubicBezTo>
                        <a:cubicBezTo>
                          <a:pt x="3867" y="976960"/>
                          <a:pt x="2476" y="367869"/>
                          <a:pt x="1484" y="270394"/>
                        </a:cubicBezTo>
                        <a:cubicBezTo>
                          <a:pt x="-1889" y="177681"/>
                          <a:pt x="-897" y="47089"/>
                          <a:pt x="19344" y="1071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24"/>
                  <p:cNvSpPr/>
                  <p:nvPr/>
                </p:nvSpPr>
                <p:spPr>
                  <a:xfrm>
                    <a:off x="5690373" y="3178942"/>
                    <a:ext cx="256892" cy="1226772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892" h="1226772">
                        <a:moveTo>
                          <a:pt x="18674" y="30857"/>
                        </a:moveTo>
                        <a:cubicBezTo>
                          <a:pt x="32564" y="7577"/>
                          <a:pt x="89318" y="11155"/>
                          <a:pt x="127021" y="7980"/>
                        </a:cubicBezTo>
                        <a:cubicBezTo>
                          <a:pt x="164724" y="4805"/>
                          <a:pt x="229415" y="-10283"/>
                          <a:pt x="244893" y="11807"/>
                        </a:cubicBezTo>
                        <a:cubicBezTo>
                          <a:pt x="272691" y="51480"/>
                          <a:pt x="247076" y="187508"/>
                          <a:pt x="219890" y="283396"/>
                        </a:cubicBezTo>
                        <a:cubicBezTo>
                          <a:pt x="201832" y="413195"/>
                          <a:pt x="132578" y="1162253"/>
                          <a:pt x="100828" y="1173983"/>
                        </a:cubicBezTo>
                        <a:cubicBezTo>
                          <a:pt x="64315" y="1202381"/>
                          <a:pt x="36535" y="1291586"/>
                          <a:pt x="19866" y="1144346"/>
                        </a:cubicBezTo>
                        <a:cubicBezTo>
                          <a:pt x="3197" y="997106"/>
                          <a:pt x="1806" y="388015"/>
                          <a:pt x="814" y="290540"/>
                        </a:cubicBezTo>
                        <a:cubicBezTo>
                          <a:pt x="-2559" y="197827"/>
                          <a:pt x="4784" y="54137"/>
                          <a:pt x="18674" y="3085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3036768" y="1755207"/>
                <a:ext cx="2261291" cy="1296708"/>
                <a:chOff x="3036768" y="1755207"/>
                <a:chExt cx="2261291" cy="1296708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3036768" y="1755207"/>
                  <a:ext cx="393687" cy="1290295"/>
                  <a:chOff x="3036768" y="1755207"/>
                  <a:chExt cx="393687" cy="1290295"/>
                </a:xfrm>
              </p:grpSpPr>
              <p:sp>
                <p:nvSpPr>
                  <p:cNvPr id="26" name="円/楕円 33"/>
                  <p:cNvSpPr/>
                  <p:nvPr/>
                </p:nvSpPr>
                <p:spPr>
                  <a:xfrm rot="21183196">
                    <a:off x="3087247" y="2708891"/>
                    <a:ext cx="343208" cy="329214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15849 w 344973"/>
                      <a:gd name="connsiteY0" fmla="*/ 300343 h 384104"/>
                      <a:gd name="connsiteX1" fmla="*/ 20212 w 344973"/>
                      <a:gd name="connsiteY1" fmla="*/ 92138 h 384104"/>
                      <a:gd name="connsiteX2" fmla="*/ 182390 w 344973"/>
                      <a:gd name="connsiteY2" fmla="*/ 48891 h 384104"/>
                      <a:gd name="connsiteX3" fmla="*/ 178558 w 344973"/>
                      <a:gd name="connsiteY3" fmla="*/ 0 h 384104"/>
                      <a:gd name="connsiteX4" fmla="*/ 229740 w 344973"/>
                      <a:gd name="connsiteY4" fmla="*/ 40486 h 384104"/>
                      <a:gd name="connsiteX5" fmla="*/ 258061 w 344973"/>
                      <a:gd name="connsiteY5" fmla="*/ 153221 h 384104"/>
                      <a:gd name="connsiteX6" fmla="*/ 338844 w 344973"/>
                      <a:gd name="connsiteY6" fmla="*/ 267279 h 384104"/>
                      <a:gd name="connsiteX7" fmla="*/ 142094 w 344973"/>
                      <a:gd name="connsiteY7" fmla="*/ 383598 h 384104"/>
                      <a:gd name="connsiteX8" fmla="*/ 15849 w 344973"/>
                      <a:gd name="connsiteY8" fmla="*/ 300343 h 384104"/>
                      <a:gd name="connsiteX0" fmla="*/ 15849 w 344973"/>
                      <a:gd name="connsiteY0" fmla="*/ 331529 h 415290"/>
                      <a:gd name="connsiteX1" fmla="*/ 20212 w 344973"/>
                      <a:gd name="connsiteY1" fmla="*/ 123324 h 415290"/>
                      <a:gd name="connsiteX2" fmla="*/ 182390 w 344973"/>
                      <a:gd name="connsiteY2" fmla="*/ 80077 h 415290"/>
                      <a:gd name="connsiteX3" fmla="*/ 139178 w 344973"/>
                      <a:gd name="connsiteY3" fmla="*/ 0 h 415290"/>
                      <a:gd name="connsiteX4" fmla="*/ 229740 w 344973"/>
                      <a:gd name="connsiteY4" fmla="*/ 71672 h 415290"/>
                      <a:gd name="connsiteX5" fmla="*/ 258061 w 344973"/>
                      <a:gd name="connsiteY5" fmla="*/ 184407 h 415290"/>
                      <a:gd name="connsiteX6" fmla="*/ 338844 w 344973"/>
                      <a:gd name="connsiteY6" fmla="*/ 298465 h 415290"/>
                      <a:gd name="connsiteX7" fmla="*/ 142094 w 344973"/>
                      <a:gd name="connsiteY7" fmla="*/ 414784 h 415290"/>
                      <a:gd name="connsiteX8" fmla="*/ 15849 w 344973"/>
                      <a:gd name="connsiteY8" fmla="*/ 331529 h 415290"/>
                      <a:gd name="connsiteX0" fmla="*/ 14084 w 343208"/>
                      <a:gd name="connsiteY0" fmla="*/ 331529 h 415290"/>
                      <a:gd name="connsiteX1" fmla="*/ 18447 w 343208"/>
                      <a:gd name="connsiteY1" fmla="*/ 123324 h 415290"/>
                      <a:gd name="connsiteX2" fmla="*/ 151108 w 343208"/>
                      <a:gd name="connsiteY2" fmla="*/ 86076 h 415290"/>
                      <a:gd name="connsiteX3" fmla="*/ 137413 w 343208"/>
                      <a:gd name="connsiteY3" fmla="*/ 0 h 415290"/>
                      <a:gd name="connsiteX4" fmla="*/ 227975 w 343208"/>
                      <a:gd name="connsiteY4" fmla="*/ 71672 h 415290"/>
                      <a:gd name="connsiteX5" fmla="*/ 256296 w 343208"/>
                      <a:gd name="connsiteY5" fmla="*/ 184407 h 415290"/>
                      <a:gd name="connsiteX6" fmla="*/ 337079 w 343208"/>
                      <a:gd name="connsiteY6" fmla="*/ 298465 h 415290"/>
                      <a:gd name="connsiteX7" fmla="*/ 140329 w 343208"/>
                      <a:gd name="connsiteY7" fmla="*/ 414784 h 415290"/>
                      <a:gd name="connsiteX8" fmla="*/ 14084 w 343208"/>
                      <a:gd name="connsiteY8" fmla="*/ 331529 h 415290"/>
                      <a:gd name="connsiteX0" fmla="*/ 14084 w 343208"/>
                      <a:gd name="connsiteY0" fmla="*/ 271841 h 355602"/>
                      <a:gd name="connsiteX1" fmla="*/ 18447 w 343208"/>
                      <a:gd name="connsiteY1" fmla="*/ 63636 h 355602"/>
                      <a:gd name="connsiteX2" fmla="*/ 151108 w 343208"/>
                      <a:gd name="connsiteY2" fmla="*/ 26388 h 355602"/>
                      <a:gd name="connsiteX3" fmla="*/ 216829 w 343208"/>
                      <a:gd name="connsiteY3" fmla="*/ 23553 h 355602"/>
                      <a:gd name="connsiteX4" fmla="*/ 227975 w 343208"/>
                      <a:gd name="connsiteY4" fmla="*/ 11984 h 355602"/>
                      <a:gd name="connsiteX5" fmla="*/ 256296 w 343208"/>
                      <a:gd name="connsiteY5" fmla="*/ 124719 h 355602"/>
                      <a:gd name="connsiteX6" fmla="*/ 337079 w 343208"/>
                      <a:gd name="connsiteY6" fmla="*/ 238777 h 355602"/>
                      <a:gd name="connsiteX7" fmla="*/ 140329 w 343208"/>
                      <a:gd name="connsiteY7" fmla="*/ 355096 h 355602"/>
                      <a:gd name="connsiteX8" fmla="*/ 14084 w 343208"/>
                      <a:gd name="connsiteY8" fmla="*/ 271841 h 355602"/>
                      <a:gd name="connsiteX0" fmla="*/ 14084 w 343208"/>
                      <a:gd name="connsiteY0" fmla="*/ 265735 h 349496"/>
                      <a:gd name="connsiteX1" fmla="*/ 18447 w 343208"/>
                      <a:gd name="connsiteY1" fmla="*/ 57530 h 349496"/>
                      <a:gd name="connsiteX2" fmla="*/ 151108 w 343208"/>
                      <a:gd name="connsiteY2" fmla="*/ 20282 h 349496"/>
                      <a:gd name="connsiteX3" fmla="*/ 227975 w 343208"/>
                      <a:gd name="connsiteY3" fmla="*/ 5878 h 349496"/>
                      <a:gd name="connsiteX4" fmla="*/ 256296 w 343208"/>
                      <a:gd name="connsiteY4" fmla="*/ 118613 h 349496"/>
                      <a:gd name="connsiteX5" fmla="*/ 337079 w 343208"/>
                      <a:gd name="connsiteY5" fmla="*/ 232671 h 349496"/>
                      <a:gd name="connsiteX6" fmla="*/ 140329 w 343208"/>
                      <a:gd name="connsiteY6" fmla="*/ 348990 h 349496"/>
                      <a:gd name="connsiteX7" fmla="*/ 14084 w 343208"/>
                      <a:gd name="connsiteY7" fmla="*/ 265735 h 349496"/>
                      <a:gd name="connsiteX0" fmla="*/ 14084 w 343208"/>
                      <a:gd name="connsiteY0" fmla="*/ 245453 h 329214"/>
                      <a:gd name="connsiteX1" fmla="*/ 18447 w 343208"/>
                      <a:gd name="connsiteY1" fmla="*/ 37248 h 329214"/>
                      <a:gd name="connsiteX2" fmla="*/ 151108 w 343208"/>
                      <a:gd name="connsiteY2" fmla="*/ 0 h 329214"/>
                      <a:gd name="connsiteX3" fmla="*/ 256296 w 343208"/>
                      <a:gd name="connsiteY3" fmla="*/ 98331 h 329214"/>
                      <a:gd name="connsiteX4" fmla="*/ 337079 w 343208"/>
                      <a:gd name="connsiteY4" fmla="*/ 212389 h 329214"/>
                      <a:gd name="connsiteX5" fmla="*/ 140329 w 343208"/>
                      <a:gd name="connsiteY5" fmla="*/ 328708 h 329214"/>
                      <a:gd name="connsiteX6" fmla="*/ 14084 w 343208"/>
                      <a:gd name="connsiteY6" fmla="*/ 245453 h 32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3208" h="329214">
                        <a:moveTo>
                          <a:pt x="14084" y="245453"/>
                        </a:moveTo>
                        <a:cubicBezTo>
                          <a:pt x="-6230" y="196876"/>
                          <a:pt x="-4390" y="78157"/>
                          <a:pt x="18447" y="37248"/>
                        </a:cubicBezTo>
                        <a:cubicBezTo>
                          <a:pt x="41284" y="-3661"/>
                          <a:pt x="111024" y="12081"/>
                          <a:pt x="151108" y="0"/>
                        </a:cubicBezTo>
                        <a:cubicBezTo>
                          <a:pt x="190749" y="10180"/>
                          <a:pt x="225301" y="62933"/>
                          <a:pt x="256296" y="98331"/>
                        </a:cubicBezTo>
                        <a:cubicBezTo>
                          <a:pt x="282119" y="139060"/>
                          <a:pt x="366448" y="173617"/>
                          <a:pt x="337079" y="212389"/>
                        </a:cubicBezTo>
                        <a:cubicBezTo>
                          <a:pt x="314524" y="352743"/>
                          <a:pt x="194161" y="323197"/>
                          <a:pt x="140329" y="328708"/>
                        </a:cubicBezTo>
                        <a:cubicBezTo>
                          <a:pt x="86497" y="334219"/>
                          <a:pt x="34398" y="294030"/>
                          <a:pt x="14084" y="245453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正方形/長方形 34"/>
                  <p:cNvSpPr/>
                  <p:nvPr/>
                </p:nvSpPr>
                <p:spPr>
                  <a:xfrm rot="20800197">
                    <a:off x="3036768" y="1755207"/>
                    <a:ext cx="118598" cy="1173344"/>
                  </a:xfrm>
                  <a:custGeom>
                    <a:avLst/>
                    <a:gdLst>
                      <a:gd name="connsiteX0" fmla="*/ 0 w 58829"/>
                      <a:gd name="connsiteY0" fmla="*/ 0 h 1104584"/>
                      <a:gd name="connsiteX1" fmla="*/ 58829 w 58829"/>
                      <a:gd name="connsiteY1" fmla="*/ 0 h 1104584"/>
                      <a:gd name="connsiteX2" fmla="*/ 58829 w 58829"/>
                      <a:gd name="connsiteY2" fmla="*/ 1104584 h 1104584"/>
                      <a:gd name="connsiteX3" fmla="*/ 0 w 58829"/>
                      <a:gd name="connsiteY3" fmla="*/ 1104584 h 1104584"/>
                      <a:gd name="connsiteX4" fmla="*/ 0 w 58829"/>
                      <a:gd name="connsiteY4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56085 w 114914"/>
                      <a:gd name="connsiteY5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48257 w 114914"/>
                      <a:gd name="connsiteY5" fmla="*/ 665880 h 1104584"/>
                      <a:gd name="connsiteX6" fmla="*/ 56085 w 114914"/>
                      <a:gd name="connsiteY6" fmla="*/ 0 h 1104584"/>
                      <a:gd name="connsiteX0" fmla="*/ 56085 w 114938"/>
                      <a:gd name="connsiteY0" fmla="*/ 0 h 1104584"/>
                      <a:gd name="connsiteX1" fmla="*/ 114914 w 114938"/>
                      <a:gd name="connsiteY1" fmla="*/ 0 h 1104584"/>
                      <a:gd name="connsiteX2" fmla="*/ 90448 w 114938"/>
                      <a:gd name="connsiteY2" fmla="*/ 715032 h 1104584"/>
                      <a:gd name="connsiteX3" fmla="*/ 114914 w 114938"/>
                      <a:gd name="connsiteY3" fmla="*/ 1104584 h 1104584"/>
                      <a:gd name="connsiteX4" fmla="*/ 56085 w 114938"/>
                      <a:gd name="connsiteY4" fmla="*/ 1104584 h 1104584"/>
                      <a:gd name="connsiteX5" fmla="*/ 0 w 114938"/>
                      <a:gd name="connsiteY5" fmla="*/ 921189 h 1104584"/>
                      <a:gd name="connsiteX6" fmla="*/ 48257 w 114938"/>
                      <a:gd name="connsiteY6" fmla="*/ 665880 h 1104584"/>
                      <a:gd name="connsiteX7" fmla="*/ 56085 w 114938"/>
                      <a:gd name="connsiteY7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48257 w 118598"/>
                      <a:gd name="connsiteY7" fmla="*/ 665880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78639 w 118598"/>
                      <a:gd name="connsiteY2" fmla="*/ 506670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43541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56085 w 118598"/>
                      <a:gd name="connsiteY8" fmla="*/ 43541 h 1148125"/>
                      <a:gd name="connsiteX0" fmla="*/ 42852 w 118598"/>
                      <a:gd name="connsiteY0" fmla="*/ 47747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42852 w 118598"/>
                      <a:gd name="connsiteY8" fmla="*/ 47747 h 1148125"/>
                      <a:gd name="connsiteX0" fmla="*/ 46881 w 118598"/>
                      <a:gd name="connsiteY0" fmla="*/ 0 h 1148367"/>
                      <a:gd name="connsiteX1" fmla="*/ 86076 w 118598"/>
                      <a:gd name="connsiteY1" fmla="*/ 242 h 1148367"/>
                      <a:gd name="connsiteX2" fmla="*/ 78639 w 118598"/>
                      <a:gd name="connsiteY2" fmla="*/ 550453 h 1148367"/>
                      <a:gd name="connsiteX3" fmla="*/ 118598 w 118598"/>
                      <a:gd name="connsiteY3" fmla="*/ 980837 h 1148367"/>
                      <a:gd name="connsiteX4" fmla="*/ 114914 w 118598"/>
                      <a:gd name="connsiteY4" fmla="*/ 1148367 h 1148367"/>
                      <a:gd name="connsiteX5" fmla="*/ 56085 w 118598"/>
                      <a:gd name="connsiteY5" fmla="*/ 1148367 h 1148367"/>
                      <a:gd name="connsiteX6" fmla="*/ 0 w 118598"/>
                      <a:gd name="connsiteY6" fmla="*/ 964972 h 1148367"/>
                      <a:gd name="connsiteX7" fmla="*/ 22843 w 118598"/>
                      <a:gd name="connsiteY7" fmla="*/ 569046 h 1148367"/>
                      <a:gd name="connsiteX8" fmla="*/ 46881 w 118598"/>
                      <a:gd name="connsiteY8" fmla="*/ 0 h 1148367"/>
                      <a:gd name="connsiteX0" fmla="*/ 46881 w 118598"/>
                      <a:gd name="connsiteY0" fmla="*/ 734 h 1149101"/>
                      <a:gd name="connsiteX1" fmla="*/ 71624 w 118598"/>
                      <a:gd name="connsiteY1" fmla="*/ 0 h 1149101"/>
                      <a:gd name="connsiteX2" fmla="*/ 78639 w 118598"/>
                      <a:gd name="connsiteY2" fmla="*/ 551187 h 1149101"/>
                      <a:gd name="connsiteX3" fmla="*/ 118598 w 118598"/>
                      <a:gd name="connsiteY3" fmla="*/ 981571 h 1149101"/>
                      <a:gd name="connsiteX4" fmla="*/ 114914 w 118598"/>
                      <a:gd name="connsiteY4" fmla="*/ 1149101 h 1149101"/>
                      <a:gd name="connsiteX5" fmla="*/ 56085 w 118598"/>
                      <a:gd name="connsiteY5" fmla="*/ 1149101 h 1149101"/>
                      <a:gd name="connsiteX6" fmla="*/ 0 w 118598"/>
                      <a:gd name="connsiteY6" fmla="*/ 965706 h 1149101"/>
                      <a:gd name="connsiteX7" fmla="*/ 22843 w 118598"/>
                      <a:gd name="connsiteY7" fmla="*/ 569780 h 1149101"/>
                      <a:gd name="connsiteX8" fmla="*/ 46881 w 118598"/>
                      <a:gd name="connsiteY8" fmla="*/ 734 h 1149101"/>
                      <a:gd name="connsiteX0" fmla="*/ 26027 w 118598"/>
                      <a:gd name="connsiteY0" fmla="*/ 0 h 1153309"/>
                      <a:gd name="connsiteX1" fmla="*/ 71624 w 118598"/>
                      <a:gd name="connsiteY1" fmla="*/ 4208 h 1153309"/>
                      <a:gd name="connsiteX2" fmla="*/ 78639 w 118598"/>
                      <a:gd name="connsiteY2" fmla="*/ 555395 h 1153309"/>
                      <a:gd name="connsiteX3" fmla="*/ 118598 w 118598"/>
                      <a:gd name="connsiteY3" fmla="*/ 985779 h 1153309"/>
                      <a:gd name="connsiteX4" fmla="*/ 114914 w 118598"/>
                      <a:gd name="connsiteY4" fmla="*/ 1153309 h 1153309"/>
                      <a:gd name="connsiteX5" fmla="*/ 56085 w 118598"/>
                      <a:gd name="connsiteY5" fmla="*/ 1153309 h 1153309"/>
                      <a:gd name="connsiteX6" fmla="*/ 0 w 118598"/>
                      <a:gd name="connsiteY6" fmla="*/ 969914 h 1153309"/>
                      <a:gd name="connsiteX7" fmla="*/ 22843 w 118598"/>
                      <a:gd name="connsiteY7" fmla="*/ 573988 h 1153309"/>
                      <a:gd name="connsiteX8" fmla="*/ 26027 w 118598"/>
                      <a:gd name="connsiteY8" fmla="*/ 0 h 1153309"/>
                      <a:gd name="connsiteX0" fmla="*/ 26027 w 118598"/>
                      <a:gd name="connsiteY0" fmla="*/ 11735 h 1165044"/>
                      <a:gd name="connsiteX1" fmla="*/ 71624 w 118598"/>
                      <a:gd name="connsiteY1" fmla="*/ 15943 h 1165044"/>
                      <a:gd name="connsiteX2" fmla="*/ 78639 w 118598"/>
                      <a:gd name="connsiteY2" fmla="*/ 567130 h 1165044"/>
                      <a:gd name="connsiteX3" fmla="*/ 118598 w 118598"/>
                      <a:gd name="connsiteY3" fmla="*/ 997514 h 1165044"/>
                      <a:gd name="connsiteX4" fmla="*/ 114914 w 118598"/>
                      <a:gd name="connsiteY4" fmla="*/ 1165044 h 1165044"/>
                      <a:gd name="connsiteX5" fmla="*/ 56085 w 118598"/>
                      <a:gd name="connsiteY5" fmla="*/ 1165044 h 1165044"/>
                      <a:gd name="connsiteX6" fmla="*/ 0 w 118598"/>
                      <a:gd name="connsiteY6" fmla="*/ 981649 h 1165044"/>
                      <a:gd name="connsiteX7" fmla="*/ 22843 w 118598"/>
                      <a:gd name="connsiteY7" fmla="*/ 585723 h 1165044"/>
                      <a:gd name="connsiteX8" fmla="*/ 26027 w 118598"/>
                      <a:gd name="connsiteY8" fmla="*/ 11735 h 1165044"/>
                      <a:gd name="connsiteX0" fmla="*/ 26027 w 118598"/>
                      <a:gd name="connsiteY0" fmla="*/ 20035 h 1173344"/>
                      <a:gd name="connsiteX1" fmla="*/ 71624 w 118598"/>
                      <a:gd name="connsiteY1" fmla="*/ 24243 h 1173344"/>
                      <a:gd name="connsiteX2" fmla="*/ 78639 w 118598"/>
                      <a:gd name="connsiteY2" fmla="*/ 575430 h 1173344"/>
                      <a:gd name="connsiteX3" fmla="*/ 118598 w 118598"/>
                      <a:gd name="connsiteY3" fmla="*/ 1005814 h 1173344"/>
                      <a:gd name="connsiteX4" fmla="*/ 114914 w 118598"/>
                      <a:gd name="connsiteY4" fmla="*/ 1173344 h 1173344"/>
                      <a:gd name="connsiteX5" fmla="*/ 56085 w 118598"/>
                      <a:gd name="connsiteY5" fmla="*/ 1173344 h 1173344"/>
                      <a:gd name="connsiteX6" fmla="*/ 0 w 118598"/>
                      <a:gd name="connsiteY6" fmla="*/ 989949 h 1173344"/>
                      <a:gd name="connsiteX7" fmla="*/ 22843 w 118598"/>
                      <a:gd name="connsiteY7" fmla="*/ 594023 h 1173344"/>
                      <a:gd name="connsiteX8" fmla="*/ 26027 w 118598"/>
                      <a:gd name="connsiteY8" fmla="*/ 20035 h 117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598" h="1173344">
                        <a:moveTo>
                          <a:pt x="26027" y="20035"/>
                        </a:moveTo>
                        <a:cubicBezTo>
                          <a:pt x="40862" y="-8014"/>
                          <a:pt x="56064" y="-6613"/>
                          <a:pt x="71624" y="24243"/>
                        </a:cubicBezTo>
                        <a:cubicBezTo>
                          <a:pt x="72554" y="265556"/>
                          <a:pt x="77709" y="334117"/>
                          <a:pt x="78639" y="575430"/>
                        </a:cubicBezTo>
                        <a:cubicBezTo>
                          <a:pt x="81884" y="651246"/>
                          <a:pt x="115353" y="929998"/>
                          <a:pt x="118598" y="1005814"/>
                        </a:cubicBezTo>
                        <a:lnTo>
                          <a:pt x="114914" y="1173344"/>
                        </a:lnTo>
                        <a:lnTo>
                          <a:pt x="56085" y="1173344"/>
                        </a:lnTo>
                        <a:cubicBezTo>
                          <a:pt x="54140" y="1096604"/>
                          <a:pt x="1945" y="1066689"/>
                          <a:pt x="0" y="989949"/>
                        </a:cubicBezTo>
                        <a:cubicBezTo>
                          <a:pt x="5378" y="863970"/>
                          <a:pt x="17465" y="720002"/>
                          <a:pt x="22843" y="594023"/>
                        </a:cubicBezTo>
                        <a:cubicBezTo>
                          <a:pt x="25452" y="372063"/>
                          <a:pt x="23418" y="241995"/>
                          <a:pt x="26027" y="20035"/>
                        </a:cubicBezTo>
                        <a:close/>
                      </a:path>
                    </a:pathLst>
                  </a:custGeom>
                  <a:solidFill>
                    <a:srgbClr val="9E3C00"/>
                  </a:solidFill>
                  <a:ln>
                    <a:solidFill>
                      <a:srgbClr val="3E2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円/楕円 33"/>
                  <p:cNvSpPr/>
                  <p:nvPr/>
                </p:nvSpPr>
                <p:spPr>
                  <a:xfrm rot="21183196">
                    <a:off x="3089528" y="2733955"/>
                    <a:ext cx="210250" cy="311547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0250" h="311547">
                        <a:moveTo>
                          <a:pt x="13293" y="228272"/>
                        </a:moveTo>
                        <a:cubicBezTo>
                          <a:pt x="-7068" y="180089"/>
                          <a:pt x="-2720" y="60475"/>
                          <a:pt x="17370" y="22430"/>
                        </a:cubicBezTo>
                        <a:cubicBezTo>
                          <a:pt x="37460" y="-15615"/>
                          <a:pt x="93747" y="12081"/>
                          <a:pt x="133831" y="0"/>
                        </a:cubicBezTo>
                        <a:cubicBezTo>
                          <a:pt x="176346" y="16128"/>
                          <a:pt x="146985" y="32309"/>
                          <a:pt x="173061" y="68707"/>
                        </a:cubicBezTo>
                        <a:cubicBezTo>
                          <a:pt x="198884" y="109436"/>
                          <a:pt x="193101" y="135412"/>
                          <a:pt x="205644" y="164897"/>
                        </a:cubicBezTo>
                        <a:cubicBezTo>
                          <a:pt x="203649" y="189526"/>
                          <a:pt x="214462" y="198806"/>
                          <a:pt x="208364" y="222244"/>
                        </a:cubicBezTo>
                        <a:cubicBezTo>
                          <a:pt x="202266" y="245682"/>
                          <a:pt x="172050" y="310522"/>
                          <a:pt x="139538" y="311527"/>
                        </a:cubicBezTo>
                        <a:cubicBezTo>
                          <a:pt x="107026" y="312532"/>
                          <a:pt x="33654" y="276455"/>
                          <a:pt x="13293" y="22827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円/楕円 33"/>
                  <p:cNvSpPr/>
                  <p:nvPr/>
                </p:nvSpPr>
                <p:spPr>
                  <a:xfrm rot="21183196">
                    <a:off x="3188626" y="2643497"/>
                    <a:ext cx="168319" cy="241222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  <a:gd name="connsiteX0" fmla="*/ 15589 w 212546"/>
                      <a:gd name="connsiteY0" fmla="*/ 213523 h 296798"/>
                      <a:gd name="connsiteX1" fmla="*/ 19666 w 212546"/>
                      <a:gd name="connsiteY1" fmla="*/ 7681 h 296798"/>
                      <a:gd name="connsiteX2" fmla="*/ 175357 w 212546"/>
                      <a:gd name="connsiteY2" fmla="*/ 53958 h 296798"/>
                      <a:gd name="connsiteX3" fmla="*/ 207940 w 212546"/>
                      <a:gd name="connsiteY3" fmla="*/ 150148 h 296798"/>
                      <a:gd name="connsiteX4" fmla="*/ 210660 w 212546"/>
                      <a:gd name="connsiteY4" fmla="*/ 207495 h 296798"/>
                      <a:gd name="connsiteX5" fmla="*/ 141834 w 212546"/>
                      <a:gd name="connsiteY5" fmla="*/ 296778 h 296798"/>
                      <a:gd name="connsiteX6" fmla="*/ 15589 w 212546"/>
                      <a:gd name="connsiteY6" fmla="*/ 213523 h 296798"/>
                      <a:gd name="connsiteX0" fmla="*/ 17641 w 214598"/>
                      <a:gd name="connsiteY0" fmla="*/ 206500 h 289775"/>
                      <a:gd name="connsiteX1" fmla="*/ 21718 w 214598"/>
                      <a:gd name="connsiteY1" fmla="*/ 658 h 289775"/>
                      <a:gd name="connsiteX2" fmla="*/ 209992 w 214598"/>
                      <a:gd name="connsiteY2" fmla="*/ 143125 h 289775"/>
                      <a:gd name="connsiteX3" fmla="*/ 212712 w 214598"/>
                      <a:gd name="connsiteY3" fmla="*/ 200472 h 289775"/>
                      <a:gd name="connsiteX4" fmla="*/ 143886 w 214598"/>
                      <a:gd name="connsiteY4" fmla="*/ 289755 h 289775"/>
                      <a:gd name="connsiteX5" fmla="*/ 17641 w 214598"/>
                      <a:gd name="connsiteY5" fmla="*/ 206500 h 289775"/>
                      <a:gd name="connsiteX0" fmla="*/ 15435 w 211064"/>
                      <a:gd name="connsiteY0" fmla="*/ 212708 h 295983"/>
                      <a:gd name="connsiteX1" fmla="*/ 19512 w 211064"/>
                      <a:gd name="connsiteY1" fmla="*/ 6866 h 295983"/>
                      <a:gd name="connsiteX2" fmla="*/ 172667 w 211064"/>
                      <a:gd name="connsiteY2" fmla="*/ 63493 h 295983"/>
                      <a:gd name="connsiteX3" fmla="*/ 210506 w 211064"/>
                      <a:gd name="connsiteY3" fmla="*/ 206680 h 295983"/>
                      <a:gd name="connsiteX4" fmla="*/ 141680 w 211064"/>
                      <a:gd name="connsiteY4" fmla="*/ 295963 h 295983"/>
                      <a:gd name="connsiteX5" fmla="*/ 15435 w 211064"/>
                      <a:gd name="connsiteY5" fmla="*/ 212708 h 295983"/>
                      <a:gd name="connsiteX0" fmla="*/ 15435 w 211064"/>
                      <a:gd name="connsiteY0" fmla="*/ 212001 h 295276"/>
                      <a:gd name="connsiteX1" fmla="*/ 19512 w 211064"/>
                      <a:gd name="connsiteY1" fmla="*/ 6159 h 295276"/>
                      <a:gd name="connsiteX2" fmla="*/ 172667 w 211064"/>
                      <a:gd name="connsiteY2" fmla="*/ 62786 h 295276"/>
                      <a:gd name="connsiteX3" fmla="*/ 210506 w 211064"/>
                      <a:gd name="connsiteY3" fmla="*/ 205973 h 295276"/>
                      <a:gd name="connsiteX4" fmla="*/ 141680 w 211064"/>
                      <a:gd name="connsiteY4" fmla="*/ 295256 h 295276"/>
                      <a:gd name="connsiteX5" fmla="*/ 15435 w 211064"/>
                      <a:gd name="connsiteY5" fmla="*/ 212001 h 295276"/>
                      <a:gd name="connsiteX0" fmla="*/ 15435 w 211479"/>
                      <a:gd name="connsiteY0" fmla="*/ 213288 h 296563"/>
                      <a:gd name="connsiteX1" fmla="*/ 19512 w 211479"/>
                      <a:gd name="connsiteY1" fmla="*/ 7446 h 296563"/>
                      <a:gd name="connsiteX2" fmla="*/ 172667 w 211479"/>
                      <a:gd name="connsiteY2" fmla="*/ 64073 h 296563"/>
                      <a:gd name="connsiteX3" fmla="*/ 210506 w 211479"/>
                      <a:gd name="connsiteY3" fmla="*/ 207260 h 296563"/>
                      <a:gd name="connsiteX4" fmla="*/ 141680 w 211479"/>
                      <a:gd name="connsiteY4" fmla="*/ 296543 h 296563"/>
                      <a:gd name="connsiteX5" fmla="*/ 15435 w 211479"/>
                      <a:gd name="connsiteY5" fmla="*/ 213288 h 296563"/>
                      <a:gd name="connsiteX0" fmla="*/ 13418 w 208934"/>
                      <a:gd name="connsiteY0" fmla="*/ 209719 h 292994"/>
                      <a:gd name="connsiteX1" fmla="*/ 17495 w 208934"/>
                      <a:gd name="connsiteY1" fmla="*/ 3877 h 292994"/>
                      <a:gd name="connsiteX2" fmla="*/ 136178 w 208934"/>
                      <a:gd name="connsiteY2" fmla="*/ 87489 h 292994"/>
                      <a:gd name="connsiteX3" fmla="*/ 208489 w 208934"/>
                      <a:gd name="connsiteY3" fmla="*/ 203691 h 292994"/>
                      <a:gd name="connsiteX4" fmla="*/ 139663 w 208934"/>
                      <a:gd name="connsiteY4" fmla="*/ 292974 h 292994"/>
                      <a:gd name="connsiteX5" fmla="*/ 13418 w 208934"/>
                      <a:gd name="connsiteY5" fmla="*/ 209719 h 292994"/>
                      <a:gd name="connsiteX0" fmla="*/ 17517 w 213144"/>
                      <a:gd name="connsiteY0" fmla="*/ 138892 h 222162"/>
                      <a:gd name="connsiteX1" fmla="*/ 14165 w 213144"/>
                      <a:gd name="connsiteY1" fmla="*/ 13705 h 222162"/>
                      <a:gd name="connsiteX2" fmla="*/ 140277 w 213144"/>
                      <a:gd name="connsiteY2" fmla="*/ 16662 h 222162"/>
                      <a:gd name="connsiteX3" fmla="*/ 212588 w 213144"/>
                      <a:gd name="connsiteY3" fmla="*/ 132864 h 222162"/>
                      <a:gd name="connsiteX4" fmla="*/ 143762 w 213144"/>
                      <a:gd name="connsiteY4" fmla="*/ 222147 h 222162"/>
                      <a:gd name="connsiteX5" fmla="*/ 17517 w 213144"/>
                      <a:gd name="connsiteY5" fmla="*/ 138892 h 222162"/>
                      <a:gd name="connsiteX0" fmla="*/ 20975 w 216611"/>
                      <a:gd name="connsiteY0" fmla="*/ 149598 h 232868"/>
                      <a:gd name="connsiteX1" fmla="*/ 12259 w 216611"/>
                      <a:gd name="connsiteY1" fmla="*/ 9365 h 232868"/>
                      <a:gd name="connsiteX2" fmla="*/ 143735 w 216611"/>
                      <a:gd name="connsiteY2" fmla="*/ 27368 h 232868"/>
                      <a:gd name="connsiteX3" fmla="*/ 216046 w 216611"/>
                      <a:gd name="connsiteY3" fmla="*/ 143570 h 232868"/>
                      <a:gd name="connsiteX4" fmla="*/ 147220 w 216611"/>
                      <a:gd name="connsiteY4" fmla="*/ 232853 h 232868"/>
                      <a:gd name="connsiteX5" fmla="*/ 20975 w 216611"/>
                      <a:gd name="connsiteY5" fmla="*/ 149598 h 232868"/>
                      <a:gd name="connsiteX0" fmla="*/ 19309 w 214764"/>
                      <a:gd name="connsiteY0" fmla="*/ 145608 h 228878"/>
                      <a:gd name="connsiteX1" fmla="*/ 10593 w 214764"/>
                      <a:gd name="connsiteY1" fmla="*/ 5375 h 228878"/>
                      <a:gd name="connsiteX2" fmla="*/ 118491 w 214764"/>
                      <a:gd name="connsiteY2" fmla="*/ 39696 h 228878"/>
                      <a:gd name="connsiteX3" fmla="*/ 214380 w 214764"/>
                      <a:gd name="connsiteY3" fmla="*/ 139580 h 228878"/>
                      <a:gd name="connsiteX4" fmla="*/ 145554 w 214764"/>
                      <a:gd name="connsiteY4" fmla="*/ 228863 h 228878"/>
                      <a:gd name="connsiteX5" fmla="*/ 19309 w 214764"/>
                      <a:gd name="connsiteY5" fmla="*/ 145608 h 228878"/>
                      <a:gd name="connsiteX0" fmla="*/ 63692 w 204960"/>
                      <a:gd name="connsiteY0" fmla="*/ 91455 h 226214"/>
                      <a:gd name="connsiteX1" fmla="*/ 789 w 204960"/>
                      <a:gd name="connsiteY1" fmla="*/ 2192 h 226214"/>
                      <a:gd name="connsiteX2" fmla="*/ 108687 w 204960"/>
                      <a:gd name="connsiteY2" fmla="*/ 36513 h 226214"/>
                      <a:gd name="connsiteX3" fmla="*/ 204576 w 204960"/>
                      <a:gd name="connsiteY3" fmla="*/ 136397 h 226214"/>
                      <a:gd name="connsiteX4" fmla="*/ 135750 w 204960"/>
                      <a:gd name="connsiteY4" fmla="*/ 225680 h 226214"/>
                      <a:gd name="connsiteX5" fmla="*/ 63692 w 204960"/>
                      <a:gd name="connsiteY5" fmla="*/ 91455 h 226214"/>
                      <a:gd name="connsiteX0" fmla="*/ 70808 w 212076"/>
                      <a:gd name="connsiteY0" fmla="*/ 89306 h 224065"/>
                      <a:gd name="connsiteX1" fmla="*/ 15162 w 212076"/>
                      <a:gd name="connsiteY1" fmla="*/ 39623 h 224065"/>
                      <a:gd name="connsiteX2" fmla="*/ 7905 w 212076"/>
                      <a:gd name="connsiteY2" fmla="*/ 43 h 224065"/>
                      <a:gd name="connsiteX3" fmla="*/ 115803 w 212076"/>
                      <a:gd name="connsiteY3" fmla="*/ 34364 h 224065"/>
                      <a:gd name="connsiteX4" fmla="*/ 211692 w 212076"/>
                      <a:gd name="connsiteY4" fmla="*/ 134248 h 224065"/>
                      <a:gd name="connsiteX5" fmla="*/ 142866 w 212076"/>
                      <a:gd name="connsiteY5" fmla="*/ 223531 h 224065"/>
                      <a:gd name="connsiteX6" fmla="*/ 70808 w 212076"/>
                      <a:gd name="connsiteY6" fmla="*/ 89306 h 224065"/>
                      <a:gd name="connsiteX0" fmla="*/ 70808 w 177115"/>
                      <a:gd name="connsiteY0" fmla="*/ 89452 h 233227"/>
                      <a:gd name="connsiteX1" fmla="*/ 15162 w 177115"/>
                      <a:gd name="connsiteY1" fmla="*/ 39769 h 233227"/>
                      <a:gd name="connsiteX2" fmla="*/ 7905 w 177115"/>
                      <a:gd name="connsiteY2" fmla="*/ 189 h 233227"/>
                      <a:gd name="connsiteX3" fmla="*/ 115803 w 177115"/>
                      <a:gd name="connsiteY3" fmla="*/ 34510 h 233227"/>
                      <a:gd name="connsiteX4" fmla="*/ 176474 w 177115"/>
                      <a:gd name="connsiteY4" fmla="*/ 206866 h 233227"/>
                      <a:gd name="connsiteX5" fmla="*/ 142866 w 177115"/>
                      <a:gd name="connsiteY5" fmla="*/ 223677 h 233227"/>
                      <a:gd name="connsiteX6" fmla="*/ 70808 w 177115"/>
                      <a:gd name="connsiteY6" fmla="*/ 89452 h 233227"/>
                      <a:gd name="connsiteX0" fmla="*/ 70808 w 177115"/>
                      <a:gd name="connsiteY0" fmla="*/ 89452 h 232808"/>
                      <a:gd name="connsiteX1" fmla="*/ 15162 w 177115"/>
                      <a:gd name="connsiteY1" fmla="*/ 39769 h 232808"/>
                      <a:gd name="connsiteX2" fmla="*/ 7905 w 177115"/>
                      <a:gd name="connsiteY2" fmla="*/ 189 h 232808"/>
                      <a:gd name="connsiteX3" fmla="*/ 115803 w 177115"/>
                      <a:gd name="connsiteY3" fmla="*/ 34510 h 232808"/>
                      <a:gd name="connsiteX4" fmla="*/ 176474 w 177115"/>
                      <a:gd name="connsiteY4" fmla="*/ 206866 h 232808"/>
                      <a:gd name="connsiteX5" fmla="*/ 138139 w 177115"/>
                      <a:gd name="connsiteY5" fmla="*/ 223101 h 232808"/>
                      <a:gd name="connsiteX6" fmla="*/ 70808 w 177115"/>
                      <a:gd name="connsiteY6" fmla="*/ 89452 h 232808"/>
                      <a:gd name="connsiteX0" fmla="*/ 78647 w 184954"/>
                      <a:gd name="connsiteY0" fmla="*/ 100516 h 243872"/>
                      <a:gd name="connsiteX1" fmla="*/ 23001 w 184954"/>
                      <a:gd name="connsiteY1" fmla="*/ 50833 h 243872"/>
                      <a:gd name="connsiteX2" fmla="*/ 15744 w 184954"/>
                      <a:gd name="connsiteY2" fmla="*/ 11253 h 243872"/>
                      <a:gd name="connsiteX3" fmla="*/ 123642 w 184954"/>
                      <a:gd name="connsiteY3" fmla="*/ 45574 h 243872"/>
                      <a:gd name="connsiteX4" fmla="*/ 184313 w 184954"/>
                      <a:gd name="connsiteY4" fmla="*/ 217930 h 243872"/>
                      <a:gd name="connsiteX5" fmla="*/ 145978 w 184954"/>
                      <a:gd name="connsiteY5" fmla="*/ 234165 h 243872"/>
                      <a:gd name="connsiteX6" fmla="*/ 78647 w 184954"/>
                      <a:gd name="connsiteY6" fmla="*/ 100516 h 243872"/>
                      <a:gd name="connsiteX0" fmla="*/ 58627 w 164835"/>
                      <a:gd name="connsiteY0" fmla="*/ 78552 h 221908"/>
                      <a:gd name="connsiteX1" fmla="*/ 2981 w 164835"/>
                      <a:gd name="connsiteY1" fmla="*/ 28869 h 221908"/>
                      <a:gd name="connsiteX2" fmla="*/ 44848 w 164835"/>
                      <a:gd name="connsiteY2" fmla="*/ 19263 h 221908"/>
                      <a:gd name="connsiteX3" fmla="*/ 103622 w 164835"/>
                      <a:gd name="connsiteY3" fmla="*/ 23610 h 221908"/>
                      <a:gd name="connsiteX4" fmla="*/ 164293 w 164835"/>
                      <a:gd name="connsiteY4" fmla="*/ 195966 h 221908"/>
                      <a:gd name="connsiteX5" fmla="*/ 125958 w 164835"/>
                      <a:gd name="connsiteY5" fmla="*/ 212201 h 221908"/>
                      <a:gd name="connsiteX6" fmla="*/ 58627 w 164835"/>
                      <a:gd name="connsiteY6" fmla="*/ 78552 h 221908"/>
                      <a:gd name="connsiteX0" fmla="*/ 17713 w 123921"/>
                      <a:gd name="connsiteY0" fmla="*/ 71138 h 214494"/>
                      <a:gd name="connsiteX1" fmla="*/ 12189 w 123921"/>
                      <a:gd name="connsiteY1" fmla="*/ 56348 h 214494"/>
                      <a:gd name="connsiteX2" fmla="*/ 3934 w 123921"/>
                      <a:gd name="connsiteY2" fmla="*/ 11849 h 214494"/>
                      <a:gd name="connsiteX3" fmla="*/ 62708 w 123921"/>
                      <a:gd name="connsiteY3" fmla="*/ 16196 h 214494"/>
                      <a:gd name="connsiteX4" fmla="*/ 123379 w 123921"/>
                      <a:gd name="connsiteY4" fmla="*/ 188552 h 214494"/>
                      <a:gd name="connsiteX5" fmla="*/ 85044 w 123921"/>
                      <a:gd name="connsiteY5" fmla="*/ 204787 h 214494"/>
                      <a:gd name="connsiteX6" fmla="*/ 17713 w 123921"/>
                      <a:gd name="connsiteY6" fmla="*/ 71138 h 214494"/>
                      <a:gd name="connsiteX0" fmla="*/ 85763 w 124640"/>
                      <a:gd name="connsiteY0" fmla="*/ 204787 h 215589"/>
                      <a:gd name="connsiteX1" fmla="*/ 12908 w 124640"/>
                      <a:gd name="connsiteY1" fmla="*/ 56348 h 215589"/>
                      <a:gd name="connsiteX2" fmla="*/ 4653 w 124640"/>
                      <a:gd name="connsiteY2" fmla="*/ 11849 h 215589"/>
                      <a:gd name="connsiteX3" fmla="*/ 63427 w 124640"/>
                      <a:gd name="connsiteY3" fmla="*/ 16196 h 215589"/>
                      <a:gd name="connsiteX4" fmla="*/ 124098 w 124640"/>
                      <a:gd name="connsiteY4" fmla="*/ 188552 h 215589"/>
                      <a:gd name="connsiteX5" fmla="*/ 85763 w 124640"/>
                      <a:gd name="connsiteY5" fmla="*/ 204787 h 215589"/>
                      <a:gd name="connsiteX0" fmla="*/ 82637 w 121514"/>
                      <a:gd name="connsiteY0" fmla="*/ 206042 h 215069"/>
                      <a:gd name="connsiteX1" fmla="*/ 22852 w 121514"/>
                      <a:gd name="connsiteY1" fmla="*/ 81584 h 215069"/>
                      <a:gd name="connsiteX2" fmla="*/ 1527 w 121514"/>
                      <a:gd name="connsiteY2" fmla="*/ 13104 h 215069"/>
                      <a:gd name="connsiteX3" fmla="*/ 60301 w 121514"/>
                      <a:gd name="connsiteY3" fmla="*/ 17451 h 215069"/>
                      <a:gd name="connsiteX4" fmla="*/ 120972 w 121514"/>
                      <a:gd name="connsiteY4" fmla="*/ 189807 h 215069"/>
                      <a:gd name="connsiteX5" fmla="*/ 82637 w 121514"/>
                      <a:gd name="connsiteY5" fmla="*/ 206042 h 215069"/>
                      <a:gd name="connsiteX0" fmla="*/ 82637 w 124192"/>
                      <a:gd name="connsiteY0" fmla="*/ 201201 h 210228"/>
                      <a:gd name="connsiteX1" fmla="*/ 22852 w 124192"/>
                      <a:gd name="connsiteY1" fmla="*/ 76743 h 210228"/>
                      <a:gd name="connsiteX2" fmla="*/ 1527 w 124192"/>
                      <a:gd name="connsiteY2" fmla="*/ 8263 h 210228"/>
                      <a:gd name="connsiteX3" fmla="*/ 60301 w 124192"/>
                      <a:gd name="connsiteY3" fmla="*/ 12610 h 210228"/>
                      <a:gd name="connsiteX4" fmla="*/ 118469 w 124192"/>
                      <a:gd name="connsiteY4" fmla="*/ 110830 h 210228"/>
                      <a:gd name="connsiteX5" fmla="*/ 120972 w 124192"/>
                      <a:gd name="connsiteY5" fmla="*/ 184966 h 210228"/>
                      <a:gd name="connsiteX6" fmla="*/ 82637 w 124192"/>
                      <a:gd name="connsiteY6" fmla="*/ 201201 h 210228"/>
                      <a:gd name="connsiteX0" fmla="*/ 81128 w 122683"/>
                      <a:gd name="connsiteY0" fmla="*/ 203170 h 210019"/>
                      <a:gd name="connsiteX1" fmla="*/ 52939 w 122683"/>
                      <a:gd name="connsiteY1" fmla="*/ 108149 h 210019"/>
                      <a:gd name="connsiteX2" fmla="*/ 18 w 122683"/>
                      <a:gd name="connsiteY2" fmla="*/ 10232 h 210019"/>
                      <a:gd name="connsiteX3" fmla="*/ 58792 w 122683"/>
                      <a:gd name="connsiteY3" fmla="*/ 14579 h 210019"/>
                      <a:gd name="connsiteX4" fmla="*/ 116960 w 122683"/>
                      <a:gd name="connsiteY4" fmla="*/ 112799 h 210019"/>
                      <a:gd name="connsiteX5" fmla="*/ 119463 w 122683"/>
                      <a:gd name="connsiteY5" fmla="*/ 186935 h 210019"/>
                      <a:gd name="connsiteX6" fmla="*/ 81128 w 122683"/>
                      <a:gd name="connsiteY6" fmla="*/ 203170 h 210019"/>
                      <a:gd name="connsiteX0" fmla="*/ 81128 w 141360"/>
                      <a:gd name="connsiteY0" fmla="*/ 206397 h 213246"/>
                      <a:gd name="connsiteX1" fmla="*/ 52939 w 141360"/>
                      <a:gd name="connsiteY1" fmla="*/ 111376 h 213246"/>
                      <a:gd name="connsiteX2" fmla="*/ 18 w 141360"/>
                      <a:gd name="connsiteY2" fmla="*/ 13459 h 213246"/>
                      <a:gd name="connsiteX3" fmla="*/ 58792 w 141360"/>
                      <a:gd name="connsiteY3" fmla="*/ 17806 h 213246"/>
                      <a:gd name="connsiteX4" fmla="*/ 139181 w 141360"/>
                      <a:gd name="connsiteY4" fmla="*/ 169909 h 213246"/>
                      <a:gd name="connsiteX5" fmla="*/ 119463 w 141360"/>
                      <a:gd name="connsiteY5" fmla="*/ 190162 h 213246"/>
                      <a:gd name="connsiteX6" fmla="*/ 81128 w 141360"/>
                      <a:gd name="connsiteY6" fmla="*/ 206397 h 213246"/>
                      <a:gd name="connsiteX0" fmla="*/ 81128 w 141557"/>
                      <a:gd name="connsiteY0" fmla="*/ 206397 h 252057"/>
                      <a:gd name="connsiteX1" fmla="*/ 52939 w 141557"/>
                      <a:gd name="connsiteY1" fmla="*/ 111376 h 252057"/>
                      <a:gd name="connsiteX2" fmla="*/ 18 w 141557"/>
                      <a:gd name="connsiteY2" fmla="*/ 13459 h 252057"/>
                      <a:gd name="connsiteX3" fmla="*/ 58792 w 141557"/>
                      <a:gd name="connsiteY3" fmla="*/ 17806 h 252057"/>
                      <a:gd name="connsiteX4" fmla="*/ 139181 w 141557"/>
                      <a:gd name="connsiteY4" fmla="*/ 169909 h 252057"/>
                      <a:gd name="connsiteX5" fmla="*/ 122390 w 141557"/>
                      <a:gd name="connsiteY5" fmla="*/ 244892 h 252057"/>
                      <a:gd name="connsiteX6" fmla="*/ 81128 w 141557"/>
                      <a:gd name="connsiteY6" fmla="*/ 206397 h 252057"/>
                      <a:gd name="connsiteX0" fmla="*/ 81128 w 155502"/>
                      <a:gd name="connsiteY0" fmla="*/ 208822 h 254482"/>
                      <a:gd name="connsiteX1" fmla="*/ 52939 w 155502"/>
                      <a:gd name="connsiteY1" fmla="*/ 113801 h 254482"/>
                      <a:gd name="connsiteX2" fmla="*/ 18 w 155502"/>
                      <a:gd name="connsiteY2" fmla="*/ 15884 h 254482"/>
                      <a:gd name="connsiteX3" fmla="*/ 58792 w 155502"/>
                      <a:gd name="connsiteY3" fmla="*/ 20231 h 254482"/>
                      <a:gd name="connsiteX4" fmla="*/ 153867 w 155502"/>
                      <a:gd name="connsiteY4" fmla="*/ 209306 h 254482"/>
                      <a:gd name="connsiteX5" fmla="*/ 122390 w 155502"/>
                      <a:gd name="connsiteY5" fmla="*/ 247317 h 254482"/>
                      <a:gd name="connsiteX6" fmla="*/ 81128 w 155502"/>
                      <a:gd name="connsiteY6" fmla="*/ 208822 h 254482"/>
                      <a:gd name="connsiteX0" fmla="*/ 110173 w 184547"/>
                      <a:gd name="connsiteY0" fmla="*/ 198637 h 244297"/>
                      <a:gd name="connsiteX1" fmla="*/ 81984 w 184547"/>
                      <a:gd name="connsiteY1" fmla="*/ 103616 h 244297"/>
                      <a:gd name="connsiteX2" fmla="*/ 10 w 184547"/>
                      <a:gd name="connsiteY2" fmla="*/ 34144 h 244297"/>
                      <a:gd name="connsiteX3" fmla="*/ 87837 w 184547"/>
                      <a:gd name="connsiteY3" fmla="*/ 10046 h 244297"/>
                      <a:gd name="connsiteX4" fmla="*/ 182912 w 184547"/>
                      <a:gd name="connsiteY4" fmla="*/ 199121 h 244297"/>
                      <a:gd name="connsiteX5" fmla="*/ 151435 w 184547"/>
                      <a:gd name="connsiteY5" fmla="*/ 237132 h 244297"/>
                      <a:gd name="connsiteX6" fmla="*/ 110173 w 184547"/>
                      <a:gd name="connsiteY6" fmla="*/ 198637 h 244297"/>
                      <a:gd name="connsiteX0" fmla="*/ 110567 w 184941"/>
                      <a:gd name="connsiteY0" fmla="*/ 181346 h 227006"/>
                      <a:gd name="connsiteX1" fmla="*/ 82378 w 184941"/>
                      <a:gd name="connsiteY1" fmla="*/ 86325 h 227006"/>
                      <a:gd name="connsiteX2" fmla="*/ 404 w 184941"/>
                      <a:gd name="connsiteY2" fmla="*/ 16853 h 227006"/>
                      <a:gd name="connsiteX3" fmla="*/ 56794 w 184941"/>
                      <a:gd name="connsiteY3" fmla="*/ 14512 h 227006"/>
                      <a:gd name="connsiteX4" fmla="*/ 183306 w 184941"/>
                      <a:gd name="connsiteY4" fmla="*/ 181830 h 227006"/>
                      <a:gd name="connsiteX5" fmla="*/ 151829 w 184941"/>
                      <a:gd name="connsiteY5" fmla="*/ 219841 h 227006"/>
                      <a:gd name="connsiteX6" fmla="*/ 110567 w 184941"/>
                      <a:gd name="connsiteY6" fmla="*/ 181346 h 227006"/>
                      <a:gd name="connsiteX0" fmla="*/ 110487 w 184190"/>
                      <a:gd name="connsiteY0" fmla="*/ 173477 h 219137"/>
                      <a:gd name="connsiteX1" fmla="*/ 82298 w 184190"/>
                      <a:gd name="connsiteY1" fmla="*/ 78456 h 219137"/>
                      <a:gd name="connsiteX2" fmla="*/ 324 w 184190"/>
                      <a:gd name="connsiteY2" fmla="*/ 8984 h 219137"/>
                      <a:gd name="connsiteX3" fmla="*/ 56714 w 184190"/>
                      <a:gd name="connsiteY3" fmla="*/ 6643 h 219137"/>
                      <a:gd name="connsiteX4" fmla="*/ 130712 w 184190"/>
                      <a:gd name="connsiteY4" fmla="*/ 62012 h 219137"/>
                      <a:gd name="connsiteX5" fmla="*/ 183226 w 184190"/>
                      <a:gd name="connsiteY5" fmla="*/ 173961 h 219137"/>
                      <a:gd name="connsiteX6" fmla="*/ 151749 w 184190"/>
                      <a:gd name="connsiteY6" fmla="*/ 211972 h 219137"/>
                      <a:gd name="connsiteX7" fmla="*/ 110487 w 184190"/>
                      <a:gd name="connsiteY7" fmla="*/ 173477 h 219137"/>
                      <a:gd name="connsiteX0" fmla="*/ 81328 w 155031"/>
                      <a:gd name="connsiteY0" fmla="*/ 168001 h 213661"/>
                      <a:gd name="connsiteX1" fmla="*/ 53139 w 155031"/>
                      <a:gd name="connsiteY1" fmla="*/ 72980 h 213661"/>
                      <a:gd name="connsiteX2" fmla="*/ 763 w 155031"/>
                      <a:gd name="connsiteY2" fmla="*/ 23107 h 213661"/>
                      <a:gd name="connsiteX3" fmla="*/ 27555 w 155031"/>
                      <a:gd name="connsiteY3" fmla="*/ 1167 h 213661"/>
                      <a:gd name="connsiteX4" fmla="*/ 101553 w 155031"/>
                      <a:gd name="connsiteY4" fmla="*/ 56536 h 213661"/>
                      <a:gd name="connsiteX5" fmla="*/ 154067 w 155031"/>
                      <a:gd name="connsiteY5" fmla="*/ 168485 h 213661"/>
                      <a:gd name="connsiteX6" fmla="*/ 122590 w 155031"/>
                      <a:gd name="connsiteY6" fmla="*/ 206496 h 213661"/>
                      <a:gd name="connsiteX7" fmla="*/ 81328 w 155031"/>
                      <a:gd name="connsiteY7" fmla="*/ 168001 h 213661"/>
                      <a:gd name="connsiteX0" fmla="*/ 81659 w 155362"/>
                      <a:gd name="connsiteY0" fmla="*/ 193378 h 239038"/>
                      <a:gd name="connsiteX1" fmla="*/ 53470 w 155362"/>
                      <a:gd name="connsiteY1" fmla="*/ 98357 h 239038"/>
                      <a:gd name="connsiteX2" fmla="*/ 1094 w 155362"/>
                      <a:gd name="connsiteY2" fmla="*/ 48484 h 239038"/>
                      <a:gd name="connsiteX3" fmla="*/ 24655 w 155362"/>
                      <a:gd name="connsiteY3" fmla="*/ 563 h 239038"/>
                      <a:gd name="connsiteX4" fmla="*/ 101884 w 155362"/>
                      <a:gd name="connsiteY4" fmla="*/ 81913 h 239038"/>
                      <a:gd name="connsiteX5" fmla="*/ 154398 w 155362"/>
                      <a:gd name="connsiteY5" fmla="*/ 193862 h 239038"/>
                      <a:gd name="connsiteX6" fmla="*/ 122921 w 155362"/>
                      <a:gd name="connsiteY6" fmla="*/ 231873 h 239038"/>
                      <a:gd name="connsiteX7" fmla="*/ 81659 w 155362"/>
                      <a:gd name="connsiteY7" fmla="*/ 193378 h 239038"/>
                      <a:gd name="connsiteX0" fmla="*/ 81856 w 155559"/>
                      <a:gd name="connsiteY0" fmla="*/ 193172 h 238832"/>
                      <a:gd name="connsiteX1" fmla="*/ 53667 w 155559"/>
                      <a:gd name="connsiteY1" fmla="*/ 98151 h 238832"/>
                      <a:gd name="connsiteX2" fmla="*/ 1291 w 155559"/>
                      <a:gd name="connsiteY2" fmla="*/ 48278 h 238832"/>
                      <a:gd name="connsiteX3" fmla="*/ 24852 w 155559"/>
                      <a:gd name="connsiteY3" fmla="*/ 357 h 238832"/>
                      <a:gd name="connsiteX4" fmla="*/ 118991 w 155559"/>
                      <a:gd name="connsiteY4" fmla="*/ 74172 h 238832"/>
                      <a:gd name="connsiteX5" fmla="*/ 154595 w 155559"/>
                      <a:gd name="connsiteY5" fmla="*/ 193656 h 238832"/>
                      <a:gd name="connsiteX6" fmla="*/ 123118 w 155559"/>
                      <a:gd name="connsiteY6" fmla="*/ 231667 h 238832"/>
                      <a:gd name="connsiteX7" fmla="*/ 81856 w 155559"/>
                      <a:gd name="connsiteY7" fmla="*/ 193172 h 238832"/>
                      <a:gd name="connsiteX0" fmla="*/ 94616 w 168319"/>
                      <a:gd name="connsiteY0" fmla="*/ 195562 h 241222"/>
                      <a:gd name="connsiteX1" fmla="*/ 66427 w 168319"/>
                      <a:gd name="connsiteY1" fmla="*/ 100541 h 241222"/>
                      <a:gd name="connsiteX2" fmla="*/ 14051 w 168319"/>
                      <a:gd name="connsiteY2" fmla="*/ 50668 h 241222"/>
                      <a:gd name="connsiteX3" fmla="*/ 1220 w 168319"/>
                      <a:gd name="connsiteY3" fmla="*/ 19076 h 241222"/>
                      <a:gd name="connsiteX4" fmla="*/ 37612 w 168319"/>
                      <a:gd name="connsiteY4" fmla="*/ 2747 h 241222"/>
                      <a:gd name="connsiteX5" fmla="*/ 131751 w 168319"/>
                      <a:gd name="connsiteY5" fmla="*/ 76562 h 241222"/>
                      <a:gd name="connsiteX6" fmla="*/ 167355 w 168319"/>
                      <a:gd name="connsiteY6" fmla="*/ 196046 h 241222"/>
                      <a:gd name="connsiteX7" fmla="*/ 135878 w 168319"/>
                      <a:gd name="connsiteY7" fmla="*/ 234057 h 241222"/>
                      <a:gd name="connsiteX8" fmla="*/ 94616 w 168319"/>
                      <a:gd name="connsiteY8" fmla="*/ 195562 h 241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319" h="241222">
                        <a:moveTo>
                          <a:pt x="94616" y="195562"/>
                        </a:moveTo>
                        <a:cubicBezTo>
                          <a:pt x="83041" y="173310"/>
                          <a:pt x="79945" y="132697"/>
                          <a:pt x="66427" y="100541"/>
                        </a:cubicBezTo>
                        <a:cubicBezTo>
                          <a:pt x="52909" y="68385"/>
                          <a:pt x="24919" y="64245"/>
                          <a:pt x="14051" y="50668"/>
                        </a:cubicBezTo>
                        <a:cubicBezTo>
                          <a:pt x="3183" y="37091"/>
                          <a:pt x="-2707" y="27063"/>
                          <a:pt x="1220" y="19076"/>
                        </a:cubicBezTo>
                        <a:cubicBezTo>
                          <a:pt x="5147" y="11089"/>
                          <a:pt x="15857" y="-6834"/>
                          <a:pt x="37612" y="2747"/>
                        </a:cubicBezTo>
                        <a:cubicBezTo>
                          <a:pt x="59367" y="12328"/>
                          <a:pt x="110666" y="48676"/>
                          <a:pt x="131751" y="76562"/>
                        </a:cubicBezTo>
                        <a:cubicBezTo>
                          <a:pt x="152836" y="104448"/>
                          <a:pt x="159980" y="172181"/>
                          <a:pt x="167355" y="196046"/>
                        </a:cubicBezTo>
                        <a:cubicBezTo>
                          <a:pt x="174730" y="219912"/>
                          <a:pt x="137442" y="215793"/>
                          <a:pt x="135878" y="234057"/>
                        </a:cubicBezTo>
                        <a:cubicBezTo>
                          <a:pt x="129780" y="257495"/>
                          <a:pt x="106191" y="217814"/>
                          <a:pt x="94616" y="19556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" name="円/楕円 24"/>
                <p:cNvSpPr/>
                <p:nvPr/>
              </p:nvSpPr>
              <p:spPr>
                <a:xfrm rot="4526352" flipH="1">
                  <a:off x="4064665" y="1818521"/>
                  <a:ext cx="451735" cy="2015053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3484"/>
                    <a:gd name="connsiteY0" fmla="*/ 73817 h 1325369"/>
                    <a:gd name="connsiteX1" fmla="*/ 231937 w 353484"/>
                    <a:gd name="connsiteY1" fmla="*/ 50940 h 1325369"/>
                    <a:gd name="connsiteX2" fmla="*/ 349809 w 353484"/>
                    <a:gd name="connsiteY2" fmla="*/ 54767 h 1325369"/>
                    <a:gd name="connsiteX3" fmla="*/ 260251 w 353484"/>
                    <a:gd name="connsiteY3" fmla="*/ 766716 h 1325369"/>
                    <a:gd name="connsiteX4" fmla="*/ 352992 w 353484"/>
                    <a:gd name="connsiteY4" fmla="*/ 1305610 h 1325369"/>
                    <a:gd name="connsiteX5" fmla="*/ 217482 w 353484"/>
                    <a:gd name="connsiteY5" fmla="*/ 1245625 h 1325369"/>
                    <a:gd name="connsiteX6" fmla="*/ 134564 w 353484"/>
                    <a:gd name="connsiteY6" fmla="*/ 1269979 h 1325369"/>
                    <a:gd name="connsiteX7" fmla="*/ 94 w 353484"/>
                    <a:gd name="connsiteY7" fmla="*/ 802542 h 1325369"/>
                    <a:gd name="connsiteX8" fmla="*/ 123590 w 353484"/>
                    <a:gd name="connsiteY8" fmla="*/ 73817 h 1325369"/>
                    <a:gd name="connsiteX0" fmla="*/ 123590 w 353484"/>
                    <a:gd name="connsiteY0" fmla="*/ 73817 h 1396313"/>
                    <a:gd name="connsiteX1" fmla="*/ 231937 w 353484"/>
                    <a:gd name="connsiteY1" fmla="*/ 50940 h 1396313"/>
                    <a:gd name="connsiteX2" fmla="*/ 349809 w 353484"/>
                    <a:gd name="connsiteY2" fmla="*/ 54767 h 1396313"/>
                    <a:gd name="connsiteX3" fmla="*/ 260251 w 353484"/>
                    <a:gd name="connsiteY3" fmla="*/ 766716 h 1396313"/>
                    <a:gd name="connsiteX4" fmla="*/ 352992 w 353484"/>
                    <a:gd name="connsiteY4" fmla="*/ 1305610 h 1396313"/>
                    <a:gd name="connsiteX5" fmla="*/ 217482 w 353484"/>
                    <a:gd name="connsiteY5" fmla="*/ 1245625 h 1396313"/>
                    <a:gd name="connsiteX6" fmla="*/ 169557 w 353484"/>
                    <a:gd name="connsiteY6" fmla="*/ 1378542 h 1396313"/>
                    <a:gd name="connsiteX7" fmla="*/ 94 w 353484"/>
                    <a:gd name="connsiteY7" fmla="*/ 802542 h 1396313"/>
                    <a:gd name="connsiteX8" fmla="*/ 123590 w 353484"/>
                    <a:gd name="connsiteY8" fmla="*/ 73817 h 1396313"/>
                    <a:gd name="connsiteX0" fmla="*/ 123590 w 353484"/>
                    <a:gd name="connsiteY0" fmla="*/ 73817 h 1427740"/>
                    <a:gd name="connsiteX1" fmla="*/ 231937 w 353484"/>
                    <a:gd name="connsiteY1" fmla="*/ 50940 h 1427740"/>
                    <a:gd name="connsiteX2" fmla="*/ 349809 w 353484"/>
                    <a:gd name="connsiteY2" fmla="*/ 54767 h 1427740"/>
                    <a:gd name="connsiteX3" fmla="*/ 260251 w 353484"/>
                    <a:gd name="connsiteY3" fmla="*/ 766716 h 1427740"/>
                    <a:gd name="connsiteX4" fmla="*/ 352992 w 353484"/>
                    <a:gd name="connsiteY4" fmla="*/ 1305610 h 1427740"/>
                    <a:gd name="connsiteX5" fmla="*/ 280278 w 353484"/>
                    <a:gd name="connsiteY5" fmla="*/ 1377284 h 1427740"/>
                    <a:gd name="connsiteX6" fmla="*/ 169557 w 353484"/>
                    <a:gd name="connsiteY6" fmla="*/ 1378542 h 1427740"/>
                    <a:gd name="connsiteX7" fmla="*/ 94 w 353484"/>
                    <a:gd name="connsiteY7" fmla="*/ 802542 h 1427740"/>
                    <a:gd name="connsiteX8" fmla="*/ 123590 w 353484"/>
                    <a:gd name="connsiteY8" fmla="*/ 73817 h 142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3484" h="142774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362076" y="1230572"/>
                        <a:pt x="352992" y="1305610"/>
                      </a:cubicBezTo>
                      <a:cubicBezTo>
                        <a:pt x="343908" y="1380648"/>
                        <a:pt x="299684" y="1347302"/>
                        <a:pt x="280278" y="1377284"/>
                      </a:cubicBezTo>
                      <a:cubicBezTo>
                        <a:pt x="243765" y="1405682"/>
                        <a:pt x="216254" y="1474332"/>
                        <a:pt x="169557" y="1378542"/>
                      </a:cubicBezTo>
                      <a:cubicBezTo>
                        <a:pt x="122860" y="1282752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6034091" y="2482393"/>
                <a:ext cx="515283" cy="2070956"/>
                <a:chOff x="6034091" y="2482393"/>
                <a:chExt cx="515283" cy="2070956"/>
              </a:xfrm>
            </p:grpSpPr>
            <p:sp>
              <p:nvSpPr>
                <p:cNvPr id="22" name="円/楕円 39"/>
                <p:cNvSpPr/>
                <p:nvPr/>
              </p:nvSpPr>
              <p:spPr>
                <a:xfrm rot="1172797">
                  <a:off x="6034091" y="4158262"/>
                  <a:ext cx="340660" cy="395087"/>
                </a:xfrm>
                <a:custGeom>
                  <a:avLst/>
                  <a:gdLst>
                    <a:gd name="connsiteX0" fmla="*/ 0 w 347982"/>
                    <a:gd name="connsiteY0" fmla="*/ 194072 h 388144"/>
                    <a:gd name="connsiteX1" fmla="*/ 173991 w 347982"/>
                    <a:gd name="connsiteY1" fmla="*/ 0 h 388144"/>
                    <a:gd name="connsiteX2" fmla="*/ 347982 w 347982"/>
                    <a:gd name="connsiteY2" fmla="*/ 194072 h 388144"/>
                    <a:gd name="connsiteX3" fmla="*/ 173991 w 347982"/>
                    <a:gd name="connsiteY3" fmla="*/ 388144 h 388144"/>
                    <a:gd name="connsiteX4" fmla="*/ 0 w 347982"/>
                    <a:gd name="connsiteY4" fmla="*/ 194072 h 388144"/>
                    <a:gd name="connsiteX0" fmla="*/ 0 w 352838"/>
                    <a:gd name="connsiteY0" fmla="*/ 194072 h 405374"/>
                    <a:gd name="connsiteX1" fmla="*/ 173991 w 352838"/>
                    <a:gd name="connsiteY1" fmla="*/ 0 h 405374"/>
                    <a:gd name="connsiteX2" fmla="*/ 347982 w 352838"/>
                    <a:gd name="connsiteY2" fmla="*/ 194072 h 405374"/>
                    <a:gd name="connsiteX3" fmla="*/ 295253 w 352838"/>
                    <a:gd name="connsiteY3" fmla="*/ 373856 h 405374"/>
                    <a:gd name="connsiteX4" fmla="*/ 173991 w 352838"/>
                    <a:gd name="connsiteY4" fmla="*/ 388144 h 405374"/>
                    <a:gd name="connsiteX5" fmla="*/ 0 w 352838"/>
                    <a:gd name="connsiteY5" fmla="*/ 194072 h 405374"/>
                    <a:gd name="connsiteX0" fmla="*/ 11420 w 364258"/>
                    <a:gd name="connsiteY0" fmla="*/ 194072 h 394917"/>
                    <a:gd name="connsiteX1" fmla="*/ 185411 w 364258"/>
                    <a:gd name="connsiteY1" fmla="*/ 0 h 394917"/>
                    <a:gd name="connsiteX2" fmla="*/ 359402 w 364258"/>
                    <a:gd name="connsiteY2" fmla="*/ 194072 h 394917"/>
                    <a:gd name="connsiteX3" fmla="*/ 306673 w 364258"/>
                    <a:gd name="connsiteY3" fmla="*/ 373856 h 394917"/>
                    <a:gd name="connsiteX4" fmla="*/ 185411 w 364258"/>
                    <a:gd name="connsiteY4" fmla="*/ 388144 h 394917"/>
                    <a:gd name="connsiteX5" fmla="*/ 35210 w 364258"/>
                    <a:gd name="connsiteY5" fmla="*/ 345281 h 394917"/>
                    <a:gd name="connsiteX6" fmla="*/ 11420 w 364258"/>
                    <a:gd name="connsiteY6" fmla="*/ 194072 h 394917"/>
                    <a:gd name="connsiteX0" fmla="*/ 2094 w 354932"/>
                    <a:gd name="connsiteY0" fmla="*/ 196295 h 397140"/>
                    <a:gd name="connsiteX1" fmla="*/ 49697 w 354932"/>
                    <a:gd name="connsiteY1" fmla="*/ 97474 h 397140"/>
                    <a:gd name="connsiteX2" fmla="*/ 176085 w 354932"/>
                    <a:gd name="connsiteY2" fmla="*/ 2223 h 397140"/>
                    <a:gd name="connsiteX3" fmla="*/ 350076 w 354932"/>
                    <a:gd name="connsiteY3" fmla="*/ 196295 h 397140"/>
                    <a:gd name="connsiteX4" fmla="*/ 297347 w 354932"/>
                    <a:gd name="connsiteY4" fmla="*/ 376079 h 397140"/>
                    <a:gd name="connsiteX5" fmla="*/ 176085 w 354932"/>
                    <a:gd name="connsiteY5" fmla="*/ 390367 h 397140"/>
                    <a:gd name="connsiteX6" fmla="*/ 25884 w 354932"/>
                    <a:gd name="connsiteY6" fmla="*/ 347504 h 397140"/>
                    <a:gd name="connsiteX7" fmla="*/ 2094 w 354932"/>
                    <a:gd name="connsiteY7" fmla="*/ 196295 h 397140"/>
                    <a:gd name="connsiteX0" fmla="*/ 2094 w 350146"/>
                    <a:gd name="connsiteY0" fmla="*/ 194242 h 395087"/>
                    <a:gd name="connsiteX1" fmla="*/ 49697 w 350146"/>
                    <a:gd name="connsiteY1" fmla="*/ 95421 h 395087"/>
                    <a:gd name="connsiteX2" fmla="*/ 176085 w 350146"/>
                    <a:gd name="connsiteY2" fmla="*/ 170 h 395087"/>
                    <a:gd name="connsiteX3" fmla="*/ 304490 w 350146"/>
                    <a:gd name="connsiteY3" fmla="*/ 119234 h 395087"/>
                    <a:gd name="connsiteX4" fmla="*/ 350076 w 350146"/>
                    <a:gd name="connsiteY4" fmla="*/ 194242 h 395087"/>
                    <a:gd name="connsiteX5" fmla="*/ 297347 w 350146"/>
                    <a:gd name="connsiteY5" fmla="*/ 374026 h 395087"/>
                    <a:gd name="connsiteX6" fmla="*/ 176085 w 350146"/>
                    <a:gd name="connsiteY6" fmla="*/ 388314 h 395087"/>
                    <a:gd name="connsiteX7" fmla="*/ 25884 w 350146"/>
                    <a:gd name="connsiteY7" fmla="*/ 345451 h 395087"/>
                    <a:gd name="connsiteX8" fmla="*/ 2094 w 350146"/>
                    <a:gd name="connsiteY8" fmla="*/ 194242 h 395087"/>
                    <a:gd name="connsiteX0" fmla="*/ 2094 w 340660"/>
                    <a:gd name="connsiteY0" fmla="*/ 194242 h 395087"/>
                    <a:gd name="connsiteX1" fmla="*/ 49697 w 340660"/>
                    <a:gd name="connsiteY1" fmla="*/ 95421 h 395087"/>
                    <a:gd name="connsiteX2" fmla="*/ 176085 w 340660"/>
                    <a:gd name="connsiteY2" fmla="*/ 170 h 395087"/>
                    <a:gd name="connsiteX3" fmla="*/ 304490 w 340660"/>
                    <a:gd name="connsiteY3" fmla="*/ 119234 h 395087"/>
                    <a:gd name="connsiteX4" fmla="*/ 340551 w 340660"/>
                    <a:gd name="connsiteY4" fmla="*/ 251392 h 395087"/>
                    <a:gd name="connsiteX5" fmla="*/ 297347 w 340660"/>
                    <a:gd name="connsiteY5" fmla="*/ 374026 h 395087"/>
                    <a:gd name="connsiteX6" fmla="*/ 176085 w 340660"/>
                    <a:gd name="connsiteY6" fmla="*/ 388314 h 395087"/>
                    <a:gd name="connsiteX7" fmla="*/ 25884 w 340660"/>
                    <a:gd name="connsiteY7" fmla="*/ 345451 h 395087"/>
                    <a:gd name="connsiteX8" fmla="*/ 2094 w 340660"/>
                    <a:gd name="connsiteY8" fmla="*/ 194242 h 395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660" h="395087">
                      <a:moveTo>
                        <a:pt x="2094" y="194242"/>
                      </a:moveTo>
                      <a:cubicBezTo>
                        <a:pt x="6063" y="152570"/>
                        <a:pt x="20699" y="127766"/>
                        <a:pt x="49697" y="95421"/>
                      </a:cubicBezTo>
                      <a:cubicBezTo>
                        <a:pt x="78695" y="63076"/>
                        <a:pt x="133620" y="-3799"/>
                        <a:pt x="176085" y="170"/>
                      </a:cubicBezTo>
                      <a:cubicBezTo>
                        <a:pt x="218551" y="4139"/>
                        <a:pt x="275492" y="86889"/>
                        <a:pt x="304490" y="119234"/>
                      </a:cubicBezTo>
                      <a:cubicBezTo>
                        <a:pt x="333488" y="151579"/>
                        <a:pt x="338964" y="205355"/>
                        <a:pt x="340551" y="251392"/>
                      </a:cubicBezTo>
                      <a:cubicBezTo>
                        <a:pt x="342139" y="297429"/>
                        <a:pt x="326345" y="341681"/>
                        <a:pt x="297347" y="374026"/>
                      </a:cubicBezTo>
                      <a:cubicBezTo>
                        <a:pt x="268349" y="406371"/>
                        <a:pt x="221329" y="393076"/>
                        <a:pt x="176085" y="388314"/>
                      </a:cubicBezTo>
                      <a:cubicBezTo>
                        <a:pt x="130841" y="383552"/>
                        <a:pt x="54882" y="377796"/>
                        <a:pt x="25884" y="345451"/>
                      </a:cubicBezTo>
                      <a:cubicBezTo>
                        <a:pt x="-3114" y="313106"/>
                        <a:pt x="-1875" y="235914"/>
                        <a:pt x="2094" y="19424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円/楕円 24"/>
                <p:cNvSpPr/>
                <p:nvPr/>
              </p:nvSpPr>
              <p:spPr>
                <a:xfrm flipH="1">
                  <a:off x="6106907" y="2482393"/>
                  <a:ext cx="442467" cy="186574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304312"/>
                    <a:gd name="connsiteX1" fmla="*/ 231937 w 350019"/>
                    <a:gd name="connsiteY1" fmla="*/ 50940 h 1304312"/>
                    <a:gd name="connsiteX2" fmla="*/ 349809 w 350019"/>
                    <a:gd name="connsiteY2" fmla="*/ 54767 h 1304312"/>
                    <a:gd name="connsiteX3" fmla="*/ 260251 w 350019"/>
                    <a:gd name="connsiteY3" fmla="*/ 766716 h 1304312"/>
                    <a:gd name="connsiteX4" fmla="*/ 305772 w 350019"/>
                    <a:gd name="connsiteY4" fmla="*/ 1194692 h 1304312"/>
                    <a:gd name="connsiteX5" fmla="*/ 339810 w 350019"/>
                    <a:gd name="connsiteY5" fmla="*/ 1220735 h 1304312"/>
                    <a:gd name="connsiteX6" fmla="*/ 217482 w 350019"/>
                    <a:gd name="connsiteY6" fmla="*/ 1245625 h 1304312"/>
                    <a:gd name="connsiteX7" fmla="*/ 134564 w 350019"/>
                    <a:gd name="connsiteY7" fmla="*/ 1269979 h 1304312"/>
                    <a:gd name="connsiteX8" fmla="*/ 94 w 350019"/>
                    <a:gd name="connsiteY8" fmla="*/ 802542 h 1304312"/>
                    <a:gd name="connsiteX9" fmla="*/ 123590 w 350019"/>
                    <a:gd name="connsiteY9" fmla="*/ 73817 h 1304312"/>
                    <a:gd name="connsiteX0" fmla="*/ 123590 w 350019"/>
                    <a:gd name="connsiteY0" fmla="*/ 73817 h 1321950"/>
                    <a:gd name="connsiteX1" fmla="*/ 231937 w 350019"/>
                    <a:gd name="connsiteY1" fmla="*/ 50940 h 1321950"/>
                    <a:gd name="connsiteX2" fmla="*/ 349809 w 350019"/>
                    <a:gd name="connsiteY2" fmla="*/ 54767 h 1321950"/>
                    <a:gd name="connsiteX3" fmla="*/ 260251 w 350019"/>
                    <a:gd name="connsiteY3" fmla="*/ 766716 h 1321950"/>
                    <a:gd name="connsiteX4" fmla="*/ 305772 w 350019"/>
                    <a:gd name="connsiteY4" fmla="*/ 1194692 h 1321950"/>
                    <a:gd name="connsiteX5" fmla="*/ 339810 w 350019"/>
                    <a:gd name="connsiteY5" fmla="*/ 1220735 h 1321950"/>
                    <a:gd name="connsiteX6" fmla="*/ 217482 w 350019"/>
                    <a:gd name="connsiteY6" fmla="*/ 1245625 h 1321950"/>
                    <a:gd name="connsiteX7" fmla="*/ 149554 w 350019"/>
                    <a:gd name="connsiteY7" fmla="*/ 1308470 h 1321950"/>
                    <a:gd name="connsiteX8" fmla="*/ 134564 w 350019"/>
                    <a:gd name="connsiteY8" fmla="*/ 1269979 h 1321950"/>
                    <a:gd name="connsiteX9" fmla="*/ 94 w 350019"/>
                    <a:gd name="connsiteY9" fmla="*/ 802542 h 1321950"/>
                    <a:gd name="connsiteX10" fmla="*/ 123590 w 350019"/>
                    <a:gd name="connsiteY10" fmla="*/ 73817 h 132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0019" h="132195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298477" y="1121272"/>
                        <a:pt x="305772" y="1194692"/>
                      </a:cubicBezTo>
                      <a:cubicBezTo>
                        <a:pt x="322485" y="1214122"/>
                        <a:pt x="333804" y="1207185"/>
                        <a:pt x="339810" y="1220735"/>
                      </a:cubicBezTo>
                      <a:cubicBezTo>
                        <a:pt x="315677" y="1225850"/>
                        <a:pt x="245725" y="1235168"/>
                        <a:pt x="217482" y="1245625"/>
                      </a:cubicBezTo>
                      <a:cubicBezTo>
                        <a:pt x="185773" y="1259123"/>
                        <a:pt x="163374" y="1304411"/>
                        <a:pt x="149554" y="1308470"/>
                      </a:cubicBezTo>
                      <a:cubicBezTo>
                        <a:pt x="135734" y="1312529"/>
                        <a:pt x="159474" y="1353175"/>
                        <a:pt x="134564" y="1269979"/>
                      </a:cubicBezTo>
                      <a:cubicBezTo>
                        <a:pt x="100216" y="1207943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二等辺三角形 22"/>
              <p:cNvSpPr/>
              <p:nvPr/>
            </p:nvSpPr>
            <p:spPr>
              <a:xfrm>
                <a:off x="4796171" y="2131520"/>
                <a:ext cx="1662121" cy="552214"/>
              </a:xfrm>
              <a:custGeom>
                <a:avLst/>
                <a:gdLst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1570045 w 3276600"/>
                  <a:gd name="connsiteY3" fmla="*/ 4201989 h 4240422"/>
                  <a:gd name="connsiteX4" fmla="*/ 0 w 3276600"/>
                  <a:gd name="connsiteY4" fmla="*/ 4240422 h 4240422"/>
                  <a:gd name="connsiteX0" fmla="*/ 0 w 3276600"/>
                  <a:gd name="connsiteY0" fmla="*/ 4240422 h 5100547"/>
                  <a:gd name="connsiteX1" fmla="*/ 1638300 w 3276600"/>
                  <a:gd name="connsiteY1" fmla="*/ 0 h 5100547"/>
                  <a:gd name="connsiteX2" fmla="*/ 3276600 w 3276600"/>
                  <a:gd name="connsiteY2" fmla="*/ 4240422 h 5100547"/>
                  <a:gd name="connsiteX3" fmla="*/ 1570045 w 3276600"/>
                  <a:gd name="connsiteY3" fmla="*/ 5100547 h 5100547"/>
                  <a:gd name="connsiteX4" fmla="*/ 0 w 3276600"/>
                  <a:gd name="connsiteY4" fmla="*/ 4240422 h 5100547"/>
                  <a:gd name="connsiteX0" fmla="*/ 95 w 3276695"/>
                  <a:gd name="connsiteY0" fmla="*/ 4240422 h 5206662"/>
                  <a:gd name="connsiteX1" fmla="*/ 1638395 w 3276695"/>
                  <a:gd name="connsiteY1" fmla="*/ 0 h 5206662"/>
                  <a:gd name="connsiteX2" fmla="*/ 3276695 w 3276695"/>
                  <a:gd name="connsiteY2" fmla="*/ 4240422 h 5206662"/>
                  <a:gd name="connsiteX3" fmla="*/ 1570140 w 3276695"/>
                  <a:gd name="connsiteY3" fmla="*/ 5100547 h 5206662"/>
                  <a:gd name="connsiteX4" fmla="*/ 95 w 3276695"/>
                  <a:gd name="connsiteY4" fmla="*/ 4240422 h 5206662"/>
                  <a:gd name="connsiteX0" fmla="*/ 105 w 3276705"/>
                  <a:gd name="connsiteY0" fmla="*/ 4240422 h 5135174"/>
                  <a:gd name="connsiteX1" fmla="*/ 1638405 w 3276705"/>
                  <a:gd name="connsiteY1" fmla="*/ 0 h 5135174"/>
                  <a:gd name="connsiteX2" fmla="*/ 3276705 w 3276705"/>
                  <a:gd name="connsiteY2" fmla="*/ 4240422 h 5135174"/>
                  <a:gd name="connsiteX3" fmla="*/ 1570150 w 3276705"/>
                  <a:gd name="connsiteY3" fmla="*/ 5100547 h 5135174"/>
                  <a:gd name="connsiteX4" fmla="*/ 105 w 3276705"/>
                  <a:gd name="connsiteY4" fmla="*/ 4240422 h 5135174"/>
                  <a:gd name="connsiteX0" fmla="*/ 108 w 3276708"/>
                  <a:gd name="connsiteY0" fmla="*/ 4240422 h 5106208"/>
                  <a:gd name="connsiteX1" fmla="*/ 1638408 w 3276708"/>
                  <a:gd name="connsiteY1" fmla="*/ 0 h 5106208"/>
                  <a:gd name="connsiteX2" fmla="*/ 3276708 w 3276708"/>
                  <a:gd name="connsiteY2" fmla="*/ 4240422 h 5106208"/>
                  <a:gd name="connsiteX3" fmla="*/ 1570153 w 3276708"/>
                  <a:gd name="connsiteY3" fmla="*/ 5100547 h 5106208"/>
                  <a:gd name="connsiteX4" fmla="*/ 108 w 3276708"/>
                  <a:gd name="connsiteY4" fmla="*/ 4240422 h 5106208"/>
                  <a:gd name="connsiteX0" fmla="*/ 166 w 3276766"/>
                  <a:gd name="connsiteY0" fmla="*/ 4240422 h 5101475"/>
                  <a:gd name="connsiteX1" fmla="*/ 1638466 w 3276766"/>
                  <a:gd name="connsiteY1" fmla="*/ 0 h 5101475"/>
                  <a:gd name="connsiteX2" fmla="*/ 3276766 w 3276766"/>
                  <a:gd name="connsiteY2" fmla="*/ 4240422 h 5101475"/>
                  <a:gd name="connsiteX3" fmla="*/ 1570211 w 3276766"/>
                  <a:gd name="connsiteY3" fmla="*/ 5100547 h 5101475"/>
                  <a:gd name="connsiteX4" fmla="*/ 166 w 3276766"/>
                  <a:gd name="connsiteY4" fmla="*/ 4240422 h 5101475"/>
                  <a:gd name="connsiteX0" fmla="*/ 166 w 3276766"/>
                  <a:gd name="connsiteY0" fmla="*/ 4240422 h 5102168"/>
                  <a:gd name="connsiteX1" fmla="*/ 1638466 w 3276766"/>
                  <a:gd name="connsiteY1" fmla="*/ 0 h 5102168"/>
                  <a:gd name="connsiteX2" fmla="*/ 3276766 w 3276766"/>
                  <a:gd name="connsiteY2" fmla="*/ 4240422 h 5102168"/>
                  <a:gd name="connsiteX3" fmla="*/ 1570211 w 3276766"/>
                  <a:gd name="connsiteY3" fmla="*/ 5100547 h 5102168"/>
                  <a:gd name="connsiteX4" fmla="*/ 166 w 3276766"/>
                  <a:gd name="connsiteY4" fmla="*/ 4240422 h 5102168"/>
                  <a:gd name="connsiteX0" fmla="*/ 163 w 3276763"/>
                  <a:gd name="connsiteY0" fmla="*/ 4240422 h 5954659"/>
                  <a:gd name="connsiteX1" fmla="*/ 1638463 w 3276763"/>
                  <a:gd name="connsiteY1" fmla="*/ 0 h 5954659"/>
                  <a:gd name="connsiteX2" fmla="*/ 3276763 w 3276763"/>
                  <a:gd name="connsiteY2" fmla="*/ 4240422 h 5954659"/>
                  <a:gd name="connsiteX3" fmla="*/ 1590736 w 3276763"/>
                  <a:gd name="connsiteY3" fmla="*/ 5954178 h 5954659"/>
                  <a:gd name="connsiteX4" fmla="*/ 163 w 3276763"/>
                  <a:gd name="connsiteY4" fmla="*/ 4240422 h 5954659"/>
                  <a:gd name="connsiteX0" fmla="*/ 179 w 3276779"/>
                  <a:gd name="connsiteY0" fmla="*/ 4240422 h 5957263"/>
                  <a:gd name="connsiteX1" fmla="*/ 1638479 w 3276779"/>
                  <a:gd name="connsiteY1" fmla="*/ 0 h 5957263"/>
                  <a:gd name="connsiteX2" fmla="*/ 3276779 w 3276779"/>
                  <a:gd name="connsiteY2" fmla="*/ 4240422 h 5957263"/>
                  <a:gd name="connsiteX3" fmla="*/ 1590752 w 3276779"/>
                  <a:gd name="connsiteY3" fmla="*/ 5954178 h 5957263"/>
                  <a:gd name="connsiteX4" fmla="*/ 179 w 3276779"/>
                  <a:gd name="connsiteY4" fmla="*/ 4240422 h 5957263"/>
                  <a:gd name="connsiteX0" fmla="*/ 67 w 3276667"/>
                  <a:gd name="connsiteY0" fmla="*/ 4240422 h 5954426"/>
                  <a:gd name="connsiteX1" fmla="*/ 1638367 w 3276667"/>
                  <a:gd name="connsiteY1" fmla="*/ 0 h 5954426"/>
                  <a:gd name="connsiteX2" fmla="*/ 3276667 w 3276667"/>
                  <a:gd name="connsiteY2" fmla="*/ 4240422 h 5954426"/>
                  <a:gd name="connsiteX3" fmla="*/ 1590640 w 3276667"/>
                  <a:gd name="connsiteY3" fmla="*/ 5954178 h 5954426"/>
                  <a:gd name="connsiteX4" fmla="*/ 67 w 3276667"/>
                  <a:gd name="connsiteY4" fmla="*/ 4240422 h 5954426"/>
                  <a:gd name="connsiteX0" fmla="*/ 67 w 3276667"/>
                  <a:gd name="connsiteY0" fmla="*/ 4240422 h 6313778"/>
                  <a:gd name="connsiteX1" fmla="*/ 1638367 w 3276667"/>
                  <a:gd name="connsiteY1" fmla="*/ 0 h 6313778"/>
                  <a:gd name="connsiteX2" fmla="*/ 3276667 w 3276667"/>
                  <a:gd name="connsiteY2" fmla="*/ 4240422 h 6313778"/>
                  <a:gd name="connsiteX3" fmla="*/ 1590640 w 3276667"/>
                  <a:gd name="connsiteY3" fmla="*/ 6313602 h 6313778"/>
                  <a:gd name="connsiteX4" fmla="*/ 67 w 3276667"/>
                  <a:gd name="connsiteY4" fmla="*/ 4240422 h 6313778"/>
                  <a:gd name="connsiteX0" fmla="*/ 88 w 3309879"/>
                  <a:gd name="connsiteY0" fmla="*/ 3995360 h 6314395"/>
                  <a:gd name="connsiteX1" fmla="*/ 1671579 w 3309879"/>
                  <a:gd name="connsiteY1" fmla="*/ 0 h 6314395"/>
                  <a:gd name="connsiteX2" fmla="*/ 3309879 w 3309879"/>
                  <a:gd name="connsiteY2" fmla="*/ 4240422 h 6314395"/>
                  <a:gd name="connsiteX3" fmla="*/ 1623852 w 3309879"/>
                  <a:gd name="connsiteY3" fmla="*/ 6313602 h 6314395"/>
                  <a:gd name="connsiteX4" fmla="*/ 88 w 3309879"/>
                  <a:gd name="connsiteY4" fmla="*/ 3995360 h 63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9879" h="6314395">
                    <a:moveTo>
                      <a:pt x="88" y="3995360"/>
                    </a:moveTo>
                    <a:cubicBezTo>
                      <a:pt x="546188" y="2581886"/>
                      <a:pt x="-163571" y="321274"/>
                      <a:pt x="1671579" y="0"/>
                    </a:cubicBezTo>
                    <a:cubicBezTo>
                      <a:pt x="3595629" y="435574"/>
                      <a:pt x="2763779" y="2826948"/>
                      <a:pt x="3309879" y="4240422"/>
                    </a:cubicBezTo>
                    <a:cubicBezTo>
                      <a:pt x="3213163" y="4796701"/>
                      <a:pt x="2175484" y="6354446"/>
                      <a:pt x="1623852" y="6313602"/>
                    </a:cubicBezTo>
                    <a:cubicBezTo>
                      <a:pt x="1072220" y="6272758"/>
                      <a:pt x="-11288" y="4845451"/>
                      <a:pt x="88" y="3995360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12226" y="252025"/>
              <a:ext cx="2408906" cy="2026008"/>
              <a:chOff x="4217658" y="0"/>
              <a:chExt cx="2762262" cy="2359046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6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3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1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75" name="正方形/長方形 174"/>
          <p:cNvSpPr/>
          <p:nvPr/>
        </p:nvSpPr>
        <p:spPr>
          <a:xfrm>
            <a:off x="3641664" y="2149785"/>
            <a:ext cx="1967614" cy="451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炎の矢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4" name="円/楕円 133"/>
          <p:cNvSpPr/>
          <p:nvPr/>
        </p:nvSpPr>
        <p:spPr>
          <a:xfrm>
            <a:off x="1625493" y="4331232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5" name="円/楕円 134"/>
          <p:cNvSpPr/>
          <p:nvPr/>
        </p:nvSpPr>
        <p:spPr>
          <a:xfrm>
            <a:off x="1039316" y="4897524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36" name="円/楕円 135"/>
          <p:cNvSpPr/>
          <p:nvPr/>
        </p:nvSpPr>
        <p:spPr>
          <a:xfrm>
            <a:off x="2214362" y="4916249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37" name="円/楕円 136"/>
          <p:cNvSpPr/>
          <p:nvPr/>
        </p:nvSpPr>
        <p:spPr>
          <a:xfrm>
            <a:off x="1625493" y="546470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 rot="19729196">
            <a:off x="2473010" y="4765552"/>
            <a:ext cx="651590" cy="301959"/>
          </a:xfrm>
          <a:custGeom>
            <a:avLst/>
            <a:gdLst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0 w 759476"/>
              <a:gd name="connsiteY7" fmla="*/ 487076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273630 w 759476"/>
              <a:gd name="connsiteY6" fmla="*/ 5463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1040464"/>
              <a:gd name="connsiteY0" fmla="*/ 106943 h 584494"/>
              <a:gd name="connsiteX1" fmla="*/ 378406 w 1040464"/>
              <a:gd name="connsiteY1" fmla="*/ 0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62250 h 539801"/>
              <a:gd name="connsiteX1" fmla="*/ 295062 w 1040464"/>
              <a:gd name="connsiteY1" fmla="*/ 551 h 539801"/>
              <a:gd name="connsiteX2" fmla="*/ 947809 w 1040464"/>
              <a:gd name="connsiteY2" fmla="*/ 33888 h 539801"/>
              <a:gd name="connsiteX3" fmla="*/ 1040464 w 1040464"/>
              <a:gd name="connsiteY3" fmla="*/ 52725 h 539801"/>
              <a:gd name="connsiteX4" fmla="*/ 1040464 w 1040464"/>
              <a:gd name="connsiteY4" fmla="*/ 442383 h 539801"/>
              <a:gd name="connsiteX5" fmla="*/ 943046 w 1040464"/>
              <a:gd name="connsiteY5" fmla="*/ 539801 h 539801"/>
              <a:gd name="connsiteX6" fmla="*/ 554618 w 1040464"/>
              <a:gd name="connsiteY6" fmla="*/ 501701 h 539801"/>
              <a:gd name="connsiteX7" fmla="*/ 452438 w 1040464"/>
              <a:gd name="connsiteY7" fmla="*/ 263789 h 539801"/>
              <a:gd name="connsiteX8" fmla="*/ 0 w 1040464"/>
              <a:gd name="connsiteY8" fmla="*/ 62250 h 539801"/>
              <a:gd name="connsiteX0" fmla="*/ 0 w 1045226"/>
              <a:gd name="connsiteY0" fmla="*/ 62250 h 539801"/>
              <a:gd name="connsiteX1" fmla="*/ 295062 w 1045226"/>
              <a:gd name="connsiteY1" fmla="*/ 551 h 539801"/>
              <a:gd name="connsiteX2" fmla="*/ 947809 w 1045226"/>
              <a:gd name="connsiteY2" fmla="*/ 33888 h 539801"/>
              <a:gd name="connsiteX3" fmla="*/ 1045226 w 1045226"/>
              <a:gd name="connsiteY3" fmla="*/ 226556 h 539801"/>
              <a:gd name="connsiteX4" fmla="*/ 1040464 w 1045226"/>
              <a:gd name="connsiteY4" fmla="*/ 442383 h 539801"/>
              <a:gd name="connsiteX5" fmla="*/ 943046 w 1045226"/>
              <a:gd name="connsiteY5" fmla="*/ 539801 h 539801"/>
              <a:gd name="connsiteX6" fmla="*/ 554618 w 1045226"/>
              <a:gd name="connsiteY6" fmla="*/ 501701 h 539801"/>
              <a:gd name="connsiteX7" fmla="*/ 452438 w 1045226"/>
              <a:gd name="connsiteY7" fmla="*/ 263789 h 539801"/>
              <a:gd name="connsiteX8" fmla="*/ 0 w 1045226"/>
              <a:gd name="connsiteY8" fmla="*/ 62250 h 539801"/>
              <a:gd name="connsiteX0" fmla="*/ 0 w 1045226"/>
              <a:gd name="connsiteY0" fmla="*/ 62250 h 501701"/>
              <a:gd name="connsiteX1" fmla="*/ 295062 w 1045226"/>
              <a:gd name="connsiteY1" fmla="*/ 551 h 501701"/>
              <a:gd name="connsiteX2" fmla="*/ 947809 w 1045226"/>
              <a:gd name="connsiteY2" fmla="*/ 33888 h 501701"/>
              <a:gd name="connsiteX3" fmla="*/ 1045226 w 1045226"/>
              <a:gd name="connsiteY3" fmla="*/ 226556 h 501701"/>
              <a:gd name="connsiteX4" fmla="*/ 1040464 w 1045226"/>
              <a:gd name="connsiteY4" fmla="*/ 442383 h 501701"/>
              <a:gd name="connsiteX5" fmla="*/ 945428 w 1045226"/>
              <a:gd name="connsiteY5" fmla="*/ 430263 h 501701"/>
              <a:gd name="connsiteX6" fmla="*/ 554618 w 1045226"/>
              <a:gd name="connsiteY6" fmla="*/ 501701 h 501701"/>
              <a:gd name="connsiteX7" fmla="*/ 452438 w 1045226"/>
              <a:gd name="connsiteY7" fmla="*/ 263789 h 501701"/>
              <a:gd name="connsiteX8" fmla="*/ 0 w 1045226"/>
              <a:gd name="connsiteY8" fmla="*/ 62250 h 501701"/>
              <a:gd name="connsiteX0" fmla="*/ 0 w 1047607"/>
              <a:gd name="connsiteY0" fmla="*/ 62250 h 501701"/>
              <a:gd name="connsiteX1" fmla="*/ 295062 w 1047607"/>
              <a:gd name="connsiteY1" fmla="*/ 551 h 501701"/>
              <a:gd name="connsiteX2" fmla="*/ 947809 w 1047607"/>
              <a:gd name="connsiteY2" fmla="*/ 33888 h 501701"/>
              <a:gd name="connsiteX3" fmla="*/ 1045226 w 1047607"/>
              <a:gd name="connsiteY3" fmla="*/ 226556 h 501701"/>
              <a:gd name="connsiteX4" fmla="*/ 1047607 w 1047607"/>
              <a:gd name="connsiteY4" fmla="*/ 318558 h 501701"/>
              <a:gd name="connsiteX5" fmla="*/ 945428 w 1047607"/>
              <a:gd name="connsiteY5" fmla="*/ 430263 h 501701"/>
              <a:gd name="connsiteX6" fmla="*/ 554618 w 1047607"/>
              <a:gd name="connsiteY6" fmla="*/ 501701 h 501701"/>
              <a:gd name="connsiteX7" fmla="*/ 452438 w 1047607"/>
              <a:gd name="connsiteY7" fmla="*/ 263789 h 501701"/>
              <a:gd name="connsiteX8" fmla="*/ 0 w 1047607"/>
              <a:gd name="connsiteY8" fmla="*/ 62250 h 501701"/>
              <a:gd name="connsiteX0" fmla="*/ 0 w 1047607"/>
              <a:gd name="connsiteY0" fmla="*/ 62250 h 430263"/>
              <a:gd name="connsiteX1" fmla="*/ 295062 w 1047607"/>
              <a:gd name="connsiteY1" fmla="*/ 551 h 430263"/>
              <a:gd name="connsiteX2" fmla="*/ 947809 w 1047607"/>
              <a:gd name="connsiteY2" fmla="*/ 33888 h 430263"/>
              <a:gd name="connsiteX3" fmla="*/ 1045226 w 1047607"/>
              <a:gd name="connsiteY3" fmla="*/ 226556 h 430263"/>
              <a:gd name="connsiteX4" fmla="*/ 1047607 w 1047607"/>
              <a:gd name="connsiteY4" fmla="*/ 318558 h 430263"/>
              <a:gd name="connsiteX5" fmla="*/ 945428 w 1047607"/>
              <a:gd name="connsiteY5" fmla="*/ 430263 h 430263"/>
              <a:gd name="connsiteX6" fmla="*/ 609386 w 1047607"/>
              <a:gd name="connsiteY6" fmla="*/ 415976 h 430263"/>
              <a:gd name="connsiteX7" fmla="*/ 452438 w 1047607"/>
              <a:gd name="connsiteY7" fmla="*/ 263789 h 430263"/>
              <a:gd name="connsiteX8" fmla="*/ 0 w 1047607"/>
              <a:gd name="connsiteY8" fmla="*/ 62250 h 430263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52438 w 1047607"/>
              <a:gd name="connsiteY7" fmla="*/ 263789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04813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50191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945428 w 1145242"/>
              <a:gd name="connsiteY5" fmla="*/ 430263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862085 w 1145242"/>
              <a:gd name="connsiteY5" fmla="*/ 425501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82748"/>
              <a:gd name="connsiteY0" fmla="*/ 62304 h 442223"/>
              <a:gd name="connsiteX1" fmla="*/ 295062 w 1182748"/>
              <a:gd name="connsiteY1" fmla="*/ 605 h 442223"/>
              <a:gd name="connsiteX2" fmla="*/ 950191 w 1182748"/>
              <a:gd name="connsiteY2" fmla="*/ 33942 h 442223"/>
              <a:gd name="connsiteX3" fmla="*/ 1173337 w 1182748"/>
              <a:gd name="connsiteY3" fmla="*/ 79931 h 442223"/>
              <a:gd name="connsiteX4" fmla="*/ 1145238 w 1182748"/>
              <a:gd name="connsiteY4" fmla="*/ 228991 h 442223"/>
              <a:gd name="connsiteX5" fmla="*/ 1047607 w 1182748"/>
              <a:gd name="connsiteY5" fmla="*/ 318612 h 442223"/>
              <a:gd name="connsiteX6" fmla="*/ 862085 w 1182748"/>
              <a:gd name="connsiteY6" fmla="*/ 425555 h 442223"/>
              <a:gd name="connsiteX7" fmla="*/ 554617 w 1182748"/>
              <a:gd name="connsiteY7" fmla="*/ 442223 h 442223"/>
              <a:gd name="connsiteX8" fmla="*/ 414338 w 1182748"/>
              <a:gd name="connsiteY8" fmla="*/ 197168 h 442223"/>
              <a:gd name="connsiteX9" fmla="*/ 0 w 1182748"/>
              <a:gd name="connsiteY9" fmla="*/ 62304 h 442223"/>
              <a:gd name="connsiteX0" fmla="*/ 0 w 1173656"/>
              <a:gd name="connsiteY0" fmla="*/ 62304 h 442223"/>
              <a:gd name="connsiteX1" fmla="*/ 295062 w 1173656"/>
              <a:gd name="connsiteY1" fmla="*/ 605 h 442223"/>
              <a:gd name="connsiteX2" fmla="*/ 950191 w 1173656"/>
              <a:gd name="connsiteY2" fmla="*/ 33942 h 442223"/>
              <a:gd name="connsiteX3" fmla="*/ 1173337 w 1173656"/>
              <a:gd name="connsiteY3" fmla="*/ 79931 h 442223"/>
              <a:gd name="connsiteX4" fmla="*/ 1145238 w 1173656"/>
              <a:gd name="connsiteY4" fmla="*/ 228991 h 442223"/>
              <a:gd name="connsiteX5" fmla="*/ 1047607 w 1173656"/>
              <a:gd name="connsiteY5" fmla="*/ 318612 h 442223"/>
              <a:gd name="connsiteX6" fmla="*/ 862085 w 1173656"/>
              <a:gd name="connsiteY6" fmla="*/ 425555 h 442223"/>
              <a:gd name="connsiteX7" fmla="*/ 554617 w 1173656"/>
              <a:gd name="connsiteY7" fmla="*/ 442223 h 442223"/>
              <a:gd name="connsiteX8" fmla="*/ 414338 w 1173656"/>
              <a:gd name="connsiteY8" fmla="*/ 197168 h 442223"/>
              <a:gd name="connsiteX9" fmla="*/ 0 w 1173656"/>
              <a:gd name="connsiteY9" fmla="*/ 62304 h 442223"/>
              <a:gd name="connsiteX0" fmla="*/ 0 w 1173337"/>
              <a:gd name="connsiteY0" fmla="*/ 62304 h 442223"/>
              <a:gd name="connsiteX1" fmla="*/ 295062 w 1173337"/>
              <a:gd name="connsiteY1" fmla="*/ 605 h 442223"/>
              <a:gd name="connsiteX2" fmla="*/ 950191 w 1173337"/>
              <a:gd name="connsiteY2" fmla="*/ 33942 h 442223"/>
              <a:gd name="connsiteX3" fmla="*/ 1173337 w 1173337"/>
              <a:gd name="connsiteY3" fmla="*/ 79931 h 442223"/>
              <a:gd name="connsiteX4" fmla="*/ 1145238 w 1173337"/>
              <a:gd name="connsiteY4" fmla="*/ 228991 h 442223"/>
              <a:gd name="connsiteX5" fmla="*/ 1047607 w 1173337"/>
              <a:gd name="connsiteY5" fmla="*/ 318612 h 442223"/>
              <a:gd name="connsiteX6" fmla="*/ 862085 w 1173337"/>
              <a:gd name="connsiteY6" fmla="*/ 425555 h 442223"/>
              <a:gd name="connsiteX7" fmla="*/ 554617 w 1173337"/>
              <a:gd name="connsiteY7" fmla="*/ 442223 h 442223"/>
              <a:gd name="connsiteX8" fmla="*/ 414338 w 1173337"/>
              <a:gd name="connsiteY8" fmla="*/ 197168 h 442223"/>
              <a:gd name="connsiteX9" fmla="*/ 0 w 1173337"/>
              <a:gd name="connsiteY9" fmla="*/ 62304 h 442223"/>
              <a:gd name="connsiteX0" fmla="*/ 0 w 1190485"/>
              <a:gd name="connsiteY0" fmla="*/ 62304 h 442223"/>
              <a:gd name="connsiteX1" fmla="*/ 295062 w 1190485"/>
              <a:gd name="connsiteY1" fmla="*/ 605 h 442223"/>
              <a:gd name="connsiteX2" fmla="*/ 950191 w 1190485"/>
              <a:gd name="connsiteY2" fmla="*/ 33942 h 442223"/>
              <a:gd name="connsiteX3" fmla="*/ 1173337 w 1190485"/>
              <a:gd name="connsiteY3" fmla="*/ 79931 h 442223"/>
              <a:gd name="connsiteX4" fmla="*/ 1190482 w 1190485"/>
              <a:gd name="connsiteY4" fmla="*/ 267091 h 442223"/>
              <a:gd name="connsiteX5" fmla="*/ 1047607 w 1190485"/>
              <a:gd name="connsiteY5" fmla="*/ 318612 h 442223"/>
              <a:gd name="connsiteX6" fmla="*/ 862085 w 1190485"/>
              <a:gd name="connsiteY6" fmla="*/ 425555 h 442223"/>
              <a:gd name="connsiteX7" fmla="*/ 554617 w 1190485"/>
              <a:gd name="connsiteY7" fmla="*/ 442223 h 442223"/>
              <a:gd name="connsiteX8" fmla="*/ 414338 w 1190485"/>
              <a:gd name="connsiteY8" fmla="*/ 197168 h 442223"/>
              <a:gd name="connsiteX9" fmla="*/ 0 w 1190485"/>
              <a:gd name="connsiteY9" fmla="*/ 62304 h 442223"/>
              <a:gd name="connsiteX0" fmla="*/ 0 w 1190482"/>
              <a:gd name="connsiteY0" fmla="*/ 62304 h 442223"/>
              <a:gd name="connsiteX1" fmla="*/ 295062 w 1190482"/>
              <a:gd name="connsiteY1" fmla="*/ 605 h 442223"/>
              <a:gd name="connsiteX2" fmla="*/ 950191 w 1190482"/>
              <a:gd name="connsiteY2" fmla="*/ 33942 h 442223"/>
              <a:gd name="connsiteX3" fmla="*/ 1173337 w 1190482"/>
              <a:gd name="connsiteY3" fmla="*/ 79931 h 442223"/>
              <a:gd name="connsiteX4" fmla="*/ 1190482 w 1190482"/>
              <a:gd name="connsiteY4" fmla="*/ 267091 h 442223"/>
              <a:gd name="connsiteX5" fmla="*/ 1047607 w 1190482"/>
              <a:gd name="connsiteY5" fmla="*/ 318612 h 442223"/>
              <a:gd name="connsiteX6" fmla="*/ 862085 w 1190482"/>
              <a:gd name="connsiteY6" fmla="*/ 425555 h 442223"/>
              <a:gd name="connsiteX7" fmla="*/ 554617 w 1190482"/>
              <a:gd name="connsiteY7" fmla="*/ 442223 h 442223"/>
              <a:gd name="connsiteX8" fmla="*/ 414338 w 1190482"/>
              <a:gd name="connsiteY8" fmla="*/ 197168 h 442223"/>
              <a:gd name="connsiteX9" fmla="*/ 0 w 1190482"/>
              <a:gd name="connsiteY9" fmla="*/ 62304 h 4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482" h="442223">
                <a:moveTo>
                  <a:pt x="0" y="62304"/>
                </a:moveTo>
                <a:cubicBezTo>
                  <a:pt x="0" y="8502"/>
                  <a:pt x="136697" y="5332"/>
                  <a:pt x="295062" y="605"/>
                </a:cubicBezTo>
                <a:cubicBezTo>
                  <a:pt x="453427" y="-4122"/>
                  <a:pt x="826434" y="19927"/>
                  <a:pt x="950191" y="33942"/>
                </a:cubicBezTo>
                <a:cubicBezTo>
                  <a:pt x="1073948" y="47957"/>
                  <a:pt x="1140829" y="47423"/>
                  <a:pt x="1173337" y="79931"/>
                </a:cubicBezTo>
                <a:cubicBezTo>
                  <a:pt x="1170126" y="143395"/>
                  <a:pt x="1188815" y="228105"/>
                  <a:pt x="1190482" y="267091"/>
                </a:cubicBezTo>
                <a:cubicBezTo>
                  <a:pt x="1141269" y="271564"/>
                  <a:pt x="1046813" y="287945"/>
                  <a:pt x="1047607" y="318612"/>
                </a:cubicBezTo>
                <a:cubicBezTo>
                  <a:pt x="1047607" y="372414"/>
                  <a:pt x="915887" y="425555"/>
                  <a:pt x="862085" y="425555"/>
                </a:cubicBezTo>
                <a:lnTo>
                  <a:pt x="554617" y="442223"/>
                </a:lnTo>
                <a:cubicBezTo>
                  <a:pt x="500815" y="442223"/>
                  <a:pt x="366713" y="320026"/>
                  <a:pt x="414338" y="197168"/>
                </a:cubicBezTo>
                <a:cubicBezTo>
                  <a:pt x="414338" y="67282"/>
                  <a:pt x="0" y="192190"/>
                  <a:pt x="0" y="623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199425" y="230581"/>
            <a:ext cx="6173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MagicSelectScene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１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655778" y="1417782"/>
            <a:ext cx="3431177" cy="496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712945" y="200597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左右ボタンで技を選択</a:t>
            </a:r>
            <a:endParaRPr kumimoji="1" lang="ja-JP" altLang="en-US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8727287" y="263735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で決定　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でキャンセル</a:t>
            </a:r>
            <a:endParaRPr kumimoji="1" lang="ja-JP" altLang="en-US" dirty="0"/>
          </a:p>
        </p:txBody>
      </p:sp>
      <p:grpSp>
        <p:nvGrpSpPr>
          <p:cNvPr id="140" name="グループ化 139"/>
          <p:cNvGrpSpPr/>
          <p:nvPr/>
        </p:nvGrpSpPr>
        <p:grpSpPr>
          <a:xfrm>
            <a:off x="9983687" y="4334539"/>
            <a:ext cx="685557" cy="685557"/>
            <a:chOff x="2467043" y="325834"/>
            <a:chExt cx="685557" cy="685557"/>
          </a:xfrm>
        </p:grpSpPr>
        <p:sp>
          <p:nvSpPr>
            <p:cNvPr id="141" name="円/楕円 140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10591782" y="4908841"/>
            <a:ext cx="685557" cy="685557"/>
            <a:chOff x="2467043" y="325834"/>
            <a:chExt cx="685557" cy="685557"/>
          </a:xfrm>
        </p:grpSpPr>
        <p:sp>
          <p:nvSpPr>
            <p:cNvPr id="181" name="円/楕円 180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9375466" y="4908839"/>
            <a:ext cx="685557" cy="685557"/>
            <a:chOff x="2467043" y="325834"/>
            <a:chExt cx="685557" cy="685557"/>
          </a:xfrm>
        </p:grpSpPr>
        <p:sp>
          <p:nvSpPr>
            <p:cNvPr id="186" name="円/楕円 185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9982832" y="5524553"/>
            <a:ext cx="685557" cy="685557"/>
            <a:chOff x="2467043" y="325834"/>
            <a:chExt cx="685557" cy="685557"/>
          </a:xfrm>
        </p:grpSpPr>
        <p:sp>
          <p:nvSpPr>
            <p:cNvPr id="189" name="円/楕円 188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10781365" y="4590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0174766" y="400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9552558" y="4609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8721941" y="336335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の順で技を設定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8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0375" y="1530994"/>
            <a:ext cx="8028516" cy="4886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8000">
                <a:schemeClr val="accent1">
                  <a:tint val="44500"/>
                  <a:satMod val="160000"/>
                </a:schemeClr>
              </a:gs>
              <a:gs pos="38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8541518" y="2876687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4" name="グループ化 183"/>
          <p:cNvGrpSpPr/>
          <p:nvPr/>
        </p:nvGrpSpPr>
        <p:grpSpPr>
          <a:xfrm>
            <a:off x="8500112" y="2920933"/>
            <a:ext cx="1365607" cy="974685"/>
            <a:chOff x="7037071" y="3068978"/>
            <a:chExt cx="1365607" cy="974685"/>
          </a:xfrm>
        </p:grpSpPr>
        <p:grpSp>
          <p:nvGrpSpPr>
            <p:cNvPr id="176" name="グループ化 175"/>
            <p:cNvGrpSpPr/>
            <p:nvPr/>
          </p:nvGrpSpPr>
          <p:grpSpPr>
            <a:xfrm rot="2022375">
              <a:off x="7905041" y="3068978"/>
              <a:ext cx="497637" cy="974685"/>
              <a:chOff x="1398871" y="5522663"/>
              <a:chExt cx="181414" cy="355321"/>
            </a:xfrm>
          </p:grpSpPr>
          <p:sp>
            <p:nvSpPr>
              <p:cNvPr id="177" name="二等辺三角形 50"/>
              <p:cNvSpPr/>
              <p:nvPr/>
            </p:nvSpPr>
            <p:spPr>
              <a:xfrm>
                <a:off x="1457989" y="5650629"/>
                <a:ext cx="106482" cy="227355"/>
              </a:xfrm>
              <a:custGeom>
                <a:avLst/>
                <a:gdLst>
                  <a:gd name="connsiteX0" fmla="*/ 0 w 259309"/>
                  <a:gd name="connsiteY0" fmla="*/ 338415 h 338415"/>
                  <a:gd name="connsiteX1" fmla="*/ 129655 w 259309"/>
                  <a:gd name="connsiteY1" fmla="*/ 0 h 338415"/>
                  <a:gd name="connsiteX2" fmla="*/ 259309 w 259309"/>
                  <a:gd name="connsiteY2" fmla="*/ 338415 h 338415"/>
                  <a:gd name="connsiteX3" fmla="*/ 0 w 259309"/>
                  <a:gd name="connsiteY3" fmla="*/ 338415 h 338415"/>
                  <a:gd name="connsiteX0" fmla="*/ 0 w 187959"/>
                  <a:gd name="connsiteY0" fmla="*/ 419629 h 419629"/>
                  <a:gd name="connsiteX1" fmla="*/ 58305 w 187959"/>
                  <a:gd name="connsiteY1" fmla="*/ 0 h 419629"/>
                  <a:gd name="connsiteX2" fmla="*/ 187959 w 187959"/>
                  <a:gd name="connsiteY2" fmla="*/ 338415 h 419629"/>
                  <a:gd name="connsiteX3" fmla="*/ 0 w 187959"/>
                  <a:gd name="connsiteY3" fmla="*/ 419629 h 419629"/>
                  <a:gd name="connsiteX0" fmla="*/ 0 w 196535"/>
                  <a:gd name="connsiteY0" fmla="*/ 419629 h 419629"/>
                  <a:gd name="connsiteX1" fmla="*/ 58305 w 196535"/>
                  <a:gd name="connsiteY1" fmla="*/ 0 h 419629"/>
                  <a:gd name="connsiteX2" fmla="*/ 196535 w 196535"/>
                  <a:gd name="connsiteY2" fmla="*/ 304070 h 419629"/>
                  <a:gd name="connsiteX3" fmla="*/ 0 w 196535"/>
                  <a:gd name="connsiteY3" fmla="*/ 419629 h 41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535" h="419629">
                    <a:moveTo>
                      <a:pt x="0" y="419629"/>
                    </a:moveTo>
                    <a:lnTo>
                      <a:pt x="58305" y="0"/>
                    </a:lnTo>
                    <a:lnTo>
                      <a:pt x="196535" y="304070"/>
                    </a:lnTo>
                    <a:lnTo>
                      <a:pt x="0" y="4196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二等辺三角形 178"/>
              <p:cNvSpPr/>
              <p:nvPr/>
            </p:nvSpPr>
            <p:spPr>
              <a:xfrm rot="20248836">
                <a:off x="1428585" y="5522663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179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82" name="直線コネクタ 181"/>
            <p:cNvCxnSpPr/>
            <p:nvPr/>
          </p:nvCxnSpPr>
          <p:spPr>
            <a:xfrm flipH="1">
              <a:off x="7037071" y="3614782"/>
              <a:ext cx="878792" cy="145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正方形/長方形 104"/>
          <p:cNvSpPr/>
          <p:nvPr/>
        </p:nvSpPr>
        <p:spPr>
          <a:xfrm>
            <a:off x="2220766" y="2861626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>
            <a:off x="2333609" y="3097020"/>
            <a:ext cx="990638" cy="990638"/>
            <a:chOff x="907842" y="5304714"/>
            <a:chExt cx="412728" cy="412728"/>
          </a:xfrm>
        </p:grpSpPr>
        <p:grpSp>
          <p:nvGrpSpPr>
            <p:cNvPr id="169" name="グループ化 168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171" name="二等辺三角形 1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二等辺三角形 1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0" name="円/楕円 169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3" name="正方形/長方形 102"/>
          <p:cNvSpPr/>
          <p:nvPr/>
        </p:nvSpPr>
        <p:spPr>
          <a:xfrm>
            <a:off x="3046658" y="2723024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7458864" y="2723024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2846672" y="4469265"/>
            <a:ext cx="685557" cy="685557"/>
            <a:chOff x="2467043" y="325834"/>
            <a:chExt cx="685557" cy="685557"/>
          </a:xfrm>
        </p:grpSpPr>
        <p:sp>
          <p:nvSpPr>
            <p:cNvPr id="85" name="円/楕円 8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3454767" y="5043567"/>
            <a:ext cx="685557" cy="685557"/>
            <a:chOff x="2467043" y="325834"/>
            <a:chExt cx="685557" cy="685557"/>
          </a:xfrm>
        </p:grpSpPr>
        <p:sp>
          <p:nvSpPr>
            <p:cNvPr id="89" name="円/楕円 88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2238451" y="5043565"/>
            <a:ext cx="685557" cy="685557"/>
            <a:chOff x="2467043" y="325834"/>
            <a:chExt cx="685557" cy="685557"/>
          </a:xfrm>
        </p:grpSpPr>
        <p:sp>
          <p:nvSpPr>
            <p:cNvPr id="92" name="円/楕円 91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2845817" y="5659279"/>
            <a:ext cx="685557" cy="685557"/>
            <a:chOff x="2467043" y="325834"/>
            <a:chExt cx="685557" cy="685557"/>
          </a:xfrm>
        </p:grpSpPr>
        <p:sp>
          <p:nvSpPr>
            <p:cNvPr id="95" name="円/楕円 9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039200" y="4627132"/>
            <a:ext cx="304987" cy="341731"/>
            <a:chOff x="1598836" y="4973688"/>
            <a:chExt cx="304987" cy="341731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59" name="フリーフォーム 5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 6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49" name="フリーフォーム 4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 4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5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リーフォーム 5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左矢印 177"/>
          <p:cNvSpPr/>
          <p:nvPr/>
        </p:nvSpPr>
        <p:spPr>
          <a:xfrm>
            <a:off x="2988872" y="5957040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3605515" y="5313251"/>
            <a:ext cx="419820" cy="161689"/>
            <a:chOff x="6923424" y="4697683"/>
            <a:chExt cx="1438623" cy="500987"/>
          </a:xfrm>
        </p:grpSpPr>
        <p:sp>
          <p:nvSpPr>
            <p:cNvPr id="77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2374864" y="5187731"/>
            <a:ext cx="412728" cy="412728"/>
            <a:chOff x="907842" y="5304714"/>
            <a:chExt cx="412728" cy="412728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71" name="二等辺三角形 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円/楕円 68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4725263" y="2568521"/>
            <a:ext cx="2928791" cy="2370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4575026" y="4700831"/>
            <a:ext cx="3308613" cy="1696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C00000"/>
                </a:solidFill>
              </a:rPr>
              <a:t>着弾すると爆発する、炎の弾丸を発射する。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C00000"/>
                </a:solidFill>
              </a:rPr>
              <a:t>威力</a:t>
            </a:r>
            <a:r>
              <a:rPr kumimoji="1" lang="ja-JP" altLang="en-US" sz="1200" dirty="0" smtClean="0">
                <a:solidFill>
                  <a:srgbClr val="C00000"/>
                </a:solidFill>
              </a:rPr>
              <a:t>は低いが、発射間隔が短い。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endParaRPr kumimoji="1" lang="en-US" altLang="ja-JP" sz="1400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C00000"/>
                </a:solidFill>
              </a:rPr>
              <a:t>系統：ソーサリー、ネクロマンサー</a:t>
            </a:r>
            <a:endParaRPr kumimoji="1" lang="en-US" altLang="ja-JP" sz="1400" dirty="0" smtClean="0">
              <a:solidFill>
                <a:srgbClr val="C00000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C00000"/>
                </a:solidFill>
              </a:rPr>
              <a:t>MP:20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　クールタイム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:1.00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秒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grpSp>
        <p:nvGrpSpPr>
          <p:cNvPr id="100" name="グループ化 99"/>
          <p:cNvGrpSpPr/>
          <p:nvPr/>
        </p:nvGrpSpPr>
        <p:grpSpPr>
          <a:xfrm rot="329296">
            <a:off x="4920480" y="3172265"/>
            <a:ext cx="2614739" cy="845567"/>
            <a:chOff x="6923424" y="4697683"/>
            <a:chExt cx="1438623" cy="500987"/>
          </a:xfrm>
        </p:grpSpPr>
        <p:sp>
          <p:nvSpPr>
            <p:cNvPr id="101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二等辺三角形 106"/>
          <p:cNvSpPr/>
          <p:nvPr/>
        </p:nvSpPr>
        <p:spPr>
          <a:xfrm rot="5400000">
            <a:off x="7515957" y="3288787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二等辺三角形 107"/>
          <p:cNvSpPr/>
          <p:nvPr/>
        </p:nvSpPr>
        <p:spPr>
          <a:xfrm rot="16200000">
            <a:off x="4384012" y="3287446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" name="グループ化 164"/>
          <p:cNvGrpSpPr/>
          <p:nvPr/>
        </p:nvGrpSpPr>
        <p:grpSpPr>
          <a:xfrm>
            <a:off x="3462742" y="2829538"/>
            <a:ext cx="1146985" cy="1437496"/>
            <a:chOff x="2100997" y="62202"/>
            <a:chExt cx="5022107" cy="6294120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2100997" y="62202"/>
              <a:ext cx="5021580" cy="6294120"/>
              <a:chOff x="2179320" y="30480"/>
              <a:chExt cx="5021580" cy="6294120"/>
            </a:xfrm>
          </p:grpSpPr>
          <p:sp>
            <p:nvSpPr>
              <p:cNvPr id="144" name="フリーフォーム 14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フリーフォーム 14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フリーフォーム 14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フリーフォーム 14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フリーフォーム 14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リーフォーム 14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フリーフォーム 14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フリーフォーム 15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フリーフォーム 15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フリーフォーム 15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2101524" y="62202"/>
              <a:ext cx="5021580" cy="6294120"/>
              <a:chOff x="2179320" y="30480"/>
              <a:chExt cx="5021580" cy="6294120"/>
            </a:xfrm>
          </p:grpSpPr>
          <p:sp>
            <p:nvSpPr>
              <p:cNvPr id="155" name="フリーフォーム 154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フリーフォーム 155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フリーフォーム 156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リーフォーム 157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リーフォーム 158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フリーフォーム 160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フリーフォーム 161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リーフォーム 162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リーフォーム 163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6" name="左矢印 177"/>
          <p:cNvSpPr/>
          <p:nvPr/>
        </p:nvSpPr>
        <p:spPr>
          <a:xfrm>
            <a:off x="7956936" y="3357721"/>
            <a:ext cx="1187144" cy="275057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8165294" y="3599473"/>
            <a:ext cx="1870248" cy="2748532"/>
            <a:chOff x="3036768" y="252025"/>
            <a:chExt cx="3784364" cy="5561533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036768" y="1755207"/>
              <a:ext cx="3641698" cy="4058351"/>
              <a:chOff x="3036768" y="1755207"/>
              <a:chExt cx="3641698" cy="4058351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4658187" y="2170312"/>
                <a:ext cx="2020279" cy="3643246"/>
                <a:chOff x="4838486" y="2231851"/>
                <a:chExt cx="1659681" cy="2581375"/>
              </a:xfrm>
            </p:grpSpPr>
            <p:sp>
              <p:nvSpPr>
                <p:cNvPr id="30" name="角丸四角形 23"/>
                <p:cNvSpPr/>
                <p:nvPr/>
              </p:nvSpPr>
              <p:spPr>
                <a:xfrm>
                  <a:off x="4838486" y="2231851"/>
                  <a:ext cx="1659681" cy="2581375"/>
                </a:xfrm>
                <a:custGeom>
                  <a:avLst/>
                  <a:gdLst>
                    <a:gd name="connsiteX0" fmla="*/ 0 w 1908517"/>
                    <a:gd name="connsiteY0" fmla="*/ 318093 h 2889351"/>
                    <a:gd name="connsiteX1" fmla="*/ 318093 w 1908517"/>
                    <a:gd name="connsiteY1" fmla="*/ 0 h 2889351"/>
                    <a:gd name="connsiteX2" fmla="*/ 1590424 w 1908517"/>
                    <a:gd name="connsiteY2" fmla="*/ 0 h 2889351"/>
                    <a:gd name="connsiteX3" fmla="*/ 1908517 w 1908517"/>
                    <a:gd name="connsiteY3" fmla="*/ 318093 h 2889351"/>
                    <a:gd name="connsiteX4" fmla="*/ 1908517 w 1908517"/>
                    <a:gd name="connsiteY4" fmla="*/ 2571258 h 2889351"/>
                    <a:gd name="connsiteX5" fmla="*/ 1590424 w 1908517"/>
                    <a:gd name="connsiteY5" fmla="*/ 2889351 h 2889351"/>
                    <a:gd name="connsiteX6" fmla="*/ 318093 w 1908517"/>
                    <a:gd name="connsiteY6" fmla="*/ 2889351 h 2889351"/>
                    <a:gd name="connsiteX7" fmla="*/ 0 w 1908517"/>
                    <a:gd name="connsiteY7" fmla="*/ 2571258 h 2889351"/>
                    <a:gd name="connsiteX8" fmla="*/ 0 w 1908517"/>
                    <a:gd name="connsiteY8" fmla="*/ 318093 h 2889351"/>
                    <a:gd name="connsiteX0" fmla="*/ 0 w 1908517"/>
                    <a:gd name="connsiteY0" fmla="*/ 406993 h 2978251"/>
                    <a:gd name="connsiteX1" fmla="*/ 591143 w 1908517"/>
                    <a:gd name="connsiteY1" fmla="*/ 0 h 2978251"/>
                    <a:gd name="connsiteX2" fmla="*/ 1590424 w 1908517"/>
                    <a:gd name="connsiteY2" fmla="*/ 88900 h 2978251"/>
                    <a:gd name="connsiteX3" fmla="*/ 1908517 w 1908517"/>
                    <a:gd name="connsiteY3" fmla="*/ 40699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0 w 1908517"/>
                    <a:gd name="connsiteY8" fmla="*/ 406993 h 29782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908517 w 1908517"/>
                    <a:gd name="connsiteY3" fmla="*/ 43239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349124 w 1908517"/>
                    <a:gd name="connsiteY2" fmla="*/ 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285624 w 1908517"/>
                    <a:gd name="connsiteY2" fmla="*/ 635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645329"/>
                    <a:gd name="connsiteY0" fmla="*/ 451443 h 2978251"/>
                    <a:gd name="connsiteX1" fmla="*/ 591143 w 1645329"/>
                    <a:gd name="connsiteY1" fmla="*/ 0 h 2978251"/>
                    <a:gd name="connsiteX2" fmla="*/ 1285624 w 1645329"/>
                    <a:gd name="connsiteY2" fmla="*/ 6350 h 2978251"/>
                    <a:gd name="connsiteX3" fmla="*/ 1578317 w 1645329"/>
                    <a:gd name="connsiteY3" fmla="*/ 514943 h 2978251"/>
                    <a:gd name="connsiteX4" fmla="*/ 1464017 w 1645329"/>
                    <a:gd name="connsiteY4" fmla="*/ 1536208 h 2978251"/>
                    <a:gd name="connsiteX5" fmla="*/ 1590424 w 1645329"/>
                    <a:gd name="connsiteY5" fmla="*/ 2978251 h 2978251"/>
                    <a:gd name="connsiteX6" fmla="*/ 318093 w 1645329"/>
                    <a:gd name="connsiteY6" fmla="*/ 2978251 h 2978251"/>
                    <a:gd name="connsiteX7" fmla="*/ 0 w 1645329"/>
                    <a:gd name="connsiteY7" fmla="*/ 2660158 h 2978251"/>
                    <a:gd name="connsiteX8" fmla="*/ 330200 w 1645329"/>
                    <a:gd name="connsiteY8" fmla="*/ 451443 h 2978251"/>
                    <a:gd name="connsiteX0" fmla="*/ 330200 w 1580755"/>
                    <a:gd name="connsiteY0" fmla="*/ 451443 h 2978251"/>
                    <a:gd name="connsiteX1" fmla="*/ 591143 w 1580755"/>
                    <a:gd name="connsiteY1" fmla="*/ 0 h 2978251"/>
                    <a:gd name="connsiteX2" fmla="*/ 1285624 w 1580755"/>
                    <a:gd name="connsiteY2" fmla="*/ 6350 h 2978251"/>
                    <a:gd name="connsiteX3" fmla="*/ 1578317 w 1580755"/>
                    <a:gd name="connsiteY3" fmla="*/ 514943 h 2978251"/>
                    <a:gd name="connsiteX4" fmla="*/ 1464017 w 1580755"/>
                    <a:gd name="connsiteY4" fmla="*/ 1536208 h 2978251"/>
                    <a:gd name="connsiteX5" fmla="*/ 1164974 w 1580755"/>
                    <a:gd name="connsiteY5" fmla="*/ 1797151 h 2978251"/>
                    <a:gd name="connsiteX6" fmla="*/ 318093 w 1580755"/>
                    <a:gd name="connsiteY6" fmla="*/ 2978251 h 2978251"/>
                    <a:gd name="connsiteX7" fmla="*/ 0 w 1580755"/>
                    <a:gd name="connsiteY7" fmla="*/ 2660158 h 2978251"/>
                    <a:gd name="connsiteX8" fmla="*/ 330200 w 1580755"/>
                    <a:gd name="connsiteY8" fmla="*/ 451443 h 2978251"/>
                    <a:gd name="connsiteX0" fmla="*/ 330200 w 1580755"/>
                    <a:gd name="connsiteY0" fmla="*/ 451443 h 2681089"/>
                    <a:gd name="connsiteX1" fmla="*/ 591143 w 1580755"/>
                    <a:gd name="connsiteY1" fmla="*/ 0 h 2681089"/>
                    <a:gd name="connsiteX2" fmla="*/ 1285624 w 1580755"/>
                    <a:gd name="connsiteY2" fmla="*/ 6350 h 2681089"/>
                    <a:gd name="connsiteX3" fmla="*/ 1578317 w 1580755"/>
                    <a:gd name="connsiteY3" fmla="*/ 514943 h 2681089"/>
                    <a:gd name="connsiteX4" fmla="*/ 1464017 w 1580755"/>
                    <a:gd name="connsiteY4" fmla="*/ 1536208 h 2681089"/>
                    <a:gd name="connsiteX5" fmla="*/ 1164974 w 1580755"/>
                    <a:gd name="connsiteY5" fmla="*/ 1797151 h 2681089"/>
                    <a:gd name="connsiteX6" fmla="*/ 699093 w 1580755"/>
                    <a:gd name="connsiteY6" fmla="*/ 1847951 h 2681089"/>
                    <a:gd name="connsiteX7" fmla="*/ 0 w 1580755"/>
                    <a:gd name="connsiteY7" fmla="*/ 2660158 h 2681089"/>
                    <a:gd name="connsiteX8" fmla="*/ 330200 w 1580755"/>
                    <a:gd name="connsiteY8" fmla="*/ 451443 h 2681089"/>
                    <a:gd name="connsiteX0" fmla="*/ 2765 w 1253320"/>
                    <a:gd name="connsiteY0" fmla="*/ 451443 h 1847951"/>
                    <a:gd name="connsiteX1" fmla="*/ 263708 w 1253320"/>
                    <a:gd name="connsiteY1" fmla="*/ 0 h 1847951"/>
                    <a:gd name="connsiteX2" fmla="*/ 958189 w 1253320"/>
                    <a:gd name="connsiteY2" fmla="*/ 6350 h 1847951"/>
                    <a:gd name="connsiteX3" fmla="*/ 1250882 w 1253320"/>
                    <a:gd name="connsiteY3" fmla="*/ 514943 h 1847951"/>
                    <a:gd name="connsiteX4" fmla="*/ 1136582 w 1253320"/>
                    <a:gd name="connsiteY4" fmla="*/ 1536208 h 1847951"/>
                    <a:gd name="connsiteX5" fmla="*/ 837539 w 1253320"/>
                    <a:gd name="connsiteY5" fmla="*/ 1797151 h 1847951"/>
                    <a:gd name="connsiteX6" fmla="*/ 371658 w 1253320"/>
                    <a:gd name="connsiteY6" fmla="*/ 1847951 h 1847951"/>
                    <a:gd name="connsiteX7" fmla="*/ 85315 w 1253320"/>
                    <a:gd name="connsiteY7" fmla="*/ 1282208 h 1847951"/>
                    <a:gd name="connsiteX8" fmla="*/ 2765 w 1253320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48877"/>
                    <a:gd name="connsiteY0" fmla="*/ 451443 h 1847951"/>
                    <a:gd name="connsiteX1" fmla="*/ 260944 w 1248877"/>
                    <a:gd name="connsiteY1" fmla="*/ 0 h 1847951"/>
                    <a:gd name="connsiteX2" fmla="*/ 955425 w 1248877"/>
                    <a:gd name="connsiteY2" fmla="*/ 6350 h 1847951"/>
                    <a:gd name="connsiteX3" fmla="*/ 1248118 w 1248877"/>
                    <a:gd name="connsiteY3" fmla="*/ 514943 h 1847951"/>
                    <a:gd name="connsiteX4" fmla="*/ 1063968 w 1248877"/>
                    <a:gd name="connsiteY4" fmla="*/ 1110758 h 1847951"/>
                    <a:gd name="connsiteX5" fmla="*/ 834775 w 1248877"/>
                    <a:gd name="connsiteY5" fmla="*/ 1797151 h 1847951"/>
                    <a:gd name="connsiteX6" fmla="*/ 368894 w 1248877"/>
                    <a:gd name="connsiteY6" fmla="*/ 1847951 h 1847951"/>
                    <a:gd name="connsiteX7" fmla="*/ 260351 w 1248877"/>
                    <a:gd name="connsiteY7" fmla="*/ 1053608 h 1847951"/>
                    <a:gd name="connsiteX8" fmla="*/ 1 w 1248877"/>
                    <a:gd name="connsiteY8" fmla="*/ 451443 h 1847951"/>
                    <a:gd name="connsiteX0" fmla="*/ 1 w 1250204"/>
                    <a:gd name="connsiteY0" fmla="*/ 451443 h 1847951"/>
                    <a:gd name="connsiteX1" fmla="*/ 260944 w 1250204"/>
                    <a:gd name="connsiteY1" fmla="*/ 0 h 1847951"/>
                    <a:gd name="connsiteX2" fmla="*/ 955425 w 1250204"/>
                    <a:gd name="connsiteY2" fmla="*/ 6350 h 1847951"/>
                    <a:gd name="connsiteX3" fmla="*/ 1248118 w 1250204"/>
                    <a:gd name="connsiteY3" fmla="*/ 514943 h 1847951"/>
                    <a:gd name="connsiteX4" fmla="*/ 1063968 w 1250204"/>
                    <a:gd name="connsiteY4" fmla="*/ 1110758 h 1847951"/>
                    <a:gd name="connsiteX5" fmla="*/ 834775 w 1250204"/>
                    <a:gd name="connsiteY5" fmla="*/ 1797151 h 1847951"/>
                    <a:gd name="connsiteX6" fmla="*/ 368894 w 1250204"/>
                    <a:gd name="connsiteY6" fmla="*/ 1847951 h 1847951"/>
                    <a:gd name="connsiteX7" fmla="*/ 260351 w 1250204"/>
                    <a:gd name="connsiteY7" fmla="*/ 1053608 h 1847951"/>
                    <a:gd name="connsiteX8" fmla="*/ 1 w 1250204"/>
                    <a:gd name="connsiteY8" fmla="*/ 451443 h 1847951"/>
                    <a:gd name="connsiteX0" fmla="*/ 1 w 1249263"/>
                    <a:gd name="connsiteY0" fmla="*/ 451443 h 1847951"/>
                    <a:gd name="connsiteX1" fmla="*/ 260944 w 1249263"/>
                    <a:gd name="connsiteY1" fmla="*/ 0 h 1847951"/>
                    <a:gd name="connsiteX2" fmla="*/ 955425 w 1249263"/>
                    <a:gd name="connsiteY2" fmla="*/ 6350 h 1847951"/>
                    <a:gd name="connsiteX3" fmla="*/ 1248118 w 1249263"/>
                    <a:gd name="connsiteY3" fmla="*/ 514943 h 1847951"/>
                    <a:gd name="connsiteX4" fmla="*/ 1063968 w 1249263"/>
                    <a:gd name="connsiteY4" fmla="*/ 1110758 h 1847951"/>
                    <a:gd name="connsiteX5" fmla="*/ 834775 w 1249263"/>
                    <a:gd name="connsiteY5" fmla="*/ 1797151 h 1847951"/>
                    <a:gd name="connsiteX6" fmla="*/ 368894 w 1249263"/>
                    <a:gd name="connsiteY6" fmla="*/ 1847951 h 1847951"/>
                    <a:gd name="connsiteX7" fmla="*/ 260351 w 1249263"/>
                    <a:gd name="connsiteY7" fmla="*/ 1053608 h 1847951"/>
                    <a:gd name="connsiteX8" fmla="*/ 1 w 1249263"/>
                    <a:gd name="connsiteY8" fmla="*/ 451443 h 1847951"/>
                    <a:gd name="connsiteX0" fmla="*/ 1 w 1253521"/>
                    <a:gd name="connsiteY0" fmla="*/ 451443 h 1847951"/>
                    <a:gd name="connsiteX1" fmla="*/ 260944 w 1253521"/>
                    <a:gd name="connsiteY1" fmla="*/ 0 h 1847951"/>
                    <a:gd name="connsiteX2" fmla="*/ 955425 w 1253521"/>
                    <a:gd name="connsiteY2" fmla="*/ 6350 h 1847951"/>
                    <a:gd name="connsiteX3" fmla="*/ 1248118 w 1253521"/>
                    <a:gd name="connsiteY3" fmla="*/ 514943 h 1847951"/>
                    <a:gd name="connsiteX4" fmla="*/ 1152868 w 1253521"/>
                    <a:gd name="connsiteY4" fmla="*/ 1059958 h 1847951"/>
                    <a:gd name="connsiteX5" fmla="*/ 834775 w 1253521"/>
                    <a:gd name="connsiteY5" fmla="*/ 1797151 h 1847951"/>
                    <a:gd name="connsiteX6" fmla="*/ 368894 w 1253521"/>
                    <a:gd name="connsiteY6" fmla="*/ 1847951 h 1847951"/>
                    <a:gd name="connsiteX7" fmla="*/ 260351 w 1253521"/>
                    <a:gd name="connsiteY7" fmla="*/ 1053608 h 1847951"/>
                    <a:gd name="connsiteX8" fmla="*/ 1 w 1253521"/>
                    <a:gd name="connsiteY8" fmla="*/ 451443 h 1847951"/>
                    <a:gd name="connsiteX0" fmla="*/ 1 w 1248128"/>
                    <a:gd name="connsiteY0" fmla="*/ 451443 h 1847951"/>
                    <a:gd name="connsiteX1" fmla="*/ 260944 w 1248128"/>
                    <a:gd name="connsiteY1" fmla="*/ 0 h 1847951"/>
                    <a:gd name="connsiteX2" fmla="*/ 955425 w 1248128"/>
                    <a:gd name="connsiteY2" fmla="*/ 6350 h 1847951"/>
                    <a:gd name="connsiteX3" fmla="*/ 1248118 w 1248128"/>
                    <a:gd name="connsiteY3" fmla="*/ 514943 h 1847951"/>
                    <a:gd name="connsiteX4" fmla="*/ 1152868 w 1248128"/>
                    <a:gd name="connsiteY4" fmla="*/ 1059958 h 1847951"/>
                    <a:gd name="connsiteX5" fmla="*/ 834775 w 1248128"/>
                    <a:gd name="connsiteY5" fmla="*/ 1797151 h 1847951"/>
                    <a:gd name="connsiteX6" fmla="*/ 368894 w 1248128"/>
                    <a:gd name="connsiteY6" fmla="*/ 1847951 h 1847951"/>
                    <a:gd name="connsiteX7" fmla="*/ 260351 w 1248128"/>
                    <a:gd name="connsiteY7" fmla="*/ 1053608 h 1847951"/>
                    <a:gd name="connsiteX8" fmla="*/ 1 w 1248128"/>
                    <a:gd name="connsiteY8" fmla="*/ 451443 h 1847951"/>
                    <a:gd name="connsiteX0" fmla="*/ 28609 w 1276736"/>
                    <a:gd name="connsiteY0" fmla="*/ 451443 h 1847951"/>
                    <a:gd name="connsiteX1" fmla="*/ 289552 w 1276736"/>
                    <a:gd name="connsiteY1" fmla="*/ 0 h 1847951"/>
                    <a:gd name="connsiteX2" fmla="*/ 984033 w 1276736"/>
                    <a:gd name="connsiteY2" fmla="*/ 6350 h 1847951"/>
                    <a:gd name="connsiteX3" fmla="*/ 1276726 w 1276736"/>
                    <a:gd name="connsiteY3" fmla="*/ 514943 h 1847951"/>
                    <a:gd name="connsiteX4" fmla="*/ 1181476 w 1276736"/>
                    <a:gd name="connsiteY4" fmla="*/ 1059958 h 1847951"/>
                    <a:gd name="connsiteX5" fmla="*/ 863383 w 1276736"/>
                    <a:gd name="connsiteY5" fmla="*/ 1797151 h 1847951"/>
                    <a:gd name="connsiteX6" fmla="*/ 397502 w 1276736"/>
                    <a:gd name="connsiteY6" fmla="*/ 1847951 h 1847951"/>
                    <a:gd name="connsiteX7" fmla="*/ 142909 w 1276736"/>
                    <a:gd name="connsiteY7" fmla="*/ 996458 h 1847951"/>
                    <a:gd name="connsiteX8" fmla="*/ 28609 w 1276736"/>
                    <a:gd name="connsiteY8" fmla="*/ 451443 h 1847951"/>
                    <a:gd name="connsiteX0" fmla="*/ 2723 w 1250850"/>
                    <a:gd name="connsiteY0" fmla="*/ 451443 h 1847951"/>
                    <a:gd name="connsiteX1" fmla="*/ 263666 w 1250850"/>
                    <a:gd name="connsiteY1" fmla="*/ 0 h 1847951"/>
                    <a:gd name="connsiteX2" fmla="*/ 958147 w 1250850"/>
                    <a:gd name="connsiteY2" fmla="*/ 6350 h 1847951"/>
                    <a:gd name="connsiteX3" fmla="*/ 1250840 w 1250850"/>
                    <a:gd name="connsiteY3" fmla="*/ 514943 h 1847951"/>
                    <a:gd name="connsiteX4" fmla="*/ 1155590 w 1250850"/>
                    <a:gd name="connsiteY4" fmla="*/ 1059958 h 1847951"/>
                    <a:gd name="connsiteX5" fmla="*/ 837497 w 1250850"/>
                    <a:gd name="connsiteY5" fmla="*/ 1797151 h 1847951"/>
                    <a:gd name="connsiteX6" fmla="*/ 371616 w 1250850"/>
                    <a:gd name="connsiteY6" fmla="*/ 1847951 h 1847951"/>
                    <a:gd name="connsiteX7" fmla="*/ 117023 w 1250850"/>
                    <a:gd name="connsiteY7" fmla="*/ 996458 h 1847951"/>
                    <a:gd name="connsiteX8" fmla="*/ 2723 w 1250850"/>
                    <a:gd name="connsiteY8" fmla="*/ 451443 h 1847951"/>
                    <a:gd name="connsiteX0" fmla="*/ 2828 w 1250955"/>
                    <a:gd name="connsiteY0" fmla="*/ 451443 h 1847951"/>
                    <a:gd name="connsiteX1" fmla="*/ 263771 w 1250955"/>
                    <a:gd name="connsiteY1" fmla="*/ 0 h 1847951"/>
                    <a:gd name="connsiteX2" fmla="*/ 958252 w 1250955"/>
                    <a:gd name="connsiteY2" fmla="*/ 6350 h 1847951"/>
                    <a:gd name="connsiteX3" fmla="*/ 1250945 w 1250955"/>
                    <a:gd name="connsiteY3" fmla="*/ 514943 h 1847951"/>
                    <a:gd name="connsiteX4" fmla="*/ 1155695 w 1250955"/>
                    <a:gd name="connsiteY4" fmla="*/ 1059958 h 1847951"/>
                    <a:gd name="connsiteX5" fmla="*/ 837602 w 1250955"/>
                    <a:gd name="connsiteY5" fmla="*/ 1797151 h 1847951"/>
                    <a:gd name="connsiteX6" fmla="*/ 371721 w 1250955"/>
                    <a:gd name="connsiteY6" fmla="*/ 1847951 h 1847951"/>
                    <a:gd name="connsiteX7" fmla="*/ 117128 w 1250955"/>
                    <a:gd name="connsiteY7" fmla="*/ 996458 h 1847951"/>
                    <a:gd name="connsiteX8" fmla="*/ 2828 w 1250955"/>
                    <a:gd name="connsiteY8" fmla="*/ 451443 h 1847951"/>
                    <a:gd name="connsiteX0" fmla="*/ 2839 w 1250966"/>
                    <a:gd name="connsiteY0" fmla="*/ 451443 h 1847951"/>
                    <a:gd name="connsiteX1" fmla="*/ 263782 w 1250966"/>
                    <a:gd name="connsiteY1" fmla="*/ 0 h 1847951"/>
                    <a:gd name="connsiteX2" fmla="*/ 958263 w 1250966"/>
                    <a:gd name="connsiteY2" fmla="*/ 6350 h 1847951"/>
                    <a:gd name="connsiteX3" fmla="*/ 1250956 w 1250966"/>
                    <a:gd name="connsiteY3" fmla="*/ 514943 h 1847951"/>
                    <a:gd name="connsiteX4" fmla="*/ 1155706 w 1250966"/>
                    <a:gd name="connsiteY4" fmla="*/ 1059958 h 1847951"/>
                    <a:gd name="connsiteX5" fmla="*/ 837613 w 1250966"/>
                    <a:gd name="connsiteY5" fmla="*/ 1797151 h 1847951"/>
                    <a:gd name="connsiteX6" fmla="*/ 371732 w 1250966"/>
                    <a:gd name="connsiteY6" fmla="*/ 1847951 h 1847951"/>
                    <a:gd name="connsiteX7" fmla="*/ 117139 w 1250966"/>
                    <a:gd name="connsiteY7" fmla="*/ 996458 h 1847951"/>
                    <a:gd name="connsiteX8" fmla="*/ 2839 w 1250966"/>
                    <a:gd name="connsiteY8" fmla="*/ 451443 h 1847951"/>
                    <a:gd name="connsiteX0" fmla="*/ 2839 w 1256892"/>
                    <a:gd name="connsiteY0" fmla="*/ 451443 h 1847951"/>
                    <a:gd name="connsiteX1" fmla="*/ 263782 w 1256892"/>
                    <a:gd name="connsiteY1" fmla="*/ 0 h 1847951"/>
                    <a:gd name="connsiteX2" fmla="*/ 958263 w 1256892"/>
                    <a:gd name="connsiteY2" fmla="*/ 6350 h 1847951"/>
                    <a:gd name="connsiteX3" fmla="*/ 1250956 w 1256892"/>
                    <a:gd name="connsiteY3" fmla="*/ 514943 h 1847951"/>
                    <a:gd name="connsiteX4" fmla="*/ 1162056 w 1256892"/>
                    <a:gd name="connsiteY4" fmla="*/ 1002808 h 1847951"/>
                    <a:gd name="connsiteX5" fmla="*/ 837613 w 1256892"/>
                    <a:gd name="connsiteY5" fmla="*/ 1797151 h 1847951"/>
                    <a:gd name="connsiteX6" fmla="*/ 371732 w 1256892"/>
                    <a:gd name="connsiteY6" fmla="*/ 1847951 h 1847951"/>
                    <a:gd name="connsiteX7" fmla="*/ 117139 w 1256892"/>
                    <a:gd name="connsiteY7" fmla="*/ 996458 h 1847951"/>
                    <a:gd name="connsiteX8" fmla="*/ 2839 w 1256892"/>
                    <a:gd name="connsiteY8" fmla="*/ 451443 h 1847951"/>
                    <a:gd name="connsiteX0" fmla="*/ 2839 w 1258061"/>
                    <a:gd name="connsiteY0" fmla="*/ 451443 h 1847951"/>
                    <a:gd name="connsiteX1" fmla="*/ 263782 w 1258061"/>
                    <a:gd name="connsiteY1" fmla="*/ 0 h 1847951"/>
                    <a:gd name="connsiteX2" fmla="*/ 958263 w 1258061"/>
                    <a:gd name="connsiteY2" fmla="*/ 6350 h 1847951"/>
                    <a:gd name="connsiteX3" fmla="*/ 1250956 w 1258061"/>
                    <a:gd name="connsiteY3" fmla="*/ 514943 h 1847951"/>
                    <a:gd name="connsiteX4" fmla="*/ 1162056 w 1258061"/>
                    <a:gd name="connsiteY4" fmla="*/ 1002808 h 1847951"/>
                    <a:gd name="connsiteX5" fmla="*/ 837613 w 1258061"/>
                    <a:gd name="connsiteY5" fmla="*/ 1797151 h 1847951"/>
                    <a:gd name="connsiteX6" fmla="*/ 371732 w 1258061"/>
                    <a:gd name="connsiteY6" fmla="*/ 1847951 h 1847951"/>
                    <a:gd name="connsiteX7" fmla="*/ 117139 w 1258061"/>
                    <a:gd name="connsiteY7" fmla="*/ 996458 h 1847951"/>
                    <a:gd name="connsiteX8" fmla="*/ 2839 w 1258061"/>
                    <a:gd name="connsiteY8" fmla="*/ 451443 h 1847951"/>
                    <a:gd name="connsiteX0" fmla="*/ 2839 w 1262543"/>
                    <a:gd name="connsiteY0" fmla="*/ 451443 h 1847951"/>
                    <a:gd name="connsiteX1" fmla="*/ 263782 w 1262543"/>
                    <a:gd name="connsiteY1" fmla="*/ 0 h 1847951"/>
                    <a:gd name="connsiteX2" fmla="*/ 958263 w 1262543"/>
                    <a:gd name="connsiteY2" fmla="*/ 6350 h 1847951"/>
                    <a:gd name="connsiteX3" fmla="*/ 1250956 w 1262543"/>
                    <a:gd name="connsiteY3" fmla="*/ 514943 h 1847951"/>
                    <a:gd name="connsiteX4" fmla="*/ 1193806 w 1262543"/>
                    <a:gd name="connsiteY4" fmla="*/ 1002808 h 1847951"/>
                    <a:gd name="connsiteX5" fmla="*/ 837613 w 1262543"/>
                    <a:gd name="connsiteY5" fmla="*/ 1797151 h 1847951"/>
                    <a:gd name="connsiteX6" fmla="*/ 371732 w 1262543"/>
                    <a:gd name="connsiteY6" fmla="*/ 1847951 h 1847951"/>
                    <a:gd name="connsiteX7" fmla="*/ 117139 w 1262543"/>
                    <a:gd name="connsiteY7" fmla="*/ 996458 h 1847951"/>
                    <a:gd name="connsiteX8" fmla="*/ 2839 w 1262543"/>
                    <a:gd name="connsiteY8" fmla="*/ 451443 h 1847951"/>
                    <a:gd name="connsiteX0" fmla="*/ 7417 w 1267121"/>
                    <a:gd name="connsiteY0" fmla="*/ 451443 h 1847951"/>
                    <a:gd name="connsiteX1" fmla="*/ 268360 w 1267121"/>
                    <a:gd name="connsiteY1" fmla="*/ 0 h 1847951"/>
                    <a:gd name="connsiteX2" fmla="*/ 962841 w 1267121"/>
                    <a:gd name="connsiteY2" fmla="*/ 6350 h 1847951"/>
                    <a:gd name="connsiteX3" fmla="*/ 1255534 w 1267121"/>
                    <a:gd name="connsiteY3" fmla="*/ 514943 h 1847951"/>
                    <a:gd name="connsiteX4" fmla="*/ 1198384 w 1267121"/>
                    <a:gd name="connsiteY4" fmla="*/ 1002808 h 1847951"/>
                    <a:gd name="connsiteX5" fmla="*/ 842191 w 1267121"/>
                    <a:gd name="connsiteY5" fmla="*/ 1797151 h 1847951"/>
                    <a:gd name="connsiteX6" fmla="*/ 376310 w 1267121"/>
                    <a:gd name="connsiteY6" fmla="*/ 1847951 h 1847951"/>
                    <a:gd name="connsiteX7" fmla="*/ 64567 w 1267121"/>
                    <a:gd name="connsiteY7" fmla="*/ 1009158 h 1847951"/>
                    <a:gd name="connsiteX8" fmla="*/ 7417 w 1267121"/>
                    <a:gd name="connsiteY8" fmla="*/ 451443 h 1847951"/>
                    <a:gd name="connsiteX0" fmla="*/ 65043 w 1324747"/>
                    <a:gd name="connsiteY0" fmla="*/ 451443 h 2565501"/>
                    <a:gd name="connsiteX1" fmla="*/ 325986 w 1324747"/>
                    <a:gd name="connsiteY1" fmla="*/ 0 h 2565501"/>
                    <a:gd name="connsiteX2" fmla="*/ 1020467 w 1324747"/>
                    <a:gd name="connsiteY2" fmla="*/ 6350 h 2565501"/>
                    <a:gd name="connsiteX3" fmla="*/ 1313160 w 1324747"/>
                    <a:gd name="connsiteY3" fmla="*/ 514943 h 2565501"/>
                    <a:gd name="connsiteX4" fmla="*/ 1256010 w 1324747"/>
                    <a:gd name="connsiteY4" fmla="*/ 1002808 h 2565501"/>
                    <a:gd name="connsiteX5" fmla="*/ 899817 w 1324747"/>
                    <a:gd name="connsiteY5" fmla="*/ 1797151 h 2565501"/>
                    <a:gd name="connsiteX6" fmla="*/ 27536 w 1324747"/>
                    <a:gd name="connsiteY6" fmla="*/ 2565501 h 2565501"/>
                    <a:gd name="connsiteX7" fmla="*/ 122193 w 1324747"/>
                    <a:gd name="connsiteY7" fmla="*/ 1009158 h 2565501"/>
                    <a:gd name="connsiteX8" fmla="*/ 65043 w 1324747"/>
                    <a:gd name="connsiteY8" fmla="*/ 451443 h 2565501"/>
                    <a:gd name="connsiteX0" fmla="*/ 65043 w 1346757"/>
                    <a:gd name="connsiteY0" fmla="*/ 451443 h 2565501"/>
                    <a:gd name="connsiteX1" fmla="*/ 325986 w 1346757"/>
                    <a:gd name="connsiteY1" fmla="*/ 0 h 2565501"/>
                    <a:gd name="connsiteX2" fmla="*/ 1020467 w 1346757"/>
                    <a:gd name="connsiteY2" fmla="*/ 6350 h 2565501"/>
                    <a:gd name="connsiteX3" fmla="*/ 1313160 w 1346757"/>
                    <a:gd name="connsiteY3" fmla="*/ 514943 h 2565501"/>
                    <a:gd name="connsiteX4" fmla="*/ 1256010 w 1346757"/>
                    <a:gd name="connsiteY4" fmla="*/ 1002808 h 2565501"/>
                    <a:gd name="connsiteX5" fmla="*/ 1274467 w 1346757"/>
                    <a:gd name="connsiteY5" fmla="*/ 2559151 h 2565501"/>
                    <a:gd name="connsiteX6" fmla="*/ 27536 w 1346757"/>
                    <a:gd name="connsiteY6" fmla="*/ 2565501 h 2565501"/>
                    <a:gd name="connsiteX7" fmla="*/ 122193 w 1346757"/>
                    <a:gd name="connsiteY7" fmla="*/ 1009158 h 2565501"/>
                    <a:gd name="connsiteX8" fmla="*/ 65043 w 1346757"/>
                    <a:gd name="connsiteY8" fmla="*/ 451443 h 2565501"/>
                    <a:gd name="connsiteX0" fmla="*/ 123183 w 1347747"/>
                    <a:gd name="connsiteY0" fmla="*/ 413343 h 2565501"/>
                    <a:gd name="connsiteX1" fmla="*/ 326976 w 1347747"/>
                    <a:gd name="connsiteY1" fmla="*/ 0 h 2565501"/>
                    <a:gd name="connsiteX2" fmla="*/ 1021457 w 1347747"/>
                    <a:gd name="connsiteY2" fmla="*/ 6350 h 2565501"/>
                    <a:gd name="connsiteX3" fmla="*/ 1314150 w 1347747"/>
                    <a:gd name="connsiteY3" fmla="*/ 514943 h 2565501"/>
                    <a:gd name="connsiteX4" fmla="*/ 1257000 w 1347747"/>
                    <a:gd name="connsiteY4" fmla="*/ 1002808 h 2565501"/>
                    <a:gd name="connsiteX5" fmla="*/ 1275457 w 1347747"/>
                    <a:gd name="connsiteY5" fmla="*/ 2559151 h 2565501"/>
                    <a:gd name="connsiteX6" fmla="*/ 28526 w 1347747"/>
                    <a:gd name="connsiteY6" fmla="*/ 2565501 h 2565501"/>
                    <a:gd name="connsiteX7" fmla="*/ 123183 w 1347747"/>
                    <a:gd name="connsiteY7" fmla="*/ 1009158 h 2565501"/>
                    <a:gd name="connsiteX8" fmla="*/ 123183 w 1347747"/>
                    <a:gd name="connsiteY8" fmla="*/ 413343 h 2565501"/>
                    <a:gd name="connsiteX0" fmla="*/ 123183 w 1349642"/>
                    <a:gd name="connsiteY0" fmla="*/ 413343 h 2565501"/>
                    <a:gd name="connsiteX1" fmla="*/ 326976 w 1349642"/>
                    <a:gd name="connsiteY1" fmla="*/ 0 h 2565501"/>
                    <a:gd name="connsiteX2" fmla="*/ 1021457 w 1349642"/>
                    <a:gd name="connsiteY2" fmla="*/ 6350 h 2565501"/>
                    <a:gd name="connsiteX3" fmla="*/ 1257000 w 1349642"/>
                    <a:gd name="connsiteY3" fmla="*/ 419693 h 2565501"/>
                    <a:gd name="connsiteX4" fmla="*/ 1257000 w 1349642"/>
                    <a:gd name="connsiteY4" fmla="*/ 1002808 h 2565501"/>
                    <a:gd name="connsiteX5" fmla="*/ 1275457 w 1349642"/>
                    <a:gd name="connsiteY5" fmla="*/ 2559151 h 2565501"/>
                    <a:gd name="connsiteX6" fmla="*/ 28526 w 1349642"/>
                    <a:gd name="connsiteY6" fmla="*/ 2565501 h 2565501"/>
                    <a:gd name="connsiteX7" fmla="*/ 123183 w 1349642"/>
                    <a:gd name="connsiteY7" fmla="*/ 1009158 h 2565501"/>
                    <a:gd name="connsiteX8" fmla="*/ 123183 w 1349642"/>
                    <a:gd name="connsiteY8" fmla="*/ 413343 h 2565501"/>
                    <a:gd name="connsiteX0" fmla="*/ 116820 w 1343279"/>
                    <a:gd name="connsiteY0" fmla="*/ 413343 h 2565501"/>
                    <a:gd name="connsiteX1" fmla="*/ 320613 w 1343279"/>
                    <a:gd name="connsiteY1" fmla="*/ 0 h 2565501"/>
                    <a:gd name="connsiteX2" fmla="*/ 1015094 w 1343279"/>
                    <a:gd name="connsiteY2" fmla="*/ 6350 h 2565501"/>
                    <a:gd name="connsiteX3" fmla="*/ 1250637 w 1343279"/>
                    <a:gd name="connsiteY3" fmla="*/ 419693 h 2565501"/>
                    <a:gd name="connsiteX4" fmla="*/ 1250637 w 1343279"/>
                    <a:gd name="connsiteY4" fmla="*/ 1002808 h 2565501"/>
                    <a:gd name="connsiteX5" fmla="*/ 1269094 w 1343279"/>
                    <a:gd name="connsiteY5" fmla="*/ 2559151 h 2565501"/>
                    <a:gd name="connsiteX6" fmla="*/ 22163 w 1343279"/>
                    <a:gd name="connsiteY6" fmla="*/ 2565501 h 2565501"/>
                    <a:gd name="connsiteX7" fmla="*/ 186670 w 1343279"/>
                    <a:gd name="connsiteY7" fmla="*/ 1440958 h 2565501"/>
                    <a:gd name="connsiteX8" fmla="*/ 116820 w 1343279"/>
                    <a:gd name="connsiteY8" fmla="*/ 413343 h 2565501"/>
                    <a:gd name="connsiteX0" fmla="*/ 116820 w 1321976"/>
                    <a:gd name="connsiteY0" fmla="*/ 413343 h 2565501"/>
                    <a:gd name="connsiteX1" fmla="*/ 320613 w 1321976"/>
                    <a:gd name="connsiteY1" fmla="*/ 0 h 2565501"/>
                    <a:gd name="connsiteX2" fmla="*/ 1015094 w 1321976"/>
                    <a:gd name="connsiteY2" fmla="*/ 6350 h 2565501"/>
                    <a:gd name="connsiteX3" fmla="*/ 1250637 w 1321976"/>
                    <a:gd name="connsiteY3" fmla="*/ 419693 h 2565501"/>
                    <a:gd name="connsiteX4" fmla="*/ 1123637 w 1321976"/>
                    <a:gd name="connsiteY4" fmla="*/ 1371108 h 2565501"/>
                    <a:gd name="connsiteX5" fmla="*/ 1269094 w 1321976"/>
                    <a:gd name="connsiteY5" fmla="*/ 2559151 h 2565501"/>
                    <a:gd name="connsiteX6" fmla="*/ 22163 w 1321976"/>
                    <a:gd name="connsiteY6" fmla="*/ 2565501 h 2565501"/>
                    <a:gd name="connsiteX7" fmla="*/ 186670 w 1321976"/>
                    <a:gd name="connsiteY7" fmla="*/ 1440958 h 2565501"/>
                    <a:gd name="connsiteX8" fmla="*/ 116820 w 1321976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16820 w 1318784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81036 w 1318784"/>
                    <a:gd name="connsiteY8" fmla="*/ 1235025 h 2565501"/>
                    <a:gd name="connsiteX9" fmla="*/ 116820 w 1318784"/>
                    <a:gd name="connsiteY9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39886 w 1318784"/>
                    <a:gd name="connsiteY4" fmla="*/ 1222325 h 2565501"/>
                    <a:gd name="connsiteX5" fmla="*/ 1123637 w 1318784"/>
                    <a:gd name="connsiteY5" fmla="*/ 1371108 h 2565501"/>
                    <a:gd name="connsiteX6" fmla="*/ 1269094 w 1318784"/>
                    <a:gd name="connsiteY6" fmla="*/ 2559151 h 2565501"/>
                    <a:gd name="connsiteX7" fmla="*/ 22163 w 1318784"/>
                    <a:gd name="connsiteY7" fmla="*/ 2565501 h 2565501"/>
                    <a:gd name="connsiteX8" fmla="*/ 186670 w 1318784"/>
                    <a:gd name="connsiteY8" fmla="*/ 1440958 h 2565501"/>
                    <a:gd name="connsiteX9" fmla="*/ 181036 w 1318784"/>
                    <a:gd name="connsiteY9" fmla="*/ 1235025 h 2565501"/>
                    <a:gd name="connsiteX10" fmla="*/ 116820 w 1318784"/>
                    <a:gd name="connsiteY10" fmla="*/ 413343 h 2565501"/>
                    <a:gd name="connsiteX0" fmla="*/ 116820 w 1330994"/>
                    <a:gd name="connsiteY0" fmla="*/ 413343 h 2565501"/>
                    <a:gd name="connsiteX1" fmla="*/ 320613 w 1330994"/>
                    <a:gd name="connsiteY1" fmla="*/ 0 h 2565501"/>
                    <a:gd name="connsiteX2" fmla="*/ 1015094 w 1330994"/>
                    <a:gd name="connsiteY2" fmla="*/ 6350 h 2565501"/>
                    <a:gd name="connsiteX3" fmla="*/ 1250637 w 1330994"/>
                    <a:gd name="connsiteY3" fmla="*/ 419693 h 2565501"/>
                    <a:gd name="connsiteX4" fmla="*/ 1139886 w 1330994"/>
                    <a:gd name="connsiteY4" fmla="*/ 1222325 h 2565501"/>
                    <a:gd name="connsiteX5" fmla="*/ 1123637 w 1330994"/>
                    <a:gd name="connsiteY5" fmla="*/ 1371108 h 2565501"/>
                    <a:gd name="connsiteX6" fmla="*/ 1139886 w 1330994"/>
                    <a:gd name="connsiteY6" fmla="*/ 1520775 h 2565501"/>
                    <a:gd name="connsiteX7" fmla="*/ 1269094 w 1330994"/>
                    <a:gd name="connsiteY7" fmla="*/ 2559151 h 2565501"/>
                    <a:gd name="connsiteX8" fmla="*/ 22163 w 1330994"/>
                    <a:gd name="connsiteY8" fmla="*/ 2565501 h 2565501"/>
                    <a:gd name="connsiteX9" fmla="*/ 186670 w 1330994"/>
                    <a:gd name="connsiteY9" fmla="*/ 1440958 h 2565501"/>
                    <a:gd name="connsiteX10" fmla="*/ 181036 w 1330994"/>
                    <a:gd name="connsiteY10" fmla="*/ 1235025 h 2565501"/>
                    <a:gd name="connsiteX11" fmla="*/ 116820 w 1330994"/>
                    <a:gd name="connsiteY11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223270 w 1367594"/>
                    <a:gd name="connsiteY10" fmla="*/ 14409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538 w 1374777"/>
                    <a:gd name="connsiteY0" fmla="*/ 413343 h 2565501"/>
                    <a:gd name="connsiteX1" fmla="*/ 357331 w 1374777"/>
                    <a:gd name="connsiteY1" fmla="*/ 0 h 2565501"/>
                    <a:gd name="connsiteX2" fmla="*/ 1051812 w 1374777"/>
                    <a:gd name="connsiteY2" fmla="*/ 6350 h 2565501"/>
                    <a:gd name="connsiteX3" fmla="*/ 1287355 w 1374777"/>
                    <a:gd name="connsiteY3" fmla="*/ 419693 h 2565501"/>
                    <a:gd name="connsiteX4" fmla="*/ 1176604 w 1374777"/>
                    <a:gd name="connsiteY4" fmla="*/ 1222325 h 2565501"/>
                    <a:gd name="connsiteX5" fmla="*/ 1100823 w 1374777"/>
                    <a:gd name="connsiteY5" fmla="*/ 1385395 h 2565501"/>
                    <a:gd name="connsiteX6" fmla="*/ 1176604 w 1374777"/>
                    <a:gd name="connsiteY6" fmla="*/ 1520775 h 2565501"/>
                    <a:gd name="connsiteX7" fmla="*/ 1305812 w 1374777"/>
                    <a:gd name="connsiteY7" fmla="*/ 2559151 h 2565501"/>
                    <a:gd name="connsiteX8" fmla="*/ 58881 w 1374777"/>
                    <a:gd name="connsiteY8" fmla="*/ 2565501 h 2565501"/>
                    <a:gd name="connsiteX9" fmla="*/ 205054 w 1374777"/>
                    <a:gd name="connsiteY9" fmla="*/ 1565225 h 2565501"/>
                    <a:gd name="connsiteX10" fmla="*/ 305938 w 1374777"/>
                    <a:gd name="connsiteY10" fmla="*/ 1415558 h 2565501"/>
                    <a:gd name="connsiteX11" fmla="*/ 217754 w 1374777"/>
                    <a:gd name="connsiteY11" fmla="*/ 1235025 h 2565501"/>
                    <a:gd name="connsiteX12" fmla="*/ 153538 w 1374777"/>
                    <a:gd name="connsiteY12" fmla="*/ 413343 h 2565501"/>
                    <a:gd name="connsiteX0" fmla="*/ 162027 w 1383266"/>
                    <a:gd name="connsiteY0" fmla="*/ 413343 h 2565501"/>
                    <a:gd name="connsiteX1" fmla="*/ 365820 w 1383266"/>
                    <a:gd name="connsiteY1" fmla="*/ 0 h 2565501"/>
                    <a:gd name="connsiteX2" fmla="*/ 1060301 w 1383266"/>
                    <a:gd name="connsiteY2" fmla="*/ 6350 h 2565501"/>
                    <a:gd name="connsiteX3" fmla="*/ 1295844 w 1383266"/>
                    <a:gd name="connsiteY3" fmla="*/ 419693 h 2565501"/>
                    <a:gd name="connsiteX4" fmla="*/ 1185093 w 1383266"/>
                    <a:gd name="connsiteY4" fmla="*/ 1222325 h 2565501"/>
                    <a:gd name="connsiteX5" fmla="*/ 1109312 w 1383266"/>
                    <a:gd name="connsiteY5" fmla="*/ 1385395 h 2565501"/>
                    <a:gd name="connsiteX6" fmla="*/ 1185093 w 1383266"/>
                    <a:gd name="connsiteY6" fmla="*/ 1520775 h 2565501"/>
                    <a:gd name="connsiteX7" fmla="*/ 1314301 w 1383266"/>
                    <a:gd name="connsiteY7" fmla="*/ 2559151 h 2565501"/>
                    <a:gd name="connsiteX8" fmla="*/ 67370 w 1383266"/>
                    <a:gd name="connsiteY8" fmla="*/ 2565501 h 2565501"/>
                    <a:gd name="connsiteX9" fmla="*/ 213543 w 1383266"/>
                    <a:gd name="connsiteY9" fmla="*/ 1565225 h 2565501"/>
                    <a:gd name="connsiteX10" fmla="*/ 314427 w 1383266"/>
                    <a:gd name="connsiteY10" fmla="*/ 1415558 h 2565501"/>
                    <a:gd name="connsiteX11" fmla="*/ 226243 w 1383266"/>
                    <a:gd name="connsiteY11" fmla="*/ 1235025 h 2565501"/>
                    <a:gd name="connsiteX12" fmla="*/ 162027 w 1383266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0656"/>
                    <a:gd name="connsiteY0" fmla="*/ 413343 h 2565501"/>
                    <a:gd name="connsiteX1" fmla="*/ 358841 w 1370656"/>
                    <a:gd name="connsiteY1" fmla="*/ 0 h 2565501"/>
                    <a:gd name="connsiteX2" fmla="*/ 1053322 w 1370656"/>
                    <a:gd name="connsiteY2" fmla="*/ 6350 h 2565501"/>
                    <a:gd name="connsiteX3" fmla="*/ 1288865 w 1370656"/>
                    <a:gd name="connsiteY3" fmla="*/ 419693 h 2565501"/>
                    <a:gd name="connsiteX4" fmla="*/ 1178114 w 1370656"/>
                    <a:gd name="connsiteY4" fmla="*/ 1222325 h 2565501"/>
                    <a:gd name="connsiteX5" fmla="*/ 1097570 w 1370656"/>
                    <a:gd name="connsiteY5" fmla="*/ 1404445 h 2565501"/>
                    <a:gd name="connsiteX6" fmla="*/ 1178114 w 1370656"/>
                    <a:gd name="connsiteY6" fmla="*/ 1520775 h 2565501"/>
                    <a:gd name="connsiteX7" fmla="*/ 1307322 w 1370656"/>
                    <a:gd name="connsiteY7" fmla="*/ 2559151 h 2565501"/>
                    <a:gd name="connsiteX8" fmla="*/ 60391 w 1370656"/>
                    <a:gd name="connsiteY8" fmla="*/ 2565501 h 2565501"/>
                    <a:gd name="connsiteX9" fmla="*/ 206564 w 1370656"/>
                    <a:gd name="connsiteY9" fmla="*/ 1565225 h 2565501"/>
                    <a:gd name="connsiteX10" fmla="*/ 302686 w 1370656"/>
                    <a:gd name="connsiteY10" fmla="*/ 1406033 h 2565501"/>
                    <a:gd name="connsiteX11" fmla="*/ 219264 w 1370656"/>
                    <a:gd name="connsiteY11" fmla="*/ 1235025 h 2565501"/>
                    <a:gd name="connsiteX12" fmla="*/ 155048 w 1370656"/>
                    <a:gd name="connsiteY12" fmla="*/ 413343 h 2565501"/>
                    <a:gd name="connsiteX0" fmla="*/ 155048 w 1371384"/>
                    <a:gd name="connsiteY0" fmla="*/ 413343 h 2565501"/>
                    <a:gd name="connsiteX1" fmla="*/ 358841 w 1371384"/>
                    <a:gd name="connsiteY1" fmla="*/ 0 h 2565501"/>
                    <a:gd name="connsiteX2" fmla="*/ 1053322 w 1371384"/>
                    <a:gd name="connsiteY2" fmla="*/ 6350 h 2565501"/>
                    <a:gd name="connsiteX3" fmla="*/ 1288865 w 1371384"/>
                    <a:gd name="connsiteY3" fmla="*/ 419693 h 2565501"/>
                    <a:gd name="connsiteX4" fmla="*/ 1178114 w 1371384"/>
                    <a:gd name="connsiteY4" fmla="*/ 1222325 h 2565501"/>
                    <a:gd name="connsiteX5" fmla="*/ 1097570 w 1371384"/>
                    <a:gd name="connsiteY5" fmla="*/ 1404445 h 2565501"/>
                    <a:gd name="connsiteX6" fmla="*/ 1182876 w 1371384"/>
                    <a:gd name="connsiteY6" fmla="*/ 1551731 h 2565501"/>
                    <a:gd name="connsiteX7" fmla="*/ 1307322 w 1371384"/>
                    <a:gd name="connsiteY7" fmla="*/ 2559151 h 2565501"/>
                    <a:gd name="connsiteX8" fmla="*/ 60391 w 1371384"/>
                    <a:gd name="connsiteY8" fmla="*/ 2565501 h 2565501"/>
                    <a:gd name="connsiteX9" fmla="*/ 206564 w 1371384"/>
                    <a:gd name="connsiteY9" fmla="*/ 1565225 h 2565501"/>
                    <a:gd name="connsiteX10" fmla="*/ 302686 w 1371384"/>
                    <a:gd name="connsiteY10" fmla="*/ 1406033 h 2565501"/>
                    <a:gd name="connsiteX11" fmla="*/ 219264 w 1371384"/>
                    <a:gd name="connsiteY11" fmla="*/ 1235025 h 2565501"/>
                    <a:gd name="connsiteX12" fmla="*/ 155048 w 1371384"/>
                    <a:gd name="connsiteY12" fmla="*/ 413343 h 2565501"/>
                    <a:gd name="connsiteX0" fmla="*/ 155048 w 1375575"/>
                    <a:gd name="connsiteY0" fmla="*/ 413343 h 2565501"/>
                    <a:gd name="connsiteX1" fmla="*/ 358841 w 1375575"/>
                    <a:gd name="connsiteY1" fmla="*/ 0 h 2565501"/>
                    <a:gd name="connsiteX2" fmla="*/ 1053322 w 1375575"/>
                    <a:gd name="connsiteY2" fmla="*/ 6350 h 2565501"/>
                    <a:gd name="connsiteX3" fmla="*/ 1288865 w 1375575"/>
                    <a:gd name="connsiteY3" fmla="*/ 419693 h 2565501"/>
                    <a:gd name="connsiteX4" fmla="*/ 1178114 w 1375575"/>
                    <a:gd name="connsiteY4" fmla="*/ 1222325 h 2565501"/>
                    <a:gd name="connsiteX5" fmla="*/ 1097570 w 1375575"/>
                    <a:gd name="connsiteY5" fmla="*/ 1404445 h 2565501"/>
                    <a:gd name="connsiteX6" fmla="*/ 1182876 w 1375575"/>
                    <a:gd name="connsiteY6" fmla="*/ 1551731 h 2565501"/>
                    <a:gd name="connsiteX7" fmla="*/ 1307322 w 1375575"/>
                    <a:gd name="connsiteY7" fmla="*/ 2559151 h 2565501"/>
                    <a:gd name="connsiteX8" fmla="*/ 60391 w 1375575"/>
                    <a:gd name="connsiteY8" fmla="*/ 2565501 h 2565501"/>
                    <a:gd name="connsiteX9" fmla="*/ 206564 w 1375575"/>
                    <a:gd name="connsiteY9" fmla="*/ 1565225 h 2565501"/>
                    <a:gd name="connsiteX10" fmla="*/ 302686 w 1375575"/>
                    <a:gd name="connsiteY10" fmla="*/ 1406033 h 2565501"/>
                    <a:gd name="connsiteX11" fmla="*/ 219264 w 1375575"/>
                    <a:gd name="connsiteY11" fmla="*/ 1235025 h 2565501"/>
                    <a:gd name="connsiteX12" fmla="*/ 155048 w 1375575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4987"/>
                    <a:gd name="connsiteY0" fmla="*/ 413343 h 2565501"/>
                    <a:gd name="connsiteX1" fmla="*/ 358841 w 1374987"/>
                    <a:gd name="connsiteY1" fmla="*/ 0 h 2565501"/>
                    <a:gd name="connsiteX2" fmla="*/ 1053322 w 1374987"/>
                    <a:gd name="connsiteY2" fmla="*/ 6350 h 2565501"/>
                    <a:gd name="connsiteX3" fmla="*/ 1288865 w 1374987"/>
                    <a:gd name="connsiteY3" fmla="*/ 419693 h 2565501"/>
                    <a:gd name="connsiteX4" fmla="*/ 1178114 w 1374987"/>
                    <a:gd name="connsiteY4" fmla="*/ 1222325 h 2565501"/>
                    <a:gd name="connsiteX5" fmla="*/ 1107095 w 1374987"/>
                    <a:gd name="connsiteY5" fmla="*/ 1394920 h 2565501"/>
                    <a:gd name="connsiteX6" fmla="*/ 1182876 w 1374987"/>
                    <a:gd name="connsiteY6" fmla="*/ 1551731 h 2565501"/>
                    <a:gd name="connsiteX7" fmla="*/ 1307322 w 1374987"/>
                    <a:gd name="connsiteY7" fmla="*/ 2559151 h 2565501"/>
                    <a:gd name="connsiteX8" fmla="*/ 60391 w 1374987"/>
                    <a:gd name="connsiteY8" fmla="*/ 2565501 h 2565501"/>
                    <a:gd name="connsiteX9" fmla="*/ 206564 w 1374987"/>
                    <a:gd name="connsiteY9" fmla="*/ 1565225 h 2565501"/>
                    <a:gd name="connsiteX10" fmla="*/ 302686 w 1374987"/>
                    <a:gd name="connsiteY10" fmla="*/ 1406033 h 2565501"/>
                    <a:gd name="connsiteX11" fmla="*/ 219264 w 1374987"/>
                    <a:gd name="connsiteY11" fmla="*/ 1235025 h 2565501"/>
                    <a:gd name="connsiteX12" fmla="*/ 155048 w 1374987"/>
                    <a:gd name="connsiteY12" fmla="*/ 413343 h 2565501"/>
                    <a:gd name="connsiteX0" fmla="*/ 155048 w 1368629"/>
                    <a:gd name="connsiteY0" fmla="*/ 413343 h 2565501"/>
                    <a:gd name="connsiteX1" fmla="*/ 358841 w 1368629"/>
                    <a:gd name="connsiteY1" fmla="*/ 0 h 2565501"/>
                    <a:gd name="connsiteX2" fmla="*/ 1053322 w 1368629"/>
                    <a:gd name="connsiteY2" fmla="*/ 6350 h 2565501"/>
                    <a:gd name="connsiteX3" fmla="*/ 1288865 w 1368629"/>
                    <a:gd name="connsiteY3" fmla="*/ 419693 h 2565501"/>
                    <a:gd name="connsiteX4" fmla="*/ 1178114 w 1368629"/>
                    <a:gd name="connsiteY4" fmla="*/ 1222325 h 2565501"/>
                    <a:gd name="connsiteX5" fmla="*/ 1107095 w 1368629"/>
                    <a:gd name="connsiteY5" fmla="*/ 1394920 h 2565501"/>
                    <a:gd name="connsiteX6" fmla="*/ 1182876 w 1368629"/>
                    <a:gd name="connsiteY6" fmla="*/ 1551731 h 2565501"/>
                    <a:gd name="connsiteX7" fmla="*/ 1307322 w 1368629"/>
                    <a:gd name="connsiteY7" fmla="*/ 2559151 h 2565501"/>
                    <a:gd name="connsiteX8" fmla="*/ 60391 w 1368629"/>
                    <a:gd name="connsiteY8" fmla="*/ 2565501 h 2565501"/>
                    <a:gd name="connsiteX9" fmla="*/ 206564 w 1368629"/>
                    <a:gd name="connsiteY9" fmla="*/ 1565225 h 2565501"/>
                    <a:gd name="connsiteX10" fmla="*/ 302686 w 1368629"/>
                    <a:gd name="connsiteY10" fmla="*/ 1406033 h 2565501"/>
                    <a:gd name="connsiteX11" fmla="*/ 219264 w 1368629"/>
                    <a:gd name="connsiteY11" fmla="*/ 1235025 h 2565501"/>
                    <a:gd name="connsiteX12" fmla="*/ 155048 w 1368629"/>
                    <a:gd name="connsiteY12" fmla="*/ 413343 h 2565501"/>
                    <a:gd name="connsiteX0" fmla="*/ 155048 w 1369482"/>
                    <a:gd name="connsiteY0" fmla="*/ 413343 h 2565501"/>
                    <a:gd name="connsiteX1" fmla="*/ 358841 w 1369482"/>
                    <a:gd name="connsiteY1" fmla="*/ 0 h 2565501"/>
                    <a:gd name="connsiteX2" fmla="*/ 1053322 w 1369482"/>
                    <a:gd name="connsiteY2" fmla="*/ 6350 h 2565501"/>
                    <a:gd name="connsiteX3" fmla="*/ 1288865 w 1369482"/>
                    <a:gd name="connsiteY3" fmla="*/ 419693 h 2565501"/>
                    <a:gd name="connsiteX4" fmla="*/ 1178114 w 1369482"/>
                    <a:gd name="connsiteY4" fmla="*/ 1222325 h 2565501"/>
                    <a:gd name="connsiteX5" fmla="*/ 1107095 w 1369482"/>
                    <a:gd name="connsiteY5" fmla="*/ 1394920 h 2565501"/>
                    <a:gd name="connsiteX6" fmla="*/ 1182876 w 1369482"/>
                    <a:gd name="connsiteY6" fmla="*/ 1551731 h 2565501"/>
                    <a:gd name="connsiteX7" fmla="*/ 1307322 w 1369482"/>
                    <a:gd name="connsiteY7" fmla="*/ 2559151 h 2565501"/>
                    <a:gd name="connsiteX8" fmla="*/ 60391 w 1369482"/>
                    <a:gd name="connsiteY8" fmla="*/ 2565501 h 2565501"/>
                    <a:gd name="connsiteX9" fmla="*/ 206564 w 1369482"/>
                    <a:gd name="connsiteY9" fmla="*/ 1565225 h 2565501"/>
                    <a:gd name="connsiteX10" fmla="*/ 302686 w 1369482"/>
                    <a:gd name="connsiteY10" fmla="*/ 1406033 h 2565501"/>
                    <a:gd name="connsiteX11" fmla="*/ 219264 w 1369482"/>
                    <a:gd name="connsiteY11" fmla="*/ 1235025 h 2565501"/>
                    <a:gd name="connsiteX12" fmla="*/ 155048 w 1369482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180959 w 1372327"/>
                    <a:gd name="connsiteY4" fmla="*/ 1222325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202390 w 1372327"/>
                    <a:gd name="connsiteY4" fmla="*/ 867518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3626"/>
                    <a:gd name="connsiteY0" fmla="*/ 413343 h 2565501"/>
                    <a:gd name="connsiteX1" fmla="*/ 361686 w 1373626"/>
                    <a:gd name="connsiteY1" fmla="*/ 0 h 2565501"/>
                    <a:gd name="connsiteX2" fmla="*/ 1056167 w 1373626"/>
                    <a:gd name="connsiteY2" fmla="*/ 6350 h 2565501"/>
                    <a:gd name="connsiteX3" fmla="*/ 1291710 w 1373626"/>
                    <a:gd name="connsiteY3" fmla="*/ 419693 h 2565501"/>
                    <a:gd name="connsiteX4" fmla="*/ 1202390 w 1373626"/>
                    <a:gd name="connsiteY4" fmla="*/ 867518 h 2565501"/>
                    <a:gd name="connsiteX5" fmla="*/ 1126609 w 1373626"/>
                    <a:gd name="connsiteY5" fmla="*/ 1063926 h 2565501"/>
                    <a:gd name="connsiteX6" fmla="*/ 1185721 w 1373626"/>
                    <a:gd name="connsiteY6" fmla="*/ 1551731 h 2565501"/>
                    <a:gd name="connsiteX7" fmla="*/ 1310167 w 1373626"/>
                    <a:gd name="connsiteY7" fmla="*/ 2559151 h 2565501"/>
                    <a:gd name="connsiteX8" fmla="*/ 63236 w 1373626"/>
                    <a:gd name="connsiteY8" fmla="*/ 2565501 h 2565501"/>
                    <a:gd name="connsiteX9" fmla="*/ 209409 w 1373626"/>
                    <a:gd name="connsiteY9" fmla="*/ 1565225 h 2565501"/>
                    <a:gd name="connsiteX10" fmla="*/ 305531 w 1373626"/>
                    <a:gd name="connsiteY10" fmla="*/ 1406033 h 2565501"/>
                    <a:gd name="connsiteX11" fmla="*/ 222109 w 1373626"/>
                    <a:gd name="connsiteY11" fmla="*/ 1235025 h 2565501"/>
                    <a:gd name="connsiteX12" fmla="*/ 157893 w 1373626"/>
                    <a:gd name="connsiteY12" fmla="*/ 413343 h 2565501"/>
                    <a:gd name="connsiteX0" fmla="*/ 157893 w 1374731"/>
                    <a:gd name="connsiteY0" fmla="*/ 413343 h 2565501"/>
                    <a:gd name="connsiteX1" fmla="*/ 361686 w 1374731"/>
                    <a:gd name="connsiteY1" fmla="*/ 0 h 2565501"/>
                    <a:gd name="connsiteX2" fmla="*/ 1056167 w 1374731"/>
                    <a:gd name="connsiteY2" fmla="*/ 6350 h 2565501"/>
                    <a:gd name="connsiteX3" fmla="*/ 1291710 w 1374731"/>
                    <a:gd name="connsiteY3" fmla="*/ 419693 h 2565501"/>
                    <a:gd name="connsiteX4" fmla="*/ 1202390 w 1374731"/>
                    <a:gd name="connsiteY4" fmla="*/ 867518 h 2565501"/>
                    <a:gd name="connsiteX5" fmla="*/ 1126609 w 1374731"/>
                    <a:gd name="connsiteY5" fmla="*/ 1063926 h 2565501"/>
                    <a:gd name="connsiteX6" fmla="*/ 1192865 w 1374731"/>
                    <a:gd name="connsiteY6" fmla="*/ 1273124 h 2565501"/>
                    <a:gd name="connsiteX7" fmla="*/ 1310167 w 1374731"/>
                    <a:gd name="connsiteY7" fmla="*/ 2559151 h 2565501"/>
                    <a:gd name="connsiteX8" fmla="*/ 63236 w 1374731"/>
                    <a:gd name="connsiteY8" fmla="*/ 2565501 h 2565501"/>
                    <a:gd name="connsiteX9" fmla="*/ 209409 w 1374731"/>
                    <a:gd name="connsiteY9" fmla="*/ 1565225 h 2565501"/>
                    <a:gd name="connsiteX10" fmla="*/ 305531 w 1374731"/>
                    <a:gd name="connsiteY10" fmla="*/ 1406033 h 2565501"/>
                    <a:gd name="connsiteX11" fmla="*/ 222109 w 1374731"/>
                    <a:gd name="connsiteY11" fmla="*/ 1235025 h 2565501"/>
                    <a:gd name="connsiteX12" fmla="*/ 157893 w 1374731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22109 w 1380599"/>
                    <a:gd name="connsiteY11" fmla="*/ 1235025 h 2565501"/>
                    <a:gd name="connsiteX12" fmla="*/ 157893 w 1380599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07821 w 1380599"/>
                    <a:gd name="connsiteY11" fmla="*/ 858787 h 2565501"/>
                    <a:gd name="connsiteX12" fmla="*/ 157893 w 1380599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5652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2985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60685 w 1383391"/>
                    <a:gd name="connsiteY0" fmla="*/ 413343 h 2565501"/>
                    <a:gd name="connsiteX1" fmla="*/ 364478 w 1383391"/>
                    <a:gd name="connsiteY1" fmla="*/ 0 h 2565501"/>
                    <a:gd name="connsiteX2" fmla="*/ 1058959 w 1383391"/>
                    <a:gd name="connsiteY2" fmla="*/ 6350 h 2565501"/>
                    <a:gd name="connsiteX3" fmla="*/ 1294502 w 1383391"/>
                    <a:gd name="connsiteY3" fmla="*/ 419693 h 2565501"/>
                    <a:gd name="connsiteX4" fmla="*/ 1205182 w 1383391"/>
                    <a:gd name="connsiteY4" fmla="*/ 867518 h 2565501"/>
                    <a:gd name="connsiteX5" fmla="*/ 1129401 w 1383391"/>
                    <a:gd name="connsiteY5" fmla="*/ 1063926 h 2565501"/>
                    <a:gd name="connsiteX6" fmla="*/ 1195657 w 1383391"/>
                    <a:gd name="connsiteY6" fmla="*/ 1273124 h 2565501"/>
                    <a:gd name="connsiteX7" fmla="*/ 1312959 w 1383391"/>
                    <a:gd name="connsiteY7" fmla="*/ 2559151 h 2565501"/>
                    <a:gd name="connsiteX8" fmla="*/ 66028 w 1383391"/>
                    <a:gd name="connsiteY8" fmla="*/ 2565501 h 2565501"/>
                    <a:gd name="connsiteX9" fmla="*/ 212201 w 1383391"/>
                    <a:gd name="connsiteY9" fmla="*/ 1298525 h 2565501"/>
                    <a:gd name="connsiteX10" fmla="*/ 313085 w 1383391"/>
                    <a:gd name="connsiteY10" fmla="*/ 1060752 h 2565501"/>
                    <a:gd name="connsiteX11" fmla="*/ 210613 w 1383391"/>
                    <a:gd name="connsiteY11" fmla="*/ 858787 h 2565501"/>
                    <a:gd name="connsiteX12" fmla="*/ 160685 w 1383391"/>
                    <a:gd name="connsiteY12" fmla="*/ 413343 h 2565501"/>
                    <a:gd name="connsiteX0" fmla="*/ 154744 w 1377450"/>
                    <a:gd name="connsiteY0" fmla="*/ 413343 h 2565501"/>
                    <a:gd name="connsiteX1" fmla="*/ 358537 w 1377450"/>
                    <a:gd name="connsiteY1" fmla="*/ 0 h 2565501"/>
                    <a:gd name="connsiteX2" fmla="*/ 1053018 w 1377450"/>
                    <a:gd name="connsiteY2" fmla="*/ 6350 h 2565501"/>
                    <a:gd name="connsiteX3" fmla="*/ 1288561 w 1377450"/>
                    <a:gd name="connsiteY3" fmla="*/ 419693 h 2565501"/>
                    <a:gd name="connsiteX4" fmla="*/ 1199241 w 1377450"/>
                    <a:gd name="connsiteY4" fmla="*/ 867518 h 2565501"/>
                    <a:gd name="connsiteX5" fmla="*/ 1123460 w 1377450"/>
                    <a:gd name="connsiteY5" fmla="*/ 1063926 h 2565501"/>
                    <a:gd name="connsiteX6" fmla="*/ 1189716 w 1377450"/>
                    <a:gd name="connsiteY6" fmla="*/ 1273124 h 2565501"/>
                    <a:gd name="connsiteX7" fmla="*/ 1307018 w 1377450"/>
                    <a:gd name="connsiteY7" fmla="*/ 2559151 h 2565501"/>
                    <a:gd name="connsiteX8" fmla="*/ 60087 w 1377450"/>
                    <a:gd name="connsiteY8" fmla="*/ 2565501 h 2565501"/>
                    <a:gd name="connsiteX9" fmla="*/ 206260 w 1377450"/>
                    <a:gd name="connsiteY9" fmla="*/ 1298525 h 2565501"/>
                    <a:gd name="connsiteX10" fmla="*/ 288094 w 1377450"/>
                    <a:gd name="connsiteY10" fmla="*/ 1072658 h 2565501"/>
                    <a:gd name="connsiteX11" fmla="*/ 204672 w 1377450"/>
                    <a:gd name="connsiteY11" fmla="*/ 858787 h 2565501"/>
                    <a:gd name="connsiteX12" fmla="*/ 154744 w 1377450"/>
                    <a:gd name="connsiteY12" fmla="*/ 413343 h 2565501"/>
                    <a:gd name="connsiteX0" fmla="*/ 159969 w 1382675"/>
                    <a:gd name="connsiteY0" fmla="*/ 413343 h 2565501"/>
                    <a:gd name="connsiteX1" fmla="*/ 363762 w 1382675"/>
                    <a:gd name="connsiteY1" fmla="*/ 0 h 2565501"/>
                    <a:gd name="connsiteX2" fmla="*/ 1058243 w 1382675"/>
                    <a:gd name="connsiteY2" fmla="*/ 6350 h 2565501"/>
                    <a:gd name="connsiteX3" fmla="*/ 1293786 w 1382675"/>
                    <a:gd name="connsiteY3" fmla="*/ 419693 h 2565501"/>
                    <a:gd name="connsiteX4" fmla="*/ 1204466 w 1382675"/>
                    <a:gd name="connsiteY4" fmla="*/ 867518 h 2565501"/>
                    <a:gd name="connsiteX5" fmla="*/ 1128685 w 1382675"/>
                    <a:gd name="connsiteY5" fmla="*/ 1063926 h 2565501"/>
                    <a:gd name="connsiteX6" fmla="*/ 1194941 w 1382675"/>
                    <a:gd name="connsiteY6" fmla="*/ 1273124 h 2565501"/>
                    <a:gd name="connsiteX7" fmla="*/ 1312243 w 1382675"/>
                    <a:gd name="connsiteY7" fmla="*/ 2559151 h 2565501"/>
                    <a:gd name="connsiteX8" fmla="*/ 65312 w 1382675"/>
                    <a:gd name="connsiteY8" fmla="*/ 2565501 h 2565501"/>
                    <a:gd name="connsiteX9" fmla="*/ 211485 w 1382675"/>
                    <a:gd name="connsiteY9" fmla="*/ 1298525 h 2565501"/>
                    <a:gd name="connsiteX10" fmla="*/ 293319 w 1382675"/>
                    <a:gd name="connsiteY10" fmla="*/ 1072658 h 2565501"/>
                    <a:gd name="connsiteX11" fmla="*/ 209897 w 1382675"/>
                    <a:gd name="connsiteY11" fmla="*/ 858787 h 2565501"/>
                    <a:gd name="connsiteX12" fmla="*/ 159969 w 1382675"/>
                    <a:gd name="connsiteY12" fmla="*/ 413343 h 2565501"/>
                    <a:gd name="connsiteX0" fmla="*/ 159969 w 1519593"/>
                    <a:gd name="connsiteY0" fmla="*/ 413343 h 2651226"/>
                    <a:gd name="connsiteX1" fmla="*/ 363762 w 1519593"/>
                    <a:gd name="connsiteY1" fmla="*/ 0 h 2651226"/>
                    <a:gd name="connsiteX2" fmla="*/ 1058243 w 1519593"/>
                    <a:gd name="connsiteY2" fmla="*/ 6350 h 2651226"/>
                    <a:gd name="connsiteX3" fmla="*/ 1293786 w 1519593"/>
                    <a:gd name="connsiteY3" fmla="*/ 419693 h 2651226"/>
                    <a:gd name="connsiteX4" fmla="*/ 1204466 w 1519593"/>
                    <a:gd name="connsiteY4" fmla="*/ 867518 h 2651226"/>
                    <a:gd name="connsiteX5" fmla="*/ 1128685 w 1519593"/>
                    <a:gd name="connsiteY5" fmla="*/ 1063926 h 2651226"/>
                    <a:gd name="connsiteX6" fmla="*/ 1194941 w 1519593"/>
                    <a:gd name="connsiteY6" fmla="*/ 1273124 h 2651226"/>
                    <a:gd name="connsiteX7" fmla="*/ 1470993 w 1519593"/>
                    <a:gd name="connsiteY7" fmla="*/ 2651226 h 2651226"/>
                    <a:gd name="connsiteX8" fmla="*/ 65312 w 1519593"/>
                    <a:gd name="connsiteY8" fmla="*/ 2565501 h 2651226"/>
                    <a:gd name="connsiteX9" fmla="*/ 211485 w 1519593"/>
                    <a:gd name="connsiteY9" fmla="*/ 1298525 h 2651226"/>
                    <a:gd name="connsiteX10" fmla="*/ 293319 w 1519593"/>
                    <a:gd name="connsiteY10" fmla="*/ 1072658 h 2651226"/>
                    <a:gd name="connsiteX11" fmla="*/ 209897 w 1519593"/>
                    <a:gd name="connsiteY11" fmla="*/ 858787 h 2651226"/>
                    <a:gd name="connsiteX12" fmla="*/ 159969 w 1519593"/>
                    <a:gd name="connsiteY12" fmla="*/ 413343 h 2651226"/>
                    <a:gd name="connsiteX0" fmla="*/ 159969 w 1470993"/>
                    <a:gd name="connsiteY0" fmla="*/ 413343 h 2651226"/>
                    <a:gd name="connsiteX1" fmla="*/ 363762 w 1470993"/>
                    <a:gd name="connsiteY1" fmla="*/ 0 h 2651226"/>
                    <a:gd name="connsiteX2" fmla="*/ 1058243 w 1470993"/>
                    <a:gd name="connsiteY2" fmla="*/ 6350 h 2651226"/>
                    <a:gd name="connsiteX3" fmla="*/ 1293786 w 1470993"/>
                    <a:gd name="connsiteY3" fmla="*/ 419693 h 2651226"/>
                    <a:gd name="connsiteX4" fmla="*/ 1204466 w 1470993"/>
                    <a:gd name="connsiteY4" fmla="*/ 867518 h 2651226"/>
                    <a:gd name="connsiteX5" fmla="*/ 1128685 w 1470993"/>
                    <a:gd name="connsiteY5" fmla="*/ 1063926 h 2651226"/>
                    <a:gd name="connsiteX6" fmla="*/ 1194941 w 1470993"/>
                    <a:gd name="connsiteY6" fmla="*/ 1273124 h 2651226"/>
                    <a:gd name="connsiteX7" fmla="*/ 1470993 w 1470993"/>
                    <a:gd name="connsiteY7" fmla="*/ 2651226 h 2651226"/>
                    <a:gd name="connsiteX8" fmla="*/ 65312 w 1470993"/>
                    <a:gd name="connsiteY8" fmla="*/ 2565501 h 2651226"/>
                    <a:gd name="connsiteX9" fmla="*/ 211485 w 1470993"/>
                    <a:gd name="connsiteY9" fmla="*/ 1298525 h 2651226"/>
                    <a:gd name="connsiteX10" fmla="*/ 293319 w 1470993"/>
                    <a:gd name="connsiteY10" fmla="*/ 1072658 h 2651226"/>
                    <a:gd name="connsiteX11" fmla="*/ 209897 w 1470993"/>
                    <a:gd name="connsiteY11" fmla="*/ 858787 h 2651226"/>
                    <a:gd name="connsiteX12" fmla="*/ 159969 w 1470993"/>
                    <a:gd name="connsiteY12" fmla="*/ 413343 h 2651226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94657 w 1504106"/>
                    <a:gd name="connsiteY0" fmla="*/ 413343 h 2565501"/>
                    <a:gd name="connsiteX1" fmla="*/ 298450 w 1504106"/>
                    <a:gd name="connsiteY1" fmla="*/ 0 h 2565501"/>
                    <a:gd name="connsiteX2" fmla="*/ 992931 w 1504106"/>
                    <a:gd name="connsiteY2" fmla="*/ 6350 h 2565501"/>
                    <a:gd name="connsiteX3" fmla="*/ 1228474 w 1504106"/>
                    <a:gd name="connsiteY3" fmla="*/ 419693 h 2565501"/>
                    <a:gd name="connsiteX4" fmla="*/ 1139154 w 1504106"/>
                    <a:gd name="connsiteY4" fmla="*/ 867518 h 2565501"/>
                    <a:gd name="connsiteX5" fmla="*/ 1063373 w 1504106"/>
                    <a:gd name="connsiteY5" fmla="*/ 1063926 h 2565501"/>
                    <a:gd name="connsiteX6" fmla="*/ 1129629 w 1504106"/>
                    <a:gd name="connsiteY6" fmla="*/ 1273124 h 2565501"/>
                    <a:gd name="connsiteX7" fmla="*/ 1504106 w 1504106"/>
                    <a:gd name="connsiteY7" fmla="*/ 2555976 h 2565501"/>
                    <a:gd name="connsiteX8" fmla="*/ 0 w 1504106"/>
                    <a:gd name="connsiteY8" fmla="*/ 2565501 h 2565501"/>
                    <a:gd name="connsiteX9" fmla="*/ 146173 w 1504106"/>
                    <a:gd name="connsiteY9" fmla="*/ 1298525 h 2565501"/>
                    <a:gd name="connsiteX10" fmla="*/ 228007 w 1504106"/>
                    <a:gd name="connsiteY10" fmla="*/ 1072658 h 2565501"/>
                    <a:gd name="connsiteX11" fmla="*/ 144585 w 1504106"/>
                    <a:gd name="connsiteY11" fmla="*/ 858787 h 2565501"/>
                    <a:gd name="connsiteX12" fmla="*/ 94657 w 1504106"/>
                    <a:gd name="connsiteY12" fmla="*/ 413343 h 2565501"/>
                    <a:gd name="connsiteX0" fmla="*/ 250232 w 1659681"/>
                    <a:gd name="connsiteY0" fmla="*/ 413343 h 2581376"/>
                    <a:gd name="connsiteX1" fmla="*/ 454025 w 1659681"/>
                    <a:gd name="connsiteY1" fmla="*/ 0 h 2581376"/>
                    <a:gd name="connsiteX2" fmla="*/ 1148506 w 1659681"/>
                    <a:gd name="connsiteY2" fmla="*/ 6350 h 2581376"/>
                    <a:gd name="connsiteX3" fmla="*/ 1384049 w 1659681"/>
                    <a:gd name="connsiteY3" fmla="*/ 419693 h 2581376"/>
                    <a:gd name="connsiteX4" fmla="*/ 1294729 w 1659681"/>
                    <a:gd name="connsiteY4" fmla="*/ 867518 h 2581376"/>
                    <a:gd name="connsiteX5" fmla="*/ 1218948 w 1659681"/>
                    <a:gd name="connsiteY5" fmla="*/ 1063926 h 2581376"/>
                    <a:gd name="connsiteX6" fmla="*/ 1285204 w 1659681"/>
                    <a:gd name="connsiteY6" fmla="*/ 1273124 h 2581376"/>
                    <a:gd name="connsiteX7" fmla="*/ 1659681 w 1659681"/>
                    <a:gd name="connsiteY7" fmla="*/ 2555976 h 2581376"/>
                    <a:gd name="connsiteX8" fmla="*/ 0 w 1659681"/>
                    <a:gd name="connsiteY8" fmla="*/ 2581376 h 2581376"/>
                    <a:gd name="connsiteX9" fmla="*/ 301748 w 1659681"/>
                    <a:gd name="connsiteY9" fmla="*/ 1298525 h 2581376"/>
                    <a:gd name="connsiteX10" fmla="*/ 383582 w 1659681"/>
                    <a:gd name="connsiteY10" fmla="*/ 1072658 h 2581376"/>
                    <a:gd name="connsiteX11" fmla="*/ 300160 w 1659681"/>
                    <a:gd name="connsiteY11" fmla="*/ 858787 h 2581376"/>
                    <a:gd name="connsiteX12" fmla="*/ 250232 w 1659681"/>
                    <a:gd name="connsiteY12" fmla="*/ 413343 h 2581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9681" h="2581376">
                      <a:moveTo>
                        <a:pt x="250232" y="413343"/>
                      </a:moveTo>
                      <a:cubicBezTo>
                        <a:pt x="275876" y="270212"/>
                        <a:pt x="278347" y="0"/>
                        <a:pt x="454025" y="0"/>
                      </a:cubicBezTo>
                      <a:lnTo>
                        <a:pt x="1148506" y="6350"/>
                      </a:lnTo>
                      <a:cubicBezTo>
                        <a:pt x="1324184" y="6350"/>
                        <a:pt x="1359679" y="276165"/>
                        <a:pt x="1384049" y="419693"/>
                      </a:cubicBezTo>
                      <a:cubicBezTo>
                        <a:pt x="1408419" y="563221"/>
                        <a:pt x="1351615" y="723237"/>
                        <a:pt x="1294729" y="867518"/>
                      </a:cubicBezTo>
                      <a:cubicBezTo>
                        <a:pt x="1252131" y="961794"/>
                        <a:pt x="1218271" y="1009023"/>
                        <a:pt x="1218948" y="1063926"/>
                      </a:cubicBezTo>
                      <a:cubicBezTo>
                        <a:pt x="1248317" y="1130733"/>
                        <a:pt x="1211749" y="1024449"/>
                        <a:pt x="1285204" y="1273124"/>
                      </a:cubicBezTo>
                      <a:cubicBezTo>
                        <a:pt x="1358659" y="1521799"/>
                        <a:pt x="1611018" y="2315180"/>
                        <a:pt x="1659681" y="2555976"/>
                      </a:cubicBezTo>
                      <a:lnTo>
                        <a:pt x="0" y="2581376"/>
                      </a:lnTo>
                      <a:cubicBezTo>
                        <a:pt x="105465" y="2339522"/>
                        <a:pt x="237818" y="1549978"/>
                        <a:pt x="301748" y="1298525"/>
                      </a:cubicBezTo>
                      <a:cubicBezTo>
                        <a:pt x="365678" y="1047072"/>
                        <a:pt x="383847" y="1145948"/>
                        <a:pt x="383582" y="1072658"/>
                      </a:cubicBezTo>
                      <a:cubicBezTo>
                        <a:pt x="383317" y="999368"/>
                        <a:pt x="322385" y="968673"/>
                        <a:pt x="300160" y="858787"/>
                      </a:cubicBezTo>
                      <a:cubicBezTo>
                        <a:pt x="277935" y="748901"/>
                        <a:pt x="224588" y="556474"/>
                        <a:pt x="250232" y="41334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1" name="グループ化 30"/>
                <p:cNvGrpSpPr/>
                <p:nvPr/>
              </p:nvGrpSpPr>
              <p:grpSpPr>
                <a:xfrm>
                  <a:off x="5147591" y="3178942"/>
                  <a:ext cx="956614" cy="1357389"/>
                  <a:chOff x="5161130" y="3178942"/>
                  <a:chExt cx="956614" cy="1357389"/>
                </a:xfrm>
              </p:grpSpPr>
              <p:sp>
                <p:nvSpPr>
                  <p:cNvPr id="32" name="角丸四角形 23"/>
                  <p:cNvSpPr/>
                  <p:nvPr/>
                </p:nvSpPr>
                <p:spPr>
                  <a:xfrm rot="21412956">
                    <a:off x="5161130" y="3211345"/>
                    <a:ext cx="956614" cy="202969"/>
                  </a:xfrm>
                  <a:custGeom>
                    <a:avLst/>
                    <a:gdLst>
                      <a:gd name="connsiteX0" fmla="*/ 0 w 978701"/>
                      <a:gd name="connsiteY0" fmla="*/ 33338 h 200025"/>
                      <a:gd name="connsiteX1" fmla="*/ 33338 w 978701"/>
                      <a:gd name="connsiteY1" fmla="*/ 0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0 w 978701"/>
                      <a:gd name="connsiteY0" fmla="*/ 33338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32123 w 978701"/>
                      <a:gd name="connsiteY0" fmla="*/ 56551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32123 w 978701"/>
                      <a:gd name="connsiteY8" fmla="*/ 56551 h 200025"/>
                      <a:gd name="connsiteX0" fmla="*/ 16310 w 962888"/>
                      <a:gd name="connsiteY0" fmla="*/ 56551 h 200025"/>
                      <a:gd name="connsiteX1" fmla="*/ 41302 w 962888"/>
                      <a:gd name="connsiteY1" fmla="*/ 1295 h 200025"/>
                      <a:gd name="connsiteX2" fmla="*/ 929550 w 962888"/>
                      <a:gd name="connsiteY2" fmla="*/ 0 h 200025"/>
                      <a:gd name="connsiteX3" fmla="*/ 962888 w 962888"/>
                      <a:gd name="connsiteY3" fmla="*/ 33338 h 200025"/>
                      <a:gd name="connsiteX4" fmla="*/ 962888 w 962888"/>
                      <a:gd name="connsiteY4" fmla="*/ 166687 h 200025"/>
                      <a:gd name="connsiteX5" fmla="*/ 929550 w 962888"/>
                      <a:gd name="connsiteY5" fmla="*/ 200025 h 200025"/>
                      <a:gd name="connsiteX6" fmla="*/ 17525 w 962888"/>
                      <a:gd name="connsiteY6" fmla="*/ 200025 h 200025"/>
                      <a:gd name="connsiteX7" fmla="*/ 8 w 962888"/>
                      <a:gd name="connsiteY7" fmla="*/ 138931 h 200025"/>
                      <a:gd name="connsiteX8" fmla="*/ 16310 w 962888"/>
                      <a:gd name="connsiteY8" fmla="*/ 56551 h 200025"/>
                      <a:gd name="connsiteX0" fmla="*/ 25715 w 972293"/>
                      <a:gd name="connsiteY0" fmla="*/ 56551 h 201367"/>
                      <a:gd name="connsiteX1" fmla="*/ 50707 w 972293"/>
                      <a:gd name="connsiteY1" fmla="*/ 1295 h 201367"/>
                      <a:gd name="connsiteX2" fmla="*/ 938955 w 972293"/>
                      <a:gd name="connsiteY2" fmla="*/ 0 h 201367"/>
                      <a:gd name="connsiteX3" fmla="*/ 972293 w 972293"/>
                      <a:gd name="connsiteY3" fmla="*/ 33338 h 201367"/>
                      <a:gd name="connsiteX4" fmla="*/ 972293 w 972293"/>
                      <a:gd name="connsiteY4" fmla="*/ 166687 h 201367"/>
                      <a:gd name="connsiteX5" fmla="*/ 938955 w 972293"/>
                      <a:gd name="connsiteY5" fmla="*/ 200025 h 201367"/>
                      <a:gd name="connsiteX6" fmla="*/ 7779 w 972293"/>
                      <a:gd name="connsiteY6" fmla="*/ 201367 h 201367"/>
                      <a:gd name="connsiteX7" fmla="*/ 9413 w 972293"/>
                      <a:gd name="connsiteY7" fmla="*/ 138931 h 201367"/>
                      <a:gd name="connsiteX8" fmla="*/ 25715 w 972293"/>
                      <a:gd name="connsiteY8" fmla="*/ 56551 h 201367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72293 w 972293"/>
                      <a:gd name="connsiteY3" fmla="*/ 3494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37450 w 972293"/>
                      <a:gd name="connsiteY3" fmla="*/ 6166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58781"/>
                      <a:gd name="connsiteY0" fmla="*/ 58153 h 202969"/>
                      <a:gd name="connsiteX1" fmla="*/ 50707 w 958781"/>
                      <a:gd name="connsiteY1" fmla="*/ 2897 h 202969"/>
                      <a:gd name="connsiteX2" fmla="*/ 953351 w 958781"/>
                      <a:gd name="connsiteY2" fmla="*/ 0 h 202969"/>
                      <a:gd name="connsiteX3" fmla="*/ 937450 w 958781"/>
                      <a:gd name="connsiteY3" fmla="*/ 61660 h 202969"/>
                      <a:gd name="connsiteX4" fmla="*/ 940688 w 958781"/>
                      <a:gd name="connsiteY4" fmla="*/ 135566 h 202969"/>
                      <a:gd name="connsiteX5" fmla="*/ 938955 w 958781"/>
                      <a:gd name="connsiteY5" fmla="*/ 201627 h 202969"/>
                      <a:gd name="connsiteX6" fmla="*/ 7779 w 958781"/>
                      <a:gd name="connsiteY6" fmla="*/ 202969 h 202969"/>
                      <a:gd name="connsiteX7" fmla="*/ 9413 w 958781"/>
                      <a:gd name="connsiteY7" fmla="*/ 140533 h 202969"/>
                      <a:gd name="connsiteX8" fmla="*/ 25715 w 958781"/>
                      <a:gd name="connsiteY8" fmla="*/ 58153 h 202969"/>
                      <a:gd name="connsiteX0" fmla="*/ 25715 w 959036"/>
                      <a:gd name="connsiteY0" fmla="*/ 58153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25715 w 959036"/>
                      <a:gd name="connsiteY8" fmla="*/ 58153 h 202969"/>
                      <a:gd name="connsiteX0" fmla="*/ 37344 w 959036"/>
                      <a:gd name="connsiteY0" fmla="*/ 63557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37344 w 959036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5357 w 956614"/>
                      <a:gd name="connsiteY6" fmla="*/ 202969 h 202969"/>
                      <a:gd name="connsiteX7" fmla="*/ 21905 w 956614"/>
                      <a:gd name="connsiteY7" fmla="*/ 129421 h 202969"/>
                      <a:gd name="connsiteX8" fmla="*/ 34922 w 956614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454357 w 956614"/>
                      <a:gd name="connsiteY6" fmla="*/ 135441 h 202969"/>
                      <a:gd name="connsiteX7" fmla="*/ 5357 w 956614"/>
                      <a:gd name="connsiteY7" fmla="*/ 202969 h 202969"/>
                      <a:gd name="connsiteX8" fmla="*/ 21905 w 956614"/>
                      <a:gd name="connsiteY8" fmla="*/ 129421 h 202969"/>
                      <a:gd name="connsiteX9" fmla="*/ 34922 w 956614"/>
                      <a:gd name="connsiteY9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462562 w 956614"/>
                      <a:gd name="connsiteY2" fmla="*/ 28572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662773 w 956614"/>
                      <a:gd name="connsiteY7" fmla="*/ 118174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566239 w 956614"/>
                      <a:gd name="connsiteY7" fmla="*/ 139149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6614" h="202969">
                        <a:moveTo>
                          <a:pt x="34922" y="63557"/>
                        </a:moveTo>
                        <a:cubicBezTo>
                          <a:pt x="34922" y="45145"/>
                          <a:pt x="29873" y="2897"/>
                          <a:pt x="48285" y="2897"/>
                        </a:cubicBezTo>
                        <a:cubicBezTo>
                          <a:pt x="186809" y="3530"/>
                          <a:pt x="178479" y="29551"/>
                          <a:pt x="317003" y="30184"/>
                        </a:cubicBezTo>
                        <a:lnTo>
                          <a:pt x="950929" y="0"/>
                        </a:lnTo>
                        <a:cubicBezTo>
                          <a:pt x="969341" y="0"/>
                          <a:pt x="937146" y="48133"/>
                          <a:pt x="937146" y="66545"/>
                        </a:cubicBezTo>
                        <a:cubicBezTo>
                          <a:pt x="937519" y="89552"/>
                          <a:pt x="937893" y="112559"/>
                          <a:pt x="938266" y="135566"/>
                        </a:cubicBezTo>
                        <a:cubicBezTo>
                          <a:pt x="938266" y="153978"/>
                          <a:pt x="954945" y="201627"/>
                          <a:pt x="936533" y="201627"/>
                        </a:cubicBezTo>
                        <a:cubicBezTo>
                          <a:pt x="772264" y="200835"/>
                          <a:pt x="730508" y="139941"/>
                          <a:pt x="566239" y="139149"/>
                        </a:cubicBezTo>
                        <a:lnTo>
                          <a:pt x="5357" y="202969"/>
                        </a:lnTo>
                        <a:cubicBezTo>
                          <a:pt x="-13055" y="202969"/>
                          <a:pt x="21905" y="147833"/>
                          <a:pt x="21905" y="129421"/>
                        </a:cubicBezTo>
                        <a:lnTo>
                          <a:pt x="34922" y="6355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24"/>
                  <p:cNvSpPr/>
                  <p:nvPr/>
                </p:nvSpPr>
                <p:spPr>
                  <a:xfrm flipH="1">
                    <a:off x="5736586" y="3329705"/>
                    <a:ext cx="205118" cy="1206626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29885"/>
                      <a:gd name="connsiteY0" fmla="*/ 27117 h 1223032"/>
                      <a:gd name="connsiteX1" fmla="*/ 127021 w 229885"/>
                      <a:gd name="connsiteY1" fmla="*/ 4240 h 1223032"/>
                      <a:gd name="connsiteX2" fmla="*/ 185362 w 229885"/>
                      <a:gd name="connsiteY2" fmla="*/ 91411 h 1223032"/>
                      <a:gd name="connsiteX3" fmla="*/ 219890 w 229885"/>
                      <a:gd name="connsiteY3" fmla="*/ 279656 h 1223032"/>
                      <a:gd name="connsiteX4" fmla="*/ 100828 w 229885"/>
                      <a:gd name="connsiteY4" fmla="*/ 1170243 h 1223032"/>
                      <a:gd name="connsiteX5" fmla="*/ 19866 w 229885"/>
                      <a:gd name="connsiteY5" fmla="*/ 1140606 h 1223032"/>
                      <a:gd name="connsiteX6" fmla="*/ 814 w 229885"/>
                      <a:gd name="connsiteY6" fmla="*/ 286800 h 1223032"/>
                      <a:gd name="connsiteX7" fmla="*/ 18674 w 229885"/>
                      <a:gd name="connsiteY7" fmla="*/ 27117 h 1223032"/>
                      <a:gd name="connsiteX0" fmla="*/ 18674 w 204257"/>
                      <a:gd name="connsiteY0" fmla="*/ 27117 h 1223032"/>
                      <a:gd name="connsiteX1" fmla="*/ 127021 w 204257"/>
                      <a:gd name="connsiteY1" fmla="*/ 4240 h 1223032"/>
                      <a:gd name="connsiteX2" fmla="*/ 185362 w 204257"/>
                      <a:gd name="connsiteY2" fmla="*/ 91411 h 1223032"/>
                      <a:gd name="connsiteX3" fmla="*/ 191315 w 204257"/>
                      <a:gd name="connsiteY3" fmla="*/ 384431 h 1223032"/>
                      <a:gd name="connsiteX4" fmla="*/ 100828 w 204257"/>
                      <a:gd name="connsiteY4" fmla="*/ 1170243 h 1223032"/>
                      <a:gd name="connsiteX5" fmla="*/ 19866 w 204257"/>
                      <a:gd name="connsiteY5" fmla="*/ 1140606 h 1223032"/>
                      <a:gd name="connsiteX6" fmla="*/ 814 w 204257"/>
                      <a:gd name="connsiteY6" fmla="*/ 286800 h 1223032"/>
                      <a:gd name="connsiteX7" fmla="*/ 18674 w 204257"/>
                      <a:gd name="connsiteY7" fmla="*/ 27117 h 1223032"/>
                      <a:gd name="connsiteX0" fmla="*/ 19344 w 205118"/>
                      <a:gd name="connsiteY0" fmla="*/ 10711 h 1206626"/>
                      <a:gd name="connsiteX1" fmla="*/ 122929 w 205118"/>
                      <a:gd name="connsiteY1" fmla="*/ 52128 h 1206626"/>
                      <a:gd name="connsiteX2" fmla="*/ 186032 w 205118"/>
                      <a:gd name="connsiteY2" fmla="*/ 75005 h 1206626"/>
                      <a:gd name="connsiteX3" fmla="*/ 191985 w 205118"/>
                      <a:gd name="connsiteY3" fmla="*/ 368025 h 1206626"/>
                      <a:gd name="connsiteX4" fmla="*/ 101498 w 205118"/>
                      <a:gd name="connsiteY4" fmla="*/ 1153837 h 1206626"/>
                      <a:gd name="connsiteX5" fmla="*/ 20536 w 205118"/>
                      <a:gd name="connsiteY5" fmla="*/ 1124200 h 1206626"/>
                      <a:gd name="connsiteX6" fmla="*/ 1484 w 205118"/>
                      <a:gd name="connsiteY6" fmla="*/ 270394 h 1206626"/>
                      <a:gd name="connsiteX7" fmla="*/ 19344 w 205118"/>
                      <a:gd name="connsiteY7" fmla="*/ 10711 h 1206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5118" h="1206626">
                        <a:moveTo>
                          <a:pt x="19344" y="10711"/>
                        </a:moveTo>
                        <a:cubicBezTo>
                          <a:pt x="39585" y="-25667"/>
                          <a:pt x="95148" y="41412"/>
                          <a:pt x="122929" y="52128"/>
                        </a:cubicBezTo>
                        <a:cubicBezTo>
                          <a:pt x="150710" y="62844"/>
                          <a:pt x="174523" y="22355"/>
                          <a:pt x="186032" y="75005"/>
                        </a:cubicBezTo>
                        <a:cubicBezTo>
                          <a:pt x="197541" y="127655"/>
                          <a:pt x="219171" y="272137"/>
                          <a:pt x="191985" y="368025"/>
                        </a:cubicBezTo>
                        <a:cubicBezTo>
                          <a:pt x="173927" y="497824"/>
                          <a:pt x="133248" y="1142107"/>
                          <a:pt x="101498" y="1153837"/>
                        </a:cubicBezTo>
                        <a:cubicBezTo>
                          <a:pt x="64985" y="1182235"/>
                          <a:pt x="37205" y="1271440"/>
                          <a:pt x="20536" y="1124200"/>
                        </a:cubicBezTo>
                        <a:cubicBezTo>
                          <a:pt x="3867" y="976960"/>
                          <a:pt x="2476" y="367869"/>
                          <a:pt x="1484" y="270394"/>
                        </a:cubicBezTo>
                        <a:cubicBezTo>
                          <a:pt x="-1889" y="177681"/>
                          <a:pt x="-897" y="47089"/>
                          <a:pt x="19344" y="1071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24"/>
                  <p:cNvSpPr/>
                  <p:nvPr/>
                </p:nvSpPr>
                <p:spPr>
                  <a:xfrm>
                    <a:off x="5690373" y="3178942"/>
                    <a:ext cx="256892" cy="1226772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892" h="1226772">
                        <a:moveTo>
                          <a:pt x="18674" y="30857"/>
                        </a:moveTo>
                        <a:cubicBezTo>
                          <a:pt x="32564" y="7577"/>
                          <a:pt x="89318" y="11155"/>
                          <a:pt x="127021" y="7980"/>
                        </a:cubicBezTo>
                        <a:cubicBezTo>
                          <a:pt x="164724" y="4805"/>
                          <a:pt x="229415" y="-10283"/>
                          <a:pt x="244893" y="11807"/>
                        </a:cubicBezTo>
                        <a:cubicBezTo>
                          <a:pt x="272691" y="51480"/>
                          <a:pt x="247076" y="187508"/>
                          <a:pt x="219890" y="283396"/>
                        </a:cubicBezTo>
                        <a:cubicBezTo>
                          <a:pt x="201832" y="413195"/>
                          <a:pt x="132578" y="1162253"/>
                          <a:pt x="100828" y="1173983"/>
                        </a:cubicBezTo>
                        <a:cubicBezTo>
                          <a:pt x="64315" y="1202381"/>
                          <a:pt x="36535" y="1291586"/>
                          <a:pt x="19866" y="1144346"/>
                        </a:cubicBezTo>
                        <a:cubicBezTo>
                          <a:pt x="3197" y="997106"/>
                          <a:pt x="1806" y="388015"/>
                          <a:pt x="814" y="290540"/>
                        </a:cubicBezTo>
                        <a:cubicBezTo>
                          <a:pt x="-2559" y="197827"/>
                          <a:pt x="4784" y="54137"/>
                          <a:pt x="18674" y="3085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3036768" y="1755207"/>
                <a:ext cx="2261291" cy="1296708"/>
                <a:chOff x="3036768" y="1755207"/>
                <a:chExt cx="2261291" cy="1296708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3036768" y="1755207"/>
                  <a:ext cx="393687" cy="1290295"/>
                  <a:chOff x="3036768" y="1755207"/>
                  <a:chExt cx="393687" cy="1290295"/>
                </a:xfrm>
              </p:grpSpPr>
              <p:sp>
                <p:nvSpPr>
                  <p:cNvPr id="26" name="円/楕円 33"/>
                  <p:cNvSpPr/>
                  <p:nvPr/>
                </p:nvSpPr>
                <p:spPr>
                  <a:xfrm rot="21183196">
                    <a:off x="3087247" y="2708891"/>
                    <a:ext cx="343208" cy="329214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15849 w 344973"/>
                      <a:gd name="connsiteY0" fmla="*/ 300343 h 384104"/>
                      <a:gd name="connsiteX1" fmla="*/ 20212 w 344973"/>
                      <a:gd name="connsiteY1" fmla="*/ 92138 h 384104"/>
                      <a:gd name="connsiteX2" fmla="*/ 182390 w 344973"/>
                      <a:gd name="connsiteY2" fmla="*/ 48891 h 384104"/>
                      <a:gd name="connsiteX3" fmla="*/ 178558 w 344973"/>
                      <a:gd name="connsiteY3" fmla="*/ 0 h 384104"/>
                      <a:gd name="connsiteX4" fmla="*/ 229740 w 344973"/>
                      <a:gd name="connsiteY4" fmla="*/ 40486 h 384104"/>
                      <a:gd name="connsiteX5" fmla="*/ 258061 w 344973"/>
                      <a:gd name="connsiteY5" fmla="*/ 153221 h 384104"/>
                      <a:gd name="connsiteX6" fmla="*/ 338844 w 344973"/>
                      <a:gd name="connsiteY6" fmla="*/ 267279 h 384104"/>
                      <a:gd name="connsiteX7" fmla="*/ 142094 w 344973"/>
                      <a:gd name="connsiteY7" fmla="*/ 383598 h 384104"/>
                      <a:gd name="connsiteX8" fmla="*/ 15849 w 344973"/>
                      <a:gd name="connsiteY8" fmla="*/ 300343 h 384104"/>
                      <a:gd name="connsiteX0" fmla="*/ 15849 w 344973"/>
                      <a:gd name="connsiteY0" fmla="*/ 331529 h 415290"/>
                      <a:gd name="connsiteX1" fmla="*/ 20212 w 344973"/>
                      <a:gd name="connsiteY1" fmla="*/ 123324 h 415290"/>
                      <a:gd name="connsiteX2" fmla="*/ 182390 w 344973"/>
                      <a:gd name="connsiteY2" fmla="*/ 80077 h 415290"/>
                      <a:gd name="connsiteX3" fmla="*/ 139178 w 344973"/>
                      <a:gd name="connsiteY3" fmla="*/ 0 h 415290"/>
                      <a:gd name="connsiteX4" fmla="*/ 229740 w 344973"/>
                      <a:gd name="connsiteY4" fmla="*/ 71672 h 415290"/>
                      <a:gd name="connsiteX5" fmla="*/ 258061 w 344973"/>
                      <a:gd name="connsiteY5" fmla="*/ 184407 h 415290"/>
                      <a:gd name="connsiteX6" fmla="*/ 338844 w 344973"/>
                      <a:gd name="connsiteY6" fmla="*/ 298465 h 415290"/>
                      <a:gd name="connsiteX7" fmla="*/ 142094 w 344973"/>
                      <a:gd name="connsiteY7" fmla="*/ 414784 h 415290"/>
                      <a:gd name="connsiteX8" fmla="*/ 15849 w 344973"/>
                      <a:gd name="connsiteY8" fmla="*/ 331529 h 415290"/>
                      <a:gd name="connsiteX0" fmla="*/ 14084 w 343208"/>
                      <a:gd name="connsiteY0" fmla="*/ 331529 h 415290"/>
                      <a:gd name="connsiteX1" fmla="*/ 18447 w 343208"/>
                      <a:gd name="connsiteY1" fmla="*/ 123324 h 415290"/>
                      <a:gd name="connsiteX2" fmla="*/ 151108 w 343208"/>
                      <a:gd name="connsiteY2" fmla="*/ 86076 h 415290"/>
                      <a:gd name="connsiteX3" fmla="*/ 137413 w 343208"/>
                      <a:gd name="connsiteY3" fmla="*/ 0 h 415290"/>
                      <a:gd name="connsiteX4" fmla="*/ 227975 w 343208"/>
                      <a:gd name="connsiteY4" fmla="*/ 71672 h 415290"/>
                      <a:gd name="connsiteX5" fmla="*/ 256296 w 343208"/>
                      <a:gd name="connsiteY5" fmla="*/ 184407 h 415290"/>
                      <a:gd name="connsiteX6" fmla="*/ 337079 w 343208"/>
                      <a:gd name="connsiteY6" fmla="*/ 298465 h 415290"/>
                      <a:gd name="connsiteX7" fmla="*/ 140329 w 343208"/>
                      <a:gd name="connsiteY7" fmla="*/ 414784 h 415290"/>
                      <a:gd name="connsiteX8" fmla="*/ 14084 w 343208"/>
                      <a:gd name="connsiteY8" fmla="*/ 331529 h 415290"/>
                      <a:gd name="connsiteX0" fmla="*/ 14084 w 343208"/>
                      <a:gd name="connsiteY0" fmla="*/ 271841 h 355602"/>
                      <a:gd name="connsiteX1" fmla="*/ 18447 w 343208"/>
                      <a:gd name="connsiteY1" fmla="*/ 63636 h 355602"/>
                      <a:gd name="connsiteX2" fmla="*/ 151108 w 343208"/>
                      <a:gd name="connsiteY2" fmla="*/ 26388 h 355602"/>
                      <a:gd name="connsiteX3" fmla="*/ 216829 w 343208"/>
                      <a:gd name="connsiteY3" fmla="*/ 23553 h 355602"/>
                      <a:gd name="connsiteX4" fmla="*/ 227975 w 343208"/>
                      <a:gd name="connsiteY4" fmla="*/ 11984 h 355602"/>
                      <a:gd name="connsiteX5" fmla="*/ 256296 w 343208"/>
                      <a:gd name="connsiteY5" fmla="*/ 124719 h 355602"/>
                      <a:gd name="connsiteX6" fmla="*/ 337079 w 343208"/>
                      <a:gd name="connsiteY6" fmla="*/ 238777 h 355602"/>
                      <a:gd name="connsiteX7" fmla="*/ 140329 w 343208"/>
                      <a:gd name="connsiteY7" fmla="*/ 355096 h 355602"/>
                      <a:gd name="connsiteX8" fmla="*/ 14084 w 343208"/>
                      <a:gd name="connsiteY8" fmla="*/ 271841 h 355602"/>
                      <a:gd name="connsiteX0" fmla="*/ 14084 w 343208"/>
                      <a:gd name="connsiteY0" fmla="*/ 265735 h 349496"/>
                      <a:gd name="connsiteX1" fmla="*/ 18447 w 343208"/>
                      <a:gd name="connsiteY1" fmla="*/ 57530 h 349496"/>
                      <a:gd name="connsiteX2" fmla="*/ 151108 w 343208"/>
                      <a:gd name="connsiteY2" fmla="*/ 20282 h 349496"/>
                      <a:gd name="connsiteX3" fmla="*/ 227975 w 343208"/>
                      <a:gd name="connsiteY3" fmla="*/ 5878 h 349496"/>
                      <a:gd name="connsiteX4" fmla="*/ 256296 w 343208"/>
                      <a:gd name="connsiteY4" fmla="*/ 118613 h 349496"/>
                      <a:gd name="connsiteX5" fmla="*/ 337079 w 343208"/>
                      <a:gd name="connsiteY5" fmla="*/ 232671 h 349496"/>
                      <a:gd name="connsiteX6" fmla="*/ 140329 w 343208"/>
                      <a:gd name="connsiteY6" fmla="*/ 348990 h 349496"/>
                      <a:gd name="connsiteX7" fmla="*/ 14084 w 343208"/>
                      <a:gd name="connsiteY7" fmla="*/ 265735 h 349496"/>
                      <a:gd name="connsiteX0" fmla="*/ 14084 w 343208"/>
                      <a:gd name="connsiteY0" fmla="*/ 245453 h 329214"/>
                      <a:gd name="connsiteX1" fmla="*/ 18447 w 343208"/>
                      <a:gd name="connsiteY1" fmla="*/ 37248 h 329214"/>
                      <a:gd name="connsiteX2" fmla="*/ 151108 w 343208"/>
                      <a:gd name="connsiteY2" fmla="*/ 0 h 329214"/>
                      <a:gd name="connsiteX3" fmla="*/ 256296 w 343208"/>
                      <a:gd name="connsiteY3" fmla="*/ 98331 h 329214"/>
                      <a:gd name="connsiteX4" fmla="*/ 337079 w 343208"/>
                      <a:gd name="connsiteY4" fmla="*/ 212389 h 329214"/>
                      <a:gd name="connsiteX5" fmla="*/ 140329 w 343208"/>
                      <a:gd name="connsiteY5" fmla="*/ 328708 h 329214"/>
                      <a:gd name="connsiteX6" fmla="*/ 14084 w 343208"/>
                      <a:gd name="connsiteY6" fmla="*/ 245453 h 32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3208" h="329214">
                        <a:moveTo>
                          <a:pt x="14084" y="245453"/>
                        </a:moveTo>
                        <a:cubicBezTo>
                          <a:pt x="-6230" y="196876"/>
                          <a:pt x="-4390" y="78157"/>
                          <a:pt x="18447" y="37248"/>
                        </a:cubicBezTo>
                        <a:cubicBezTo>
                          <a:pt x="41284" y="-3661"/>
                          <a:pt x="111024" y="12081"/>
                          <a:pt x="151108" y="0"/>
                        </a:cubicBezTo>
                        <a:cubicBezTo>
                          <a:pt x="190749" y="10180"/>
                          <a:pt x="225301" y="62933"/>
                          <a:pt x="256296" y="98331"/>
                        </a:cubicBezTo>
                        <a:cubicBezTo>
                          <a:pt x="282119" y="139060"/>
                          <a:pt x="366448" y="173617"/>
                          <a:pt x="337079" y="212389"/>
                        </a:cubicBezTo>
                        <a:cubicBezTo>
                          <a:pt x="314524" y="352743"/>
                          <a:pt x="194161" y="323197"/>
                          <a:pt x="140329" y="328708"/>
                        </a:cubicBezTo>
                        <a:cubicBezTo>
                          <a:pt x="86497" y="334219"/>
                          <a:pt x="34398" y="294030"/>
                          <a:pt x="14084" y="245453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正方形/長方形 34"/>
                  <p:cNvSpPr/>
                  <p:nvPr/>
                </p:nvSpPr>
                <p:spPr>
                  <a:xfrm rot="20800197">
                    <a:off x="3036768" y="1755207"/>
                    <a:ext cx="118598" cy="1173344"/>
                  </a:xfrm>
                  <a:custGeom>
                    <a:avLst/>
                    <a:gdLst>
                      <a:gd name="connsiteX0" fmla="*/ 0 w 58829"/>
                      <a:gd name="connsiteY0" fmla="*/ 0 h 1104584"/>
                      <a:gd name="connsiteX1" fmla="*/ 58829 w 58829"/>
                      <a:gd name="connsiteY1" fmla="*/ 0 h 1104584"/>
                      <a:gd name="connsiteX2" fmla="*/ 58829 w 58829"/>
                      <a:gd name="connsiteY2" fmla="*/ 1104584 h 1104584"/>
                      <a:gd name="connsiteX3" fmla="*/ 0 w 58829"/>
                      <a:gd name="connsiteY3" fmla="*/ 1104584 h 1104584"/>
                      <a:gd name="connsiteX4" fmla="*/ 0 w 58829"/>
                      <a:gd name="connsiteY4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56085 w 114914"/>
                      <a:gd name="connsiteY5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48257 w 114914"/>
                      <a:gd name="connsiteY5" fmla="*/ 665880 h 1104584"/>
                      <a:gd name="connsiteX6" fmla="*/ 56085 w 114914"/>
                      <a:gd name="connsiteY6" fmla="*/ 0 h 1104584"/>
                      <a:gd name="connsiteX0" fmla="*/ 56085 w 114938"/>
                      <a:gd name="connsiteY0" fmla="*/ 0 h 1104584"/>
                      <a:gd name="connsiteX1" fmla="*/ 114914 w 114938"/>
                      <a:gd name="connsiteY1" fmla="*/ 0 h 1104584"/>
                      <a:gd name="connsiteX2" fmla="*/ 90448 w 114938"/>
                      <a:gd name="connsiteY2" fmla="*/ 715032 h 1104584"/>
                      <a:gd name="connsiteX3" fmla="*/ 114914 w 114938"/>
                      <a:gd name="connsiteY3" fmla="*/ 1104584 h 1104584"/>
                      <a:gd name="connsiteX4" fmla="*/ 56085 w 114938"/>
                      <a:gd name="connsiteY4" fmla="*/ 1104584 h 1104584"/>
                      <a:gd name="connsiteX5" fmla="*/ 0 w 114938"/>
                      <a:gd name="connsiteY5" fmla="*/ 921189 h 1104584"/>
                      <a:gd name="connsiteX6" fmla="*/ 48257 w 114938"/>
                      <a:gd name="connsiteY6" fmla="*/ 665880 h 1104584"/>
                      <a:gd name="connsiteX7" fmla="*/ 56085 w 114938"/>
                      <a:gd name="connsiteY7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48257 w 118598"/>
                      <a:gd name="connsiteY7" fmla="*/ 665880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78639 w 118598"/>
                      <a:gd name="connsiteY2" fmla="*/ 506670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43541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56085 w 118598"/>
                      <a:gd name="connsiteY8" fmla="*/ 43541 h 1148125"/>
                      <a:gd name="connsiteX0" fmla="*/ 42852 w 118598"/>
                      <a:gd name="connsiteY0" fmla="*/ 47747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42852 w 118598"/>
                      <a:gd name="connsiteY8" fmla="*/ 47747 h 1148125"/>
                      <a:gd name="connsiteX0" fmla="*/ 46881 w 118598"/>
                      <a:gd name="connsiteY0" fmla="*/ 0 h 1148367"/>
                      <a:gd name="connsiteX1" fmla="*/ 86076 w 118598"/>
                      <a:gd name="connsiteY1" fmla="*/ 242 h 1148367"/>
                      <a:gd name="connsiteX2" fmla="*/ 78639 w 118598"/>
                      <a:gd name="connsiteY2" fmla="*/ 550453 h 1148367"/>
                      <a:gd name="connsiteX3" fmla="*/ 118598 w 118598"/>
                      <a:gd name="connsiteY3" fmla="*/ 980837 h 1148367"/>
                      <a:gd name="connsiteX4" fmla="*/ 114914 w 118598"/>
                      <a:gd name="connsiteY4" fmla="*/ 1148367 h 1148367"/>
                      <a:gd name="connsiteX5" fmla="*/ 56085 w 118598"/>
                      <a:gd name="connsiteY5" fmla="*/ 1148367 h 1148367"/>
                      <a:gd name="connsiteX6" fmla="*/ 0 w 118598"/>
                      <a:gd name="connsiteY6" fmla="*/ 964972 h 1148367"/>
                      <a:gd name="connsiteX7" fmla="*/ 22843 w 118598"/>
                      <a:gd name="connsiteY7" fmla="*/ 569046 h 1148367"/>
                      <a:gd name="connsiteX8" fmla="*/ 46881 w 118598"/>
                      <a:gd name="connsiteY8" fmla="*/ 0 h 1148367"/>
                      <a:gd name="connsiteX0" fmla="*/ 46881 w 118598"/>
                      <a:gd name="connsiteY0" fmla="*/ 734 h 1149101"/>
                      <a:gd name="connsiteX1" fmla="*/ 71624 w 118598"/>
                      <a:gd name="connsiteY1" fmla="*/ 0 h 1149101"/>
                      <a:gd name="connsiteX2" fmla="*/ 78639 w 118598"/>
                      <a:gd name="connsiteY2" fmla="*/ 551187 h 1149101"/>
                      <a:gd name="connsiteX3" fmla="*/ 118598 w 118598"/>
                      <a:gd name="connsiteY3" fmla="*/ 981571 h 1149101"/>
                      <a:gd name="connsiteX4" fmla="*/ 114914 w 118598"/>
                      <a:gd name="connsiteY4" fmla="*/ 1149101 h 1149101"/>
                      <a:gd name="connsiteX5" fmla="*/ 56085 w 118598"/>
                      <a:gd name="connsiteY5" fmla="*/ 1149101 h 1149101"/>
                      <a:gd name="connsiteX6" fmla="*/ 0 w 118598"/>
                      <a:gd name="connsiteY6" fmla="*/ 965706 h 1149101"/>
                      <a:gd name="connsiteX7" fmla="*/ 22843 w 118598"/>
                      <a:gd name="connsiteY7" fmla="*/ 569780 h 1149101"/>
                      <a:gd name="connsiteX8" fmla="*/ 46881 w 118598"/>
                      <a:gd name="connsiteY8" fmla="*/ 734 h 1149101"/>
                      <a:gd name="connsiteX0" fmla="*/ 26027 w 118598"/>
                      <a:gd name="connsiteY0" fmla="*/ 0 h 1153309"/>
                      <a:gd name="connsiteX1" fmla="*/ 71624 w 118598"/>
                      <a:gd name="connsiteY1" fmla="*/ 4208 h 1153309"/>
                      <a:gd name="connsiteX2" fmla="*/ 78639 w 118598"/>
                      <a:gd name="connsiteY2" fmla="*/ 555395 h 1153309"/>
                      <a:gd name="connsiteX3" fmla="*/ 118598 w 118598"/>
                      <a:gd name="connsiteY3" fmla="*/ 985779 h 1153309"/>
                      <a:gd name="connsiteX4" fmla="*/ 114914 w 118598"/>
                      <a:gd name="connsiteY4" fmla="*/ 1153309 h 1153309"/>
                      <a:gd name="connsiteX5" fmla="*/ 56085 w 118598"/>
                      <a:gd name="connsiteY5" fmla="*/ 1153309 h 1153309"/>
                      <a:gd name="connsiteX6" fmla="*/ 0 w 118598"/>
                      <a:gd name="connsiteY6" fmla="*/ 969914 h 1153309"/>
                      <a:gd name="connsiteX7" fmla="*/ 22843 w 118598"/>
                      <a:gd name="connsiteY7" fmla="*/ 573988 h 1153309"/>
                      <a:gd name="connsiteX8" fmla="*/ 26027 w 118598"/>
                      <a:gd name="connsiteY8" fmla="*/ 0 h 1153309"/>
                      <a:gd name="connsiteX0" fmla="*/ 26027 w 118598"/>
                      <a:gd name="connsiteY0" fmla="*/ 11735 h 1165044"/>
                      <a:gd name="connsiteX1" fmla="*/ 71624 w 118598"/>
                      <a:gd name="connsiteY1" fmla="*/ 15943 h 1165044"/>
                      <a:gd name="connsiteX2" fmla="*/ 78639 w 118598"/>
                      <a:gd name="connsiteY2" fmla="*/ 567130 h 1165044"/>
                      <a:gd name="connsiteX3" fmla="*/ 118598 w 118598"/>
                      <a:gd name="connsiteY3" fmla="*/ 997514 h 1165044"/>
                      <a:gd name="connsiteX4" fmla="*/ 114914 w 118598"/>
                      <a:gd name="connsiteY4" fmla="*/ 1165044 h 1165044"/>
                      <a:gd name="connsiteX5" fmla="*/ 56085 w 118598"/>
                      <a:gd name="connsiteY5" fmla="*/ 1165044 h 1165044"/>
                      <a:gd name="connsiteX6" fmla="*/ 0 w 118598"/>
                      <a:gd name="connsiteY6" fmla="*/ 981649 h 1165044"/>
                      <a:gd name="connsiteX7" fmla="*/ 22843 w 118598"/>
                      <a:gd name="connsiteY7" fmla="*/ 585723 h 1165044"/>
                      <a:gd name="connsiteX8" fmla="*/ 26027 w 118598"/>
                      <a:gd name="connsiteY8" fmla="*/ 11735 h 1165044"/>
                      <a:gd name="connsiteX0" fmla="*/ 26027 w 118598"/>
                      <a:gd name="connsiteY0" fmla="*/ 20035 h 1173344"/>
                      <a:gd name="connsiteX1" fmla="*/ 71624 w 118598"/>
                      <a:gd name="connsiteY1" fmla="*/ 24243 h 1173344"/>
                      <a:gd name="connsiteX2" fmla="*/ 78639 w 118598"/>
                      <a:gd name="connsiteY2" fmla="*/ 575430 h 1173344"/>
                      <a:gd name="connsiteX3" fmla="*/ 118598 w 118598"/>
                      <a:gd name="connsiteY3" fmla="*/ 1005814 h 1173344"/>
                      <a:gd name="connsiteX4" fmla="*/ 114914 w 118598"/>
                      <a:gd name="connsiteY4" fmla="*/ 1173344 h 1173344"/>
                      <a:gd name="connsiteX5" fmla="*/ 56085 w 118598"/>
                      <a:gd name="connsiteY5" fmla="*/ 1173344 h 1173344"/>
                      <a:gd name="connsiteX6" fmla="*/ 0 w 118598"/>
                      <a:gd name="connsiteY6" fmla="*/ 989949 h 1173344"/>
                      <a:gd name="connsiteX7" fmla="*/ 22843 w 118598"/>
                      <a:gd name="connsiteY7" fmla="*/ 594023 h 1173344"/>
                      <a:gd name="connsiteX8" fmla="*/ 26027 w 118598"/>
                      <a:gd name="connsiteY8" fmla="*/ 20035 h 117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598" h="1173344">
                        <a:moveTo>
                          <a:pt x="26027" y="20035"/>
                        </a:moveTo>
                        <a:cubicBezTo>
                          <a:pt x="40862" y="-8014"/>
                          <a:pt x="56064" y="-6613"/>
                          <a:pt x="71624" y="24243"/>
                        </a:cubicBezTo>
                        <a:cubicBezTo>
                          <a:pt x="72554" y="265556"/>
                          <a:pt x="77709" y="334117"/>
                          <a:pt x="78639" y="575430"/>
                        </a:cubicBezTo>
                        <a:cubicBezTo>
                          <a:pt x="81884" y="651246"/>
                          <a:pt x="115353" y="929998"/>
                          <a:pt x="118598" y="1005814"/>
                        </a:cubicBezTo>
                        <a:lnTo>
                          <a:pt x="114914" y="1173344"/>
                        </a:lnTo>
                        <a:lnTo>
                          <a:pt x="56085" y="1173344"/>
                        </a:lnTo>
                        <a:cubicBezTo>
                          <a:pt x="54140" y="1096604"/>
                          <a:pt x="1945" y="1066689"/>
                          <a:pt x="0" y="989949"/>
                        </a:cubicBezTo>
                        <a:cubicBezTo>
                          <a:pt x="5378" y="863970"/>
                          <a:pt x="17465" y="720002"/>
                          <a:pt x="22843" y="594023"/>
                        </a:cubicBezTo>
                        <a:cubicBezTo>
                          <a:pt x="25452" y="372063"/>
                          <a:pt x="23418" y="241995"/>
                          <a:pt x="26027" y="20035"/>
                        </a:cubicBezTo>
                        <a:close/>
                      </a:path>
                    </a:pathLst>
                  </a:custGeom>
                  <a:solidFill>
                    <a:srgbClr val="9E3C00"/>
                  </a:solidFill>
                  <a:ln>
                    <a:solidFill>
                      <a:srgbClr val="3E2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円/楕円 33"/>
                  <p:cNvSpPr/>
                  <p:nvPr/>
                </p:nvSpPr>
                <p:spPr>
                  <a:xfrm rot="21183196">
                    <a:off x="3089528" y="2733955"/>
                    <a:ext cx="210250" cy="311547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0250" h="311547">
                        <a:moveTo>
                          <a:pt x="13293" y="228272"/>
                        </a:moveTo>
                        <a:cubicBezTo>
                          <a:pt x="-7068" y="180089"/>
                          <a:pt x="-2720" y="60475"/>
                          <a:pt x="17370" y="22430"/>
                        </a:cubicBezTo>
                        <a:cubicBezTo>
                          <a:pt x="37460" y="-15615"/>
                          <a:pt x="93747" y="12081"/>
                          <a:pt x="133831" y="0"/>
                        </a:cubicBezTo>
                        <a:cubicBezTo>
                          <a:pt x="176346" y="16128"/>
                          <a:pt x="146985" y="32309"/>
                          <a:pt x="173061" y="68707"/>
                        </a:cubicBezTo>
                        <a:cubicBezTo>
                          <a:pt x="198884" y="109436"/>
                          <a:pt x="193101" y="135412"/>
                          <a:pt x="205644" y="164897"/>
                        </a:cubicBezTo>
                        <a:cubicBezTo>
                          <a:pt x="203649" y="189526"/>
                          <a:pt x="214462" y="198806"/>
                          <a:pt x="208364" y="222244"/>
                        </a:cubicBezTo>
                        <a:cubicBezTo>
                          <a:pt x="202266" y="245682"/>
                          <a:pt x="172050" y="310522"/>
                          <a:pt x="139538" y="311527"/>
                        </a:cubicBezTo>
                        <a:cubicBezTo>
                          <a:pt x="107026" y="312532"/>
                          <a:pt x="33654" y="276455"/>
                          <a:pt x="13293" y="22827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円/楕円 33"/>
                  <p:cNvSpPr/>
                  <p:nvPr/>
                </p:nvSpPr>
                <p:spPr>
                  <a:xfrm rot="21183196">
                    <a:off x="3188626" y="2643497"/>
                    <a:ext cx="168319" cy="241222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  <a:gd name="connsiteX0" fmla="*/ 15589 w 212546"/>
                      <a:gd name="connsiteY0" fmla="*/ 213523 h 296798"/>
                      <a:gd name="connsiteX1" fmla="*/ 19666 w 212546"/>
                      <a:gd name="connsiteY1" fmla="*/ 7681 h 296798"/>
                      <a:gd name="connsiteX2" fmla="*/ 175357 w 212546"/>
                      <a:gd name="connsiteY2" fmla="*/ 53958 h 296798"/>
                      <a:gd name="connsiteX3" fmla="*/ 207940 w 212546"/>
                      <a:gd name="connsiteY3" fmla="*/ 150148 h 296798"/>
                      <a:gd name="connsiteX4" fmla="*/ 210660 w 212546"/>
                      <a:gd name="connsiteY4" fmla="*/ 207495 h 296798"/>
                      <a:gd name="connsiteX5" fmla="*/ 141834 w 212546"/>
                      <a:gd name="connsiteY5" fmla="*/ 296778 h 296798"/>
                      <a:gd name="connsiteX6" fmla="*/ 15589 w 212546"/>
                      <a:gd name="connsiteY6" fmla="*/ 213523 h 296798"/>
                      <a:gd name="connsiteX0" fmla="*/ 17641 w 214598"/>
                      <a:gd name="connsiteY0" fmla="*/ 206500 h 289775"/>
                      <a:gd name="connsiteX1" fmla="*/ 21718 w 214598"/>
                      <a:gd name="connsiteY1" fmla="*/ 658 h 289775"/>
                      <a:gd name="connsiteX2" fmla="*/ 209992 w 214598"/>
                      <a:gd name="connsiteY2" fmla="*/ 143125 h 289775"/>
                      <a:gd name="connsiteX3" fmla="*/ 212712 w 214598"/>
                      <a:gd name="connsiteY3" fmla="*/ 200472 h 289775"/>
                      <a:gd name="connsiteX4" fmla="*/ 143886 w 214598"/>
                      <a:gd name="connsiteY4" fmla="*/ 289755 h 289775"/>
                      <a:gd name="connsiteX5" fmla="*/ 17641 w 214598"/>
                      <a:gd name="connsiteY5" fmla="*/ 206500 h 289775"/>
                      <a:gd name="connsiteX0" fmla="*/ 15435 w 211064"/>
                      <a:gd name="connsiteY0" fmla="*/ 212708 h 295983"/>
                      <a:gd name="connsiteX1" fmla="*/ 19512 w 211064"/>
                      <a:gd name="connsiteY1" fmla="*/ 6866 h 295983"/>
                      <a:gd name="connsiteX2" fmla="*/ 172667 w 211064"/>
                      <a:gd name="connsiteY2" fmla="*/ 63493 h 295983"/>
                      <a:gd name="connsiteX3" fmla="*/ 210506 w 211064"/>
                      <a:gd name="connsiteY3" fmla="*/ 206680 h 295983"/>
                      <a:gd name="connsiteX4" fmla="*/ 141680 w 211064"/>
                      <a:gd name="connsiteY4" fmla="*/ 295963 h 295983"/>
                      <a:gd name="connsiteX5" fmla="*/ 15435 w 211064"/>
                      <a:gd name="connsiteY5" fmla="*/ 212708 h 295983"/>
                      <a:gd name="connsiteX0" fmla="*/ 15435 w 211064"/>
                      <a:gd name="connsiteY0" fmla="*/ 212001 h 295276"/>
                      <a:gd name="connsiteX1" fmla="*/ 19512 w 211064"/>
                      <a:gd name="connsiteY1" fmla="*/ 6159 h 295276"/>
                      <a:gd name="connsiteX2" fmla="*/ 172667 w 211064"/>
                      <a:gd name="connsiteY2" fmla="*/ 62786 h 295276"/>
                      <a:gd name="connsiteX3" fmla="*/ 210506 w 211064"/>
                      <a:gd name="connsiteY3" fmla="*/ 205973 h 295276"/>
                      <a:gd name="connsiteX4" fmla="*/ 141680 w 211064"/>
                      <a:gd name="connsiteY4" fmla="*/ 295256 h 295276"/>
                      <a:gd name="connsiteX5" fmla="*/ 15435 w 211064"/>
                      <a:gd name="connsiteY5" fmla="*/ 212001 h 295276"/>
                      <a:gd name="connsiteX0" fmla="*/ 15435 w 211479"/>
                      <a:gd name="connsiteY0" fmla="*/ 213288 h 296563"/>
                      <a:gd name="connsiteX1" fmla="*/ 19512 w 211479"/>
                      <a:gd name="connsiteY1" fmla="*/ 7446 h 296563"/>
                      <a:gd name="connsiteX2" fmla="*/ 172667 w 211479"/>
                      <a:gd name="connsiteY2" fmla="*/ 64073 h 296563"/>
                      <a:gd name="connsiteX3" fmla="*/ 210506 w 211479"/>
                      <a:gd name="connsiteY3" fmla="*/ 207260 h 296563"/>
                      <a:gd name="connsiteX4" fmla="*/ 141680 w 211479"/>
                      <a:gd name="connsiteY4" fmla="*/ 296543 h 296563"/>
                      <a:gd name="connsiteX5" fmla="*/ 15435 w 211479"/>
                      <a:gd name="connsiteY5" fmla="*/ 213288 h 296563"/>
                      <a:gd name="connsiteX0" fmla="*/ 13418 w 208934"/>
                      <a:gd name="connsiteY0" fmla="*/ 209719 h 292994"/>
                      <a:gd name="connsiteX1" fmla="*/ 17495 w 208934"/>
                      <a:gd name="connsiteY1" fmla="*/ 3877 h 292994"/>
                      <a:gd name="connsiteX2" fmla="*/ 136178 w 208934"/>
                      <a:gd name="connsiteY2" fmla="*/ 87489 h 292994"/>
                      <a:gd name="connsiteX3" fmla="*/ 208489 w 208934"/>
                      <a:gd name="connsiteY3" fmla="*/ 203691 h 292994"/>
                      <a:gd name="connsiteX4" fmla="*/ 139663 w 208934"/>
                      <a:gd name="connsiteY4" fmla="*/ 292974 h 292994"/>
                      <a:gd name="connsiteX5" fmla="*/ 13418 w 208934"/>
                      <a:gd name="connsiteY5" fmla="*/ 209719 h 292994"/>
                      <a:gd name="connsiteX0" fmla="*/ 17517 w 213144"/>
                      <a:gd name="connsiteY0" fmla="*/ 138892 h 222162"/>
                      <a:gd name="connsiteX1" fmla="*/ 14165 w 213144"/>
                      <a:gd name="connsiteY1" fmla="*/ 13705 h 222162"/>
                      <a:gd name="connsiteX2" fmla="*/ 140277 w 213144"/>
                      <a:gd name="connsiteY2" fmla="*/ 16662 h 222162"/>
                      <a:gd name="connsiteX3" fmla="*/ 212588 w 213144"/>
                      <a:gd name="connsiteY3" fmla="*/ 132864 h 222162"/>
                      <a:gd name="connsiteX4" fmla="*/ 143762 w 213144"/>
                      <a:gd name="connsiteY4" fmla="*/ 222147 h 222162"/>
                      <a:gd name="connsiteX5" fmla="*/ 17517 w 213144"/>
                      <a:gd name="connsiteY5" fmla="*/ 138892 h 222162"/>
                      <a:gd name="connsiteX0" fmla="*/ 20975 w 216611"/>
                      <a:gd name="connsiteY0" fmla="*/ 149598 h 232868"/>
                      <a:gd name="connsiteX1" fmla="*/ 12259 w 216611"/>
                      <a:gd name="connsiteY1" fmla="*/ 9365 h 232868"/>
                      <a:gd name="connsiteX2" fmla="*/ 143735 w 216611"/>
                      <a:gd name="connsiteY2" fmla="*/ 27368 h 232868"/>
                      <a:gd name="connsiteX3" fmla="*/ 216046 w 216611"/>
                      <a:gd name="connsiteY3" fmla="*/ 143570 h 232868"/>
                      <a:gd name="connsiteX4" fmla="*/ 147220 w 216611"/>
                      <a:gd name="connsiteY4" fmla="*/ 232853 h 232868"/>
                      <a:gd name="connsiteX5" fmla="*/ 20975 w 216611"/>
                      <a:gd name="connsiteY5" fmla="*/ 149598 h 232868"/>
                      <a:gd name="connsiteX0" fmla="*/ 19309 w 214764"/>
                      <a:gd name="connsiteY0" fmla="*/ 145608 h 228878"/>
                      <a:gd name="connsiteX1" fmla="*/ 10593 w 214764"/>
                      <a:gd name="connsiteY1" fmla="*/ 5375 h 228878"/>
                      <a:gd name="connsiteX2" fmla="*/ 118491 w 214764"/>
                      <a:gd name="connsiteY2" fmla="*/ 39696 h 228878"/>
                      <a:gd name="connsiteX3" fmla="*/ 214380 w 214764"/>
                      <a:gd name="connsiteY3" fmla="*/ 139580 h 228878"/>
                      <a:gd name="connsiteX4" fmla="*/ 145554 w 214764"/>
                      <a:gd name="connsiteY4" fmla="*/ 228863 h 228878"/>
                      <a:gd name="connsiteX5" fmla="*/ 19309 w 214764"/>
                      <a:gd name="connsiteY5" fmla="*/ 145608 h 228878"/>
                      <a:gd name="connsiteX0" fmla="*/ 63692 w 204960"/>
                      <a:gd name="connsiteY0" fmla="*/ 91455 h 226214"/>
                      <a:gd name="connsiteX1" fmla="*/ 789 w 204960"/>
                      <a:gd name="connsiteY1" fmla="*/ 2192 h 226214"/>
                      <a:gd name="connsiteX2" fmla="*/ 108687 w 204960"/>
                      <a:gd name="connsiteY2" fmla="*/ 36513 h 226214"/>
                      <a:gd name="connsiteX3" fmla="*/ 204576 w 204960"/>
                      <a:gd name="connsiteY3" fmla="*/ 136397 h 226214"/>
                      <a:gd name="connsiteX4" fmla="*/ 135750 w 204960"/>
                      <a:gd name="connsiteY4" fmla="*/ 225680 h 226214"/>
                      <a:gd name="connsiteX5" fmla="*/ 63692 w 204960"/>
                      <a:gd name="connsiteY5" fmla="*/ 91455 h 226214"/>
                      <a:gd name="connsiteX0" fmla="*/ 70808 w 212076"/>
                      <a:gd name="connsiteY0" fmla="*/ 89306 h 224065"/>
                      <a:gd name="connsiteX1" fmla="*/ 15162 w 212076"/>
                      <a:gd name="connsiteY1" fmla="*/ 39623 h 224065"/>
                      <a:gd name="connsiteX2" fmla="*/ 7905 w 212076"/>
                      <a:gd name="connsiteY2" fmla="*/ 43 h 224065"/>
                      <a:gd name="connsiteX3" fmla="*/ 115803 w 212076"/>
                      <a:gd name="connsiteY3" fmla="*/ 34364 h 224065"/>
                      <a:gd name="connsiteX4" fmla="*/ 211692 w 212076"/>
                      <a:gd name="connsiteY4" fmla="*/ 134248 h 224065"/>
                      <a:gd name="connsiteX5" fmla="*/ 142866 w 212076"/>
                      <a:gd name="connsiteY5" fmla="*/ 223531 h 224065"/>
                      <a:gd name="connsiteX6" fmla="*/ 70808 w 212076"/>
                      <a:gd name="connsiteY6" fmla="*/ 89306 h 224065"/>
                      <a:gd name="connsiteX0" fmla="*/ 70808 w 177115"/>
                      <a:gd name="connsiteY0" fmla="*/ 89452 h 233227"/>
                      <a:gd name="connsiteX1" fmla="*/ 15162 w 177115"/>
                      <a:gd name="connsiteY1" fmla="*/ 39769 h 233227"/>
                      <a:gd name="connsiteX2" fmla="*/ 7905 w 177115"/>
                      <a:gd name="connsiteY2" fmla="*/ 189 h 233227"/>
                      <a:gd name="connsiteX3" fmla="*/ 115803 w 177115"/>
                      <a:gd name="connsiteY3" fmla="*/ 34510 h 233227"/>
                      <a:gd name="connsiteX4" fmla="*/ 176474 w 177115"/>
                      <a:gd name="connsiteY4" fmla="*/ 206866 h 233227"/>
                      <a:gd name="connsiteX5" fmla="*/ 142866 w 177115"/>
                      <a:gd name="connsiteY5" fmla="*/ 223677 h 233227"/>
                      <a:gd name="connsiteX6" fmla="*/ 70808 w 177115"/>
                      <a:gd name="connsiteY6" fmla="*/ 89452 h 233227"/>
                      <a:gd name="connsiteX0" fmla="*/ 70808 w 177115"/>
                      <a:gd name="connsiteY0" fmla="*/ 89452 h 232808"/>
                      <a:gd name="connsiteX1" fmla="*/ 15162 w 177115"/>
                      <a:gd name="connsiteY1" fmla="*/ 39769 h 232808"/>
                      <a:gd name="connsiteX2" fmla="*/ 7905 w 177115"/>
                      <a:gd name="connsiteY2" fmla="*/ 189 h 232808"/>
                      <a:gd name="connsiteX3" fmla="*/ 115803 w 177115"/>
                      <a:gd name="connsiteY3" fmla="*/ 34510 h 232808"/>
                      <a:gd name="connsiteX4" fmla="*/ 176474 w 177115"/>
                      <a:gd name="connsiteY4" fmla="*/ 206866 h 232808"/>
                      <a:gd name="connsiteX5" fmla="*/ 138139 w 177115"/>
                      <a:gd name="connsiteY5" fmla="*/ 223101 h 232808"/>
                      <a:gd name="connsiteX6" fmla="*/ 70808 w 177115"/>
                      <a:gd name="connsiteY6" fmla="*/ 89452 h 232808"/>
                      <a:gd name="connsiteX0" fmla="*/ 78647 w 184954"/>
                      <a:gd name="connsiteY0" fmla="*/ 100516 h 243872"/>
                      <a:gd name="connsiteX1" fmla="*/ 23001 w 184954"/>
                      <a:gd name="connsiteY1" fmla="*/ 50833 h 243872"/>
                      <a:gd name="connsiteX2" fmla="*/ 15744 w 184954"/>
                      <a:gd name="connsiteY2" fmla="*/ 11253 h 243872"/>
                      <a:gd name="connsiteX3" fmla="*/ 123642 w 184954"/>
                      <a:gd name="connsiteY3" fmla="*/ 45574 h 243872"/>
                      <a:gd name="connsiteX4" fmla="*/ 184313 w 184954"/>
                      <a:gd name="connsiteY4" fmla="*/ 217930 h 243872"/>
                      <a:gd name="connsiteX5" fmla="*/ 145978 w 184954"/>
                      <a:gd name="connsiteY5" fmla="*/ 234165 h 243872"/>
                      <a:gd name="connsiteX6" fmla="*/ 78647 w 184954"/>
                      <a:gd name="connsiteY6" fmla="*/ 100516 h 243872"/>
                      <a:gd name="connsiteX0" fmla="*/ 58627 w 164835"/>
                      <a:gd name="connsiteY0" fmla="*/ 78552 h 221908"/>
                      <a:gd name="connsiteX1" fmla="*/ 2981 w 164835"/>
                      <a:gd name="connsiteY1" fmla="*/ 28869 h 221908"/>
                      <a:gd name="connsiteX2" fmla="*/ 44848 w 164835"/>
                      <a:gd name="connsiteY2" fmla="*/ 19263 h 221908"/>
                      <a:gd name="connsiteX3" fmla="*/ 103622 w 164835"/>
                      <a:gd name="connsiteY3" fmla="*/ 23610 h 221908"/>
                      <a:gd name="connsiteX4" fmla="*/ 164293 w 164835"/>
                      <a:gd name="connsiteY4" fmla="*/ 195966 h 221908"/>
                      <a:gd name="connsiteX5" fmla="*/ 125958 w 164835"/>
                      <a:gd name="connsiteY5" fmla="*/ 212201 h 221908"/>
                      <a:gd name="connsiteX6" fmla="*/ 58627 w 164835"/>
                      <a:gd name="connsiteY6" fmla="*/ 78552 h 221908"/>
                      <a:gd name="connsiteX0" fmla="*/ 17713 w 123921"/>
                      <a:gd name="connsiteY0" fmla="*/ 71138 h 214494"/>
                      <a:gd name="connsiteX1" fmla="*/ 12189 w 123921"/>
                      <a:gd name="connsiteY1" fmla="*/ 56348 h 214494"/>
                      <a:gd name="connsiteX2" fmla="*/ 3934 w 123921"/>
                      <a:gd name="connsiteY2" fmla="*/ 11849 h 214494"/>
                      <a:gd name="connsiteX3" fmla="*/ 62708 w 123921"/>
                      <a:gd name="connsiteY3" fmla="*/ 16196 h 214494"/>
                      <a:gd name="connsiteX4" fmla="*/ 123379 w 123921"/>
                      <a:gd name="connsiteY4" fmla="*/ 188552 h 214494"/>
                      <a:gd name="connsiteX5" fmla="*/ 85044 w 123921"/>
                      <a:gd name="connsiteY5" fmla="*/ 204787 h 214494"/>
                      <a:gd name="connsiteX6" fmla="*/ 17713 w 123921"/>
                      <a:gd name="connsiteY6" fmla="*/ 71138 h 214494"/>
                      <a:gd name="connsiteX0" fmla="*/ 85763 w 124640"/>
                      <a:gd name="connsiteY0" fmla="*/ 204787 h 215589"/>
                      <a:gd name="connsiteX1" fmla="*/ 12908 w 124640"/>
                      <a:gd name="connsiteY1" fmla="*/ 56348 h 215589"/>
                      <a:gd name="connsiteX2" fmla="*/ 4653 w 124640"/>
                      <a:gd name="connsiteY2" fmla="*/ 11849 h 215589"/>
                      <a:gd name="connsiteX3" fmla="*/ 63427 w 124640"/>
                      <a:gd name="connsiteY3" fmla="*/ 16196 h 215589"/>
                      <a:gd name="connsiteX4" fmla="*/ 124098 w 124640"/>
                      <a:gd name="connsiteY4" fmla="*/ 188552 h 215589"/>
                      <a:gd name="connsiteX5" fmla="*/ 85763 w 124640"/>
                      <a:gd name="connsiteY5" fmla="*/ 204787 h 215589"/>
                      <a:gd name="connsiteX0" fmla="*/ 82637 w 121514"/>
                      <a:gd name="connsiteY0" fmla="*/ 206042 h 215069"/>
                      <a:gd name="connsiteX1" fmla="*/ 22852 w 121514"/>
                      <a:gd name="connsiteY1" fmla="*/ 81584 h 215069"/>
                      <a:gd name="connsiteX2" fmla="*/ 1527 w 121514"/>
                      <a:gd name="connsiteY2" fmla="*/ 13104 h 215069"/>
                      <a:gd name="connsiteX3" fmla="*/ 60301 w 121514"/>
                      <a:gd name="connsiteY3" fmla="*/ 17451 h 215069"/>
                      <a:gd name="connsiteX4" fmla="*/ 120972 w 121514"/>
                      <a:gd name="connsiteY4" fmla="*/ 189807 h 215069"/>
                      <a:gd name="connsiteX5" fmla="*/ 82637 w 121514"/>
                      <a:gd name="connsiteY5" fmla="*/ 206042 h 215069"/>
                      <a:gd name="connsiteX0" fmla="*/ 82637 w 124192"/>
                      <a:gd name="connsiteY0" fmla="*/ 201201 h 210228"/>
                      <a:gd name="connsiteX1" fmla="*/ 22852 w 124192"/>
                      <a:gd name="connsiteY1" fmla="*/ 76743 h 210228"/>
                      <a:gd name="connsiteX2" fmla="*/ 1527 w 124192"/>
                      <a:gd name="connsiteY2" fmla="*/ 8263 h 210228"/>
                      <a:gd name="connsiteX3" fmla="*/ 60301 w 124192"/>
                      <a:gd name="connsiteY3" fmla="*/ 12610 h 210228"/>
                      <a:gd name="connsiteX4" fmla="*/ 118469 w 124192"/>
                      <a:gd name="connsiteY4" fmla="*/ 110830 h 210228"/>
                      <a:gd name="connsiteX5" fmla="*/ 120972 w 124192"/>
                      <a:gd name="connsiteY5" fmla="*/ 184966 h 210228"/>
                      <a:gd name="connsiteX6" fmla="*/ 82637 w 124192"/>
                      <a:gd name="connsiteY6" fmla="*/ 201201 h 210228"/>
                      <a:gd name="connsiteX0" fmla="*/ 81128 w 122683"/>
                      <a:gd name="connsiteY0" fmla="*/ 203170 h 210019"/>
                      <a:gd name="connsiteX1" fmla="*/ 52939 w 122683"/>
                      <a:gd name="connsiteY1" fmla="*/ 108149 h 210019"/>
                      <a:gd name="connsiteX2" fmla="*/ 18 w 122683"/>
                      <a:gd name="connsiteY2" fmla="*/ 10232 h 210019"/>
                      <a:gd name="connsiteX3" fmla="*/ 58792 w 122683"/>
                      <a:gd name="connsiteY3" fmla="*/ 14579 h 210019"/>
                      <a:gd name="connsiteX4" fmla="*/ 116960 w 122683"/>
                      <a:gd name="connsiteY4" fmla="*/ 112799 h 210019"/>
                      <a:gd name="connsiteX5" fmla="*/ 119463 w 122683"/>
                      <a:gd name="connsiteY5" fmla="*/ 186935 h 210019"/>
                      <a:gd name="connsiteX6" fmla="*/ 81128 w 122683"/>
                      <a:gd name="connsiteY6" fmla="*/ 203170 h 210019"/>
                      <a:gd name="connsiteX0" fmla="*/ 81128 w 141360"/>
                      <a:gd name="connsiteY0" fmla="*/ 206397 h 213246"/>
                      <a:gd name="connsiteX1" fmla="*/ 52939 w 141360"/>
                      <a:gd name="connsiteY1" fmla="*/ 111376 h 213246"/>
                      <a:gd name="connsiteX2" fmla="*/ 18 w 141360"/>
                      <a:gd name="connsiteY2" fmla="*/ 13459 h 213246"/>
                      <a:gd name="connsiteX3" fmla="*/ 58792 w 141360"/>
                      <a:gd name="connsiteY3" fmla="*/ 17806 h 213246"/>
                      <a:gd name="connsiteX4" fmla="*/ 139181 w 141360"/>
                      <a:gd name="connsiteY4" fmla="*/ 169909 h 213246"/>
                      <a:gd name="connsiteX5" fmla="*/ 119463 w 141360"/>
                      <a:gd name="connsiteY5" fmla="*/ 190162 h 213246"/>
                      <a:gd name="connsiteX6" fmla="*/ 81128 w 141360"/>
                      <a:gd name="connsiteY6" fmla="*/ 206397 h 213246"/>
                      <a:gd name="connsiteX0" fmla="*/ 81128 w 141557"/>
                      <a:gd name="connsiteY0" fmla="*/ 206397 h 252057"/>
                      <a:gd name="connsiteX1" fmla="*/ 52939 w 141557"/>
                      <a:gd name="connsiteY1" fmla="*/ 111376 h 252057"/>
                      <a:gd name="connsiteX2" fmla="*/ 18 w 141557"/>
                      <a:gd name="connsiteY2" fmla="*/ 13459 h 252057"/>
                      <a:gd name="connsiteX3" fmla="*/ 58792 w 141557"/>
                      <a:gd name="connsiteY3" fmla="*/ 17806 h 252057"/>
                      <a:gd name="connsiteX4" fmla="*/ 139181 w 141557"/>
                      <a:gd name="connsiteY4" fmla="*/ 169909 h 252057"/>
                      <a:gd name="connsiteX5" fmla="*/ 122390 w 141557"/>
                      <a:gd name="connsiteY5" fmla="*/ 244892 h 252057"/>
                      <a:gd name="connsiteX6" fmla="*/ 81128 w 141557"/>
                      <a:gd name="connsiteY6" fmla="*/ 206397 h 252057"/>
                      <a:gd name="connsiteX0" fmla="*/ 81128 w 155502"/>
                      <a:gd name="connsiteY0" fmla="*/ 208822 h 254482"/>
                      <a:gd name="connsiteX1" fmla="*/ 52939 w 155502"/>
                      <a:gd name="connsiteY1" fmla="*/ 113801 h 254482"/>
                      <a:gd name="connsiteX2" fmla="*/ 18 w 155502"/>
                      <a:gd name="connsiteY2" fmla="*/ 15884 h 254482"/>
                      <a:gd name="connsiteX3" fmla="*/ 58792 w 155502"/>
                      <a:gd name="connsiteY3" fmla="*/ 20231 h 254482"/>
                      <a:gd name="connsiteX4" fmla="*/ 153867 w 155502"/>
                      <a:gd name="connsiteY4" fmla="*/ 209306 h 254482"/>
                      <a:gd name="connsiteX5" fmla="*/ 122390 w 155502"/>
                      <a:gd name="connsiteY5" fmla="*/ 247317 h 254482"/>
                      <a:gd name="connsiteX6" fmla="*/ 81128 w 155502"/>
                      <a:gd name="connsiteY6" fmla="*/ 208822 h 254482"/>
                      <a:gd name="connsiteX0" fmla="*/ 110173 w 184547"/>
                      <a:gd name="connsiteY0" fmla="*/ 198637 h 244297"/>
                      <a:gd name="connsiteX1" fmla="*/ 81984 w 184547"/>
                      <a:gd name="connsiteY1" fmla="*/ 103616 h 244297"/>
                      <a:gd name="connsiteX2" fmla="*/ 10 w 184547"/>
                      <a:gd name="connsiteY2" fmla="*/ 34144 h 244297"/>
                      <a:gd name="connsiteX3" fmla="*/ 87837 w 184547"/>
                      <a:gd name="connsiteY3" fmla="*/ 10046 h 244297"/>
                      <a:gd name="connsiteX4" fmla="*/ 182912 w 184547"/>
                      <a:gd name="connsiteY4" fmla="*/ 199121 h 244297"/>
                      <a:gd name="connsiteX5" fmla="*/ 151435 w 184547"/>
                      <a:gd name="connsiteY5" fmla="*/ 237132 h 244297"/>
                      <a:gd name="connsiteX6" fmla="*/ 110173 w 184547"/>
                      <a:gd name="connsiteY6" fmla="*/ 198637 h 244297"/>
                      <a:gd name="connsiteX0" fmla="*/ 110567 w 184941"/>
                      <a:gd name="connsiteY0" fmla="*/ 181346 h 227006"/>
                      <a:gd name="connsiteX1" fmla="*/ 82378 w 184941"/>
                      <a:gd name="connsiteY1" fmla="*/ 86325 h 227006"/>
                      <a:gd name="connsiteX2" fmla="*/ 404 w 184941"/>
                      <a:gd name="connsiteY2" fmla="*/ 16853 h 227006"/>
                      <a:gd name="connsiteX3" fmla="*/ 56794 w 184941"/>
                      <a:gd name="connsiteY3" fmla="*/ 14512 h 227006"/>
                      <a:gd name="connsiteX4" fmla="*/ 183306 w 184941"/>
                      <a:gd name="connsiteY4" fmla="*/ 181830 h 227006"/>
                      <a:gd name="connsiteX5" fmla="*/ 151829 w 184941"/>
                      <a:gd name="connsiteY5" fmla="*/ 219841 h 227006"/>
                      <a:gd name="connsiteX6" fmla="*/ 110567 w 184941"/>
                      <a:gd name="connsiteY6" fmla="*/ 181346 h 227006"/>
                      <a:gd name="connsiteX0" fmla="*/ 110487 w 184190"/>
                      <a:gd name="connsiteY0" fmla="*/ 173477 h 219137"/>
                      <a:gd name="connsiteX1" fmla="*/ 82298 w 184190"/>
                      <a:gd name="connsiteY1" fmla="*/ 78456 h 219137"/>
                      <a:gd name="connsiteX2" fmla="*/ 324 w 184190"/>
                      <a:gd name="connsiteY2" fmla="*/ 8984 h 219137"/>
                      <a:gd name="connsiteX3" fmla="*/ 56714 w 184190"/>
                      <a:gd name="connsiteY3" fmla="*/ 6643 h 219137"/>
                      <a:gd name="connsiteX4" fmla="*/ 130712 w 184190"/>
                      <a:gd name="connsiteY4" fmla="*/ 62012 h 219137"/>
                      <a:gd name="connsiteX5" fmla="*/ 183226 w 184190"/>
                      <a:gd name="connsiteY5" fmla="*/ 173961 h 219137"/>
                      <a:gd name="connsiteX6" fmla="*/ 151749 w 184190"/>
                      <a:gd name="connsiteY6" fmla="*/ 211972 h 219137"/>
                      <a:gd name="connsiteX7" fmla="*/ 110487 w 184190"/>
                      <a:gd name="connsiteY7" fmla="*/ 173477 h 219137"/>
                      <a:gd name="connsiteX0" fmla="*/ 81328 w 155031"/>
                      <a:gd name="connsiteY0" fmla="*/ 168001 h 213661"/>
                      <a:gd name="connsiteX1" fmla="*/ 53139 w 155031"/>
                      <a:gd name="connsiteY1" fmla="*/ 72980 h 213661"/>
                      <a:gd name="connsiteX2" fmla="*/ 763 w 155031"/>
                      <a:gd name="connsiteY2" fmla="*/ 23107 h 213661"/>
                      <a:gd name="connsiteX3" fmla="*/ 27555 w 155031"/>
                      <a:gd name="connsiteY3" fmla="*/ 1167 h 213661"/>
                      <a:gd name="connsiteX4" fmla="*/ 101553 w 155031"/>
                      <a:gd name="connsiteY4" fmla="*/ 56536 h 213661"/>
                      <a:gd name="connsiteX5" fmla="*/ 154067 w 155031"/>
                      <a:gd name="connsiteY5" fmla="*/ 168485 h 213661"/>
                      <a:gd name="connsiteX6" fmla="*/ 122590 w 155031"/>
                      <a:gd name="connsiteY6" fmla="*/ 206496 h 213661"/>
                      <a:gd name="connsiteX7" fmla="*/ 81328 w 155031"/>
                      <a:gd name="connsiteY7" fmla="*/ 168001 h 213661"/>
                      <a:gd name="connsiteX0" fmla="*/ 81659 w 155362"/>
                      <a:gd name="connsiteY0" fmla="*/ 193378 h 239038"/>
                      <a:gd name="connsiteX1" fmla="*/ 53470 w 155362"/>
                      <a:gd name="connsiteY1" fmla="*/ 98357 h 239038"/>
                      <a:gd name="connsiteX2" fmla="*/ 1094 w 155362"/>
                      <a:gd name="connsiteY2" fmla="*/ 48484 h 239038"/>
                      <a:gd name="connsiteX3" fmla="*/ 24655 w 155362"/>
                      <a:gd name="connsiteY3" fmla="*/ 563 h 239038"/>
                      <a:gd name="connsiteX4" fmla="*/ 101884 w 155362"/>
                      <a:gd name="connsiteY4" fmla="*/ 81913 h 239038"/>
                      <a:gd name="connsiteX5" fmla="*/ 154398 w 155362"/>
                      <a:gd name="connsiteY5" fmla="*/ 193862 h 239038"/>
                      <a:gd name="connsiteX6" fmla="*/ 122921 w 155362"/>
                      <a:gd name="connsiteY6" fmla="*/ 231873 h 239038"/>
                      <a:gd name="connsiteX7" fmla="*/ 81659 w 155362"/>
                      <a:gd name="connsiteY7" fmla="*/ 193378 h 239038"/>
                      <a:gd name="connsiteX0" fmla="*/ 81856 w 155559"/>
                      <a:gd name="connsiteY0" fmla="*/ 193172 h 238832"/>
                      <a:gd name="connsiteX1" fmla="*/ 53667 w 155559"/>
                      <a:gd name="connsiteY1" fmla="*/ 98151 h 238832"/>
                      <a:gd name="connsiteX2" fmla="*/ 1291 w 155559"/>
                      <a:gd name="connsiteY2" fmla="*/ 48278 h 238832"/>
                      <a:gd name="connsiteX3" fmla="*/ 24852 w 155559"/>
                      <a:gd name="connsiteY3" fmla="*/ 357 h 238832"/>
                      <a:gd name="connsiteX4" fmla="*/ 118991 w 155559"/>
                      <a:gd name="connsiteY4" fmla="*/ 74172 h 238832"/>
                      <a:gd name="connsiteX5" fmla="*/ 154595 w 155559"/>
                      <a:gd name="connsiteY5" fmla="*/ 193656 h 238832"/>
                      <a:gd name="connsiteX6" fmla="*/ 123118 w 155559"/>
                      <a:gd name="connsiteY6" fmla="*/ 231667 h 238832"/>
                      <a:gd name="connsiteX7" fmla="*/ 81856 w 155559"/>
                      <a:gd name="connsiteY7" fmla="*/ 193172 h 238832"/>
                      <a:gd name="connsiteX0" fmla="*/ 94616 w 168319"/>
                      <a:gd name="connsiteY0" fmla="*/ 195562 h 241222"/>
                      <a:gd name="connsiteX1" fmla="*/ 66427 w 168319"/>
                      <a:gd name="connsiteY1" fmla="*/ 100541 h 241222"/>
                      <a:gd name="connsiteX2" fmla="*/ 14051 w 168319"/>
                      <a:gd name="connsiteY2" fmla="*/ 50668 h 241222"/>
                      <a:gd name="connsiteX3" fmla="*/ 1220 w 168319"/>
                      <a:gd name="connsiteY3" fmla="*/ 19076 h 241222"/>
                      <a:gd name="connsiteX4" fmla="*/ 37612 w 168319"/>
                      <a:gd name="connsiteY4" fmla="*/ 2747 h 241222"/>
                      <a:gd name="connsiteX5" fmla="*/ 131751 w 168319"/>
                      <a:gd name="connsiteY5" fmla="*/ 76562 h 241222"/>
                      <a:gd name="connsiteX6" fmla="*/ 167355 w 168319"/>
                      <a:gd name="connsiteY6" fmla="*/ 196046 h 241222"/>
                      <a:gd name="connsiteX7" fmla="*/ 135878 w 168319"/>
                      <a:gd name="connsiteY7" fmla="*/ 234057 h 241222"/>
                      <a:gd name="connsiteX8" fmla="*/ 94616 w 168319"/>
                      <a:gd name="connsiteY8" fmla="*/ 195562 h 241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319" h="241222">
                        <a:moveTo>
                          <a:pt x="94616" y="195562"/>
                        </a:moveTo>
                        <a:cubicBezTo>
                          <a:pt x="83041" y="173310"/>
                          <a:pt x="79945" y="132697"/>
                          <a:pt x="66427" y="100541"/>
                        </a:cubicBezTo>
                        <a:cubicBezTo>
                          <a:pt x="52909" y="68385"/>
                          <a:pt x="24919" y="64245"/>
                          <a:pt x="14051" y="50668"/>
                        </a:cubicBezTo>
                        <a:cubicBezTo>
                          <a:pt x="3183" y="37091"/>
                          <a:pt x="-2707" y="27063"/>
                          <a:pt x="1220" y="19076"/>
                        </a:cubicBezTo>
                        <a:cubicBezTo>
                          <a:pt x="5147" y="11089"/>
                          <a:pt x="15857" y="-6834"/>
                          <a:pt x="37612" y="2747"/>
                        </a:cubicBezTo>
                        <a:cubicBezTo>
                          <a:pt x="59367" y="12328"/>
                          <a:pt x="110666" y="48676"/>
                          <a:pt x="131751" y="76562"/>
                        </a:cubicBezTo>
                        <a:cubicBezTo>
                          <a:pt x="152836" y="104448"/>
                          <a:pt x="159980" y="172181"/>
                          <a:pt x="167355" y="196046"/>
                        </a:cubicBezTo>
                        <a:cubicBezTo>
                          <a:pt x="174730" y="219912"/>
                          <a:pt x="137442" y="215793"/>
                          <a:pt x="135878" y="234057"/>
                        </a:cubicBezTo>
                        <a:cubicBezTo>
                          <a:pt x="129780" y="257495"/>
                          <a:pt x="106191" y="217814"/>
                          <a:pt x="94616" y="19556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" name="円/楕円 24"/>
                <p:cNvSpPr/>
                <p:nvPr/>
              </p:nvSpPr>
              <p:spPr>
                <a:xfrm rot="4526352" flipH="1">
                  <a:off x="4064665" y="1818521"/>
                  <a:ext cx="451735" cy="2015053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3484"/>
                    <a:gd name="connsiteY0" fmla="*/ 73817 h 1325369"/>
                    <a:gd name="connsiteX1" fmla="*/ 231937 w 353484"/>
                    <a:gd name="connsiteY1" fmla="*/ 50940 h 1325369"/>
                    <a:gd name="connsiteX2" fmla="*/ 349809 w 353484"/>
                    <a:gd name="connsiteY2" fmla="*/ 54767 h 1325369"/>
                    <a:gd name="connsiteX3" fmla="*/ 260251 w 353484"/>
                    <a:gd name="connsiteY3" fmla="*/ 766716 h 1325369"/>
                    <a:gd name="connsiteX4" fmla="*/ 352992 w 353484"/>
                    <a:gd name="connsiteY4" fmla="*/ 1305610 h 1325369"/>
                    <a:gd name="connsiteX5" fmla="*/ 217482 w 353484"/>
                    <a:gd name="connsiteY5" fmla="*/ 1245625 h 1325369"/>
                    <a:gd name="connsiteX6" fmla="*/ 134564 w 353484"/>
                    <a:gd name="connsiteY6" fmla="*/ 1269979 h 1325369"/>
                    <a:gd name="connsiteX7" fmla="*/ 94 w 353484"/>
                    <a:gd name="connsiteY7" fmla="*/ 802542 h 1325369"/>
                    <a:gd name="connsiteX8" fmla="*/ 123590 w 353484"/>
                    <a:gd name="connsiteY8" fmla="*/ 73817 h 1325369"/>
                    <a:gd name="connsiteX0" fmla="*/ 123590 w 353484"/>
                    <a:gd name="connsiteY0" fmla="*/ 73817 h 1396313"/>
                    <a:gd name="connsiteX1" fmla="*/ 231937 w 353484"/>
                    <a:gd name="connsiteY1" fmla="*/ 50940 h 1396313"/>
                    <a:gd name="connsiteX2" fmla="*/ 349809 w 353484"/>
                    <a:gd name="connsiteY2" fmla="*/ 54767 h 1396313"/>
                    <a:gd name="connsiteX3" fmla="*/ 260251 w 353484"/>
                    <a:gd name="connsiteY3" fmla="*/ 766716 h 1396313"/>
                    <a:gd name="connsiteX4" fmla="*/ 352992 w 353484"/>
                    <a:gd name="connsiteY4" fmla="*/ 1305610 h 1396313"/>
                    <a:gd name="connsiteX5" fmla="*/ 217482 w 353484"/>
                    <a:gd name="connsiteY5" fmla="*/ 1245625 h 1396313"/>
                    <a:gd name="connsiteX6" fmla="*/ 169557 w 353484"/>
                    <a:gd name="connsiteY6" fmla="*/ 1378542 h 1396313"/>
                    <a:gd name="connsiteX7" fmla="*/ 94 w 353484"/>
                    <a:gd name="connsiteY7" fmla="*/ 802542 h 1396313"/>
                    <a:gd name="connsiteX8" fmla="*/ 123590 w 353484"/>
                    <a:gd name="connsiteY8" fmla="*/ 73817 h 1396313"/>
                    <a:gd name="connsiteX0" fmla="*/ 123590 w 353484"/>
                    <a:gd name="connsiteY0" fmla="*/ 73817 h 1427740"/>
                    <a:gd name="connsiteX1" fmla="*/ 231937 w 353484"/>
                    <a:gd name="connsiteY1" fmla="*/ 50940 h 1427740"/>
                    <a:gd name="connsiteX2" fmla="*/ 349809 w 353484"/>
                    <a:gd name="connsiteY2" fmla="*/ 54767 h 1427740"/>
                    <a:gd name="connsiteX3" fmla="*/ 260251 w 353484"/>
                    <a:gd name="connsiteY3" fmla="*/ 766716 h 1427740"/>
                    <a:gd name="connsiteX4" fmla="*/ 352992 w 353484"/>
                    <a:gd name="connsiteY4" fmla="*/ 1305610 h 1427740"/>
                    <a:gd name="connsiteX5" fmla="*/ 280278 w 353484"/>
                    <a:gd name="connsiteY5" fmla="*/ 1377284 h 1427740"/>
                    <a:gd name="connsiteX6" fmla="*/ 169557 w 353484"/>
                    <a:gd name="connsiteY6" fmla="*/ 1378542 h 1427740"/>
                    <a:gd name="connsiteX7" fmla="*/ 94 w 353484"/>
                    <a:gd name="connsiteY7" fmla="*/ 802542 h 1427740"/>
                    <a:gd name="connsiteX8" fmla="*/ 123590 w 353484"/>
                    <a:gd name="connsiteY8" fmla="*/ 73817 h 142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3484" h="142774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362076" y="1230572"/>
                        <a:pt x="352992" y="1305610"/>
                      </a:cubicBezTo>
                      <a:cubicBezTo>
                        <a:pt x="343908" y="1380648"/>
                        <a:pt x="299684" y="1347302"/>
                        <a:pt x="280278" y="1377284"/>
                      </a:cubicBezTo>
                      <a:cubicBezTo>
                        <a:pt x="243765" y="1405682"/>
                        <a:pt x="216254" y="1474332"/>
                        <a:pt x="169557" y="1378542"/>
                      </a:cubicBezTo>
                      <a:cubicBezTo>
                        <a:pt x="122860" y="1282752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6034091" y="2482393"/>
                <a:ext cx="515283" cy="2070956"/>
                <a:chOff x="6034091" y="2482393"/>
                <a:chExt cx="515283" cy="2070956"/>
              </a:xfrm>
            </p:grpSpPr>
            <p:sp>
              <p:nvSpPr>
                <p:cNvPr id="22" name="円/楕円 39"/>
                <p:cNvSpPr/>
                <p:nvPr/>
              </p:nvSpPr>
              <p:spPr>
                <a:xfrm rot="1172797">
                  <a:off x="6034091" y="4158262"/>
                  <a:ext cx="340660" cy="395087"/>
                </a:xfrm>
                <a:custGeom>
                  <a:avLst/>
                  <a:gdLst>
                    <a:gd name="connsiteX0" fmla="*/ 0 w 347982"/>
                    <a:gd name="connsiteY0" fmla="*/ 194072 h 388144"/>
                    <a:gd name="connsiteX1" fmla="*/ 173991 w 347982"/>
                    <a:gd name="connsiteY1" fmla="*/ 0 h 388144"/>
                    <a:gd name="connsiteX2" fmla="*/ 347982 w 347982"/>
                    <a:gd name="connsiteY2" fmla="*/ 194072 h 388144"/>
                    <a:gd name="connsiteX3" fmla="*/ 173991 w 347982"/>
                    <a:gd name="connsiteY3" fmla="*/ 388144 h 388144"/>
                    <a:gd name="connsiteX4" fmla="*/ 0 w 347982"/>
                    <a:gd name="connsiteY4" fmla="*/ 194072 h 388144"/>
                    <a:gd name="connsiteX0" fmla="*/ 0 w 352838"/>
                    <a:gd name="connsiteY0" fmla="*/ 194072 h 405374"/>
                    <a:gd name="connsiteX1" fmla="*/ 173991 w 352838"/>
                    <a:gd name="connsiteY1" fmla="*/ 0 h 405374"/>
                    <a:gd name="connsiteX2" fmla="*/ 347982 w 352838"/>
                    <a:gd name="connsiteY2" fmla="*/ 194072 h 405374"/>
                    <a:gd name="connsiteX3" fmla="*/ 295253 w 352838"/>
                    <a:gd name="connsiteY3" fmla="*/ 373856 h 405374"/>
                    <a:gd name="connsiteX4" fmla="*/ 173991 w 352838"/>
                    <a:gd name="connsiteY4" fmla="*/ 388144 h 405374"/>
                    <a:gd name="connsiteX5" fmla="*/ 0 w 352838"/>
                    <a:gd name="connsiteY5" fmla="*/ 194072 h 405374"/>
                    <a:gd name="connsiteX0" fmla="*/ 11420 w 364258"/>
                    <a:gd name="connsiteY0" fmla="*/ 194072 h 394917"/>
                    <a:gd name="connsiteX1" fmla="*/ 185411 w 364258"/>
                    <a:gd name="connsiteY1" fmla="*/ 0 h 394917"/>
                    <a:gd name="connsiteX2" fmla="*/ 359402 w 364258"/>
                    <a:gd name="connsiteY2" fmla="*/ 194072 h 394917"/>
                    <a:gd name="connsiteX3" fmla="*/ 306673 w 364258"/>
                    <a:gd name="connsiteY3" fmla="*/ 373856 h 394917"/>
                    <a:gd name="connsiteX4" fmla="*/ 185411 w 364258"/>
                    <a:gd name="connsiteY4" fmla="*/ 388144 h 394917"/>
                    <a:gd name="connsiteX5" fmla="*/ 35210 w 364258"/>
                    <a:gd name="connsiteY5" fmla="*/ 345281 h 394917"/>
                    <a:gd name="connsiteX6" fmla="*/ 11420 w 364258"/>
                    <a:gd name="connsiteY6" fmla="*/ 194072 h 394917"/>
                    <a:gd name="connsiteX0" fmla="*/ 2094 w 354932"/>
                    <a:gd name="connsiteY0" fmla="*/ 196295 h 397140"/>
                    <a:gd name="connsiteX1" fmla="*/ 49697 w 354932"/>
                    <a:gd name="connsiteY1" fmla="*/ 97474 h 397140"/>
                    <a:gd name="connsiteX2" fmla="*/ 176085 w 354932"/>
                    <a:gd name="connsiteY2" fmla="*/ 2223 h 397140"/>
                    <a:gd name="connsiteX3" fmla="*/ 350076 w 354932"/>
                    <a:gd name="connsiteY3" fmla="*/ 196295 h 397140"/>
                    <a:gd name="connsiteX4" fmla="*/ 297347 w 354932"/>
                    <a:gd name="connsiteY4" fmla="*/ 376079 h 397140"/>
                    <a:gd name="connsiteX5" fmla="*/ 176085 w 354932"/>
                    <a:gd name="connsiteY5" fmla="*/ 390367 h 397140"/>
                    <a:gd name="connsiteX6" fmla="*/ 25884 w 354932"/>
                    <a:gd name="connsiteY6" fmla="*/ 347504 h 397140"/>
                    <a:gd name="connsiteX7" fmla="*/ 2094 w 354932"/>
                    <a:gd name="connsiteY7" fmla="*/ 196295 h 397140"/>
                    <a:gd name="connsiteX0" fmla="*/ 2094 w 350146"/>
                    <a:gd name="connsiteY0" fmla="*/ 194242 h 395087"/>
                    <a:gd name="connsiteX1" fmla="*/ 49697 w 350146"/>
                    <a:gd name="connsiteY1" fmla="*/ 95421 h 395087"/>
                    <a:gd name="connsiteX2" fmla="*/ 176085 w 350146"/>
                    <a:gd name="connsiteY2" fmla="*/ 170 h 395087"/>
                    <a:gd name="connsiteX3" fmla="*/ 304490 w 350146"/>
                    <a:gd name="connsiteY3" fmla="*/ 119234 h 395087"/>
                    <a:gd name="connsiteX4" fmla="*/ 350076 w 350146"/>
                    <a:gd name="connsiteY4" fmla="*/ 194242 h 395087"/>
                    <a:gd name="connsiteX5" fmla="*/ 297347 w 350146"/>
                    <a:gd name="connsiteY5" fmla="*/ 374026 h 395087"/>
                    <a:gd name="connsiteX6" fmla="*/ 176085 w 350146"/>
                    <a:gd name="connsiteY6" fmla="*/ 388314 h 395087"/>
                    <a:gd name="connsiteX7" fmla="*/ 25884 w 350146"/>
                    <a:gd name="connsiteY7" fmla="*/ 345451 h 395087"/>
                    <a:gd name="connsiteX8" fmla="*/ 2094 w 350146"/>
                    <a:gd name="connsiteY8" fmla="*/ 194242 h 395087"/>
                    <a:gd name="connsiteX0" fmla="*/ 2094 w 340660"/>
                    <a:gd name="connsiteY0" fmla="*/ 194242 h 395087"/>
                    <a:gd name="connsiteX1" fmla="*/ 49697 w 340660"/>
                    <a:gd name="connsiteY1" fmla="*/ 95421 h 395087"/>
                    <a:gd name="connsiteX2" fmla="*/ 176085 w 340660"/>
                    <a:gd name="connsiteY2" fmla="*/ 170 h 395087"/>
                    <a:gd name="connsiteX3" fmla="*/ 304490 w 340660"/>
                    <a:gd name="connsiteY3" fmla="*/ 119234 h 395087"/>
                    <a:gd name="connsiteX4" fmla="*/ 340551 w 340660"/>
                    <a:gd name="connsiteY4" fmla="*/ 251392 h 395087"/>
                    <a:gd name="connsiteX5" fmla="*/ 297347 w 340660"/>
                    <a:gd name="connsiteY5" fmla="*/ 374026 h 395087"/>
                    <a:gd name="connsiteX6" fmla="*/ 176085 w 340660"/>
                    <a:gd name="connsiteY6" fmla="*/ 388314 h 395087"/>
                    <a:gd name="connsiteX7" fmla="*/ 25884 w 340660"/>
                    <a:gd name="connsiteY7" fmla="*/ 345451 h 395087"/>
                    <a:gd name="connsiteX8" fmla="*/ 2094 w 340660"/>
                    <a:gd name="connsiteY8" fmla="*/ 194242 h 395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660" h="395087">
                      <a:moveTo>
                        <a:pt x="2094" y="194242"/>
                      </a:moveTo>
                      <a:cubicBezTo>
                        <a:pt x="6063" y="152570"/>
                        <a:pt x="20699" y="127766"/>
                        <a:pt x="49697" y="95421"/>
                      </a:cubicBezTo>
                      <a:cubicBezTo>
                        <a:pt x="78695" y="63076"/>
                        <a:pt x="133620" y="-3799"/>
                        <a:pt x="176085" y="170"/>
                      </a:cubicBezTo>
                      <a:cubicBezTo>
                        <a:pt x="218551" y="4139"/>
                        <a:pt x="275492" y="86889"/>
                        <a:pt x="304490" y="119234"/>
                      </a:cubicBezTo>
                      <a:cubicBezTo>
                        <a:pt x="333488" y="151579"/>
                        <a:pt x="338964" y="205355"/>
                        <a:pt x="340551" y="251392"/>
                      </a:cubicBezTo>
                      <a:cubicBezTo>
                        <a:pt x="342139" y="297429"/>
                        <a:pt x="326345" y="341681"/>
                        <a:pt x="297347" y="374026"/>
                      </a:cubicBezTo>
                      <a:cubicBezTo>
                        <a:pt x="268349" y="406371"/>
                        <a:pt x="221329" y="393076"/>
                        <a:pt x="176085" y="388314"/>
                      </a:cubicBezTo>
                      <a:cubicBezTo>
                        <a:pt x="130841" y="383552"/>
                        <a:pt x="54882" y="377796"/>
                        <a:pt x="25884" y="345451"/>
                      </a:cubicBezTo>
                      <a:cubicBezTo>
                        <a:pt x="-3114" y="313106"/>
                        <a:pt x="-1875" y="235914"/>
                        <a:pt x="2094" y="19424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円/楕円 24"/>
                <p:cNvSpPr/>
                <p:nvPr/>
              </p:nvSpPr>
              <p:spPr>
                <a:xfrm flipH="1">
                  <a:off x="6106907" y="2482393"/>
                  <a:ext cx="442467" cy="186574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304312"/>
                    <a:gd name="connsiteX1" fmla="*/ 231937 w 350019"/>
                    <a:gd name="connsiteY1" fmla="*/ 50940 h 1304312"/>
                    <a:gd name="connsiteX2" fmla="*/ 349809 w 350019"/>
                    <a:gd name="connsiteY2" fmla="*/ 54767 h 1304312"/>
                    <a:gd name="connsiteX3" fmla="*/ 260251 w 350019"/>
                    <a:gd name="connsiteY3" fmla="*/ 766716 h 1304312"/>
                    <a:gd name="connsiteX4" fmla="*/ 305772 w 350019"/>
                    <a:gd name="connsiteY4" fmla="*/ 1194692 h 1304312"/>
                    <a:gd name="connsiteX5" fmla="*/ 339810 w 350019"/>
                    <a:gd name="connsiteY5" fmla="*/ 1220735 h 1304312"/>
                    <a:gd name="connsiteX6" fmla="*/ 217482 w 350019"/>
                    <a:gd name="connsiteY6" fmla="*/ 1245625 h 1304312"/>
                    <a:gd name="connsiteX7" fmla="*/ 134564 w 350019"/>
                    <a:gd name="connsiteY7" fmla="*/ 1269979 h 1304312"/>
                    <a:gd name="connsiteX8" fmla="*/ 94 w 350019"/>
                    <a:gd name="connsiteY8" fmla="*/ 802542 h 1304312"/>
                    <a:gd name="connsiteX9" fmla="*/ 123590 w 350019"/>
                    <a:gd name="connsiteY9" fmla="*/ 73817 h 1304312"/>
                    <a:gd name="connsiteX0" fmla="*/ 123590 w 350019"/>
                    <a:gd name="connsiteY0" fmla="*/ 73817 h 1321950"/>
                    <a:gd name="connsiteX1" fmla="*/ 231937 w 350019"/>
                    <a:gd name="connsiteY1" fmla="*/ 50940 h 1321950"/>
                    <a:gd name="connsiteX2" fmla="*/ 349809 w 350019"/>
                    <a:gd name="connsiteY2" fmla="*/ 54767 h 1321950"/>
                    <a:gd name="connsiteX3" fmla="*/ 260251 w 350019"/>
                    <a:gd name="connsiteY3" fmla="*/ 766716 h 1321950"/>
                    <a:gd name="connsiteX4" fmla="*/ 305772 w 350019"/>
                    <a:gd name="connsiteY4" fmla="*/ 1194692 h 1321950"/>
                    <a:gd name="connsiteX5" fmla="*/ 339810 w 350019"/>
                    <a:gd name="connsiteY5" fmla="*/ 1220735 h 1321950"/>
                    <a:gd name="connsiteX6" fmla="*/ 217482 w 350019"/>
                    <a:gd name="connsiteY6" fmla="*/ 1245625 h 1321950"/>
                    <a:gd name="connsiteX7" fmla="*/ 149554 w 350019"/>
                    <a:gd name="connsiteY7" fmla="*/ 1308470 h 1321950"/>
                    <a:gd name="connsiteX8" fmla="*/ 134564 w 350019"/>
                    <a:gd name="connsiteY8" fmla="*/ 1269979 h 1321950"/>
                    <a:gd name="connsiteX9" fmla="*/ 94 w 350019"/>
                    <a:gd name="connsiteY9" fmla="*/ 802542 h 1321950"/>
                    <a:gd name="connsiteX10" fmla="*/ 123590 w 350019"/>
                    <a:gd name="connsiteY10" fmla="*/ 73817 h 132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0019" h="132195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298477" y="1121272"/>
                        <a:pt x="305772" y="1194692"/>
                      </a:cubicBezTo>
                      <a:cubicBezTo>
                        <a:pt x="322485" y="1214122"/>
                        <a:pt x="333804" y="1207185"/>
                        <a:pt x="339810" y="1220735"/>
                      </a:cubicBezTo>
                      <a:cubicBezTo>
                        <a:pt x="315677" y="1225850"/>
                        <a:pt x="245725" y="1235168"/>
                        <a:pt x="217482" y="1245625"/>
                      </a:cubicBezTo>
                      <a:cubicBezTo>
                        <a:pt x="185773" y="1259123"/>
                        <a:pt x="163374" y="1304411"/>
                        <a:pt x="149554" y="1308470"/>
                      </a:cubicBezTo>
                      <a:cubicBezTo>
                        <a:pt x="135734" y="1312529"/>
                        <a:pt x="159474" y="1353175"/>
                        <a:pt x="134564" y="1269979"/>
                      </a:cubicBezTo>
                      <a:cubicBezTo>
                        <a:pt x="100216" y="1207943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二等辺三角形 22"/>
              <p:cNvSpPr/>
              <p:nvPr/>
            </p:nvSpPr>
            <p:spPr>
              <a:xfrm>
                <a:off x="4796171" y="2131520"/>
                <a:ext cx="1662121" cy="552214"/>
              </a:xfrm>
              <a:custGeom>
                <a:avLst/>
                <a:gdLst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1570045 w 3276600"/>
                  <a:gd name="connsiteY3" fmla="*/ 4201989 h 4240422"/>
                  <a:gd name="connsiteX4" fmla="*/ 0 w 3276600"/>
                  <a:gd name="connsiteY4" fmla="*/ 4240422 h 4240422"/>
                  <a:gd name="connsiteX0" fmla="*/ 0 w 3276600"/>
                  <a:gd name="connsiteY0" fmla="*/ 4240422 h 5100547"/>
                  <a:gd name="connsiteX1" fmla="*/ 1638300 w 3276600"/>
                  <a:gd name="connsiteY1" fmla="*/ 0 h 5100547"/>
                  <a:gd name="connsiteX2" fmla="*/ 3276600 w 3276600"/>
                  <a:gd name="connsiteY2" fmla="*/ 4240422 h 5100547"/>
                  <a:gd name="connsiteX3" fmla="*/ 1570045 w 3276600"/>
                  <a:gd name="connsiteY3" fmla="*/ 5100547 h 5100547"/>
                  <a:gd name="connsiteX4" fmla="*/ 0 w 3276600"/>
                  <a:gd name="connsiteY4" fmla="*/ 4240422 h 5100547"/>
                  <a:gd name="connsiteX0" fmla="*/ 95 w 3276695"/>
                  <a:gd name="connsiteY0" fmla="*/ 4240422 h 5206662"/>
                  <a:gd name="connsiteX1" fmla="*/ 1638395 w 3276695"/>
                  <a:gd name="connsiteY1" fmla="*/ 0 h 5206662"/>
                  <a:gd name="connsiteX2" fmla="*/ 3276695 w 3276695"/>
                  <a:gd name="connsiteY2" fmla="*/ 4240422 h 5206662"/>
                  <a:gd name="connsiteX3" fmla="*/ 1570140 w 3276695"/>
                  <a:gd name="connsiteY3" fmla="*/ 5100547 h 5206662"/>
                  <a:gd name="connsiteX4" fmla="*/ 95 w 3276695"/>
                  <a:gd name="connsiteY4" fmla="*/ 4240422 h 5206662"/>
                  <a:gd name="connsiteX0" fmla="*/ 105 w 3276705"/>
                  <a:gd name="connsiteY0" fmla="*/ 4240422 h 5135174"/>
                  <a:gd name="connsiteX1" fmla="*/ 1638405 w 3276705"/>
                  <a:gd name="connsiteY1" fmla="*/ 0 h 5135174"/>
                  <a:gd name="connsiteX2" fmla="*/ 3276705 w 3276705"/>
                  <a:gd name="connsiteY2" fmla="*/ 4240422 h 5135174"/>
                  <a:gd name="connsiteX3" fmla="*/ 1570150 w 3276705"/>
                  <a:gd name="connsiteY3" fmla="*/ 5100547 h 5135174"/>
                  <a:gd name="connsiteX4" fmla="*/ 105 w 3276705"/>
                  <a:gd name="connsiteY4" fmla="*/ 4240422 h 5135174"/>
                  <a:gd name="connsiteX0" fmla="*/ 108 w 3276708"/>
                  <a:gd name="connsiteY0" fmla="*/ 4240422 h 5106208"/>
                  <a:gd name="connsiteX1" fmla="*/ 1638408 w 3276708"/>
                  <a:gd name="connsiteY1" fmla="*/ 0 h 5106208"/>
                  <a:gd name="connsiteX2" fmla="*/ 3276708 w 3276708"/>
                  <a:gd name="connsiteY2" fmla="*/ 4240422 h 5106208"/>
                  <a:gd name="connsiteX3" fmla="*/ 1570153 w 3276708"/>
                  <a:gd name="connsiteY3" fmla="*/ 5100547 h 5106208"/>
                  <a:gd name="connsiteX4" fmla="*/ 108 w 3276708"/>
                  <a:gd name="connsiteY4" fmla="*/ 4240422 h 5106208"/>
                  <a:gd name="connsiteX0" fmla="*/ 166 w 3276766"/>
                  <a:gd name="connsiteY0" fmla="*/ 4240422 h 5101475"/>
                  <a:gd name="connsiteX1" fmla="*/ 1638466 w 3276766"/>
                  <a:gd name="connsiteY1" fmla="*/ 0 h 5101475"/>
                  <a:gd name="connsiteX2" fmla="*/ 3276766 w 3276766"/>
                  <a:gd name="connsiteY2" fmla="*/ 4240422 h 5101475"/>
                  <a:gd name="connsiteX3" fmla="*/ 1570211 w 3276766"/>
                  <a:gd name="connsiteY3" fmla="*/ 5100547 h 5101475"/>
                  <a:gd name="connsiteX4" fmla="*/ 166 w 3276766"/>
                  <a:gd name="connsiteY4" fmla="*/ 4240422 h 5101475"/>
                  <a:gd name="connsiteX0" fmla="*/ 166 w 3276766"/>
                  <a:gd name="connsiteY0" fmla="*/ 4240422 h 5102168"/>
                  <a:gd name="connsiteX1" fmla="*/ 1638466 w 3276766"/>
                  <a:gd name="connsiteY1" fmla="*/ 0 h 5102168"/>
                  <a:gd name="connsiteX2" fmla="*/ 3276766 w 3276766"/>
                  <a:gd name="connsiteY2" fmla="*/ 4240422 h 5102168"/>
                  <a:gd name="connsiteX3" fmla="*/ 1570211 w 3276766"/>
                  <a:gd name="connsiteY3" fmla="*/ 5100547 h 5102168"/>
                  <a:gd name="connsiteX4" fmla="*/ 166 w 3276766"/>
                  <a:gd name="connsiteY4" fmla="*/ 4240422 h 5102168"/>
                  <a:gd name="connsiteX0" fmla="*/ 163 w 3276763"/>
                  <a:gd name="connsiteY0" fmla="*/ 4240422 h 5954659"/>
                  <a:gd name="connsiteX1" fmla="*/ 1638463 w 3276763"/>
                  <a:gd name="connsiteY1" fmla="*/ 0 h 5954659"/>
                  <a:gd name="connsiteX2" fmla="*/ 3276763 w 3276763"/>
                  <a:gd name="connsiteY2" fmla="*/ 4240422 h 5954659"/>
                  <a:gd name="connsiteX3" fmla="*/ 1590736 w 3276763"/>
                  <a:gd name="connsiteY3" fmla="*/ 5954178 h 5954659"/>
                  <a:gd name="connsiteX4" fmla="*/ 163 w 3276763"/>
                  <a:gd name="connsiteY4" fmla="*/ 4240422 h 5954659"/>
                  <a:gd name="connsiteX0" fmla="*/ 179 w 3276779"/>
                  <a:gd name="connsiteY0" fmla="*/ 4240422 h 5957263"/>
                  <a:gd name="connsiteX1" fmla="*/ 1638479 w 3276779"/>
                  <a:gd name="connsiteY1" fmla="*/ 0 h 5957263"/>
                  <a:gd name="connsiteX2" fmla="*/ 3276779 w 3276779"/>
                  <a:gd name="connsiteY2" fmla="*/ 4240422 h 5957263"/>
                  <a:gd name="connsiteX3" fmla="*/ 1590752 w 3276779"/>
                  <a:gd name="connsiteY3" fmla="*/ 5954178 h 5957263"/>
                  <a:gd name="connsiteX4" fmla="*/ 179 w 3276779"/>
                  <a:gd name="connsiteY4" fmla="*/ 4240422 h 5957263"/>
                  <a:gd name="connsiteX0" fmla="*/ 67 w 3276667"/>
                  <a:gd name="connsiteY0" fmla="*/ 4240422 h 5954426"/>
                  <a:gd name="connsiteX1" fmla="*/ 1638367 w 3276667"/>
                  <a:gd name="connsiteY1" fmla="*/ 0 h 5954426"/>
                  <a:gd name="connsiteX2" fmla="*/ 3276667 w 3276667"/>
                  <a:gd name="connsiteY2" fmla="*/ 4240422 h 5954426"/>
                  <a:gd name="connsiteX3" fmla="*/ 1590640 w 3276667"/>
                  <a:gd name="connsiteY3" fmla="*/ 5954178 h 5954426"/>
                  <a:gd name="connsiteX4" fmla="*/ 67 w 3276667"/>
                  <a:gd name="connsiteY4" fmla="*/ 4240422 h 5954426"/>
                  <a:gd name="connsiteX0" fmla="*/ 67 w 3276667"/>
                  <a:gd name="connsiteY0" fmla="*/ 4240422 h 6313778"/>
                  <a:gd name="connsiteX1" fmla="*/ 1638367 w 3276667"/>
                  <a:gd name="connsiteY1" fmla="*/ 0 h 6313778"/>
                  <a:gd name="connsiteX2" fmla="*/ 3276667 w 3276667"/>
                  <a:gd name="connsiteY2" fmla="*/ 4240422 h 6313778"/>
                  <a:gd name="connsiteX3" fmla="*/ 1590640 w 3276667"/>
                  <a:gd name="connsiteY3" fmla="*/ 6313602 h 6313778"/>
                  <a:gd name="connsiteX4" fmla="*/ 67 w 3276667"/>
                  <a:gd name="connsiteY4" fmla="*/ 4240422 h 6313778"/>
                  <a:gd name="connsiteX0" fmla="*/ 88 w 3309879"/>
                  <a:gd name="connsiteY0" fmla="*/ 3995360 h 6314395"/>
                  <a:gd name="connsiteX1" fmla="*/ 1671579 w 3309879"/>
                  <a:gd name="connsiteY1" fmla="*/ 0 h 6314395"/>
                  <a:gd name="connsiteX2" fmla="*/ 3309879 w 3309879"/>
                  <a:gd name="connsiteY2" fmla="*/ 4240422 h 6314395"/>
                  <a:gd name="connsiteX3" fmla="*/ 1623852 w 3309879"/>
                  <a:gd name="connsiteY3" fmla="*/ 6313602 h 6314395"/>
                  <a:gd name="connsiteX4" fmla="*/ 88 w 3309879"/>
                  <a:gd name="connsiteY4" fmla="*/ 3995360 h 63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9879" h="6314395">
                    <a:moveTo>
                      <a:pt x="88" y="3995360"/>
                    </a:moveTo>
                    <a:cubicBezTo>
                      <a:pt x="546188" y="2581886"/>
                      <a:pt x="-163571" y="321274"/>
                      <a:pt x="1671579" y="0"/>
                    </a:cubicBezTo>
                    <a:cubicBezTo>
                      <a:pt x="3595629" y="435574"/>
                      <a:pt x="2763779" y="2826948"/>
                      <a:pt x="3309879" y="4240422"/>
                    </a:cubicBezTo>
                    <a:cubicBezTo>
                      <a:pt x="3213163" y="4796701"/>
                      <a:pt x="2175484" y="6354446"/>
                      <a:pt x="1623852" y="6313602"/>
                    </a:cubicBezTo>
                    <a:cubicBezTo>
                      <a:pt x="1072220" y="6272758"/>
                      <a:pt x="-11288" y="4845451"/>
                      <a:pt x="88" y="3995360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12226" y="252025"/>
              <a:ext cx="2408906" cy="2026008"/>
              <a:chOff x="4217658" y="0"/>
              <a:chExt cx="2762262" cy="2359046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6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3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1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75" name="正方形/長方形 174"/>
          <p:cNvSpPr/>
          <p:nvPr/>
        </p:nvSpPr>
        <p:spPr>
          <a:xfrm>
            <a:off x="5244042" y="2262997"/>
            <a:ext cx="1967614" cy="451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炎の矢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4" name="円/楕円 133"/>
          <p:cNvSpPr/>
          <p:nvPr/>
        </p:nvSpPr>
        <p:spPr>
          <a:xfrm>
            <a:off x="3227871" y="4444444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5" name="円/楕円 134"/>
          <p:cNvSpPr/>
          <p:nvPr/>
        </p:nvSpPr>
        <p:spPr>
          <a:xfrm>
            <a:off x="2641694" y="501073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36" name="円/楕円 135"/>
          <p:cNvSpPr/>
          <p:nvPr/>
        </p:nvSpPr>
        <p:spPr>
          <a:xfrm>
            <a:off x="3816740" y="5029461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37" name="円/楕円 136"/>
          <p:cNvSpPr/>
          <p:nvPr/>
        </p:nvSpPr>
        <p:spPr>
          <a:xfrm>
            <a:off x="3227871" y="5577918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 rot="19729196">
            <a:off x="4075388" y="4878764"/>
            <a:ext cx="651590" cy="301959"/>
          </a:xfrm>
          <a:custGeom>
            <a:avLst/>
            <a:gdLst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0 w 759476"/>
              <a:gd name="connsiteY7" fmla="*/ 487076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273630 w 759476"/>
              <a:gd name="connsiteY6" fmla="*/ 5463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1040464"/>
              <a:gd name="connsiteY0" fmla="*/ 106943 h 584494"/>
              <a:gd name="connsiteX1" fmla="*/ 378406 w 1040464"/>
              <a:gd name="connsiteY1" fmla="*/ 0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62250 h 539801"/>
              <a:gd name="connsiteX1" fmla="*/ 295062 w 1040464"/>
              <a:gd name="connsiteY1" fmla="*/ 551 h 539801"/>
              <a:gd name="connsiteX2" fmla="*/ 947809 w 1040464"/>
              <a:gd name="connsiteY2" fmla="*/ 33888 h 539801"/>
              <a:gd name="connsiteX3" fmla="*/ 1040464 w 1040464"/>
              <a:gd name="connsiteY3" fmla="*/ 52725 h 539801"/>
              <a:gd name="connsiteX4" fmla="*/ 1040464 w 1040464"/>
              <a:gd name="connsiteY4" fmla="*/ 442383 h 539801"/>
              <a:gd name="connsiteX5" fmla="*/ 943046 w 1040464"/>
              <a:gd name="connsiteY5" fmla="*/ 539801 h 539801"/>
              <a:gd name="connsiteX6" fmla="*/ 554618 w 1040464"/>
              <a:gd name="connsiteY6" fmla="*/ 501701 h 539801"/>
              <a:gd name="connsiteX7" fmla="*/ 452438 w 1040464"/>
              <a:gd name="connsiteY7" fmla="*/ 263789 h 539801"/>
              <a:gd name="connsiteX8" fmla="*/ 0 w 1040464"/>
              <a:gd name="connsiteY8" fmla="*/ 62250 h 539801"/>
              <a:gd name="connsiteX0" fmla="*/ 0 w 1045226"/>
              <a:gd name="connsiteY0" fmla="*/ 62250 h 539801"/>
              <a:gd name="connsiteX1" fmla="*/ 295062 w 1045226"/>
              <a:gd name="connsiteY1" fmla="*/ 551 h 539801"/>
              <a:gd name="connsiteX2" fmla="*/ 947809 w 1045226"/>
              <a:gd name="connsiteY2" fmla="*/ 33888 h 539801"/>
              <a:gd name="connsiteX3" fmla="*/ 1045226 w 1045226"/>
              <a:gd name="connsiteY3" fmla="*/ 226556 h 539801"/>
              <a:gd name="connsiteX4" fmla="*/ 1040464 w 1045226"/>
              <a:gd name="connsiteY4" fmla="*/ 442383 h 539801"/>
              <a:gd name="connsiteX5" fmla="*/ 943046 w 1045226"/>
              <a:gd name="connsiteY5" fmla="*/ 539801 h 539801"/>
              <a:gd name="connsiteX6" fmla="*/ 554618 w 1045226"/>
              <a:gd name="connsiteY6" fmla="*/ 501701 h 539801"/>
              <a:gd name="connsiteX7" fmla="*/ 452438 w 1045226"/>
              <a:gd name="connsiteY7" fmla="*/ 263789 h 539801"/>
              <a:gd name="connsiteX8" fmla="*/ 0 w 1045226"/>
              <a:gd name="connsiteY8" fmla="*/ 62250 h 539801"/>
              <a:gd name="connsiteX0" fmla="*/ 0 w 1045226"/>
              <a:gd name="connsiteY0" fmla="*/ 62250 h 501701"/>
              <a:gd name="connsiteX1" fmla="*/ 295062 w 1045226"/>
              <a:gd name="connsiteY1" fmla="*/ 551 h 501701"/>
              <a:gd name="connsiteX2" fmla="*/ 947809 w 1045226"/>
              <a:gd name="connsiteY2" fmla="*/ 33888 h 501701"/>
              <a:gd name="connsiteX3" fmla="*/ 1045226 w 1045226"/>
              <a:gd name="connsiteY3" fmla="*/ 226556 h 501701"/>
              <a:gd name="connsiteX4" fmla="*/ 1040464 w 1045226"/>
              <a:gd name="connsiteY4" fmla="*/ 442383 h 501701"/>
              <a:gd name="connsiteX5" fmla="*/ 945428 w 1045226"/>
              <a:gd name="connsiteY5" fmla="*/ 430263 h 501701"/>
              <a:gd name="connsiteX6" fmla="*/ 554618 w 1045226"/>
              <a:gd name="connsiteY6" fmla="*/ 501701 h 501701"/>
              <a:gd name="connsiteX7" fmla="*/ 452438 w 1045226"/>
              <a:gd name="connsiteY7" fmla="*/ 263789 h 501701"/>
              <a:gd name="connsiteX8" fmla="*/ 0 w 1045226"/>
              <a:gd name="connsiteY8" fmla="*/ 62250 h 501701"/>
              <a:gd name="connsiteX0" fmla="*/ 0 w 1047607"/>
              <a:gd name="connsiteY0" fmla="*/ 62250 h 501701"/>
              <a:gd name="connsiteX1" fmla="*/ 295062 w 1047607"/>
              <a:gd name="connsiteY1" fmla="*/ 551 h 501701"/>
              <a:gd name="connsiteX2" fmla="*/ 947809 w 1047607"/>
              <a:gd name="connsiteY2" fmla="*/ 33888 h 501701"/>
              <a:gd name="connsiteX3" fmla="*/ 1045226 w 1047607"/>
              <a:gd name="connsiteY3" fmla="*/ 226556 h 501701"/>
              <a:gd name="connsiteX4" fmla="*/ 1047607 w 1047607"/>
              <a:gd name="connsiteY4" fmla="*/ 318558 h 501701"/>
              <a:gd name="connsiteX5" fmla="*/ 945428 w 1047607"/>
              <a:gd name="connsiteY5" fmla="*/ 430263 h 501701"/>
              <a:gd name="connsiteX6" fmla="*/ 554618 w 1047607"/>
              <a:gd name="connsiteY6" fmla="*/ 501701 h 501701"/>
              <a:gd name="connsiteX7" fmla="*/ 452438 w 1047607"/>
              <a:gd name="connsiteY7" fmla="*/ 263789 h 501701"/>
              <a:gd name="connsiteX8" fmla="*/ 0 w 1047607"/>
              <a:gd name="connsiteY8" fmla="*/ 62250 h 501701"/>
              <a:gd name="connsiteX0" fmla="*/ 0 w 1047607"/>
              <a:gd name="connsiteY0" fmla="*/ 62250 h 430263"/>
              <a:gd name="connsiteX1" fmla="*/ 295062 w 1047607"/>
              <a:gd name="connsiteY1" fmla="*/ 551 h 430263"/>
              <a:gd name="connsiteX2" fmla="*/ 947809 w 1047607"/>
              <a:gd name="connsiteY2" fmla="*/ 33888 h 430263"/>
              <a:gd name="connsiteX3" fmla="*/ 1045226 w 1047607"/>
              <a:gd name="connsiteY3" fmla="*/ 226556 h 430263"/>
              <a:gd name="connsiteX4" fmla="*/ 1047607 w 1047607"/>
              <a:gd name="connsiteY4" fmla="*/ 318558 h 430263"/>
              <a:gd name="connsiteX5" fmla="*/ 945428 w 1047607"/>
              <a:gd name="connsiteY5" fmla="*/ 430263 h 430263"/>
              <a:gd name="connsiteX6" fmla="*/ 609386 w 1047607"/>
              <a:gd name="connsiteY6" fmla="*/ 415976 h 430263"/>
              <a:gd name="connsiteX7" fmla="*/ 452438 w 1047607"/>
              <a:gd name="connsiteY7" fmla="*/ 263789 h 430263"/>
              <a:gd name="connsiteX8" fmla="*/ 0 w 1047607"/>
              <a:gd name="connsiteY8" fmla="*/ 62250 h 430263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52438 w 1047607"/>
              <a:gd name="connsiteY7" fmla="*/ 263789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04813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50191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945428 w 1145242"/>
              <a:gd name="connsiteY5" fmla="*/ 430263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862085 w 1145242"/>
              <a:gd name="connsiteY5" fmla="*/ 425501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82748"/>
              <a:gd name="connsiteY0" fmla="*/ 62304 h 442223"/>
              <a:gd name="connsiteX1" fmla="*/ 295062 w 1182748"/>
              <a:gd name="connsiteY1" fmla="*/ 605 h 442223"/>
              <a:gd name="connsiteX2" fmla="*/ 950191 w 1182748"/>
              <a:gd name="connsiteY2" fmla="*/ 33942 h 442223"/>
              <a:gd name="connsiteX3" fmla="*/ 1173337 w 1182748"/>
              <a:gd name="connsiteY3" fmla="*/ 79931 h 442223"/>
              <a:gd name="connsiteX4" fmla="*/ 1145238 w 1182748"/>
              <a:gd name="connsiteY4" fmla="*/ 228991 h 442223"/>
              <a:gd name="connsiteX5" fmla="*/ 1047607 w 1182748"/>
              <a:gd name="connsiteY5" fmla="*/ 318612 h 442223"/>
              <a:gd name="connsiteX6" fmla="*/ 862085 w 1182748"/>
              <a:gd name="connsiteY6" fmla="*/ 425555 h 442223"/>
              <a:gd name="connsiteX7" fmla="*/ 554617 w 1182748"/>
              <a:gd name="connsiteY7" fmla="*/ 442223 h 442223"/>
              <a:gd name="connsiteX8" fmla="*/ 414338 w 1182748"/>
              <a:gd name="connsiteY8" fmla="*/ 197168 h 442223"/>
              <a:gd name="connsiteX9" fmla="*/ 0 w 1182748"/>
              <a:gd name="connsiteY9" fmla="*/ 62304 h 442223"/>
              <a:gd name="connsiteX0" fmla="*/ 0 w 1173656"/>
              <a:gd name="connsiteY0" fmla="*/ 62304 h 442223"/>
              <a:gd name="connsiteX1" fmla="*/ 295062 w 1173656"/>
              <a:gd name="connsiteY1" fmla="*/ 605 h 442223"/>
              <a:gd name="connsiteX2" fmla="*/ 950191 w 1173656"/>
              <a:gd name="connsiteY2" fmla="*/ 33942 h 442223"/>
              <a:gd name="connsiteX3" fmla="*/ 1173337 w 1173656"/>
              <a:gd name="connsiteY3" fmla="*/ 79931 h 442223"/>
              <a:gd name="connsiteX4" fmla="*/ 1145238 w 1173656"/>
              <a:gd name="connsiteY4" fmla="*/ 228991 h 442223"/>
              <a:gd name="connsiteX5" fmla="*/ 1047607 w 1173656"/>
              <a:gd name="connsiteY5" fmla="*/ 318612 h 442223"/>
              <a:gd name="connsiteX6" fmla="*/ 862085 w 1173656"/>
              <a:gd name="connsiteY6" fmla="*/ 425555 h 442223"/>
              <a:gd name="connsiteX7" fmla="*/ 554617 w 1173656"/>
              <a:gd name="connsiteY7" fmla="*/ 442223 h 442223"/>
              <a:gd name="connsiteX8" fmla="*/ 414338 w 1173656"/>
              <a:gd name="connsiteY8" fmla="*/ 197168 h 442223"/>
              <a:gd name="connsiteX9" fmla="*/ 0 w 1173656"/>
              <a:gd name="connsiteY9" fmla="*/ 62304 h 442223"/>
              <a:gd name="connsiteX0" fmla="*/ 0 w 1173337"/>
              <a:gd name="connsiteY0" fmla="*/ 62304 h 442223"/>
              <a:gd name="connsiteX1" fmla="*/ 295062 w 1173337"/>
              <a:gd name="connsiteY1" fmla="*/ 605 h 442223"/>
              <a:gd name="connsiteX2" fmla="*/ 950191 w 1173337"/>
              <a:gd name="connsiteY2" fmla="*/ 33942 h 442223"/>
              <a:gd name="connsiteX3" fmla="*/ 1173337 w 1173337"/>
              <a:gd name="connsiteY3" fmla="*/ 79931 h 442223"/>
              <a:gd name="connsiteX4" fmla="*/ 1145238 w 1173337"/>
              <a:gd name="connsiteY4" fmla="*/ 228991 h 442223"/>
              <a:gd name="connsiteX5" fmla="*/ 1047607 w 1173337"/>
              <a:gd name="connsiteY5" fmla="*/ 318612 h 442223"/>
              <a:gd name="connsiteX6" fmla="*/ 862085 w 1173337"/>
              <a:gd name="connsiteY6" fmla="*/ 425555 h 442223"/>
              <a:gd name="connsiteX7" fmla="*/ 554617 w 1173337"/>
              <a:gd name="connsiteY7" fmla="*/ 442223 h 442223"/>
              <a:gd name="connsiteX8" fmla="*/ 414338 w 1173337"/>
              <a:gd name="connsiteY8" fmla="*/ 197168 h 442223"/>
              <a:gd name="connsiteX9" fmla="*/ 0 w 1173337"/>
              <a:gd name="connsiteY9" fmla="*/ 62304 h 442223"/>
              <a:gd name="connsiteX0" fmla="*/ 0 w 1190485"/>
              <a:gd name="connsiteY0" fmla="*/ 62304 h 442223"/>
              <a:gd name="connsiteX1" fmla="*/ 295062 w 1190485"/>
              <a:gd name="connsiteY1" fmla="*/ 605 h 442223"/>
              <a:gd name="connsiteX2" fmla="*/ 950191 w 1190485"/>
              <a:gd name="connsiteY2" fmla="*/ 33942 h 442223"/>
              <a:gd name="connsiteX3" fmla="*/ 1173337 w 1190485"/>
              <a:gd name="connsiteY3" fmla="*/ 79931 h 442223"/>
              <a:gd name="connsiteX4" fmla="*/ 1190482 w 1190485"/>
              <a:gd name="connsiteY4" fmla="*/ 267091 h 442223"/>
              <a:gd name="connsiteX5" fmla="*/ 1047607 w 1190485"/>
              <a:gd name="connsiteY5" fmla="*/ 318612 h 442223"/>
              <a:gd name="connsiteX6" fmla="*/ 862085 w 1190485"/>
              <a:gd name="connsiteY6" fmla="*/ 425555 h 442223"/>
              <a:gd name="connsiteX7" fmla="*/ 554617 w 1190485"/>
              <a:gd name="connsiteY7" fmla="*/ 442223 h 442223"/>
              <a:gd name="connsiteX8" fmla="*/ 414338 w 1190485"/>
              <a:gd name="connsiteY8" fmla="*/ 197168 h 442223"/>
              <a:gd name="connsiteX9" fmla="*/ 0 w 1190485"/>
              <a:gd name="connsiteY9" fmla="*/ 62304 h 442223"/>
              <a:gd name="connsiteX0" fmla="*/ 0 w 1190482"/>
              <a:gd name="connsiteY0" fmla="*/ 62304 h 442223"/>
              <a:gd name="connsiteX1" fmla="*/ 295062 w 1190482"/>
              <a:gd name="connsiteY1" fmla="*/ 605 h 442223"/>
              <a:gd name="connsiteX2" fmla="*/ 950191 w 1190482"/>
              <a:gd name="connsiteY2" fmla="*/ 33942 h 442223"/>
              <a:gd name="connsiteX3" fmla="*/ 1173337 w 1190482"/>
              <a:gd name="connsiteY3" fmla="*/ 79931 h 442223"/>
              <a:gd name="connsiteX4" fmla="*/ 1190482 w 1190482"/>
              <a:gd name="connsiteY4" fmla="*/ 267091 h 442223"/>
              <a:gd name="connsiteX5" fmla="*/ 1047607 w 1190482"/>
              <a:gd name="connsiteY5" fmla="*/ 318612 h 442223"/>
              <a:gd name="connsiteX6" fmla="*/ 862085 w 1190482"/>
              <a:gd name="connsiteY6" fmla="*/ 425555 h 442223"/>
              <a:gd name="connsiteX7" fmla="*/ 554617 w 1190482"/>
              <a:gd name="connsiteY7" fmla="*/ 442223 h 442223"/>
              <a:gd name="connsiteX8" fmla="*/ 414338 w 1190482"/>
              <a:gd name="connsiteY8" fmla="*/ 197168 h 442223"/>
              <a:gd name="connsiteX9" fmla="*/ 0 w 1190482"/>
              <a:gd name="connsiteY9" fmla="*/ 62304 h 4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482" h="442223">
                <a:moveTo>
                  <a:pt x="0" y="62304"/>
                </a:moveTo>
                <a:cubicBezTo>
                  <a:pt x="0" y="8502"/>
                  <a:pt x="136697" y="5332"/>
                  <a:pt x="295062" y="605"/>
                </a:cubicBezTo>
                <a:cubicBezTo>
                  <a:pt x="453427" y="-4122"/>
                  <a:pt x="826434" y="19927"/>
                  <a:pt x="950191" y="33942"/>
                </a:cubicBezTo>
                <a:cubicBezTo>
                  <a:pt x="1073948" y="47957"/>
                  <a:pt x="1140829" y="47423"/>
                  <a:pt x="1173337" y="79931"/>
                </a:cubicBezTo>
                <a:cubicBezTo>
                  <a:pt x="1170126" y="143395"/>
                  <a:pt x="1188815" y="228105"/>
                  <a:pt x="1190482" y="267091"/>
                </a:cubicBezTo>
                <a:cubicBezTo>
                  <a:pt x="1141269" y="271564"/>
                  <a:pt x="1046813" y="287945"/>
                  <a:pt x="1047607" y="318612"/>
                </a:cubicBezTo>
                <a:cubicBezTo>
                  <a:pt x="1047607" y="372414"/>
                  <a:pt x="915887" y="425555"/>
                  <a:pt x="862085" y="425555"/>
                </a:cubicBezTo>
                <a:lnTo>
                  <a:pt x="554617" y="442223"/>
                </a:lnTo>
                <a:cubicBezTo>
                  <a:pt x="500815" y="442223"/>
                  <a:pt x="366713" y="320026"/>
                  <a:pt x="414338" y="197168"/>
                </a:cubicBezTo>
                <a:cubicBezTo>
                  <a:pt x="414338" y="67282"/>
                  <a:pt x="0" y="192190"/>
                  <a:pt x="0" y="623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199425" y="230581"/>
            <a:ext cx="6173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MagicSelectScene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２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4257010" y="3004953"/>
            <a:ext cx="3650801" cy="20364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800892" y="3210532"/>
            <a:ext cx="26068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この設定で戦いますか？</a:t>
            </a:r>
            <a:endParaRPr lang="ja-JP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4836209" y="4027038"/>
            <a:ext cx="6335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はい</a:t>
            </a:r>
            <a:endParaRPr lang="ja-JP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6492825" y="4022898"/>
            <a:ext cx="8290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いい</a:t>
            </a:r>
            <a:r>
              <a:rPr lang="ja-JP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え</a:t>
            </a:r>
            <a:endParaRPr lang="ja-JP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円形吹き出し 38"/>
          <p:cNvSpPr/>
          <p:nvPr/>
        </p:nvSpPr>
        <p:spPr>
          <a:xfrm>
            <a:off x="8784909" y="750418"/>
            <a:ext cx="3588823" cy="2088400"/>
          </a:xfrm>
          <a:prstGeom prst="wedgeEllipseCallout">
            <a:avLst>
              <a:gd name="adj1" fmla="val -79556"/>
              <a:gd name="adj2" fmla="val 5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これがあると良いかも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5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787196" y="230581"/>
            <a:ext cx="2997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PlayScen</a:t>
            </a:r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47" y="1434010"/>
            <a:ext cx="8503795" cy="4791821"/>
          </a:xfrm>
          <a:prstGeom prst="rect">
            <a:avLst/>
          </a:prstGeom>
        </p:spPr>
      </p:pic>
      <p:sp>
        <p:nvSpPr>
          <p:cNvPr id="4" name="正方形/長方形 34"/>
          <p:cNvSpPr/>
          <p:nvPr/>
        </p:nvSpPr>
        <p:spPr>
          <a:xfrm rot="786543" flipH="1">
            <a:off x="7211037" y="4581034"/>
            <a:ext cx="49418" cy="488912"/>
          </a:xfrm>
          <a:custGeom>
            <a:avLst/>
            <a:gdLst>
              <a:gd name="connsiteX0" fmla="*/ 0 w 58829"/>
              <a:gd name="connsiteY0" fmla="*/ 0 h 1104584"/>
              <a:gd name="connsiteX1" fmla="*/ 58829 w 58829"/>
              <a:gd name="connsiteY1" fmla="*/ 0 h 1104584"/>
              <a:gd name="connsiteX2" fmla="*/ 58829 w 58829"/>
              <a:gd name="connsiteY2" fmla="*/ 1104584 h 1104584"/>
              <a:gd name="connsiteX3" fmla="*/ 0 w 58829"/>
              <a:gd name="connsiteY3" fmla="*/ 1104584 h 1104584"/>
              <a:gd name="connsiteX4" fmla="*/ 0 w 58829"/>
              <a:gd name="connsiteY4" fmla="*/ 0 h 1104584"/>
              <a:gd name="connsiteX0" fmla="*/ 56085 w 114914"/>
              <a:gd name="connsiteY0" fmla="*/ 0 h 1104584"/>
              <a:gd name="connsiteX1" fmla="*/ 114914 w 114914"/>
              <a:gd name="connsiteY1" fmla="*/ 0 h 1104584"/>
              <a:gd name="connsiteX2" fmla="*/ 114914 w 114914"/>
              <a:gd name="connsiteY2" fmla="*/ 1104584 h 1104584"/>
              <a:gd name="connsiteX3" fmla="*/ 56085 w 114914"/>
              <a:gd name="connsiteY3" fmla="*/ 1104584 h 1104584"/>
              <a:gd name="connsiteX4" fmla="*/ 0 w 114914"/>
              <a:gd name="connsiteY4" fmla="*/ 921189 h 1104584"/>
              <a:gd name="connsiteX5" fmla="*/ 56085 w 114914"/>
              <a:gd name="connsiteY5" fmla="*/ 0 h 1104584"/>
              <a:gd name="connsiteX0" fmla="*/ 56085 w 114914"/>
              <a:gd name="connsiteY0" fmla="*/ 0 h 1104584"/>
              <a:gd name="connsiteX1" fmla="*/ 114914 w 114914"/>
              <a:gd name="connsiteY1" fmla="*/ 0 h 1104584"/>
              <a:gd name="connsiteX2" fmla="*/ 114914 w 114914"/>
              <a:gd name="connsiteY2" fmla="*/ 1104584 h 1104584"/>
              <a:gd name="connsiteX3" fmla="*/ 56085 w 114914"/>
              <a:gd name="connsiteY3" fmla="*/ 1104584 h 1104584"/>
              <a:gd name="connsiteX4" fmla="*/ 0 w 114914"/>
              <a:gd name="connsiteY4" fmla="*/ 921189 h 1104584"/>
              <a:gd name="connsiteX5" fmla="*/ 48257 w 114914"/>
              <a:gd name="connsiteY5" fmla="*/ 665880 h 1104584"/>
              <a:gd name="connsiteX6" fmla="*/ 56085 w 114914"/>
              <a:gd name="connsiteY6" fmla="*/ 0 h 1104584"/>
              <a:gd name="connsiteX0" fmla="*/ 56085 w 114938"/>
              <a:gd name="connsiteY0" fmla="*/ 0 h 1104584"/>
              <a:gd name="connsiteX1" fmla="*/ 114914 w 114938"/>
              <a:gd name="connsiteY1" fmla="*/ 0 h 1104584"/>
              <a:gd name="connsiteX2" fmla="*/ 90448 w 114938"/>
              <a:gd name="connsiteY2" fmla="*/ 715032 h 1104584"/>
              <a:gd name="connsiteX3" fmla="*/ 114914 w 114938"/>
              <a:gd name="connsiteY3" fmla="*/ 1104584 h 1104584"/>
              <a:gd name="connsiteX4" fmla="*/ 56085 w 114938"/>
              <a:gd name="connsiteY4" fmla="*/ 1104584 h 1104584"/>
              <a:gd name="connsiteX5" fmla="*/ 0 w 114938"/>
              <a:gd name="connsiteY5" fmla="*/ 921189 h 1104584"/>
              <a:gd name="connsiteX6" fmla="*/ 48257 w 114938"/>
              <a:gd name="connsiteY6" fmla="*/ 665880 h 1104584"/>
              <a:gd name="connsiteX7" fmla="*/ 56085 w 114938"/>
              <a:gd name="connsiteY7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90448 w 118598"/>
              <a:gd name="connsiteY2" fmla="*/ 715032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48257 w 118598"/>
              <a:gd name="connsiteY7" fmla="*/ 665880 h 1104584"/>
              <a:gd name="connsiteX8" fmla="*/ 56085 w 118598"/>
              <a:gd name="connsiteY8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90448 w 118598"/>
              <a:gd name="connsiteY2" fmla="*/ 715032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22843 w 118598"/>
              <a:gd name="connsiteY7" fmla="*/ 525263 h 1104584"/>
              <a:gd name="connsiteX8" fmla="*/ 56085 w 118598"/>
              <a:gd name="connsiteY8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78639 w 118598"/>
              <a:gd name="connsiteY2" fmla="*/ 506670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22843 w 118598"/>
              <a:gd name="connsiteY7" fmla="*/ 525263 h 1104584"/>
              <a:gd name="connsiteX8" fmla="*/ 56085 w 118598"/>
              <a:gd name="connsiteY8" fmla="*/ 0 h 1104584"/>
              <a:gd name="connsiteX0" fmla="*/ 56085 w 118598"/>
              <a:gd name="connsiteY0" fmla="*/ 43541 h 1148125"/>
              <a:gd name="connsiteX1" fmla="*/ 86076 w 118598"/>
              <a:gd name="connsiteY1" fmla="*/ 0 h 1148125"/>
              <a:gd name="connsiteX2" fmla="*/ 78639 w 118598"/>
              <a:gd name="connsiteY2" fmla="*/ 550211 h 1148125"/>
              <a:gd name="connsiteX3" fmla="*/ 118598 w 118598"/>
              <a:gd name="connsiteY3" fmla="*/ 980595 h 1148125"/>
              <a:gd name="connsiteX4" fmla="*/ 114914 w 118598"/>
              <a:gd name="connsiteY4" fmla="*/ 1148125 h 1148125"/>
              <a:gd name="connsiteX5" fmla="*/ 56085 w 118598"/>
              <a:gd name="connsiteY5" fmla="*/ 1148125 h 1148125"/>
              <a:gd name="connsiteX6" fmla="*/ 0 w 118598"/>
              <a:gd name="connsiteY6" fmla="*/ 964730 h 1148125"/>
              <a:gd name="connsiteX7" fmla="*/ 22843 w 118598"/>
              <a:gd name="connsiteY7" fmla="*/ 568804 h 1148125"/>
              <a:gd name="connsiteX8" fmla="*/ 56085 w 118598"/>
              <a:gd name="connsiteY8" fmla="*/ 43541 h 1148125"/>
              <a:gd name="connsiteX0" fmla="*/ 42852 w 118598"/>
              <a:gd name="connsiteY0" fmla="*/ 47747 h 1148125"/>
              <a:gd name="connsiteX1" fmla="*/ 86076 w 118598"/>
              <a:gd name="connsiteY1" fmla="*/ 0 h 1148125"/>
              <a:gd name="connsiteX2" fmla="*/ 78639 w 118598"/>
              <a:gd name="connsiteY2" fmla="*/ 550211 h 1148125"/>
              <a:gd name="connsiteX3" fmla="*/ 118598 w 118598"/>
              <a:gd name="connsiteY3" fmla="*/ 980595 h 1148125"/>
              <a:gd name="connsiteX4" fmla="*/ 114914 w 118598"/>
              <a:gd name="connsiteY4" fmla="*/ 1148125 h 1148125"/>
              <a:gd name="connsiteX5" fmla="*/ 56085 w 118598"/>
              <a:gd name="connsiteY5" fmla="*/ 1148125 h 1148125"/>
              <a:gd name="connsiteX6" fmla="*/ 0 w 118598"/>
              <a:gd name="connsiteY6" fmla="*/ 964730 h 1148125"/>
              <a:gd name="connsiteX7" fmla="*/ 22843 w 118598"/>
              <a:gd name="connsiteY7" fmla="*/ 568804 h 1148125"/>
              <a:gd name="connsiteX8" fmla="*/ 42852 w 118598"/>
              <a:gd name="connsiteY8" fmla="*/ 47747 h 1148125"/>
              <a:gd name="connsiteX0" fmla="*/ 46881 w 118598"/>
              <a:gd name="connsiteY0" fmla="*/ 0 h 1148367"/>
              <a:gd name="connsiteX1" fmla="*/ 86076 w 118598"/>
              <a:gd name="connsiteY1" fmla="*/ 242 h 1148367"/>
              <a:gd name="connsiteX2" fmla="*/ 78639 w 118598"/>
              <a:gd name="connsiteY2" fmla="*/ 550453 h 1148367"/>
              <a:gd name="connsiteX3" fmla="*/ 118598 w 118598"/>
              <a:gd name="connsiteY3" fmla="*/ 980837 h 1148367"/>
              <a:gd name="connsiteX4" fmla="*/ 114914 w 118598"/>
              <a:gd name="connsiteY4" fmla="*/ 1148367 h 1148367"/>
              <a:gd name="connsiteX5" fmla="*/ 56085 w 118598"/>
              <a:gd name="connsiteY5" fmla="*/ 1148367 h 1148367"/>
              <a:gd name="connsiteX6" fmla="*/ 0 w 118598"/>
              <a:gd name="connsiteY6" fmla="*/ 964972 h 1148367"/>
              <a:gd name="connsiteX7" fmla="*/ 22843 w 118598"/>
              <a:gd name="connsiteY7" fmla="*/ 569046 h 1148367"/>
              <a:gd name="connsiteX8" fmla="*/ 46881 w 118598"/>
              <a:gd name="connsiteY8" fmla="*/ 0 h 1148367"/>
              <a:gd name="connsiteX0" fmla="*/ 46881 w 118598"/>
              <a:gd name="connsiteY0" fmla="*/ 734 h 1149101"/>
              <a:gd name="connsiteX1" fmla="*/ 71624 w 118598"/>
              <a:gd name="connsiteY1" fmla="*/ 0 h 1149101"/>
              <a:gd name="connsiteX2" fmla="*/ 78639 w 118598"/>
              <a:gd name="connsiteY2" fmla="*/ 551187 h 1149101"/>
              <a:gd name="connsiteX3" fmla="*/ 118598 w 118598"/>
              <a:gd name="connsiteY3" fmla="*/ 981571 h 1149101"/>
              <a:gd name="connsiteX4" fmla="*/ 114914 w 118598"/>
              <a:gd name="connsiteY4" fmla="*/ 1149101 h 1149101"/>
              <a:gd name="connsiteX5" fmla="*/ 56085 w 118598"/>
              <a:gd name="connsiteY5" fmla="*/ 1149101 h 1149101"/>
              <a:gd name="connsiteX6" fmla="*/ 0 w 118598"/>
              <a:gd name="connsiteY6" fmla="*/ 965706 h 1149101"/>
              <a:gd name="connsiteX7" fmla="*/ 22843 w 118598"/>
              <a:gd name="connsiteY7" fmla="*/ 569780 h 1149101"/>
              <a:gd name="connsiteX8" fmla="*/ 46881 w 118598"/>
              <a:gd name="connsiteY8" fmla="*/ 734 h 1149101"/>
              <a:gd name="connsiteX0" fmla="*/ 26027 w 118598"/>
              <a:gd name="connsiteY0" fmla="*/ 0 h 1153309"/>
              <a:gd name="connsiteX1" fmla="*/ 71624 w 118598"/>
              <a:gd name="connsiteY1" fmla="*/ 4208 h 1153309"/>
              <a:gd name="connsiteX2" fmla="*/ 78639 w 118598"/>
              <a:gd name="connsiteY2" fmla="*/ 555395 h 1153309"/>
              <a:gd name="connsiteX3" fmla="*/ 118598 w 118598"/>
              <a:gd name="connsiteY3" fmla="*/ 985779 h 1153309"/>
              <a:gd name="connsiteX4" fmla="*/ 114914 w 118598"/>
              <a:gd name="connsiteY4" fmla="*/ 1153309 h 1153309"/>
              <a:gd name="connsiteX5" fmla="*/ 56085 w 118598"/>
              <a:gd name="connsiteY5" fmla="*/ 1153309 h 1153309"/>
              <a:gd name="connsiteX6" fmla="*/ 0 w 118598"/>
              <a:gd name="connsiteY6" fmla="*/ 969914 h 1153309"/>
              <a:gd name="connsiteX7" fmla="*/ 22843 w 118598"/>
              <a:gd name="connsiteY7" fmla="*/ 573988 h 1153309"/>
              <a:gd name="connsiteX8" fmla="*/ 26027 w 118598"/>
              <a:gd name="connsiteY8" fmla="*/ 0 h 1153309"/>
              <a:gd name="connsiteX0" fmla="*/ 26027 w 118598"/>
              <a:gd name="connsiteY0" fmla="*/ 11735 h 1165044"/>
              <a:gd name="connsiteX1" fmla="*/ 71624 w 118598"/>
              <a:gd name="connsiteY1" fmla="*/ 15943 h 1165044"/>
              <a:gd name="connsiteX2" fmla="*/ 78639 w 118598"/>
              <a:gd name="connsiteY2" fmla="*/ 567130 h 1165044"/>
              <a:gd name="connsiteX3" fmla="*/ 118598 w 118598"/>
              <a:gd name="connsiteY3" fmla="*/ 997514 h 1165044"/>
              <a:gd name="connsiteX4" fmla="*/ 114914 w 118598"/>
              <a:gd name="connsiteY4" fmla="*/ 1165044 h 1165044"/>
              <a:gd name="connsiteX5" fmla="*/ 56085 w 118598"/>
              <a:gd name="connsiteY5" fmla="*/ 1165044 h 1165044"/>
              <a:gd name="connsiteX6" fmla="*/ 0 w 118598"/>
              <a:gd name="connsiteY6" fmla="*/ 981649 h 1165044"/>
              <a:gd name="connsiteX7" fmla="*/ 22843 w 118598"/>
              <a:gd name="connsiteY7" fmla="*/ 585723 h 1165044"/>
              <a:gd name="connsiteX8" fmla="*/ 26027 w 118598"/>
              <a:gd name="connsiteY8" fmla="*/ 11735 h 1165044"/>
              <a:gd name="connsiteX0" fmla="*/ 26027 w 118598"/>
              <a:gd name="connsiteY0" fmla="*/ 20035 h 1173344"/>
              <a:gd name="connsiteX1" fmla="*/ 71624 w 118598"/>
              <a:gd name="connsiteY1" fmla="*/ 24243 h 1173344"/>
              <a:gd name="connsiteX2" fmla="*/ 78639 w 118598"/>
              <a:gd name="connsiteY2" fmla="*/ 575430 h 1173344"/>
              <a:gd name="connsiteX3" fmla="*/ 118598 w 118598"/>
              <a:gd name="connsiteY3" fmla="*/ 1005814 h 1173344"/>
              <a:gd name="connsiteX4" fmla="*/ 114914 w 118598"/>
              <a:gd name="connsiteY4" fmla="*/ 1173344 h 1173344"/>
              <a:gd name="connsiteX5" fmla="*/ 56085 w 118598"/>
              <a:gd name="connsiteY5" fmla="*/ 1173344 h 1173344"/>
              <a:gd name="connsiteX6" fmla="*/ 0 w 118598"/>
              <a:gd name="connsiteY6" fmla="*/ 989949 h 1173344"/>
              <a:gd name="connsiteX7" fmla="*/ 22843 w 118598"/>
              <a:gd name="connsiteY7" fmla="*/ 594023 h 1173344"/>
              <a:gd name="connsiteX8" fmla="*/ 26027 w 118598"/>
              <a:gd name="connsiteY8" fmla="*/ 20035 h 117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98" h="1173344">
                <a:moveTo>
                  <a:pt x="26027" y="20035"/>
                </a:moveTo>
                <a:cubicBezTo>
                  <a:pt x="40862" y="-8014"/>
                  <a:pt x="56064" y="-6613"/>
                  <a:pt x="71624" y="24243"/>
                </a:cubicBezTo>
                <a:cubicBezTo>
                  <a:pt x="72554" y="265556"/>
                  <a:pt x="77709" y="334117"/>
                  <a:pt x="78639" y="575430"/>
                </a:cubicBezTo>
                <a:cubicBezTo>
                  <a:pt x="81884" y="651246"/>
                  <a:pt x="115353" y="929998"/>
                  <a:pt x="118598" y="1005814"/>
                </a:cubicBezTo>
                <a:lnTo>
                  <a:pt x="114914" y="1173344"/>
                </a:lnTo>
                <a:lnTo>
                  <a:pt x="56085" y="1173344"/>
                </a:lnTo>
                <a:cubicBezTo>
                  <a:pt x="54140" y="1096604"/>
                  <a:pt x="1945" y="1066689"/>
                  <a:pt x="0" y="989949"/>
                </a:cubicBezTo>
                <a:cubicBezTo>
                  <a:pt x="5378" y="863970"/>
                  <a:pt x="17465" y="720002"/>
                  <a:pt x="22843" y="594023"/>
                </a:cubicBezTo>
                <a:cubicBezTo>
                  <a:pt x="25452" y="372063"/>
                  <a:pt x="23418" y="241995"/>
                  <a:pt x="26027" y="20035"/>
                </a:cubicBezTo>
                <a:close/>
              </a:path>
            </a:pathLst>
          </a:custGeom>
          <a:solidFill>
            <a:srgbClr val="9E3C00"/>
          </a:solidFill>
          <a:ln>
            <a:solidFill>
              <a:srgbClr val="3E2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33"/>
          <p:cNvSpPr/>
          <p:nvPr/>
        </p:nvSpPr>
        <p:spPr>
          <a:xfrm rot="416804" flipH="1">
            <a:off x="7091053" y="5008183"/>
            <a:ext cx="127180" cy="121994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15849 w 344973"/>
              <a:gd name="connsiteY0" fmla="*/ 300343 h 384104"/>
              <a:gd name="connsiteX1" fmla="*/ 20212 w 344973"/>
              <a:gd name="connsiteY1" fmla="*/ 92138 h 384104"/>
              <a:gd name="connsiteX2" fmla="*/ 182390 w 344973"/>
              <a:gd name="connsiteY2" fmla="*/ 48891 h 384104"/>
              <a:gd name="connsiteX3" fmla="*/ 178558 w 344973"/>
              <a:gd name="connsiteY3" fmla="*/ 0 h 384104"/>
              <a:gd name="connsiteX4" fmla="*/ 229740 w 344973"/>
              <a:gd name="connsiteY4" fmla="*/ 40486 h 384104"/>
              <a:gd name="connsiteX5" fmla="*/ 258061 w 344973"/>
              <a:gd name="connsiteY5" fmla="*/ 153221 h 384104"/>
              <a:gd name="connsiteX6" fmla="*/ 338844 w 344973"/>
              <a:gd name="connsiteY6" fmla="*/ 267279 h 384104"/>
              <a:gd name="connsiteX7" fmla="*/ 142094 w 344973"/>
              <a:gd name="connsiteY7" fmla="*/ 383598 h 384104"/>
              <a:gd name="connsiteX8" fmla="*/ 15849 w 344973"/>
              <a:gd name="connsiteY8" fmla="*/ 300343 h 384104"/>
              <a:gd name="connsiteX0" fmla="*/ 15849 w 344973"/>
              <a:gd name="connsiteY0" fmla="*/ 331529 h 415290"/>
              <a:gd name="connsiteX1" fmla="*/ 20212 w 344973"/>
              <a:gd name="connsiteY1" fmla="*/ 123324 h 415290"/>
              <a:gd name="connsiteX2" fmla="*/ 182390 w 344973"/>
              <a:gd name="connsiteY2" fmla="*/ 80077 h 415290"/>
              <a:gd name="connsiteX3" fmla="*/ 139178 w 344973"/>
              <a:gd name="connsiteY3" fmla="*/ 0 h 415290"/>
              <a:gd name="connsiteX4" fmla="*/ 229740 w 344973"/>
              <a:gd name="connsiteY4" fmla="*/ 71672 h 415290"/>
              <a:gd name="connsiteX5" fmla="*/ 258061 w 344973"/>
              <a:gd name="connsiteY5" fmla="*/ 184407 h 415290"/>
              <a:gd name="connsiteX6" fmla="*/ 338844 w 344973"/>
              <a:gd name="connsiteY6" fmla="*/ 298465 h 415290"/>
              <a:gd name="connsiteX7" fmla="*/ 142094 w 344973"/>
              <a:gd name="connsiteY7" fmla="*/ 414784 h 415290"/>
              <a:gd name="connsiteX8" fmla="*/ 15849 w 344973"/>
              <a:gd name="connsiteY8" fmla="*/ 331529 h 415290"/>
              <a:gd name="connsiteX0" fmla="*/ 14084 w 343208"/>
              <a:gd name="connsiteY0" fmla="*/ 331529 h 415290"/>
              <a:gd name="connsiteX1" fmla="*/ 18447 w 343208"/>
              <a:gd name="connsiteY1" fmla="*/ 123324 h 415290"/>
              <a:gd name="connsiteX2" fmla="*/ 151108 w 343208"/>
              <a:gd name="connsiteY2" fmla="*/ 86076 h 415290"/>
              <a:gd name="connsiteX3" fmla="*/ 137413 w 343208"/>
              <a:gd name="connsiteY3" fmla="*/ 0 h 415290"/>
              <a:gd name="connsiteX4" fmla="*/ 227975 w 343208"/>
              <a:gd name="connsiteY4" fmla="*/ 71672 h 415290"/>
              <a:gd name="connsiteX5" fmla="*/ 256296 w 343208"/>
              <a:gd name="connsiteY5" fmla="*/ 184407 h 415290"/>
              <a:gd name="connsiteX6" fmla="*/ 337079 w 343208"/>
              <a:gd name="connsiteY6" fmla="*/ 298465 h 415290"/>
              <a:gd name="connsiteX7" fmla="*/ 140329 w 343208"/>
              <a:gd name="connsiteY7" fmla="*/ 414784 h 415290"/>
              <a:gd name="connsiteX8" fmla="*/ 14084 w 343208"/>
              <a:gd name="connsiteY8" fmla="*/ 331529 h 415290"/>
              <a:gd name="connsiteX0" fmla="*/ 14084 w 343208"/>
              <a:gd name="connsiteY0" fmla="*/ 271841 h 355602"/>
              <a:gd name="connsiteX1" fmla="*/ 18447 w 343208"/>
              <a:gd name="connsiteY1" fmla="*/ 63636 h 355602"/>
              <a:gd name="connsiteX2" fmla="*/ 151108 w 343208"/>
              <a:gd name="connsiteY2" fmla="*/ 26388 h 355602"/>
              <a:gd name="connsiteX3" fmla="*/ 216829 w 343208"/>
              <a:gd name="connsiteY3" fmla="*/ 23553 h 355602"/>
              <a:gd name="connsiteX4" fmla="*/ 227975 w 343208"/>
              <a:gd name="connsiteY4" fmla="*/ 11984 h 355602"/>
              <a:gd name="connsiteX5" fmla="*/ 256296 w 343208"/>
              <a:gd name="connsiteY5" fmla="*/ 124719 h 355602"/>
              <a:gd name="connsiteX6" fmla="*/ 337079 w 343208"/>
              <a:gd name="connsiteY6" fmla="*/ 238777 h 355602"/>
              <a:gd name="connsiteX7" fmla="*/ 140329 w 343208"/>
              <a:gd name="connsiteY7" fmla="*/ 355096 h 355602"/>
              <a:gd name="connsiteX8" fmla="*/ 14084 w 343208"/>
              <a:gd name="connsiteY8" fmla="*/ 271841 h 355602"/>
              <a:gd name="connsiteX0" fmla="*/ 14084 w 343208"/>
              <a:gd name="connsiteY0" fmla="*/ 265735 h 349496"/>
              <a:gd name="connsiteX1" fmla="*/ 18447 w 343208"/>
              <a:gd name="connsiteY1" fmla="*/ 57530 h 349496"/>
              <a:gd name="connsiteX2" fmla="*/ 151108 w 343208"/>
              <a:gd name="connsiteY2" fmla="*/ 20282 h 349496"/>
              <a:gd name="connsiteX3" fmla="*/ 227975 w 343208"/>
              <a:gd name="connsiteY3" fmla="*/ 5878 h 349496"/>
              <a:gd name="connsiteX4" fmla="*/ 256296 w 343208"/>
              <a:gd name="connsiteY4" fmla="*/ 118613 h 349496"/>
              <a:gd name="connsiteX5" fmla="*/ 337079 w 343208"/>
              <a:gd name="connsiteY5" fmla="*/ 232671 h 349496"/>
              <a:gd name="connsiteX6" fmla="*/ 140329 w 343208"/>
              <a:gd name="connsiteY6" fmla="*/ 348990 h 349496"/>
              <a:gd name="connsiteX7" fmla="*/ 14084 w 343208"/>
              <a:gd name="connsiteY7" fmla="*/ 265735 h 349496"/>
              <a:gd name="connsiteX0" fmla="*/ 14084 w 343208"/>
              <a:gd name="connsiteY0" fmla="*/ 245453 h 329214"/>
              <a:gd name="connsiteX1" fmla="*/ 18447 w 343208"/>
              <a:gd name="connsiteY1" fmla="*/ 37248 h 329214"/>
              <a:gd name="connsiteX2" fmla="*/ 151108 w 343208"/>
              <a:gd name="connsiteY2" fmla="*/ 0 h 329214"/>
              <a:gd name="connsiteX3" fmla="*/ 256296 w 343208"/>
              <a:gd name="connsiteY3" fmla="*/ 98331 h 329214"/>
              <a:gd name="connsiteX4" fmla="*/ 337079 w 343208"/>
              <a:gd name="connsiteY4" fmla="*/ 212389 h 329214"/>
              <a:gd name="connsiteX5" fmla="*/ 140329 w 343208"/>
              <a:gd name="connsiteY5" fmla="*/ 328708 h 329214"/>
              <a:gd name="connsiteX6" fmla="*/ 14084 w 343208"/>
              <a:gd name="connsiteY6" fmla="*/ 245453 h 3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08" h="329214">
                <a:moveTo>
                  <a:pt x="14084" y="245453"/>
                </a:moveTo>
                <a:cubicBezTo>
                  <a:pt x="-6230" y="196876"/>
                  <a:pt x="-4390" y="78157"/>
                  <a:pt x="18447" y="37248"/>
                </a:cubicBezTo>
                <a:cubicBezTo>
                  <a:pt x="41284" y="-3661"/>
                  <a:pt x="111024" y="12081"/>
                  <a:pt x="151108" y="0"/>
                </a:cubicBezTo>
                <a:cubicBezTo>
                  <a:pt x="190749" y="10180"/>
                  <a:pt x="225301" y="62933"/>
                  <a:pt x="256296" y="98331"/>
                </a:cubicBezTo>
                <a:cubicBezTo>
                  <a:pt x="282119" y="139060"/>
                  <a:pt x="366448" y="173617"/>
                  <a:pt x="337079" y="212389"/>
                </a:cubicBezTo>
                <a:cubicBezTo>
                  <a:pt x="314524" y="352743"/>
                  <a:pt x="194161" y="323197"/>
                  <a:pt x="140329" y="328708"/>
                </a:cubicBezTo>
                <a:cubicBezTo>
                  <a:pt x="86497" y="334219"/>
                  <a:pt x="34398" y="294030"/>
                  <a:pt x="14084" y="245453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33"/>
          <p:cNvSpPr/>
          <p:nvPr/>
        </p:nvSpPr>
        <p:spPr>
          <a:xfrm rot="416804" flipH="1">
            <a:off x="7139477" y="5017472"/>
            <a:ext cx="77911" cy="115447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27124 w 356248"/>
              <a:gd name="connsiteY0" fmla="*/ 266281 h 350115"/>
              <a:gd name="connsiteX1" fmla="*/ 14246 w 356248"/>
              <a:gd name="connsiteY1" fmla="*/ 22391 h 350115"/>
              <a:gd name="connsiteX2" fmla="*/ 193665 w 356248"/>
              <a:gd name="connsiteY2" fmla="*/ 14829 h 350115"/>
              <a:gd name="connsiteX3" fmla="*/ 241015 w 356248"/>
              <a:gd name="connsiteY3" fmla="*/ 6424 h 350115"/>
              <a:gd name="connsiteX4" fmla="*/ 269336 w 356248"/>
              <a:gd name="connsiteY4" fmla="*/ 119159 h 350115"/>
              <a:gd name="connsiteX5" fmla="*/ 350119 w 356248"/>
              <a:gd name="connsiteY5" fmla="*/ 233217 h 350115"/>
              <a:gd name="connsiteX6" fmla="*/ 153369 w 356248"/>
              <a:gd name="connsiteY6" fmla="*/ 349536 h 350115"/>
              <a:gd name="connsiteX7" fmla="*/ 27124 w 356248"/>
              <a:gd name="connsiteY7" fmla="*/ 266281 h 350115"/>
              <a:gd name="connsiteX0" fmla="*/ 27124 w 356248"/>
              <a:gd name="connsiteY0" fmla="*/ 261801 h 345635"/>
              <a:gd name="connsiteX1" fmla="*/ 14246 w 356248"/>
              <a:gd name="connsiteY1" fmla="*/ 17911 h 345635"/>
              <a:gd name="connsiteX2" fmla="*/ 193665 w 356248"/>
              <a:gd name="connsiteY2" fmla="*/ 10349 h 345635"/>
              <a:gd name="connsiteX3" fmla="*/ 269336 w 356248"/>
              <a:gd name="connsiteY3" fmla="*/ 114679 h 345635"/>
              <a:gd name="connsiteX4" fmla="*/ 350119 w 356248"/>
              <a:gd name="connsiteY4" fmla="*/ 228737 h 345635"/>
              <a:gd name="connsiteX5" fmla="*/ 153369 w 356248"/>
              <a:gd name="connsiteY5" fmla="*/ 345056 h 345635"/>
              <a:gd name="connsiteX6" fmla="*/ 27124 w 356248"/>
              <a:gd name="connsiteY6" fmla="*/ 261801 h 345635"/>
              <a:gd name="connsiteX0" fmla="*/ 24303 w 353427"/>
              <a:gd name="connsiteY0" fmla="*/ 261763 h 345597"/>
              <a:gd name="connsiteX1" fmla="*/ 11425 w 353427"/>
              <a:gd name="connsiteY1" fmla="*/ 17873 h 345597"/>
              <a:gd name="connsiteX2" fmla="*/ 152447 w 353427"/>
              <a:gd name="connsiteY2" fmla="*/ 10430 h 345597"/>
              <a:gd name="connsiteX3" fmla="*/ 266515 w 353427"/>
              <a:gd name="connsiteY3" fmla="*/ 114641 h 345597"/>
              <a:gd name="connsiteX4" fmla="*/ 347298 w 353427"/>
              <a:gd name="connsiteY4" fmla="*/ 228699 h 345597"/>
              <a:gd name="connsiteX5" fmla="*/ 150548 w 353427"/>
              <a:gd name="connsiteY5" fmla="*/ 345018 h 345597"/>
              <a:gd name="connsiteX6" fmla="*/ 24303 w 353427"/>
              <a:gd name="connsiteY6" fmla="*/ 261763 h 345597"/>
              <a:gd name="connsiteX0" fmla="*/ 24303 w 350798"/>
              <a:gd name="connsiteY0" fmla="*/ 261763 h 345597"/>
              <a:gd name="connsiteX1" fmla="*/ 11425 w 350798"/>
              <a:gd name="connsiteY1" fmla="*/ 17873 h 345597"/>
              <a:gd name="connsiteX2" fmla="*/ 152447 w 350798"/>
              <a:gd name="connsiteY2" fmla="*/ 10430 h 345597"/>
              <a:gd name="connsiteX3" fmla="*/ 186495 w 350798"/>
              <a:gd name="connsiteY3" fmla="*/ 121684 h 345597"/>
              <a:gd name="connsiteX4" fmla="*/ 347298 w 350798"/>
              <a:gd name="connsiteY4" fmla="*/ 228699 h 345597"/>
              <a:gd name="connsiteX5" fmla="*/ 150548 w 350798"/>
              <a:gd name="connsiteY5" fmla="*/ 345018 h 345597"/>
              <a:gd name="connsiteX6" fmla="*/ 24303 w 350798"/>
              <a:gd name="connsiteY6" fmla="*/ 261763 h 345597"/>
              <a:gd name="connsiteX0" fmla="*/ 24303 w 207553"/>
              <a:gd name="connsiteY0" fmla="*/ 261763 h 346484"/>
              <a:gd name="connsiteX1" fmla="*/ 11425 w 207553"/>
              <a:gd name="connsiteY1" fmla="*/ 17873 h 346484"/>
              <a:gd name="connsiteX2" fmla="*/ 152447 w 207553"/>
              <a:gd name="connsiteY2" fmla="*/ 10430 h 346484"/>
              <a:gd name="connsiteX3" fmla="*/ 186495 w 207553"/>
              <a:gd name="connsiteY3" fmla="*/ 121684 h 346484"/>
              <a:gd name="connsiteX4" fmla="*/ 187138 w 207553"/>
              <a:gd name="connsiteY4" fmla="*/ 204388 h 346484"/>
              <a:gd name="connsiteX5" fmla="*/ 150548 w 207553"/>
              <a:gd name="connsiteY5" fmla="*/ 345018 h 346484"/>
              <a:gd name="connsiteX6" fmla="*/ 24303 w 207553"/>
              <a:gd name="connsiteY6" fmla="*/ 261763 h 346484"/>
              <a:gd name="connsiteX0" fmla="*/ 24303 w 199330"/>
              <a:gd name="connsiteY0" fmla="*/ 261763 h 346484"/>
              <a:gd name="connsiteX1" fmla="*/ 11425 w 199330"/>
              <a:gd name="connsiteY1" fmla="*/ 17873 h 346484"/>
              <a:gd name="connsiteX2" fmla="*/ 152447 w 199330"/>
              <a:gd name="connsiteY2" fmla="*/ 10430 h 346484"/>
              <a:gd name="connsiteX3" fmla="*/ 186495 w 199330"/>
              <a:gd name="connsiteY3" fmla="*/ 121684 h 346484"/>
              <a:gd name="connsiteX4" fmla="*/ 187138 w 199330"/>
              <a:gd name="connsiteY4" fmla="*/ 204388 h 346484"/>
              <a:gd name="connsiteX5" fmla="*/ 150548 w 199330"/>
              <a:gd name="connsiteY5" fmla="*/ 345018 h 346484"/>
              <a:gd name="connsiteX6" fmla="*/ 24303 w 199330"/>
              <a:gd name="connsiteY6" fmla="*/ 261763 h 346484"/>
              <a:gd name="connsiteX0" fmla="*/ 24303 w 199330"/>
              <a:gd name="connsiteY0" fmla="*/ 261763 h 345140"/>
              <a:gd name="connsiteX1" fmla="*/ 11425 w 199330"/>
              <a:gd name="connsiteY1" fmla="*/ 17873 h 345140"/>
              <a:gd name="connsiteX2" fmla="*/ 152447 w 199330"/>
              <a:gd name="connsiteY2" fmla="*/ 10430 h 345140"/>
              <a:gd name="connsiteX3" fmla="*/ 186495 w 199330"/>
              <a:gd name="connsiteY3" fmla="*/ 121684 h 345140"/>
              <a:gd name="connsiteX4" fmla="*/ 187138 w 199330"/>
              <a:gd name="connsiteY4" fmla="*/ 204388 h 345140"/>
              <a:gd name="connsiteX5" fmla="*/ 190205 w 199330"/>
              <a:gd name="connsiteY5" fmla="*/ 278569 h 345140"/>
              <a:gd name="connsiteX6" fmla="*/ 150548 w 199330"/>
              <a:gd name="connsiteY6" fmla="*/ 345018 h 345140"/>
              <a:gd name="connsiteX7" fmla="*/ 24303 w 199330"/>
              <a:gd name="connsiteY7" fmla="*/ 261763 h 345140"/>
              <a:gd name="connsiteX0" fmla="*/ 23244 w 198271"/>
              <a:gd name="connsiteY0" fmla="*/ 261560 h 344937"/>
              <a:gd name="connsiteX1" fmla="*/ 10366 w 198271"/>
              <a:gd name="connsiteY1" fmla="*/ 17670 h 344937"/>
              <a:gd name="connsiteX2" fmla="*/ 136918 w 198271"/>
              <a:gd name="connsiteY2" fmla="*/ 10862 h 344937"/>
              <a:gd name="connsiteX3" fmla="*/ 185436 w 198271"/>
              <a:gd name="connsiteY3" fmla="*/ 121481 h 344937"/>
              <a:gd name="connsiteX4" fmla="*/ 186079 w 198271"/>
              <a:gd name="connsiteY4" fmla="*/ 204185 h 344937"/>
              <a:gd name="connsiteX5" fmla="*/ 189146 w 198271"/>
              <a:gd name="connsiteY5" fmla="*/ 278366 h 344937"/>
              <a:gd name="connsiteX6" fmla="*/ 149489 w 198271"/>
              <a:gd name="connsiteY6" fmla="*/ 344815 h 344937"/>
              <a:gd name="connsiteX7" fmla="*/ 23244 w 198271"/>
              <a:gd name="connsiteY7" fmla="*/ 261560 h 344937"/>
              <a:gd name="connsiteX0" fmla="*/ 23244 w 196648"/>
              <a:gd name="connsiteY0" fmla="*/ 261560 h 344937"/>
              <a:gd name="connsiteX1" fmla="*/ 10366 w 196648"/>
              <a:gd name="connsiteY1" fmla="*/ 17670 h 344937"/>
              <a:gd name="connsiteX2" fmla="*/ 136918 w 196648"/>
              <a:gd name="connsiteY2" fmla="*/ 10862 h 344937"/>
              <a:gd name="connsiteX3" fmla="*/ 183012 w 196648"/>
              <a:gd name="connsiteY3" fmla="*/ 101995 h 344937"/>
              <a:gd name="connsiteX4" fmla="*/ 186079 w 196648"/>
              <a:gd name="connsiteY4" fmla="*/ 204185 h 344937"/>
              <a:gd name="connsiteX5" fmla="*/ 189146 w 196648"/>
              <a:gd name="connsiteY5" fmla="*/ 278366 h 344937"/>
              <a:gd name="connsiteX6" fmla="*/ 149489 w 196648"/>
              <a:gd name="connsiteY6" fmla="*/ 344815 h 344937"/>
              <a:gd name="connsiteX7" fmla="*/ 23244 w 196648"/>
              <a:gd name="connsiteY7" fmla="*/ 261560 h 344937"/>
              <a:gd name="connsiteX0" fmla="*/ 23244 w 202393"/>
              <a:gd name="connsiteY0" fmla="*/ 261560 h 344937"/>
              <a:gd name="connsiteX1" fmla="*/ 10366 w 202393"/>
              <a:gd name="connsiteY1" fmla="*/ 17670 h 344937"/>
              <a:gd name="connsiteX2" fmla="*/ 136918 w 202393"/>
              <a:gd name="connsiteY2" fmla="*/ 10862 h 344937"/>
              <a:gd name="connsiteX3" fmla="*/ 183012 w 202393"/>
              <a:gd name="connsiteY3" fmla="*/ 101995 h 344937"/>
              <a:gd name="connsiteX4" fmla="*/ 198185 w 202393"/>
              <a:gd name="connsiteY4" fmla="*/ 203261 h 344937"/>
              <a:gd name="connsiteX5" fmla="*/ 189146 w 202393"/>
              <a:gd name="connsiteY5" fmla="*/ 278366 h 344937"/>
              <a:gd name="connsiteX6" fmla="*/ 149489 w 202393"/>
              <a:gd name="connsiteY6" fmla="*/ 344815 h 344937"/>
              <a:gd name="connsiteX7" fmla="*/ 23244 w 202393"/>
              <a:gd name="connsiteY7" fmla="*/ 261560 h 344937"/>
              <a:gd name="connsiteX0" fmla="*/ 23244 w 219179"/>
              <a:gd name="connsiteY0" fmla="*/ 261560 h 344839"/>
              <a:gd name="connsiteX1" fmla="*/ 10366 w 219179"/>
              <a:gd name="connsiteY1" fmla="*/ 17670 h 344839"/>
              <a:gd name="connsiteX2" fmla="*/ 136918 w 219179"/>
              <a:gd name="connsiteY2" fmla="*/ 10862 h 344839"/>
              <a:gd name="connsiteX3" fmla="*/ 183012 w 219179"/>
              <a:gd name="connsiteY3" fmla="*/ 101995 h 344839"/>
              <a:gd name="connsiteX4" fmla="*/ 198185 w 219179"/>
              <a:gd name="connsiteY4" fmla="*/ 203261 h 344839"/>
              <a:gd name="connsiteX5" fmla="*/ 218315 w 219179"/>
              <a:gd name="connsiteY5" fmla="*/ 255532 h 344839"/>
              <a:gd name="connsiteX6" fmla="*/ 149489 w 219179"/>
              <a:gd name="connsiteY6" fmla="*/ 344815 h 344839"/>
              <a:gd name="connsiteX7" fmla="*/ 23244 w 219179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12918 w 209875"/>
              <a:gd name="connsiteY0" fmla="*/ 250698 h 333973"/>
              <a:gd name="connsiteX1" fmla="*/ 16995 w 209875"/>
              <a:gd name="connsiteY1" fmla="*/ 44856 h 333973"/>
              <a:gd name="connsiteX2" fmla="*/ 126592 w 209875"/>
              <a:gd name="connsiteY2" fmla="*/ 0 h 333973"/>
              <a:gd name="connsiteX3" fmla="*/ 172686 w 209875"/>
              <a:gd name="connsiteY3" fmla="*/ 91133 h 333973"/>
              <a:gd name="connsiteX4" fmla="*/ 205269 w 209875"/>
              <a:gd name="connsiteY4" fmla="*/ 187323 h 333973"/>
              <a:gd name="connsiteX5" fmla="*/ 207989 w 209875"/>
              <a:gd name="connsiteY5" fmla="*/ 244670 h 333973"/>
              <a:gd name="connsiteX6" fmla="*/ 139163 w 209875"/>
              <a:gd name="connsiteY6" fmla="*/ 333953 h 333973"/>
              <a:gd name="connsiteX7" fmla="*/ 12918 w 209875"/>
              <a:gd name="connsiteY7" fmla="*/ 250698 h 333973"/>
              <a:gd name="connsiteX0" fmla="*/ 13293 w 210250"/>
              <a:gd name="connsiteY0" fmla="*/ 228272 h 311547"/>
              <a:gd name="connsiteX1" fmla="*/ 17370 w 210250"/>
              <a:gd name="connsiteY1" fmla="*/ 22430 h 311547"/>
              <a:gd name="connsiteX2" fmla="*/ 133831 w 210250"/>
              <a:gd name="connsiteY2" fmla="*/ 0 h 311547"/>
              <a:gd name="connsiteX3" fmla="*/ 173061 w 210250"/>
              <a:gd name="connsiteY3" fmla="*/ 68707 h 311547"/>
              <a:gd name="connsiteX4" fmla="*/ 205644 w 210250"/>
              <a:gd name="connsiteY4" fmla="*/ 164897 h 311547"/>
              <a:gd name="connsiteX5" fmla="*/ 208364 w 210250"/>
              <a:gd name="connsiteY5" fmla="*/ 222244 h 311547"/>
              <a:gd name="connsiteX6" fmla="*/ 139538 w 210250"/>
              <a:gd name="connsiteY6" fmla="*/ 311527 h 311547"/>
              <a:gd name="connsiteX7" fmla="*/ 13293 w 210250"/>
              <a:gd name="connsiteY7" fmla="*/ 228272 h 31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250" h="311547">
                <a:moveTo>
                  <a:pt x="13293" y="228272"/>
                </a:moveTo>
                <a:cubicBezTo>
                  <a:pt x="-7068" y="180089"/>
                  <a:pt x="-2720" y="60475"/>
                  <a:pt x="17370" y="22430"/>
                </a:cubicBezTo>
                <a:cubicBezTo>
                  <a:pt x="37460" y="-15615"/>
                  <a:pt x="93747" y="12081"/>
                  <a:pt x="133831" y="0"/>
                </a:cubicBezTo>
                <a:cubicBezTo>
                  <a:pt x="176346" y="16128"/>
                  <a:pt x="146985" y="32309"/>
                  <a:pt x="173061" y="68707"/>
                </a:cubicBezTo>
                <a:cubicBezTo>
                  <a:pt x="198884" y="109436"/>
                  <a:pt x="193101" y="135412"/>
                  <a:pt x="205644" y="164897"/>
                </a:cubicBezTo>
                <a:cubicBezTo>
                  <a:pt x="203649" y="189526"/>
                  <a:pt x="214462" y="198806"/>
                  <a:pt x="208364" y="222244"/>
                </a:cubicBezTo>
                <a:cubicBezTo>
                  <a:pt x="202266" y="245682"/>
                  <a:pt x="172050" y="310522"/>
                  <a:pt x="139538" y="311527"/>
                </a:cubicBezTo>
                <a:cubicBezTo>
                  <a:pt x="107026" y="312532"/>
                  <a:pt x="33654" y="276455"/>
                  <a:pt x="13293" y="228272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33"/>
          <p:cNvSpPr/>
          <p:nvPr/>
        </p:nvSpPr>
        <p:spPr>
          <a:xfrm rot="416804" flipH="1">
            <a:off x="7118293" y="4983951"/>
            <a:ext cx="62373" cy="89388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27124 w 356248"/>
              <a:gd name="connsiteY0" fmla="*/ 266281 h 350115"/>
              <a:gd name="connsiteX1" fmla="*/ 14246 w 356248"/>
              <a:gd name="connsiteY1" fmla="*/ 22391 h 350115"/>
              <a:gd name="connsiteX2" fmla="*/ 193665 w 356248"/>
              <a:gd name="connsiteY2" fmla="*/ 14829 h 350115"/>
              <a:gd name="connsiteX3" fmla="*/ 241015 w 356248"/>
              <a:gd name="connsiteY3" fmla="*/ 6424 h 350115"/>
              <a:gd name="connsiteX4" fmla="*/ 269336 w 356248"/>
              <a:gd name="connsiteY4" fmla="*/ 119159 h 350115"/>
              <a:gd name="connsiteX5" fmla="*/ 350119 w 356248"/>
              <a:gd name="connsiteY5" fmla="*/ 233217 h 350115"/>
              <a:gd name="connsiteX6" fmla="*/ 153369 w 356248"/>
              <a:gd name="connsiteY6" fmla="*/ 349536 h 350115"/>
              <a:gd name="connsiteX7" fmla="*/ 27124 w 356248"/>
              <a:gd name="connsiteY7" fmla="*/ 266281 h 350115"/>
              <a:gd name="connsiteX0" fmla="*/ 27124 w 356248"/>
              <a:gd name="connsiteY0" fmla="*/ 261801 h 345635"/>
              <a:gd name="connsiteX1" fmla="*/ 14246 w 356248"/>
              <a:gd name="connsiteY1" fmla="*/ 17911 h 345635"/>
              <a:gd name="connsiteX2" fmla="*/ 193665 w 356248"/>
              <a:gd name="connsiteY2" fmla="*/ 10349 h 345635"/>
              <a:gd name="connsiteX3" fmla="*/ 269336 w 356248"/>
              <a:gd name="connsiteY3" fmla="*/ 114679 h 345635"/>
              <a:gd name="connsiteX4" fmla="*/ 350119 w 356248"/>
              <a:gd name="connsiteY4" fmla="*/ 228737 h 345635"/>
              <a:gd name="connsiteX5" fmla="*/ 153369 w 356248"/>
              <a:gd name="connsiteY5" fmla="*/ 345056 h 345635"/>
              <a:gd name="connsiteX6" fmla="*/ 27124 w 356248"/>
              <a:gd name="connsiteY6" fmla="*/ 261801 h 345635"/>
              <a:gd name="connsiteX0" fmla="*/ 24303 w 353427"/>
              <a:gd name="connsiteY0" fmla="*/ 261763 h 345597"/>
              <a:gd name="connsiteX1" fmla="*/ 11425 w 353427"/>
              <a:gd name="connsiteY1" fmla="*/ 17873 h 345597"/>
              <a:gd name="connsiteX2" fmla="*/ 152447 w 353427"/>
              <a:gd name="connsiteY2" fmla="*/ 10430 h 345597"/>
              <a:gd name="connsiteX3" fmla="*/ 266515 w 353427"/>
              <a:gd name="connsiteY3" fmla="*/ 114641 h 345597"/>
              <a:gd name="connsiteX4" fmla="*/ 347298 w 353427"/>
              <a:gd name="connsiteY4" fmla="*/ 228699 h 345597"/>
              <a:gd name="connsiteX5" fmla="*/ 150548 w 353427"/>
              <a:gd name="connsiteY5" fmla="*/ 345018 h 345597"/>
              <a:gd name="connsiteX6" fmla="*/ 24303 w 353427"/>
              <a:gd name="connsiteY6" fmla="*/ 261763 h 345597"/>
              <a:gd name="connsiteX0" fmla="*/ 24303 w 350798"/>
              <a:gd name="connsiteY0" fmla="*/ 261763 h 345597"/>
              <a:gd name="connsiteX1" fmla="*/ 11425 w 350798"/>
              <a:gd name="connsiteY1" fmla="*/ 17873 h 345597"/>
              <a:gd name="connsiteX2" fmla="*/ 152447 w 350798"/>
              <a:gd name="connsiteY2" fmla="*/ 10430 h 345597"/>
              <a:gd name="connsiteX3" fmla="*/ 186495 w 350798"/>
              <a:gd name="connsiteY3" fmla="*/ 121684 h 345597"/>
              <a:gd name="connsiteX4" fmla="*/ 347298 w 350798"/>
              <a:gd name="connsiteY4" fmla="*/ 228699 h 345597"/>
              <a:gd name="connsiteX5" fmla="*/ 150548 w 350798"/>
              <a:gd name="connsiteY5" fmla="*/ 345018 h 345597"/>
              <a:gd name="connsiteX6" fmla="*/ 24303 w 350798"/>
              <a:gd name="connsiteY6" fmla="*/ 261763 h 345597"/>
              <a:gd name="connsiteX0" fmla="*/ 24303 w 207553"/>
              <a:gd name="connsiteY0" fmla="*/ 261763 h 346484"/>
              <a:gd name="connsiteX1" fmla="*/ 11425 w 207553"/>
              <a:gd name="connsiteY1" fmla="*/ 17873 h 346484"/>
              <a:gd name="connsiteX2" fmla="*/ 152447 w 207553"/>
              <a:gd name="connsiteY2" fmla="*/ 10430 h 346484"/>
              <a:gd name="connsiteX3" fmla="*/ 186495 w 207553"/>
              <a:gd name="connsiteY3" fmla="*/ 121684 h 346484"/>
              <a:gd name="connsiteX4" fmla="*/ 187138 w 207553"/>
              <a:gd name="connsiteY4" fmla="*/ 204388 h 346484"/>
              <a:gd name="connsiteX5" fmla="*/ 150548 w 207553"/>
              <a:gd name="connsiteY5" fmla="*/ 345018 h 346484"/>
              <a:gd name="connsiteX6" fmla="*/ 24303 w 207553"/>
              <a:gd name="connsiteY6" fmla="*/ 261763 h 346484"/>
              <a:gd name="connsiteX0" fmla="*/ 24303 w 199330"/>
              <a:gd name="connsiteY0" fmla="*/ 261763 h 346484"/>
              <a:gd name="connsiteX1" fmla="*/ 11425 w 199330"/>
              <a:gd name="connsiteY1" fmla="*/ 17873 h 346484"/>
              <a:gd name="connsiteX2" fmla="*/ 152447 w 199330"/>
              <a:gd name="connsiteY2" fmla="*/ 10430 h 346484"/>
              <a:gd name="connsiteX3" fmla="*/ 186495 w 199330"/>
              <a:gd name="connsiteY3" fmla="*/ 121684 h 346484"/>
              <a:gd name="connsiteX4" fmla="*/ 187138 w 199330"/>
              <a:gd name="connsiteY4" fmla="*/ 204388 h 346484"/>
              <a:gd name="connsiteX5" fmla="*/ 150548 w 199330"/>
              <a:gd name="connsiteY5" fmla="*/ 345018 h 346484"/>
              <a:gd name="connsiteX6" fmla="*/ 24303 w 199330"/>
              <a:gd name="connsiteY6" fmla="*/ 261763 h 346484"/>
              <a:gd name="connsiteX0" fmla="*/ 24303 w 199330"/>
              <a:gd name="connsiteY0" fmla="*/ 261763 h 345140"/>
              <a:gd name="connsiteX1" fmla="*/ 11425 w 199330"/>
              <a:gd name="connsiteY1" fmla="*/ 17873 h 345140"/>
              <a:gd name="connsiteX2" fmla="*/ 152447 w 199330"/>
              <a:gd name="connsiteY2" fmla="*/ 10430 h 345140"/>
              <a:gd name="connsiteX3" fmla="*/ 186495 w 199330"/>
              <a:gd name="connsiteY3" fmla="*/ 121684 h 345140"/>
              <a:gd name="connsiteX4" fmla="*/ 187138 w 199330"/>
              <a:gd name="connsiteY4" fmla="*/ 204388 h 345140"/>
              <a:gd name="connsiteX5" fmla="*/ 190205 w 199330"/>
              <a:gd name="connsiteY5" fmla="*/ 278569 h 345140"/>
              <a:gd name="connsiteX6" fmla="*/ 150548 w 199330"/>
              <a:gd name="connsiteY6" fmla="*/ 345018 h 345140"/>
              <a:gd name="connsiteX7" fmla="*/ 24303 w 199330"/>
              <a:gd name="connsiteY7" fmla="*/ 261763 h 345140"/>
              <a:gd name="connsiteX0" fmla="*/ 23244 w 198271"/>
              <a:gd name="connsiteY0" fmla="*/ 261560 h 344937"/>
              <a:gd name="connsiteX1" fmla="*/ 10366 w 198271"/>
              <a:gd name="connsiteY1" fmla="*/ 17670 h 344937"/>
              <a:gd name="connsiteX2" fmla="*/ 136918 w 198271"/>
              <a:gd name="connsiteY2" fmla="*/ 10862 h 344937"/>
              <a:gd name="connsiteX3" fmla="*/ 185436 w 198271"/>
              <a:gd name="connsiteY3" fmla="*/ 121481 h 344937"/>
              <a:gd name="connsiteX4" fmla="*/ 186079 w 198271"/>
              <a:gd name="connsiteY4" fmla="*/ 204185 h 344937"/>
              <a:gd name="connsiteX5" fmla="*/ 189146 w 198271"/>
              <a:gd name="connsiteY5" fmla="*/ 278366 h 344937"/>
              <a:gd name="connsiteX6" fmla="*/ 149489 w 198271"/>
              <a:gd name="connsiteY6" fmla="*/ 344815 h 344937"/>
              <a:gd name="connsiteX7" fmla="*/ 23244 w 198271"/>
              <a:gd name="connsiteY7" fmla="*/ 261560 h 344937"/>
              <a:gd name="connsiteX0" fmla="*/ 23244 w 196648"/>
              <a:gd name="connsiteY0" fmla="*/ 261560 h 344937"/>
              <a:gd name="connsiteX1" fmla="*/ 10366 w 196648"/>
              <a:gd name="connsiteY1" fmla="*/ 17670 h 344937"/>
              <a:gd name="connsiteX2" fmla="*/ 136918 w 196648"/>
              <a:gd name="connsiteY2" fmla="*/ 10862 h 344937"/>
              <a:gd name="connsiteX3" fmla="*/ 183012 w 196648"/>
              <a:gd name="connsiteY3" fmla="*/ 101995 h 344937"/>
              <a:gd name="connsiteX4" fmla="*/ 186079 w 196648"/>
              <a:gd name="connsiteY4" fmla="*/ 204185 h 344937"/>
              <a:gd name="connsiteX5" fmla="*/ 189146 w 196648"/>
              <a:gd name="connsiteY5" fmla="*/ 278366 h 344937"/>
              <a:gd name="connsiteX6" fmla="*/ 149489 w 196648"/>
              <a:gd name="connsiteY6" fmla="*/ 344815 h 344937"/>
              <a:gd name="connsiteX7" fmla="*/ 23244 w 196648"/>
              <a:gd name="connsiteY7" fmla="*/ 261560 h 344937"/>
              <a:gd name="connsiteX0" fmla="*/ 23244 w 202393"/>
              <a:gd name="connsiteY0" fmla="*/ 261560 h 344937"/>
              <a:gd name="connsiteX1" fmla="*/ 10366 w 202393"/>
              <a:gd name="connsiteY1" fmla="*/ 17670 h 344937"/>
              <a:gd name="connsiteX2" fmla="*/ 136918 w 202393"/>
              <a:gd name="connsiteY2" fmla="*/ 10862 h 344937"/>
              <a:gd name="connsiteX3" fmla="*/ 183012 w 202393"/>
              <a:gd name="connsiteY3" fmla="*/ 101995 h 344937"/>
              <a:gd name="connsiteX4" fmla="*/ 198185 w 202393"/>
              <a:gd name="connsiteY4" fmla="*/ 203261 h 344937"/>
              <a:gd name="connsiteX5" fmla="*/ 189146 w 202393"/>
              <a:gd name="connsiteY5" fmla="*/ 278366 h 344937"/>
              <a:gd name="connsiteX6" fmla="*/ 149489 w 202393"/>
              <a:gd name="connsiteY6" fmla="*/ 344815 h 344937"/>
              <a:gd name="connsiteX7" fmla="*/ 23244 w 202393"/>
              <a:gd name="connsiteY7" fmla="*/ 261560 h 344937"/>
              <a:gd name="connsiteX0" fmla="*/ 23244 w 219179"/>
              <a:gd name="connsiteY0" fmla="*/ 261560 h 344839"/>
              <a:gd name="connsiteX1" fmla="*/ 10366 w 219179"/>
              <a:gd name="connsiteY1" fmla="*/ 17670 h 344839"/>
              <a:gd name="connsiteX2" fmla="*/ 136918 w 219179"/>
              <a:gd name="connsiteY2" fmla="*/ 10862 h 344839"/>
              <a:gd name="connsiteX3" fmla="*/ 183012 w 219179"/>
              <a:gd name="connsiteY3" fmla="*/ 101995 h 344839"/>
              <a:gd name="connsiteX4" fmla="*/ 198185 w 219179"/>
              <a:gd name="connsiteY4" fmla="*/ 203261 h 344839"/>
              <a:gd name="connsiteX5" fmla="*/ 218315 w 219179"/>
              <a:gd name="connsiteY5" fmla="*/ 255532 h 344839"/>
              <a:gd name="connsiteX6" fmla="*/ 149489 w 219179"/>
              <a:gd name="connsiteY6" fmla="*/ 344815 h 344839"/>
              <a:gd name="connsiteX7" fmla="*/ 23244 w 219179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12918 w 209875"/>
              <a:gd name="connsiteY0" fmla="*/ 250698 h 333973"/>
              <a:gd name="connsiteX1" fmla="*/ 16995 w 209875"/>
              <a:gd name="connsiteY1" fmla="*/ 44856 h 333973"/>
              <a:gd name="connsiteX2" fmla="*/ 126592 w 209875"/>
              <a:gd name="connsiteY2" fmla="*/ 0 h 333973"/>
              <a:gd name="connsiteX3" fmla="*/ 172686 w 209875"/>
              <a:gd name="connsiteY3" fmla="*/ 91133 h 333973"/>
              <a:gd name="connsiteX4" fmla="*/ 205269 w 209875"/>
              <a:gd name="connsiteY4" fmla="*/ 187323 h 333973"/>
              <a:gd name="connsiteX5" fmla="*/ 207989 w 209875"/>
              <a:gd name="connsiteY5" fmla="*/ 244670 h 333973"/>
              <a:gd name="connsiteX6" fmla="*/ 139163 w 209875"/>
              <a:gd name="connsiteY6" fmla="*/ 333953 h 333973"/>
              <a:gd name="connsiteX7" fmla="*/ 12918 w 209875"/>
              <a:gd name="connsiteY7" fmla="*/ 250698 h 333973"/>
              <a:gd name="connsiteX0" fmla="*/ 13293 w 210250"/>
              <a:gd name="connsiteY0" fmla="*/ 228272 h 311547"/>
              <a:gd name="connsiteX1" fmla="*/ 17370 w 210250"/>
              <a:gd name="connsiteY1" fmla="*/ 22430 h 311547"/>
              <a:gd name="connsiteX2" fmla="*/ 133831 w 210250"/>
              <a:gd name="connsiteY2" fmla="*/ 0 h 311547"/>
              <a:gd name="connsiteX3" fmla="*/ 173061 w 210250"/>
              <a:gd name="connsiteY3" fmla="*/ 68707 h 311547"/>
              <a:gd name="connsiteX4" fmla="*/ 205644 w 210250"/>
              <a:gd name="connsiteY4" fmla="*/ 164897 h 311547"/>
              <a:gd name="connsiteX5" fmla="*/ 208364 w 210250"/>
              <a:gd name="connsiteY5" fmla="*/ 222244 h 311547"/>
              <a:gd name="connsiteX6" fmla="*/ 139538 w 210250"/>
              <a:gd name="connsiteY6" fmla="*/ 311527 h 311547"/>
              <a:gd name="connsiteX7" fmla="*/ 13293 w 210250"/>
              <a:gd name="connsiteY7" fmla="*/ 228272 h 311547"/>
              <a:gd name="connsiteX0" fmla="*/ 15589 w 212546"/>
              <a:gd name="connsiteY0" fmla="*/ 213523 h 296798"/>
              <a:gd name="connsiteX1" fmla="*/ 19666 w 212546"/>
              <a:gd name="connsiteY1" fmla="*/ 7681 h 296798"/>
              <a:gd name="connsiteX2" fmla="*/ 175357 w 212546"/>
              <a:gd name="connsiteY2" fmla="*/ 53958 h 296798"/>
              <a:gd name="connsiteX3" fmla="*/ 207940 w 212546"/>
              <a:gd name="connsiteY3" fmla="*/ 150148 h 296798"/>
              <a:gd name="connsiteX4" fmla="*/ 210660 w 212546"/>
              <a:gd name="connsiteY4" fmla="*/ 207495 h 296798"/>
              <a:gd name="connsiteX5" fmla="*/ 141834 w 212546"/>
              <a:gd name="connsiteY5" fmla="*/ 296778 h 296798"/>
              <a:gd name="connsiteX6" fmla="*/ 15589 w 212546"/>
              <a:gd name="connsiteY6" fmla="*/ 213523 h 296798"/>
              <a:gd name="connsiteX0" fmla="*/ 17641 w 214598"/>
              <a:gd name="connsiteY0" fmla="*/ 206500 h 289775"/>
              <a:gd name="connsiteX1" fmla="*/ 21718 w 214598"/>
              <a:gd name="connsiteY1" fmla="*/ 658 h 289775"/>
              <a:gd name="connsiteX2" fmla="*/ 209992 w 214598"/>
              <a:gd name="connsiteY2" fmla="*/ 143125 h 289775"/>
              <a:gd name="connsiteX3" fmla="*/ 212712 w 214598"/>
              <a:gd name="connsiteY3" fmla="*/ 200472 h 289775"/>
              <a:gd name="connsiteX4" fmla="*/ 143886 w 214598"/>
              <a:gd name="connsiteY4" fmla="*/ 289755 h 289775"/>
              <a:gd name="connsiteX5" fmla="*/ 17641 w 214598"/>
              <a:gd name="connsiteY5" fmla="*/ 206500 h 289775"/>
              <a:gd name="connsiteX0" fmla="*/ 15435 w 211064"/>
              <a:gd name="connsiteY0" fmla="*/ 212708 h 295983"/>
              <a:gd name="connsiteX1" fmla="*/ 19512 w 211064"/>
              <a:gd name="connsiteY1" fmla="*/ 6866 h 295983"/>
              <a:gd name="connsiteX2" fmla="*/ 172667 w 211064"/>
              <a:gd name="connsiteY2" fmla="*/ 63493 h 295983"/>
              <a:gd name="connsiteX3" fmla="*/ 210506 w 211064"/>
              <a:gd name="connsiteY3" fmla="*/ 206680 h 295983"/>
              <a:gd name="connsiteX4" fmla="*/ 141680 w 211064"/>
              <a:gd name="connsiteY4" fmla="*/ 295963 h 295983"/>
              <a:gd name="connsiteX5" fmla="*/ 15435 w 211064"/>
              <a:gd name="connsiteY5" fmla="*/ 212708 h 295983"/>
              <a:gd name="connsiteX0" fmla="*/ 15435 w 211064"/>
              <a:gd name="connsiteY0" fmla="*/ 212001 h 295276"/>
              <a:gd name="connsiteX1" fmla="*/ 19512 w 211064"/>
              <a:gd name="connsiteY1" fmla="*/ 6159 h 295276"/>
              <a:gd name="connsiteX2" fmla="*/ 172667 w 211064"/>
              <a:gd name="connsiteY2" fmla="*/ 62786 h 295276"/>
              <a:gd name="connsiteX3" fmla="*/ 210506 w 211064"/>
              <a:gd name="connsiteY3" fmla="*/ 205973 h 295276"/>
              <a:gd name="connsiteX4" fmla="*/ 141680 w 211064"/>
              <a:gd name="connsiteY4" fmla="*/ 295256 h 295276"/>
              <a:gd name="connsiteX5" fmla="*/ 15435 w 211064"/>
              <a:gd name="connsiteY5" fmla="*/ 212001 h 295276"/>
              <a:gd name="connsiteX0" fmla="*/ 15435 w 211479"/>
              <a:gd name="connsiteY0" fmla="*/ 213288 h 296563"/>
              <a:gd name="connsiteX1" fmla="*/ 19512 w 211479"/>
              <a:gd name="connsiteY1" fmla="*/ 7446 h 296563"/>
              <a:gd name="connsiteX2" fmla="*/ 172667 w 211479"/>
              <a:gd name="connsiteY2" fmla="*/ 64073 h 296563"/>
              <a:gd name="connsiteX3" fmla="*/ 210506 w 211479"/>
              <a:gd name="connsiteY3" fmla="*/ 207260 h 296563"/>
              <a:gd name="connsiteX4" fmla="*/ 141680 w 211479"/>
              <a:gd name="connsiteY4" fmla="*/ 296543 h 296563"/>
              <a:gd name="connsiteX5" fmla="*/ 15435 w 211479"/>
              <a:gd name="connsiteY5" fmla="*/ 213288 h 296563"/>
              <a:gd name="connsiteX0" fmla="*/ 13418 w 208934"/>
              <a:gd name="connsiteY0" fmla="*/ 209719 h 292994"/>
              <a:gd name="connsiteX1" fmla="*/ 17495 w 208934"/>
              <a:gd name="connsiteY1" fmla="*/ 3877 h 292994"/>
              <a:gd name="connsiteX2" fmla="*/ 136178 w 208934"/>
              <a:gd name="connsiteY2" fmla="*/ 87489 h 292994"/>
              <a:gd name="connsiteX3" fmla="*/ 208489 w 208934"/>
              <a:gd name="connsiteY3" fmla="*/ 203691 h 292994"/>
              <a:gd name="connsiteX4" fmla="*/ 139663 w 208934"/>
              <a:gd name="connsiteY4" fmla="*/ 292974 h 292994"/>
              <a:gd name="connsiteX5" fmla="*/ 13418 w 208934"/>
              <a:gd name="connsiteY5" fmla="*/ 209719 h 292994"/>
              <a:gd name="connsiteX0" fmla="*/ 17517 w 213144"/>
              <a:gd name="connsiteY0" fmla="*/ 138892 h 222162"/>
              <a:gd name="connsiteX1" fmla="*/ 14165 w 213144"/>
              <a:gd name="connsiteY1" fmla="*/ 13705 h 222162"/>
              <a:gd name="connsiteX2" fmla="*/ 140277 w 213144"/>
              <a:gd name="connsiteY2" fmla="*/ 16662 h 222162"/>
              <a:gd name="connsiteX3" fmla="*/ 212588 w 213144"/>
              <a:gd name="connsiteY3" fmla="*/ 132864 h 222162"/>
              <a:gd name="connsiteX4" fmla="*/ 143762 w 213144"/>
              <a:gd name="connsiteY4" fmla="*/ 222147 h 222162"/>
              <a:gd name="connsiteX5" fmla="*/ 17517 w 213144"/>
              <a:gd name="connsiteY5" fmla="*/ 138892 h 222162"/>
              <a:gd name="connsiteX0" fmla="*/ 20975 w 216611"/>
              <a:gd name="connsiteY0" fmla="*/ 149598 h 232868"/>
              <a:gd name="connsiteX1" fmla="*/ 12259 w 216611"/>
              <a:gd name="connsiteY1" fmla="*/ 9365 h 232868"/>
              <a:gd name="connsiteX2" fmla="*/ 143735 w 216611"/>
              <a:gd name="connsiteY2" fmla="*/ 27368 h 232868"/>
              <a:gd name="connsiteX3" fmla="*/ 216046 w 216611"/>
              <a:gd name="connsiteY3" fmla="*/ 143570 h 232868"/>
              <a:gd name="connsiteX4" fmla="*/ 147220 w 216611"/>
              <a:gd name="connsiteY4" fmla="*/ 232853 h 232868"/>
              <a:gd name="connsiteX5" fmla="*/ 20975 w 216611"/>
              <a:gd name="connsiteY5" fmla="*/ 149598 h 232868"/>
              <a:gd name="connsiteX0" fmla="*/ 19309 w 214764"/>
              <a:gd name="connsiteY0" fmla="*/ 145608 h 228878"/>
              <a:gd name="connsiteX1" fmla="*/ 10593 w 214764"/>
              <a:gd name="connsiteY1" fmla="*/ 5375 h 228878"/>
              <a:gd name="connsiteX2" fmla="*/ 118491 w 214764"/>
              <a:gd name="connsiteY2" fmla="*/ 39696 h 228878"/>
              <a:gd name="connsiteX3" fmla="*/ 214380 w 214764"/>
              <a:gd name="connsiteY3" fmla="*/ 139580 h 228878"/>
              <a:gd name="connsiteX4" fmla="*/ 145554 w 214764"/>
              <a:gd name="connsiteY4" fmla="*/ 228863 h 228878"/>
              <a:gd name="connsiteX5" fmla="*/ 19309 w 214764"/>
              <a:gd name="connsiteY5" fmla="*/ 145608 h 228878"/>
              <a:gd name="connsiteX0" fmla="*/ 63692 w 204960"/>
              <a:gd name="connsiteY0" fmla="*/ 91455 h 226214"/>
              <a:gd name="connsiteX1" fmla="*/ 789 w 204960"/>
              <a:gd name="connsiteY1" fmla="*/ 2192 h 226214"/>
              <a:gd name="connsiteX2" fmla="*/ 108687 w 204960"/>
              <a:gd name="connsiteY2" fmla="*/ 36513 h 226214"/>
              <a:gd name="connsiteX3" fmla="*/ 204576 w 204960"/>
              <a:gd name="connsiteY3" fmla="*/ 136397 h 226214"/>
              <a:gd name="connsiteX4" fmla="*/ 135750 w 204960"/>
              <a:gd name="connsiteY4" fmla="*/ 225680 h 226214"/>
              <a:gd name="connsiteX5" fmla="*/ 63692 w 204960"/>
              <a:gd name="connsiteY5" fmla="*/ 91455 h 226214"/>
              <a:gd name="connsiteX0" fmla="*/ 70808 w 212076"/>
              <a:gd name="connsiteY0" fmla="*/ 89306 h 224065"/>
              <a:gd name="connsiteX1" fmla="*/ 15162 w 212076"/>
              <a:gd name="connsiteY1" fmla="*/ 39623 h 224065"/>
              <a:gd name="connsiteX2" fmla="*/ 7905 w 212076"/>
              <a:gd name="connsiteY2" fmla="*/ 43 h 224065"/>
              <a:gd name="connsiteX3" fmla="*/ 115803 w 212076"/>
              <a:gd name="connsiteY3" fmla="*/ 34364 h 224065"/>
              <a:gd name="connsiteX4" fmla="*/ 211692 w 212076"/>
              <a:gd name="connsiteY4" fmla="*/ 134248 h 224065"/>
              <a:gd name="connsiteX5" fmla="*/ 142866 w 212076"/>
              <a:gd name="connsiteY5" fmla="*/ 223531 h 224065"/>
              <a:gd name="connsiteX6" fmla="*/ 70808 w 212076"/>
              <a:gd name="connsiteY6" fmla="*/ 89306 h 224065"/>
              <a:gd name="connsiteX0" fmla="*/ 70808 w 177115"/>
              <a:gd name="connsiteY0" fmla="*/ 89452 h 233227"/>
              <a:gd name="connsiteX1" fmla="*/ 15162 w 177115"/>
              <a:gd name="connsiteY1" fmla="*/ 39769 h 233227"/>
              <a:gd name="connsiteX2" fmla="*/ 7905 w 177115"/>
              <a:gd name="connsiteY2" fmla="*/ 189 h 233227"/>
              <a:gd name="connsiteX3" fmla="*/ 115803 w 177115"/>
              <a:gd name="connsiteY3" fmla="*/ 34510 h 233227"/>
              <a:gd name="connsiteX4" fmla="*/ 176474 w 177115"/>
              <a:gd name="connsiteY4" fmla="*/ 206866 h 233227"/>
              <a:gd name="connsiteX5" fmla="*/ 142866 w 177115"/>
              <a:gd name="connsiteY5" fmla="*/ 223677 h 233227"/>
              <a:gd name="connsiteX6" fmla="*/ 70808 w 177115"/>
              <a:gd name="connsiteY6" fmla="*/ 89452 h 233227"/>
              <a:gd name="connsiteX0" fmla="*/ 70808 w 177115"/>
              <a:gd name="connsiteY0" fmla="*/ 89452 h 232808"/>
              <a:gd name="connsiteX1" fmla="*/ 15162 w 177115"/>
              <a:gd name="connsiteY1" fmla="*/ 39769 h 232808"/>
              <a:gd name="connsiteX2" fmla="*/ 7905 w 177115"/>
              <a:gd name="connsiteY2" fmla="*/ 189 h 232808"/>
              <a:gd name="connsiteX3" fmla="*/ 115803 w 177115"/>
              <a:gd name="connsiteY3" fmla="*/ 34510 h 232808"/>
              <a:gd name="connsiteX4" fmla="*/ 176474 w 177115"/>
              <a:gd name="connsiteY4" fmla="*/ 206866 h 232808"/>
              <a:gd name="connsiteX5" fmla="*/ 138139 w 177115"/>
              <a:gd name="connsiteY5" fmla="*/ 223101 h 232808"/>
              <a:gd name="connsiteX6" fmla="*/ 70808 w 177115"/>
              <a:gd name="connsiteY6" fmla="*/ 89452 h 232808"/>
              <a:gd name="connsiteX0" fmla="*/ 78647 w 184954"/>
              <a:gd name="connsiteY0" fmla="*/ 100516 h 243872"/>
              <a:gd name="connsiteX1" fmla="*/ 23001 w 184954"/>
              <a:gd name="connsiteY1" fmla="*/ 50833 h 243872"/>
              <a:gd name="connsiteX2" fmla="*/ 15744 w 184954"/>
              <a:gd name="connsiteY2" fmla="*/ 11253 h 243872"/>
              <a:gd name="connsiteX3" fmla="*/ 123642 w 184954"/>
              <a:gd name="connsiteY3" fmla="*/ 45574 h 243872"/>
              <a:gd name="connsiteX4" fmla="*/ 184313 w 184954"/>
              <a:gd name="connsiteY4" fmla="*/ 217930 h 243872"/>
              <a:gd name="connsiteX5" fmla="*/ 145978 w 184954"/>
              <a:gd name="connsiteY5" fmla="*/ 234165 h 243872"/>
              <a:gd name="connsiteX6" fmla="*/ 78647 w 184954"/>
              <a:gd name="connsiteY6" fmla="*/ 100516 h 243872"/>
              <a:gd name="connsiteX0" fmla="*/ 58627 w 164835"/>
              <a:gd name="connsiteY0" fmla="*/ 78552 h 221908"/>
              <a:gd name="connsiteX1" fmla="*/ 2981 w 164835"/>
              <a:gd name="connsiteY1" fmla="*/ 28869 h 221908"/>
              <a:gd name="connsiteX2" fmla="*/ 44848 w 164835"/>
              <a:gd name="connsiteY2" fmla="*/ 19263 h 221908"/>
              <a:gd name="connsiteX3" fmla="*/ 103622 w 164835"/>
              <a:gd name="connsiteY3" fmla="*/ 23610 h 221908"/>
              <a:gd name="connsiteX4" fmla="*/ 164293 w 164835"/>
              <a:gd name="connsiteY4" fmla="*/ 195966 h 221908"/>
              <a:gd name="connsiteX5" fmla="*/ 125958 w 164835"/>
              <a:gd name="connsiteY5" fmla="*/ 212201 h 221908"/>
              <a:gd name="connsiteX6" fmla="*/ 58627 w 164835"/>
              <a:gd name="connsiteY6" fmla="*/ 78552 h 221908"/>
              <a:gd name="connsiteX0" fmla="*/ 17713 w 123921"/>
              <a:gd name="connsiteY0" fmla="*/ 71138 h 214494"/>
              <a:gd name="connsiteX1" fmla="*/ 12189 w 123921"/>
              <a:gd name="connsiteY1" fmla="*/ 56348 h 214494"/>
              <a:gd name="connsiteX2" fmla="*/ 3934 w 123921"/>
              <a:gd name="connsiteY2" fmla="*/ 11849 h 214494"/>
              <a:gd name="connsiteX3" fmla="*/ 62708 w 123921"/>
              <a:gd name="connsiteY3" fmla="*/ 16196 h 214494"/>
              <a:gd name="connsiteX4" fmla="*/ 123379 w 123921"/>
              <a:gd name="connsiteY4" fmla="*/ 188552 h 214494"/>
              <a:gd name="connsiteX5" fmla="*/ 85044 w 123921"/>
              <a:gd name="connsiteY5" fmla="*/ 204787 h 214494"/>
              <a:gd name="connsiteX6" fmla="*/ 17713 w 123921"/>
              <a:gd name="connsiteY6" fmla="*/ 71138 h 214494"/>
              <a:gd name="connsiteX0" fmla="*/ 85763 w 124640"/>
              <a:gd name="connsiteY0" fmla="*/ 204787 h 215589"/>
              <a:gd name="connsiteX1" fmla="*/ 12908 w 124640"/>
              <a:gd name="connsiteY1" fmla="*/ 56348 h 215589"/>
              <a:gd name="connsiteX2" fmla="*/ 4653 w 124640"/>
              <a:gd name="connsiteY2" fmla="*/ 11849 h 215589"/>
              <a:gd name="connsiteX3" fmla="*/ 63427 w 124640"/>
              <a:gd name="connsiteY3" fmla="*/ 16196 h 215589"/>
              <a:gd name="connsiteX4" fmla="*/ 124098 w 124640"/>
              <a:gd name="connsiteY4" fmla="*/ 188552 h 215589"/>
              <a:gd name="connsiteX5" fmla="*/ 85763 w 124640"/>
              <a:gd name="connsiteY5" fmla="*/ 204787 h 215589"/>
              <a:gd name="connsiteX0" fmla="*/ 82637 w 121514"/>
              <a:gd name="connsiteY0" fmla="*/ 206042 h 215069"/>
              <a:gd name="connsiteX1" fmla="*/ 22852 w 121514"/>
              <a:gd name="connsiteY1" fmla="*/ 81584 h 215069"/>
              <a:gd name="connsiteX2" fmla="*/ 1527 w 121514"/>
              <a:gd name="connsiteY2" fmla="*/ 13104 h 215069"/>
              <a:gd name="connsiteX3" fmla="*/ 60301 w 121514"/>
              <a:gd name="connsiteY3" fmla="*/ 17451 h 215069"/>
              <a:gd name="connsiteX4" fmla="*/ 120972 w 121514"/>
              <a:gd name="connsiteY4" fmla="*/ 189807 h 215069"/>
              <a:gd name="connsiteX5" fmla="*/ 82637 w 121514"/>
              <a:gd name="connsiteY5" fmla="*/ 206042 h 215069"/>
              <a:gd name="connsiteX0" fmla="*/ 82637 w 124192"/>
              <a:gd name="connsiteY0" fmla="*/ 201201 h 210228"/>
              <a:gd name="connsiteX1" fmla="*/ 22852 w 124192"/>
              <a:gd name="connsiteY1" fmla="*/ 76743 h 210228"/>
              <a:gd name="connsiteX2" fmla="*/ 1527 w 124192"/>
              <a:gd name="connsiteY2" fmla="*/ 8263 h 210228"/>
              <a:gd name="connsiteX3" fmla="*/ 60301 w 124192"/>
              <a:gd name="connsiteY3" fmla="*/ 12610 h 210228"/>
              <a:gd name="connsiteX4" fmla="*/ 118469 w 124192"/>
              <a:gd name="connsiteY4" fmla="*/ 110830 h 210228"/>
              <a:gd name="connsiteX5" fmla="*/ 120972 w 124192"/>
              <a:gd name="connsiteY5" fmla="*/ 184966 h 210228"/>
              <a:gd name="connsiteX6" fmla="*/ 82637 w 124192"/>
              <a:gd name="connsiteY6" fmla="*/ 201201 h 210228"/>
              <a:gd name="connsiteX0" fmla="*/ 81128 w 122683"/>
              <a:gd name="connsiteY0" fmla="*/ 203170 h 210019"/>
              <a:gd name="connsiteX1" fmla="*/ 52939 w 122683"/>
              <a:gd name="connsiteY1" fmla="*/ 108149 h 210019"/>
              <a:gd name="connsiteX2" fmla="*/ 18 w 122683"/>
              <a:gd name="connsiteY2" fmla="*/ 10232 h 210019"/>
              <a:gd name="connsiteX3" fmla="*/ 58792 w 122683"/>
              <a:gd name="connsiteY3" fmla="*/ 14579 h 210019"/>
              <a:gd name="connsiteX4" fmla="*/ 116960 w 122683"/>
              <a:gd name="connsiteY4" fmla="*/ 112799 h 210019"/>
              <a:gd name="connsiteX5" fmla="*/ 119463 w 122683"/>
              <a:gd name="connsiteY5" fmla="*/ 186935 h 210019"/>
              <a:gd name="connsiteX6" fmla="*/ 81128 w 122683"/>
              <a:gd name="connsiteY6" fmla="*/ 203170 h 210019"/>
              <a:gd name="connsiteX0" fmla="*/ 81128 w 141360"/>
              <a:gd name="connsiteY0" fmla="*/ 206397 h 213246"/>
              <a:gd name="connsiteX1" fmla="*/ 52939 w 141360"/>
              <a:gd name="connsiteY1" fmla="*/ 111376 h 213246"/>
              <a:gd name="connsiteX2" fmla="*/ 18 w 141360"/>
              <a:gd name="connsiteY2" fmla="*/ 13459 h 213246"/>
              <a:gd name="connsiteX3" fmla="*/ 58792 w 141360"/>
              <a:gd name="connsiteY3" fmla="*/ 17806 h 213246"/>
              <a:gd name="connsiteX4" fmla="*/ 139181 w 141360"/>
              <a:gd name="connsiteY4" fmla="*/ 169909 h 213246"/>
              <a:gd name="connsiteX5" fmla="*/ 119463 w 141360"/>
              <a:gd name="connsiteY5" fmla="*/ 190162 h 213246"/>
              <a:gd name="connsiteX6" fmla="*/ 81128 w 141360"/>
              <a:gd name="connsiteY6" fmla="*/ 206397 h 213246"/>
              <a:gd name="connsiteX0" fmla="*/ 81128 w 141557"/>
              <a:gd name="connsiteY0" fmla="*/ 206397 h 252057"/>
              <a:gd name="connsiteX1" fmla="*/ 52939 w 141557"/>
              <a:gd name="connsiteY1" fmla="*/ 111376 h 252057"/>
              <a:gd name="connsiteX2" fmla="*/ 18 w 141557"/>
              <a:gd name="connsiteY2" fmla="*/ 13459 h 252057"/>
              <a:gd name="connsiteX3" fmla="*/ 58792 w 141557"/>
              <a:gd name="connsiteY3" fmla="*/ 17806 h 252057"/>
              <a:gd name="connsiteX4" fmla="*/ 139181 w 141557"/>
              <a:gd name="connsiteY4" fmla="*/ 169909 h 252057"/>
              <a:gd name="connsiteX5" fmla="*/ 122390 w 141557"/>
              <a:gd name="connsiteY5" fmla="*/ 244892 h 252057"/>
              <a:gd name="connsiteX6" fmla="*/ 81128 w 141557"/>
              <a:gd name="connsiteY6" fmla="*/ 206397 h 252057"/>
              <a:gd name="connsiteX0" fmla="*/ 81128 w 155502"/>
              <a:gd name="connsiteY0" fmla="*/ 208822 h 254482"/>
              <a:gd name="connsiteX1" fmla="*/ 52939 w 155502"/>
              <a:gd name="connsiteY1" fmla="*/ 113801 h 254482"/>
              <a:gd name="connsiteX2" fmla="*/ 18 w 155502"/>
              <a:gd name="connsiteY2" fmla="*/ 15884 h 254482"/>
              <a:gd name="connsiteX3" fmla="*/ 58792 w 155502"/>
              <a:gd name="connsiteY3" fmla="*/ 20231 h 254482"/>
              <a:gd name="connsiteX4" fmla="*/ 153867 w 155502"/>
              <a:gd name="connsiteY4" fmla="*/ 209306 h 254482"/>
              <a:gd name="connsiteX5" fmla="*/ 122390 w 155502"/>
              <a:gd name="connsiteY5" fmla="*/ 247317 h 254482"/>
              <a:gd name="connsiteX6" fmla="*/ 81128 w 155502"/>
              <a:gd name="connsiteY6" fmla="*/ 208822 h 254482"/>
              <a:gd name="connsiteX0" fmla="*/ 110173 w 184547"/>
              <a:gd name="connsiteY0" fmla="*/ 198637 h 244297"/>
              <a:gd name="connsiteX1" fmla="*/ 81984 w 184547"/>
              <a:gd name="connsiteY1" fmla="*/ 103616 h 244297"/>
              <a:gd name="connsiteX2" fmla="*/ 10 w 184547"/>
              <a:gd name="connsiteY2" fmla="*/ 34144 h 244297"/>
              <a:gd name="connsiteX3" fmla="*/ 87837 w 184547"/>
              <a:gd name="connsiteY3" fmla="*/ 10046 h 244297"/>
              <a:gd name="connsiteX4" fmla="*/ 182912 w 184547"/>
              <a:gd name="connsiteY4" fmla="*/ 199121 h 244297"/>
              <a:gd name="connsiteX5" fmla="*/ 151435 w 184547"/>
              <a:gd name="connsiteY5" fmla="*/ 237132 h 244297"/>
              <a:gd name="connsiteX6" fmla="*/ 110173 w 184547"/>
              <a:gd name="connsiteY6" fmla="*/ 198637 h 244297"/>
              <a:gd name="connsiteX0" fmla="*/ 110567 w 184941"/>
              <a:gd name="connsiteY0" fmla="*/ 181346 h 227006"/>
              <a:gd name="connsiteX1" fmla="*/ 82378 w 184941"/>
              <a:gd name="connsiteY1" fmla="*/ 86325 h 227006"/>
              <a:gd name="connsiteX2" fmla="*/ 404 w 184941"/>
              <a:gd name="connsiteY2" fmla="*/ 16853 h 227006"/>
              <a:gd name="connsiteX3" fmla="*/ 56794 w 184941"/>
              <a:gd name="connsiteY3" fmla="*/ 14512 h 227006"/>
              <a:gd name="connsiteX4" fmla="*/ 183306 w 184941"/>
              <a:gd name="connsiteY4" fmla="*/ 181830 h 227006"/>
              <a:gd name="connsiteX5" fmla="*/ 151829 w 184941"/>
              <a:gd name="connsiteY5" fmla="*/ 219841 h 227006"/>
              <a:gd name="connsiteX6" fmla="*/ 110567 w 184941"/>
              <a:gd name="connsiteY6" fmla="*/ 181346 h 227006"/>
              <a:gd name="connsiteX0" fmla="*/ 110487 w 184190"/>
              <a:gd name="connsiteY0" fmla="*/ 173477 h 219137"/>
              <a:gd name="connsiteX1" fmla="*/ 82298 w 184190"/>
              <a:gd name="connsiteY1" fmla="*/ 78456 h 219137"/>
              <a:gd name="connsiteX2" fmla="*/ 324 w 184190"/>
              <a:gd name="connsiteY2" fmla="*/ 8984 h 219137"/>
              <a:gd name="connsiteX3" fmla="*/ 56714 w 184190"/>
              <a:gd name="connsiteY3" fmla="*/ 6643 h 219137"/>
              <a:gd name="connsiteX4" fmla="*/ 130712 w 184190"/>
              <a:gd name="connsiteY4" fmla="*/ 62012 h 219137"/>
              <a:gd name="connsiteX5" fmla="*/ 183226 w 184190"/>
              <a:gd name="connsiteY5" fmla="*/ 173961 h 219137"/>
              <a:gd name="connsiteX6" fmla="*/ 151749 w 184190"/>
              <a:gd name="connsiteY6" fmla="*/ 211972 h 219137"/>
              <a:gd name="connsiteX7" fmla="*/ 110487 w 184190"/>
              <a:gd name="connsiteY7" fmla="*/ 173477 h 219137"/>
              <a:gd name="connsiteX0" fmla="*/ 81328 w 155031"/>
              <a:gd name="connsiteY0" fmla="*/ 168001 h 213661"/>
              <a:gd name="connsiteX1" fmla="*/ 53139 w 155031"/>
              <a:gd name="connsiteY1" fmla="*/ 72980 h 213661"/>
              <a:gd name="connsiteX2" fmla="*/ 763 w 155031"/>
              <a:gd name="connsiteY2" fmla="*/ 23107 h 213661"/>
              <a:gd name="connsiteX3" fmla="*/ 27555 w 155031"/>
              <a:gd name="connsiteY3" fmla="*/ 1167 h 213661"/>
              <a:gd name="connsiteX4" fmla="*/ 101553 w 155031"/>
              <a:gd name="connsiteY4" fmla="*/ 56536 h 213661"/>
              <a:gd name="connsiteX5" fmla="*/ 154067 w 155031"/>
              <a:gd name="connsiteY5" fmla="*/ 168485 h 213661"/>
              <a:gd name="connsiteX6" fmla="*/ 122590 w 155031"/>
              <a:gd name="connsiteY6" fmla="*/ 206496 h 213661"/>
              <a:gd name="connsiteX7" fmla="*/ 81328 w 155031"/>
              <a:gd name="connsiteY7" fmla="*/ 168001 h 213661"/>
              <a:gd name="connsiteX0" fmla="*/ 81659 w 155362"/>
              <a:gd name="connsiteY0" fmla="*/ 193378 h 239038"/>
              <a:gd name="connsiteX1" fmla="*/ 53470 w 155362"/>
              <a:gd name="connsiteY1" fmla="*/ 98357 h 239038"/>
              <a:gd name="connsiteX2" fmla="*/ 1094 w 155362"/>
              <a:gd name="connsiteY2" fmla="*/ 48484 h 239038"/>
              <a:gd name="connsiteX3" fmla="*/ 24655 w 155362"/>
              <a:gd name="connsiteY3" fmla="*/ 563 h 239038"/>
              <a:gd name="connsiteX4" fmla="*/ 101884 w 155362"/>
              <a:gd name="connsiteY4" fmla="*/ 81913 h 239038"/>
              <a:gd name="connsiteX5" fmla="*/ 154398 w 155362"/>
              <a:gd name="connsiteY5" fmla="*/ 193862 h 239038"/>
              <a:gd name="connsiteX6" fmla="*/ 122921 w 155362"/>
              <a:gd name="connsiteY6" fmla="*/ 231873 h 239038"/>
              <a:gd name="connsiteX7" fmla="*/ 81659 w 155362"/>
              <a:gd name="connsiteY7" fmla="*/ 193378 h 239038"/>
              <a:gd name="connsiteX0" fmla="*/ 81856 w 155559"/>
              <a:gd name="connsiteY0" fmla="*/ 193172 h 238832"/>
              <a:gd name="connsiteX1" fmla="*/ 53667 w 155559"/>
              <a:gd name="connsiteY1" fmla="*/ 98151 h 238832"/>
              <a:gd name="connsiteX2" fmla="*/ 1291 w 155559"/>
              <a:gd name="connsiteY2" fmla="*/ 48278 h 238832"/>
              <a:gd name="connsiteX3" fmla="*/ 24852 w 155559"/>
              <a:gd name="connsiteY3" fmla="*/ 357 h 238832"/>
              <a:gd name="connsiteX4" fmla="*/ 118991 w 155559"/>
              <a:gd name="connsiteY4" fmla="*/ 74172 h 238832"/>
              <a:gd name="connsiteX5" fmla="*/ 154595 w 155559"/>
              <a:gd name="connsiteY5" fmla="*/ 193656 h 238832"/>
              <a:gd name="connsiteX6" fmla="*/ 123118 w 155559"/>
              <a:gd name="connsiteY6" fmla="*/ 231667 h 238832"/>
              <a:gd name="connsiteX7" fmla="*/ 81856 w 155559"/>
              <a:gd name="connsiteY7" fmla="*/ 193172 h 238832"/>
              <a:gd name="connsiteX0" fmla="*/ 94616 w 168319"/>
              <a:gd name="connsiteY0" fmla="*/ 195562 h 241222"/>
              <a:gd name="connsiteX1" fmla="*/ 66427 w 168319"/>
              <a:gd name="connsiteY1" fmla="*/ 100541 h 241222"/>
              <a:gd name="connsiteX2" fmla="*/ 14051 w 168319"/>
              <a:gd name="connsiteY2" fmla="*/ 50668 h 241222"/>
              <a:gd name="connsiteX3" fmla="*/ 1220 w 168319"/>
              <a:gd name="connsiteY3" fmla="*/ 19076 h 241222"/>
              <a:gd name="connsiteX4" fmla="*/ 37612 w 168319"/>
              <a:gd name="connsiteY4" fmla="*/ 2747 h 241222"/>
              <a:gd name="connsiteX5" fmla="*/ 131751 w 168319"/>
              <a:gd name="connsiteY5" fmla="*/ 76562 h 241222"/>
              <a:gd name="connsiteX6" fmla="*/ 167355 w 168319"/>
              <a:gd name="connsiteY6" fmla="*/ 196046 h 241222"/>
              <a:gd name="connsiteX7" fmla="*/ 135878 w 168319"/>
              <a:gd name="connsiteY7" fmla="*/ 234057 h 241222"/>
              <a:gd name="connsiteX8" fmla="*/ 94616 w 168319"/>
              <a:gd name="connsiteY8" fmla="*/ 195562 h 24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19" h="241222">
                <a:moveTo>
                  <a:pt x="94616" y="195562"/>
                </a:moveTo>
                <a:cubicBezTo>
                  <a:pt x="83041" y="173310"/>
                  <a:pt x="79945" y="132697"/>
                  <a:pt x="66427" y="100541"/>
                </a:cubicBezTo>
                <a:cubicBezTo>
                  <a:pt x="52909" y="68385"/>
                  <a:pt x="24919" y="64245"/>
                  <a:pt x="14051" y="50668"/>
                </a:cubicBezTo>
                <a:cubicBezTo>
                  <a:pt x="3183" y="37091"/>
                  <a:pt x="-2707" y="27063"/>
                  <a:pt x="1220" y="19076"/>
                </a:cubicBezTo>
                <a:cubicBezTo>
                  <a:pt x="5147" y="11089"/>
                  <a:pt x="15857" y="-6834"/>
                  <a:pt x="37612" y="2747"/>
                </a:cubicBezTo>
                <a:cubicBezTo>
                  <a:pt x="59367" y="12328"/>
                  <a:pt x="110666" y="48676"/>
                  <a:pt x="131751" y="76562"/>
                </a:cubicBezTo>
                <a:cubicBezTo>
                  <a:pt x="152836" y="104448"/>
                  <a:pt x="159980" y="172181"/>
                  <a:pt x="167355" y="196046"/>
                </a:cubicBezTo>
                <a:cubicBezTo>
                  <a:pt x="174730" y="219912"/>
                  <a:pt x="137442" y="215793"/>
                  <a:pt x="135878" y="234057"/>
                </a:cubicBezTo>
                <a:cubicBezTo>
                  <a:pt x="129780" y="257495"/>
                  <a:pt x="106191" y="217814"/>
                  <a:pt x="94616" y="195562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24"/>
          <p:cNvSpPr/>
          <p:nvPr/>
        </p:nvSpPr>
        <p:spPr>
          <a:xfrm rot="17073648">
            <a:off x="6688643" y="4678246"/>
            <a:ext cx="167396" cy="746703"/>
          </a:xfrm>
          <a:custGeom>
            <a:avLst/>
            <a:gdLst>
              <a:gd name="connsiteX0" fmla="*/ 0 w 240506"/>
              <a:gd name="connsiteY0" fmla="*/ 218140 h 436279"/>
              <a:gd name="connsiteX1" fmla="*/ 120253 w 240506"/>
              <a:gd name="connsiteY1" fmla="*/ 0 h 436279"/>
              <a:gd name="connsiteX2" fmla="*/ 240506 w 240506"/>
              <a:gd name="connsiteY2" fmla="*/ 218140 h 436279"/>
              <a:gd name="connsiteX3" fmla="*/ 120253 w 240506"/>
              <a:gd name="connsiteY3" fmla="*/ 436280 h 436279"/>
              <a:gd name="connsiteX4" fmla="*/ 0 w 240506"/>
              <a:gd name="connsiteY4" fmla="*/ 218140 h 436279"/>
              <a:gd name="connsiteX0" fmla="*/ 0 w 240506"/>
              <a:gd name="connsiteY0" fmla="*/ 172896 h 391036"/>
              <a:gd name="connsiteX1" fmla="*/ 120253 w 240506"/>
              <a:gd name="connsiteY1" fmla="*/ 0 h 391036"/>
              <a:gd name="connsiteX2" fmla="*/ 240506 w 240506"/>
              <a:gd name="connsiteY2" fmla="*/ 172896 h 391036"/>
              <a:gd name="connsiteX3" fmla="*/ 120253 w 240506"/>
              <a:gd name="connsiteY3" fmla="*/ 391036 h 391036"/>
              <a:gd name="connsiteX4" fmla="*/ 0 w 240506"/>
              <a:gd name="connsiteY4" fmla="*/ 172896 h 391036"/>
              <a:gd name="connsiteX0" fmla="*/ 0 w 190500"/>
              <a:gd name="connsiteY0" fmla="*/ 72184 h 399313"/>
              <a:gd name="connsiteX1" fmla="*/ 70247 w 190500"/>
              <a:gd name="connsiteY1" fmla="*/ 6444 h 399313"/>
              <a:gd name="connsiteX2" fmla="*/ 190500 w 190500"/>
              <a:gd name="connsiteY2" fmla="*/ 179340 h 399313"/>
              <a:gd name="connsiteX3" fmla="*/ 70247 w 190500"/>
              <a:gd name="connsiteY3" fmla="*/ 397480 h 399313"/>
              <a:gd name="connsiteX4" fmla="*/ 0 w 190500"/>
              <a:gd name="connsiteY4" fmla="*/ 72184 h 399313"/>
              <a:gd name="connsiteX0" fmla="*/ 0 w 178594"/>
              <a:gd name="connsiteY0" fmla="*/ 73385 h 398690"/>
              <a:gd name="connsiteX1" fmla="*/ 70247 w 178594"/>
              <a:gd name="connsiteY1" fmla="*/ 7645 h 398690"/>
              <a:gd name="connsiteX2" fmla="*/ 178594 w 178594"/>
              <a:gd name="connsiteY2" fmla="*/ 82910 h 398690"/>
              <a:gd name="connsiteX3" fmla="*/ 70247 w 178594"/>
              <a:gd name="connsiteY3" fmla="*/ 398681 h 398690"/>
              <a:gd name="connsiteX4" fmla="*/ 0 w 178594"/>
              <a:gd name="connsiteY4" fmla="*/ 73385 h 398690"/>
              <a:gd name="connsiteX0" fmla="*/ 0 w 178594"/>
              <a:gd name="connsiteY0" fmla="*/ 68000 h 393305"/>
              <a:gd name="connsiteX1" fmla="*/ 70247 w 178594"/>
              <a:gd name="connsiteY1" fmla="*/ 11785 h 393305"/>
              <a:gd name="connsiteX2" fmla="*/ 178594 w 178594"/>
              <a:gd name="connsiteY2" fmla="*/ 77525 h 393305"/>
              <a:gd name="connsiteX3" fmla="*/ 70247 w 178594"/>
              <a:gd name="connsiteY3" fmla="*/ 393296 h 393305"/>
              <a:gd name="connsiteX4" fmla="*/ 0 w 178594"/>
              <a:gd name="connsiteY4" fmla="*/ 68000 h 393305"/>
              <a:gd name="connsiteX0" fmla="*/ 0 w 207169"/>
              <a:gd name="connsiteY0" fmla="*/ 86846 h 412177"/>
              <a:gd name="connsiteX1" fmla="*/ 70247 w 207169"/>
              <a:gd name="connsiteY1" fmla="*/ 30631 h 412177"/>
              <a:gd name="connsiteX2" fmla="*/ 207169 w 207169"/>
              <a:gd name="connsiteY2" fmla="*/ 65414 h 412177"/>
              <a:gd name="connsiteX3" fmla="*/ 70247 w 207169"/>
              <a:gd name="connsiteY3" fmla="*/ 412142 h 412177"/>
              <a:gd name="connsiteX4" fmla="*/ 0 w 207169"/>
              <a:gd name="connsiteY4" fmla="*/ 86846 h 412177"/>
              <a:gd name="connsiteX0" fmla="*/ 0 w 207169"/>
              <a:gd name="connsiteY0" fmla="*/ 67482 h 392813"/>
              <a:gd name="connsiteX1" fmla="*/ 70247 w 207169"/>
              <a:gd name="connsiteY1" fmla="*/ 11267 h 392813"/>
              <a:gd name="connsiteX2" fmla="*/ 207169 w 207169"/>
              <a:gd name="connsiteY2" fmla="*/ 46050 h 392813"/>
              <a:gd name="connsiteX3" fmla="*/ 70247 w 207169"/>
              <a:gd name="connsiteY3" fmla="*/ 392778 h 392813"/>
              <a:gd name="connsiteX4" fmla="*/ 0 w 207169"/>
              <a:gd name="connsiteY4" fmla="*/ 67482 h 392813"/>
              <a:gd name="connsiteX0" fmla="*/ 3919 w 211088"/>
              <a:gd name="connsiteY0" fmla="*/ 67482 h 392811"/>
              <a:gd name="connsiteX1" fmla="*/ 74166 w 211088"/>
              <a:gd name="connsiteY1" fmla="*/ 11267 h 392811"/>
              <a:gd name="connsiteX2" fmla="*/ 211088 w 211088"/>
              <a:gd name="connsiteY2" fmla="*/ 46050 h 392811"/>
              <a:gd name="connsiteX3" fmla="*/ 74166 w 211088"/>
              <a:gd name="connsiteY3" fmla="*/ 392778 h 392811"/>
              <a:gd name="connsiteX4" fmla="*/ 3919 w 211088"/>
              <a:gd name="connsiteY4" fmla="*/ 67482 h 392811"/>
              <a:gd name="connsiteX0" fmla="*/ 3919 w 211088"/>
              <a:gd name="connsiteY0" fmla="*/ 73522 h 398851"/>
              <a:gd name="connsiteX1" fmla="*/ 74166 w 211088"/>
              <a:gd name="connsiteY1" fmla="*/ 17307 h 398851"/>
              <a:gd name="connsiteX2" fmla="*/ 211088 w 211088"/>
              <a:gd name="connsiteY2" fmla="*/ 52090 h 398851"/>
              <a:gd name="connsiteX3" fmla="*/ 74166 w 211088"/>
              <a:gd name="connsiteY3" fmla="*/ 398818 h 398851"/>
              <a:gd name="connsiteX4" fmla="*/ 3919 w 211088"/>
              <a:gd name="connsiteY4" fmla="*/ 73522 h 398851"/>
              <a:gd name="connsiteX0" fmla="*/ 3919 w 224114"/>
              <a:gd name="connsiteY0" fmla="*/ 60032 h 385361"/>
              <a:gd name="connsiteX1" fmla="*/ 74166 w 224114"/>
              <a:gd name="connsiteY1" fmla="*/ 3817 h 385361"/>
              <a:gd name="connsiteX2" fmla="*/ 211088 w 224114"/>
              <a:gd name="connsiteY2" fmla="*/ 38600 h 385361"/>
              <a:gd name="connsiteX3" fmla="*/ 74166 w 224114"/>
              <a:gd name="connsiteY3" fmla="*/ 385328 h 385361"/>
              <a:gd name="connsiteX4" fmla="*/ 3919 w 224114"/>
              <a:gd name="connsiteY4" fmla="*/ 60032 h 385361"/>
              <a:gd name="connsiteX0" fmla="*/ 3960 w 228670"/>
              <a:gd name="connsiteY0" fmla="*/ 85078 h 410639"/>
              <a:gd name="connsiteX1" fmla="*/ 74207 w 228670"/>
              <a:gd name="connsiteY1" fmla="*/ 28863 h 410639"/>
              <a:gd name="connsiteX2" fmla="*/ 215892 w 228670"/>
              <a:gd name="connsiteY2" fmla="*/ 23165 h 410639"/>
              <a:gd name="connsiteX3" fmla="*/ 74207 w 228670"/>
              <a:gd name="connsiteY3" fmla="*/ 410374 h 410639"/>
              <a:gd name="connsiteX4" fmla="*/ 3960 w 228670"/>
              <a:gd name="connsiteY4" fmla="*/ 85078 h 410639"/>
              <a:gd name="connsiteX0" fmla="*/ 3650 w 235571"/>
              <a:gd name="connsiteY0" fmla="*/ 48042 h 409100"/>
              <a:gd name="connsiteX1" fmla="*/ 81040 w 235571"/>
              <a:gd name="connsiteY1" fmla="*/ 27546 h 409100"/>
              <a:gd name="connsiteX2" fmla="*/ 222725 w 235571"/>
              <a:gd name="connsiteY2" fmla="*/ 21848 h 409100"/>
              <a:gd name="connsiteX3" fmla="*/ 81040 w 235571"/>
              <a:gd name="connsiteY3" fmla="*/ 409057 h 409100"/>
              <a:gd name="connsiteX4" fmla="*/ 3650 w 235571"/>
              <a:gd name="connsiteY4" fmla="*/ 48042 h 409100"/>
              <a:gd name="connsiteX0" fmla="*/ 456 w 219814"/>
              <a:gd name="connsiteY0" fmla="*/ 53204 h 414265"/>
              <a:gd name="connsiteX1" fmla="*/ 111184 w 219814"/>
              <a:gd name="connsiteY1" fmla="*/ 35089 h 414265"/>
              <a:gd name="connsiteX2" fmla="*/ 219531 w 219814"/>
              <a:gd name="connsiteY2" fmla="*/ 27010 h 414265"/>
              <a:gd name="connsiteX3" fmla="*/ 77846 w 219814"/>
              <a:gd name="connsiteY3" fmla="*/ 414219 h 414265"/>
              <a:gd name="connsiteX4" fmla="*/ 456 w 219814"/>
              <a:gd name="connsiteY4" fmla="*/ 53204 h 414265"/>
              <a:gd name="connsiteX0" fmla="*/ 456 w 228341"/>
              <a:gd name="connsiteY0" fmla="*/ 39490 h 400551"/>
              <a:gd name="connsiteX1" fmla="*/ 111184 w 228341"/>
              <a:gd name="connsiteY1" fmla="*/ 21375 h 400551"/>
              <a:gd name="connsiteX2" fmla="*/ 219531 w 228341"/>
              <a:gd name="connsiteY2" fmla="*/ 13296 h 400551"/>
              <a:gd name="connsiteX3" fmla="*/ 77846 w 228341"/>
              <a:gd name="connsiteY3" fmla="*/ 400505 h 400551"/>
              <a:gd name="connsiteX4" fmla="*/ 456 w 228341"/>
              <a:gd name="connsiteY4" fmla="*/ 39490 h 400551"/>
              <a:gd name="connsiteX0" fmla="*/ 1906 w 229791"/>
              <a:gd name="connsiteY0" fmla="*/ 39490 h 400547"/>
              <a:gd name="connsiteX1" fmla="*/ 112634 w 229791"/>
              <a:gd name="connsiteY1" fmla="*/ 21375 h 400547"/>
              <a:gd name="connsiteX2" fmla="*/ 220981 w 229791"/>
              <a:gd name="connsiteY2" fmla="*/ 13296 h 400547"/>
              <a:gd name="connsiteX3" fmla="*/ 79296 w 229791"/>
              <a:gd name="connsiteY3" fmla="*/ 400505 h 400547"/>
              <a:gd name="connsiteX4" fmla="*/ 1906 w 229791"/>
              <a:gd name="connsiteY4" fmla="*/ 39490 h 400547"/>
              <a:gd name="connsiteX0" fmla="*/ 1906 w 223211"/>
              <a:gd name="connsiteY0" fmla="*/ 39634 h 400691"/>
              <a:gd name="connsiteX1" fmla="*/ 112634 w 223211"/>
              <a:gd name="connsiteY1" fmla="*/ 21519 h 400691"/>
              <a:gd name="connsiteX2" fmla="*/ 220981 w 223211"/>
              <a:gd name="connsiteY2" fmla="*/ 13440 h 400691"/>
              <a:gd name="connsiteX3" fmla="*/ 79296 w 223211"/>
              <a:gd name="connsiteY3" fmla="*/ 400649 h 400691"/>
              <a:gd name="connsiteX4" fmla="*/ 1906 w 223211"/>
              <a:gd name="connsiteY4" fmla="*/ 39634 h 400691"/>
              <a:gd name="connsiteX0" fmla="*/ 1906 w 223449"/>
              <a:gd name="connsiteY0" fmla="*/ 34390 h 395447"/>
              <a:gd name="connsiteX1" fmla="*/ 112634 w 223449"/>
              <a:gd name="connsiteY1" fmla="*/ 16275 h 395447"/>
              <a:gd name="connsiteX2" fmla="*/ 220981 w 223449"/>
              <a:gd name="connsiteY2" fmla="*/ 8196 h 395447"/>
              <a:gd name="connsiteX3" fmla="*/ 79296 w 223449"/>
              <a:gd name="connsiteY3" fmla="*/ 395405 h 395447"/>
              <a:gd name="connsiteX4" fmla="*/ 1906 w 223449"/>
              <a:gd name="connsiteY4" fmla="*/ 34390 h 395447"/>
              <a:gd name="connsiteX0" fmla="*/ 1940 w 230529"/>
              <a:gd name="connsiteY0" fmla="*/ 28707 h 389744"/>
              <a:gd name="connsiteX1" fmla="*/ 112668 w 230529"/>
              <a:gd name="connsiteY1" fmla="*/ 10592 h 389744"/>
              <a:gd name="connsiteX2" fmla="*/ 228159 w 230529"/>
              <a:gd name="connsiteY2" fmla="*/ 9657 h 389744"/>
              <a:gd name="connsiteX3" fmla="*/ 79330 w 230529"/>
              <a:gd name="connsiteY3" fmla="*/ 389722 h 389744"/>
              <a:gd name="connsiteX4" fmla="*/ 1940 w 230529"/>
              <a:gd name="connsiteY4" fmla="*/ 28707 h 389744"/>
              <a:gd name="connsiteX0" fmla="*/ 408 w 226850"/>
              <a:gd name="connsiteY0" fmla="*/ 49277 h 410316"/>
              <a:gd name="connsiteX1" fmla="*/ 108755 w 226850"/>
              <a:gd name="connsiteY1" fmla="*/ 26400 h 410316"/>
              <a:gd name="connsiteX2" fmla="*/ 226627 w 226850"/>
              <a:gd name="connsiteY2" fmla="*/ 30227 h 410316"/>
              <a:gd name="connsiteX3" fmla="*/ 77798 w 226850"/>
              <a:gd name="connsiteY3" fmla="*/ 410292 h 410316"/>
              <a:gd name="connsiteX4" fmla="*/ 408 w 226850"/>
              <a:gd name="connsiteY4" fmla="*/ 49277 h 410316"/>
              <a:gd name="connsiteX0" fmla="*/ 408 w 238463"/>
              <a:gd name="connsiteY0" fmla="*/ 34867 h 395906"/>
              <a:gd name="connsiteX1" fmla="*/ 108755 w 238463"/>
              <a:gd name="connsiteY1" fmla="*/ 11990 h 395906"/>
              <a:gd name="connsiteX2" fmla="*/ 226627 w 238463"/>
              <a:gd name="connsiteY2" fmla="*/ 15817 h 395906"/>
              <a:gd name="connsiteX3" fmla="*/ 77798 w 238463"/>
              <a:gd name="connsiteY3" fmla="*/ 395882 h 395906"/>
              <a:gd name="connsiteX4" fmla="*/ 408 w 238463"/>
              <a:gd name="connsiteY4" fmla="*/ 34867 h 395906"/>
              <a:gd name="connsiteX0" fmla="*/ 2456 w 240511"/>
              <a:gd name="connsiteY0" fmla="*/ 28425 h 389462"/>
              <a:gd name="connsiteX1" fmla="*/ 110803 w 240511"/>
              <a:gd name="connsiteY1" fmla="*/ 5548 h 389462"/>
              <a:gd name="connsiteX2" fmla="*/ 228675 w 240511"/>
              <a:gd name="connsiteY2" fmla="*/ 9375 h 389462"/>
              <a:gd name="connsiteX3" fmla="*/ 79846 w 240511"/>
              <a:gd name="connsiteY3" fmla="*/ 389440 h 389462"/>
              <a:gd name="connsiteX4" fmla="*/ 2456 w 240511"/>
              <a:gd name="connsiteY4" fmla="*/ 28425 h 389462"/>
              <a:gd name="connsiteX0" fmla="*/ 1085 w 227761"/>
              <a:gd name="connsiteY0" fmla="*/ 63708 h 620001"/>
              <a:gd name="connsiteX1" fmla="*/ 109432 w 227761"/>
              <a:gd name="connsiteY1" fmla="*/ 40831 h 620001"/>
              <a:gd name="connsiteX2" fmla="*/ 227304 w 227761"/>
              <a:gd name="connsiteY2" fmla="*/ 44658 h 620001"/>
              <a:gd name="connsiteX3" fmla="*/ 64188 w 227761"/>
              <a:gd name="connsiteY3" fmla="*/ 619985 h 620001"/>
              <a:gd name="connsiteX4" fmla="*/ 1085 w 227761"/>
              <a:gd name="connsiteY4" fmla="*/ 63708 h 620001"/>
              <a:gd name="connsiteX0" fmla="*/ 1085 w 233238"/>
              <a:gd name="connsiteY0" fmla="*/ 48865 h 605158"/>
              <a:gd name="connsiteX1" fmla="*/ 109432 w 233238"/>
              <a:gd name="connsiteY1" fmla="*/ 25988 h 605158"/>
              <a:gd name="connsiteX2" fmla="*/ 227304 w 233238"/>
              <a:gd name="connsiteY2" fmla="*/ 29815 h 605158"/>
              <a:gd name="connsiteX3" fmla="*/ 64188 w 233238"/>
              <a:gd name="connsiteY3" fmla="*/ 605142 h 605158"/>
              <a:gd name="connsiteX4" fmla="*/ 1085 w 233238"/>
              <a:gd name="connsiteY4" fmla="*/ 48865 h 605158"/>
              <a:gd name="connsiteX0" fmla="*/ 5536 w 237689"/>
              <a:gd name="connsiteY0" fmla="*/ 37356 h 593647"/>
              <a:gd name="connsiteX1" fmla="*/ 113883 w 237689"/>
              <a:gd name="connsiteY1" fmla="*/ 14479 h 593647"/>
              <a:gd name="connsiteX2" fmla="*/ 231755 w 237689"/>
              <a:gd name="connsiteY2" fmla="*/ 18306 h 593647"/>
              <a:gd name="connsiteX3" fmla="*/ 68639 w 237689"/>
              <a:gd name="connsiteY3" fmla="*/ 593633 h 593647"/>
              <a:gd name="connsiteX4" fmla="*/ 5536 w 237689"/>
              <a:gd name="connsiteY4" fmla="*/ 37356 h 593647"/>
              <a:gd name="connsiteX0" fmla="*/ 3108 w 235261"/>
              <a:gd name="connsiteY0" fmla="*/ 37356 h 593646"/>
              <a:gd name="connsiteX1" fmla="*/ 111455 w 235261"/>
              <a:gd name="connsiteY1" fmla="*/ 14479 h 593646"/>
              <a:gd name="connsiteX2" fmla="*/ 229327 w 235261"/>
              <a:gd name="connsiteY2" fmla="*/ 18306 h 593646"/>
              <a:gd name="connsiteX3" fmla="*/ 66211 w 235261"/>
              <a:gd name="connsiteY3" fmla="*/ 593633 h 593646"/>
              <a:gd name="connsiteX4" fmla="*/ 3108 w 235261"/>
              <a:gd name="connsiteY4" fmla="*/ 37356 h 593646"/>
              <a:gd name="connsiteX0" fmla="*/ 3108 w 240500"/>
              <a:gd name="connsiteY0" fmla="*/ 32151 h 588441"/>
              <a:gd name="connsiteX1" fmla="*/ 111455 w 240500"/>
              <a:gd name="connsiteY1" fmla="*/ 9274 h 588441"/>
              <a:gd name="connsiteX2" fmla="*/ 229327 w 240500"/>
              <a:gd name="connsiteY2" fmla="*/ 13101 h 588441"/>
              <a:gd name="connsiteX3" fmla="*/ 66211 w 240500"/>
              <a:gd name="connsiteY3" fmla="*/ 588428 h 588441"/>
              <a:gd name="connsiteX4" fmla="*/ 3108 w 240500"/>
              <a:gd name="connsiteY4" fmla="*/ 32151 h 588441"/>
              <a:gd name="connsiteX0" fmla="*/ 9324 w 246716"/>
              <a:gd name="connsiteY0" fmla="*/ 32151 h 593496"/>
              <a:gd name="connsiteX1" fmla="*/ 117671 w 246716"/>
              <a:gd name="connsiteY1" fmla="*/ 9274 h 593496"/>
              <a:gd name="connsiteX2" fmla="*/ 235543 w 246716"/>
              <a:gd name="connsiteY2" fmla="*/ 13101 h 593496"/>
              <a:gd name="connsiteX3" fmla="*/ 72427 w 246716"/>
              <a:gd name="connsiteY3" fmla="*/ 588428 h 593496"/>
              <a:gd name="connsiteX4" fmla="*/ 12896 w 246716"/>
              <a:gd name="connsiteY4" fmla="*/ 279928 h 593496"/>
              <a:gd name="connsiteX5" fmla="*/ 9324 w 246716"/>
              <a:gd name="connsiteY5" fmla="*/ 32151 h 593496"/>
              <a:gd name="connsiteX0" fmla="*/ 9324 w 239922"/>
              <a:gd name="connsiteY0" fmla="*/ 40930 h 602275"/>
              <a:gd name="connsiteX1" fmla="*/ 117671 w 239922"/>
              <a:gd name="connsiteY1" fmla="*/ 18053 h 602275"/>
              <a:gd name="connsiteX2" fmla="*/ 235543 w 239922"/>
              <a:gd name="connsiteY2" fmla="*/ 21880 h 602275"/>
              <a:gd name="connsiteX3" fmla="*/ 201015 w 239922"/>
              <a:gd name="connsiteY3" fmla="*/ 288706 h 602275"/>
              <a:gd name="connsiteX4" fmla="*/ 72427 w 239922"/>
              <a:gd name="connsiteY4" fmla="*/ 597207 h 602275"/>
              <a:gd name="connsiteX5" fmla="*/ 12896 w 239922"/>
              <a:gd name="connsiteY5" fmla="*/ 288707 h 602275"/>
              <a:gd name="connsiteX6" fmla="*/ 9324 w 239922"/>
              <a:gd name="connsiteY6" fmla="*/ 40930 h 602275"/>
              <a:gd name="connsiteX0" fmla="*/ 9324 w 240612"/>
              <a:gd name="connsiteY0" fmla="*/ 32572 h 593917"/>
              <a:gd name="connsiteX1" fmla="*/ 117671 w 240612"/>
              <a:gd name="connsiteY1" fmla="*/ 9695 h 593917"/>
              <a:gd name="connsiteX2" fmla="*/ 235543 w 240612"/>
              <a:gd name="connsiteY2" fmla="*/ 13522 h 593917"/>
              <a:gd name="connsiteX3" fmla="*/ 201015 w 240612"/>
              <a:gd name="connsiteY3" fmla="*/ 280348 h 593917"/>
              <a:gd name="connsiteX4" fmla="*/ 72427 w 240612"/>
              <a:gd name="connsiteY4" fmla="*/ 588849 h 593917"/>
              <a:gd name="connsiteX5" fmla="*/ 12896 w 240612"/>
              <a:gd name="connsiteY5" fmla="*/ 280349 h 593917"/>
              <a:gd name="connsiteX6" fmla="*/ 9324 w 240612"/>
              <a:gd name="connsiteY6" fmla="*/ 32572 h 593917"/>
              <a:gd name="connsiteX0" fmla="*/ 9324 w 240612"/>
              <a:gd name="connsiteY0" fmla="*/ 32572 h 1021909"/>
              <a:gd name="connsiteX1" fmla="*/ 117671 w 240612"/>
              <a:gd name="connsiteY1" fmla="*/ 9695 h 1021909"/>
              <a:gd name="connsiteX2" fmla="*/ 235543 w 240612"/>
              <a:gd name="connsiteY2" fmla="*/ 13522 h 1021909"/>
              <a:gd name="connsiteX3" fmla="*/ 201015 w 240612"/>
              <a:gd name="connsiteY3" fmla="*/ 280348 h 1021909"/>
              <a:gd name="connsiteX4" fmla="*/ 31946 w 240612"/>
              <a:gd name="connsiteY4" fmla="*/ 1019855 h 1021909"/>
              <a:gd name="connsiteX5" fmla="*/ 12896 w 240612"/>
              <a:gd name="connsiteY5" fmla="*/ 280349 h 1021909"/>
              <a:gd name="connsiteX6" fmla="*/ 9324 w 240612"/>
              <a:gd name="connsiteY6" fmla="*/ 32572 h 1021909"/>
              <a:gd name="connsiteX0" fmla="*/ 9324 w 242112"/>
              <a:gd name="connsiteY0" fmla="*/ 41280 h 1028563"/>
              <a:gd name="connsiteX1" fmla="*/ 117671 w 242112"/>
              <a:gd name="connsiteY1" fmla="*/ 18403 h 1028563"/>
              <a:gd name="connsiteX2" fmla="*/ 235543 w 242112"/>
              <a:gd name="connsiteY2" fmla="*/ 22230 h 1028563"/>
              <a:gd name="connsiteX3" fmla="*/ 210540 w 242112"/>
              <a:gd name="connsiteY3" fmla="*/ 293819 h 1028563"/>
              <a:gd name="connsiteX4" fmla="*/ 31946 w 242112"/>
              <a:gd name="connsiteY4" fmla="*/ 1028563 h 1028563"/>
              <a:gd name="connsiteX5" fmla="*/ 12896 w 242112"/>
              <a:gd name="connsiteY5" fmla="*/ 289057 h 1028563"/>
              <a:gd name="connsiteX6" fmla="*/ 9324 w 242112"/>
              <a:gd name="connsiteY6" fmla="*/ 41280 h 1028563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19475 w 252263"/>
              <a:gd name="connsiteY0" fmla="*/ 41280 h 1028564"/>
              <a:gd name="connsiteX1" fmla="*/ 127822 w 252263"/>
              <a:gd name="connsiteY1" fmla="*/ 18403 h 1028564"/>
              <a:gd name="connsiteX2" fmla="*/ 245694 w 252263"/>
              <a:gd name="connsiteY2" fmla="*/ 22230 h 1028564"/>
              <a:gd name="connsiteX3" fmla="*/ 220691 w 252263"/>
              <a:gd name="connsiteY3" fmla="*/ 293819 h 1028564"/>
              <a:gd name="connsiteX4" fmla="*/ 42097 w 252263"/>
              <a:gd name="connsiteY4" fmla="*/ 1028563 h 1028564"/>
              <a:gd name="connsiteX5" fmla="*/ 1615 w 252263"/>
              <a:gd name="connsiteY5" fmla="*/ 300963 h 1028564"/>
              <a:gd name="connsiteX6" fmla="*/ 19475 w 252263"/>
              <a:gd name="connsiteY6" fmla="*/ 41280 h 1028564"/>
              <a:gd name="connsiteX0" fmla="*/ 18674 w 251462"/>
              <a:gd name="connsiteY0" fmla="*/ 41280 h 1028564"/>
              <a:gd name="connsiteX1" fmla="*/ 127021 w 251462"/>
              <a:gd name="connsiteY1" fmla="*/ 18403 h 1028564"/>
              <a:gd name="connsiteX2" fmla="*/ 244893 w 251462"/>
              <a:gd name="connsiteY2" fmla="*/ 22230 h 1028564"/>
              <a:gd name="connsiteX3" fmla="*/ 219890 w 251462"/>
              <a:gd name="connsiteY3" fmla="*/ 293819 h 1028564"/>
              <a:gd name="connsiteX4" fmla="*/ 41296 w 251462"/>
              <a:gd name="connsiteY4" fmla="*/ 1028563 h 1028564"/>
              <a:gd name="connsiteX5" fmla="*/ 814 w 251462"/>
              <a:gd name="connsiteY5" fmla="*/ 300963 h 1028564"/>
              <a:gd name="connsiteX6" fmla="*/ 18674 w 251462"/>
              <a:gd name="connsiteY6" fmla="*/ 41280 h 1028564"/>
              <a:gd name="connsiteX0" fmla="*/ 18674 w 256892"/>
              <a:gd name="connsiteY0" fmla="*/ 30857 h 1018141"/>
              <a:gd name="connsiteX1" fmla="*/ 127021 w 256892"/>
              <a:gd name="connsiteY1" fmla="*/ 7980 h 1018141"/>
              <a:gd name="connsiteX2" fmla="*/ 244893 w 256892"/>
              <a:gd name="connsiteY2" fmla="*/ 11807 h 1018141"/>
              <a:gd name="connsiteX3" fmla="*/ 219890 w 256892"/>
              <a:gd name="connsiteY3" fmla="*/ 283396 h 1018141"/>
              <a:gd name="connsiteX4" fmla="*/ 41296 w 256892"/>
              <a:gd name="connsiteY4" fmla="*/ 1018140 h 1018141"/>
              <a:gd name="connsiteX5" fmla="*/ 814 w 256892"/>
              <a:gd name="connsiteY5" fmla="*/ 290540 h 1018141"/>
              <a:gd name="connsiteX6" fmla="*/ 18674 w 256892"/>
              <a:gd name="connsiteY6" fmla="*/ 30857 h 1018141"/>
              <a:gd name="connsiteX0" fmla="*/ 18674 w 256892"/>
              <a:gd name="connsiteY0" fmla="*/ 30857 h 1182447"/>
              <a:gd name="connsiteX1" fmla="*/ 127021 w 256892"/>
              <a:gd name="connsiteY1" fmla="*/ 7980 h 1182447"/>
              <a:gd name="connsiteX2" fmla="*/ 244893 w 256892"/>
              <a:gd name="connsiteY2" fmla="*/ 11807 h 1182447"/>
              <a:gd name="connsiteX3" fmla="*/ 219890 w 256892"/>
              <a:gd name="connsiteY3" fmla="*/ 283396 h 1182447"/>
              <a:gd name="connsiteX4" fmla="*/ 43678 w 256892"/>
              <a:gd name="connsiteY4" fmla="*/ 1182446 h 1182447"/>
              <a:gd name="connsiteX5" fmla="*/ 814 w 256892"/>
              <a:gd name="connsiteY5" fmla="*/ 290540 h 1182447"/>
              <a:gd name="connsiteX6" fmla="*/ 18674 w 256892"/>
              <a:gd name="connsiteY6" fmla="*/ 30857 h 1182447"/>
              <a:gd name="connsiteX0" fmla="*/ 18674 w 256892"/>
              <a:gd name="connsiteY0" fmla="*/ 30857 h 1254296"/>
              <a:gd name="connsiteX1" fmla="*/ 127021 w 256892"/>
              <a:gd name="connsiteY1" fmla="*/ 7980 h 1254296"/>
              <a:gd name="connsiteX2" fmla="*/ 244893 w 256892"/>
              <a:gd name="connsiteY2" fmla="*/ 11807 h 1254296"/>
              <a:gd name="connsiteX3" fmla="*/ 219890 w 256892"/>
              <a:gd name="connsiteY3" fmla="*/ 283396 h 1254296"/>
              <a:gd name="connsiteX4" fmla="*/ 136546 w 256892"/>
              <a:gd name="connsiteY4" fmla="*/ 1097783 h 1254296"/>
              <a:gd name="connsiteX5" fmla="*/ 43678 w 256892"/>
              <a:gd name="connsiteY5" fmla="*/ 1182446 h 1254296"/>
              <a:gd name="connsiteX6" fmla="*/ 814 w 256892"/>
              <a:gd name="connsiteY6" fmla="*/ 290540 h 1254296"/>
              <a:gd name="connsiteX7" fmla="*/ 18674 w 256892"/>
              <a:gd name="connsiteY7" fmla="*/ 30857 h 1254296"/>
              <a:gd name="connsiteX0" fmla="*/ 18674 w 256892"/>
              <a:gd name="connsiteY0" fmla="*/ 30857 h 1238309"/>
              <a:gd name="connsiteX1" fmla="*/ 127021 w 256892"/>
              <a:gd name="connsiteY1" fmla="*/ 7980 h 1238309"/>
              <a:gd name="connsiteX2" fmla="*/ 244893 w 256892"/>
              <a:gd name="connsiteY2" fmla="*/ 11807 h 1238309"/>
              <a:gd name="connsiteX3" fmla="*/ 219890 w 256892"/>
              <a:gd name="connsiteY3" fmla="*/ 283396 h 1238309"/>
              <a:gd name="connsiteX4" fmla="*/ 136546 w 256892"/>
              <a:gd name="connsiteY4" fmla="*/ 1097783 h 1238309"/>
              <a:gd name="connsiteX5" fmla="*/ 43678 w 256892"/>
              <a:gd name="connsiteY5" fmla="*/ 1182446 h 1238309"/>
              <a:gd name="connsiteX6" fmla="*/ 814 w 256892"/>
              <a:gd name="connsiteY6" fmla="*/ 290540 h 1238309"/>
              <a:gd name="connsiteX7" fmla="*/ 18674 w 256892"/>
              <a:gd name="connsiteY7" fmla="*/ 30857 h 1238309"/>
              <a:gd name="connsiteX0" fmla="*/ 18674 w 256892"/>
              <a:gd name="connsiteY0" fmla="*/ 30857 h 1209642"/>
              <a:gd name="connsiteX1" fmla="*/ 127021 w 256892"/>
              <a:gd name="connsiteY1" fmla="*/ 7980 h 1209642"/>
              <a:gd name="connsiteX2" fmla="*/ 244893 w 256892"/>
              <a:gd name="connsiteY2" fmla="*/ 11807 h 1209642"/>
              <a:gd name="connsiteX3" fmla="*/ 219890 w 256892"/>
              <a:gd name="connsiteY3" fmla="*/ 283396 h 1209642"/>
              <a:gd name="connsiteX4" fmla="*/ 136546 w 256892"/>
              <a:gd name="connsiteY4" fmla="*/ 1097783 h 1209642"/>
              <a:gd name="connsiteX5" fmla="*/ 19866 w 256892"/>
              <a:gd name="connsiteY5" fmla="*/ 1144346 h 1209642"/>
              <a:gd name="connsiteX6" fmla="*/ 814 w 256892"/>
              <a:gd name="connsiteY6" fmla="*/ 290540 h 1209642"/>
              <a:gd name="connsiteX7" fmla="*/ 18674 w 256892"/>
              <a:gd name="connsiteY7" fmla="*/ 30857 h 1209642"/>
              <a:gd name="connsiteX0" fmla="*/ 18674 w 256892"/>
              <a:gd name="connsiteY0" fmla="*/ 30857 h 1154205"/>
              <a:gd name="connsiteX1" fmla="*/ 127021 w 256892"/>
              <a:gd name="connsiteY1" fmla="*/ 7980 h 1154205"/>
              <a:gd name="connsiteX2" fmla="*/ 244893 w 256892"/>
              <a:gd name="connsiteY2" fmla="*/ 11807 h 1154205"/>
              <a:gd name="connsiteX3" fmla="*/ 219890 w 256892"/>
              <a:gd name="connsiteY3" fmla="*/ 283396 h 1154205"/>
              <a:gd name="connsiteX4" fmla="*/ 136546 w 256892"/>
              <a:gd name="connsiteY4" fmla="*/ 1097783 h 1154205"/>
              <a:gd name="connsiteX5" fmla="*/ 19866 w 256892"/>
              <a:gd name="connsiteY5" fmla="*/ 1144346 h 1154205"/>
              <a:gd name="connsiteX6" fmla="*/ 814 w 256892"/>
              <a:gd name="connsiteY6" fmla="*/ 290540 h 1154205"/>
              <a:gd name="connsiteX7" fmla="*/ 18674 w 256892"/>
              <a:gd name="connsiteY7" fmla="*/ 30857 h 1154205"/>
              <a:gd name="connsiteX0" fmla="*/ 18674 w 256892"/>
              <a:gd name="connsiteY0" fmla="*/ 30857 h 1243818"/>
              <a:gd name="connsiteX1" fmla="*/ 127021 w 256892"/>
              <a:gd name="connsiteY1" fmla="*/ 7980 h 1243818"/>
              <a:gd name="connsiteX2" fmla="*/ 244893 w 256892"/>
              <a:gd name="connsiteY2" fmla="*/ 11807 h 1243818"/>
              <a:gd name="connsiteX3" fmla="*/ 219890 w 256892"/>
              <a:gd name="connsiteY3" fmla="*/ 283396 h 1243818"/>
              <a:gd name="connsiteX4" fmla="*/ 100828 w 256892"/>
              <a:gd name="connsiteY4" fmla="*/ 1173983 h 1243818"/>
              <a:gd name="connsiteX5" fmla="*/ 19866 w 256892"/>
              <a:gd name="connsiteY5" fmla="*/ 1144346 h 1243818"/>
              <a:gd name="connsiteX6" fmla="*/ 814 w 256892"/>
              <a:gd name="connsiteY6" fmla="*/ 290540 h 1243818"/>
              <a:gd name="connsiteX7" fmla="*/ 18674 w 256892"/>
              <a:gd name="connsiteY7" fmla="*/ 30857 h 1243818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23590 w 361808"/>
              <a:gd name="connsiteY0" fmla="*/ 61450 h 1226646"/>
              <a:gd name="connsiteX1" fmla="*/ 231937 w 361808"/>
              <a:gd name="connsiteY1" fmla="*/ 38573 h 1226646"/>
              <a:gd name="connsiteX2" fmla="*/ 349809 w 361808"/>
              <a:gd name="connsiteY2" fmla="*/ 42400 h 1226646"/>
              <a:gd name="connsiteX3" fmla="*/ 324806 w 361808"/>
              <a:gd name="connsiteY3" fmla="*/ 313989 h 1226646"/>
              <a:gd name="connsiteX4" fmla="*/ 205744 w 361808"/>
              <a:gd name="connsiteY4" fmla="*/ 1204576 h 1226646"/>
              <a:gd name="connsiteX5" fmla="*/ 124782 w 361808"/>
              <a:gd name="connsiteY5" fmla="*/ 1174939 h 1226646"/>
              <a:gd name="connsiteX6" fmla="*/ 94 w 361808"/>
              <a:gd name="connsiteY6" fmla="*/ 790175 h 1226646"/>
              <a:gd name="connsiteX7" fmla="*/ 123590 w 361808"/>
              <a:gd name="connsiteY7" fmla="*/ 61450 h 1226646"/>
              <a:gd name="connsiteX0" fmla="*/ 123590 w 351475"/>
              <a:gd name="connsiteY0" fmla="*/ 64204 h 1229400"/>
              <a:gd name="connsiteX1" fmla="*/ 231937 w 351475"/>
              <a:gd name="connsiteY1" fmla="*/ 41327 h 1229400"/>
              <a:gd name="connsiteX2" fmla="*/ 349809 w 351475"/>
              <a:gd name="connsiteY2" fmla="*/ 45154 h 1229400"/>
              <a:gd name="connsiteX3" fmla="*/ 293507 w 351475"/>
              <a:gd name="connsiteY3" fmla="*/ 627188 h 1229400"/>
              <a:gd name="connsiteX4" fmla="*/ 205744 w 351475"/>
              <a:gd name="connsiteY4" fmla="*/ 1207330 h 1229400"/>
              <a:gd name="connsiteX5" fmla="*/ 124782 w 351475"/>
              <a:gd name="connsiteY5" fmla="*/ 1177693 h 1229400"/>
              <a:gd name="connsiteX6" fmla="*/ 94 w 351475"/>
              <a:gd name="connsiteY6" fmla="*/ 792929 h 1229400"/>
              <a:gd name="connsiteX7" fmla="*/ 123590 w 351475"/>
              <a:gd name="connsiteY7" fmla="*/ 64204 h 1229400"/>
              <a:gd name="connsiteX0" fmla="*/ 123590 w 350045"/>
              <a:gd name="connsiteY0" fmla="*/ 73817 h 1239013"/>
              <a:gd name="connsiteX1" fmla="*/ 231937 w 350045"/>
              <a:gd name="connsiteY1" fmla="*/ 50940 h 1239013"/>
              <a:gd name="connsiteX2" fmla="*/ 349809 w 350045"/>
              <a:gd name="connsiteY2" fmla="*/ 54767 h 1239013"/>
              <a:gd name="connsiteX3" fmla="*/ 260251 w 350045"/>
              <a:gd name="connsiteY3" fmla="*/ 766716 h 1239013"/>
              <a:gd name="connsiteX4" fmla="*/ 205744 w 350045"/>
              <a:gd name="connsiteY4" fmla="*/ 1216943 h 1239013"/>
              <a:gd name="connsiteX5" fmla="*/ 124782 w 350045"/>
              <a:gd name="connsiteY5" fmla="*/ 1187306 h 1239013"/>
              <a:gd name="connsiteX6" fmla="*/ 94 w 350045"/>
              <a:gd name="connsiteY6" fmla="*/ 802542 h 1239013"/>
              <a:gd name="connsiteX7" fmla="*/ 123590 w 350045"/>
              <a:gd name="connsiteY7" fmla="*/ 73817 h 1239013"/>
              <a:gd name="connsiteX0" fmla="*/ 123590 w 350019"/>
              <a:gd name="connsiteY0" fmla="*/ 73817 h 1239013"/>
              <a:gd name="connsiteX1" fmla="*/ 231937 w 350019"/>
              <a:gd name="connsiteY1" fmla="*/ 50940 h 1239013"/>
              <a:gd name="connsiteX2" fmla="*/ 349809 w 350019"/>
              <a:gd name="connsiteY2" fmla="*/ 54767 h 1239013"/>
              <a:gd name="connsiteX3" fmla="*/ 260251 w 350019"/>
              <a:gd name="connsiteY3" fmla="*/ 766716 h 1239013"/>
              <a:gd name="connsiteX4" fmla="*/ 294034 w 350019"/>
              <a:gd name="connsiteY4" fmla="*/ 1166009 h 1239013"/>
              <a:gd name="connsiteX5" fmla="*/ 205744 w 350019"/>
              <a:gd name="connsiteY5" fmla="*/ 1216943 h 1239013"/>
              <a:gd name="connsiteX6" fmla="*/ 124782 w 350019"/>
              <a:gd name="connsiteY6" fmla="*/ 1187306 h 1239013"/>
              <a:gd name="connsiteX7" fmla="*/ 94 w 350019"/>
              <a:gd name="connsiteY7" fmla="*/ 802542 h 1239013"/>
              <a:gd name="connsiteX8" fmla="*/ 123590 w 350019"/>
              <a:gd name="connsiteY8" fmla="*/ 73817 h 1239013"/>
              <a:gd name="connsiteX0" fmla="*/ 123590 w 350019"/>
              <a:gd name="connsiteY0" fmla="*/ 73817 h 1259563"/>
              <a:gd name="connsiteX1" fmla="*/ 231937 w 350019"/>
              <a:gd name="connsiteY1" fmla="*/ 50940 h 1259563"/>
              <a:gd name="connsiteX2" fmla="*/ 349809 w 350019"/>
              <a:gd name="connsiteY2" fmla="*/ 54767 h 1259563"/>
              <a:gd name="connsiteX3" fmla="*/ 260251 w 350019"/>
              <a:gd name="connsiteY3" fmla="*/ 766716 h 1259563"/>
              <a:gd name="connsiteX4" fmla="*/ 294034 w 350019"/>
              <a:gd name="connsiteY4" fmla="*/ 1166009 h 1259563"/>
              <a:gd name="connsiteX5" fmla="*/ 217482 w 350019"/>
              <a:gd name="connsiteY5" fmla="*/ 1245625 h 1259563"/>
              <a:gd name="connsiteX6" fmla="*/ 124782 w 350019"/>
              <a:gd name="connsiteY6" fmla="*/ 1187306 h 1259563"/>
              <a:gd name="connsiteX7" fmla="*/ 94 w 350019"/>
              <a:gd name="connsiteY7" fmla="*/ 802542 h 1259563"/>
              <a:gd name="connsiteX8" fmla="*/ 123590 w 350019"/>
              <a:gd name="connsiteY8" fmla="*/ 73817 h 125956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294034 w 350019"/>
              <a:gd name="connsiteY4" fmla="*/ 1166009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305772 w 350019"/>
              <a:gd name="connsiteY4" fmla="*/ 1194692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3484"/>
              <a:gd name="connsiteY0" fmla="*/ 73817 h 1325369"/>
              <a:gd name="connsiteX1" fmla="*/ 231937 w 353484"/>
              <a:gd name="connsiteY1" fmla="*/ 50940 h 1325369"/>
              <a:gd name="connsiteX2" fmla="*/ 349809 w 353484"/>
              <a:gd name="connsiteY2" fmla="*/ 54767 h 1325369"/>
              <a:gd name="connsiteX3" fmla="*/ 260251 w 353484"/>
              <a:gd name="connsiteY3" fmla="*/ 766716 h 1325369"/>
              <a:gd name="connsiteX4" fmla="*/ 352992 w 353484"/>
              <a:gd name="connsiteY4" fmla="*/ 1305610 h 1325369"/>
              <a:gd name="connsiteX5" fmla="*/ 217482 w 353484"/>
              <a:gd name="connsiteY5" fmla="*/ 1245625 h 1325369"/>
              <a:gd name="connsiteX6" fmla="*/ 134564 w 353484"/>
              <a:gd name="connsiteY6" fmla="*/ 1269979 h 1325369"/>
              <a:gd name="connsiteX7" fmla="*/ 94 w 353484"/>
              <a:gd name="connsiteY7" fmla="*/ 802542 h 1325369"/>
              <a:gd name="connsiteX8" fmla="*/ 123590 w 353484"/>
              <a:gd name="connsiteY8" fmla="*/ 73817 h 1325369"/>
              <a:gd name="connsiteX0" fmla="*/ 123590 w 353484"/>
              <a:gd name="connsiteY0" fmla="*/ 73817 h 1396313"/>
              <a:gd name="connsiteX1" fmla="*/ 231937 w 353484"/>
              <a:gd name="connsiteY1" fmla="*/ 50940 h 1396313"/>
              <a:gd name="connsiteX2" fmla="*/ 349809 w 353484"/>
              <a:gd name="connsiteY2" fmla="*/ 54767 h 1396313"/>
              <a:gd name="connsiteX3" fmla="*/ 260251 w 353484"/>
              <a:gd name="connsiteY3" fmla="*/ 766716 h 1396313"/>
              <a:gd name="connsiteX4" fmla="*/ 352992 w 353484"/>
              <a:gd name="connsiteY4" fmla="*/ 1305610 h 1396313"/>
              <a:gd name="connsiteX5" fmla="*/ 217482 w 353484"/>
              <a:gd name="connsiteY5" fmla="*/ 1245625 h 1396313"/>
              <a:gd name="connsiteX6" fmla="*/ 169557 w 353484"/>
              <a:gd name="connsiteY6" fmla="*/ 1378542 h 1396313"/>
              <a:gd name="connsiteX7" fmla="*/ 94 w 353484"/>
              <a:gd name="connsiteY7" fmla="*/ 802542 h 1396313"/>
              <a:gd name="connsiteX8" fmla="*/ 123590 w 353484"/>
              <a:gd name="connsiteY8" fmla="*/ 73817 h 1396313"/>
              <a:gd name="connsiteX0" fmla="*/ 123590 w 353484"/>
              <a:gd name="connsiteY0" fmla="*/ 73817 h 1427740"/>
              <a:gd name="connsiteX1" fmla="*/ 231937 w 353484"/>
              <a:gd name="connsiteY1" fmla="*/ 50940 h 1427740"/>
              <a:gd name="connsiteX2" fmla="*/ 349809 w 353484"/>
              <a:gd name="connsiteY2" fmla="*/ 54767 h 1427740"/>
              <a:gd name="connsiteX3" fmla="*/ 260251 w 353484"/>
              <a:gd name="connsiteY3" fmla="*/ 766716 h 1427740"/>
              <a:gd name="connsiteX4" fmla="*/ 352992 w 353484"/>
              <a:gd name="connsiteY4" fmla="*/ 1305610 h 1427740"/>
              <a:gd name="connsiteX5" fmla="*/ 280278 w 353484"/>
              <a:gd name="connsiteY5" fmla="*/ 1377284 h 1427740"/>
              <a:gd name="connsiteX6" fmla="*/ 169557 w 353484"/>
              <a:gd name="connsiteY6" fmla="*/ 1378542 h 1427740"/>
              <a:gd name="connsiteX7" fmla="*/ 94 w 353484"/>
              <a:gd name="connsiteY7" fmla="*/ 802542 h 1427740"/>
              <a:gd name="connsiteX8" fmla="*/ 123590 w 353484"/>
              <a:gd name="connsiteY8" fmla="*/ 73817 h 142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484" h="1427740">
                <a:moveTo>
                  <a:pt x="123590" y="73817"/>
                </a:moveTo>
                <a:cubicBezTo>
                  <a:pt x="162231" y="-51450"/>
                  <a:pt x="194234" y="54115"/>
                  <a:pt x="231937" y="50940"/>
                </a:cubicBezTo>
                <a:cubicBezTo>
                  <a:pt x="269640" y="47765"/>
                  <a:pt x="345090" y="-64529"/>
                  <a:pt x="349809" y="54767"/>
                </a:cubicBezTo>
                <a:cubicBezTo>
                  <a:pt x="354528" y="174063"/>
                  <a:pt x="278350" y="607942"/>
                  <a:pt x="260251" y="766716"/>
                </a:cubicBezTo>
                <a:cubicBezTo>
                  <a:pt x="242152" y="925490"/>
                  <a:pt x="362076" y="1230572"/>
                  <a:pt x="352992" y="1305610"/>
                </a:cubicBezTo>
                <a:cubicBezTo>
                  <a:pt x="343908" y="1380648"/>
                  <a:pt x="299684" y="1347302"/>
                  <a:pt x="280278" y="1377284"/>
                </a:cubicBezTo>
                <a:cubicBezTo>
                  <a:pt x="243765" y="1405682"/>
                  <a:pt x="216254" y="1474332"/>
                  <a:pt x="169557" y="1378542"/>
                </a:cubicBezTo>
                <a:cubicBezTo>
                  <a:pt x="122860" y="1282752"/>
                  <a:pt x="1086" y="900017"/>
                  <a:pt x="94" y="802542"/>
                </a:cubicBezTo>
                <a:cubicBezTo>
                  <a:pt x="-3279" y="709829"/>
                  <a:pt x="84949" y="199084"/>
                  <a:pt x="123590" y="7381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 flipH="1">
            <a:off x="5893124" y="4861813"/>
            <a:ext cx="190944" cy="767417"/>
            <a:chOff x="6034091" y="2482393"/>
            <a:chExt cx="515283" cy="2070956"/>
          </a:xfrm>
        </p:grpSpPr>
        <p:sp>
          <p:nvSpPr>
            <p:cNvPr id="10" name="円/楕円 39"/>
            <p:cNvSpPr/>
            <p:nvPr/>
          </p:nvSpPr>
          <p:spPr>
            <a:xfrm rot="1172797">
              <a:off x="6034091" y="4158262"/>
              <a:ext cx="340660" cy="395087"/>
            </a:xfrm>
            <a:custGeom>
              <a:avLst/>
              <a:gdLst>
                <a:gd name="connsiteX0" fmla="*/ 0 w 347982"/>
                <a:gd name="connsiteY0" fmla="*/ 194072 h 388144"/>
                <a:gd name="connsiteX1" fmla="*/ 173991 w 347982"/>
                <a:gd name="connsiteY1" fmla="*/ 0 h 388144"/>
                <a:gd name="connsiteX2" fmla="*/ 347982 w 347982"/>
                <a:gd name="connsiteY2" fmla="*/ 194072 h 388144"/>
                <a:gd name="connsiteX3" fmla="*/ 173991 w 347982"/>
                <a:gd name="connsiteY3" fmla="*/ 388144 h 388144"/>
                <a:gd name="connsiteX4" fmla="*/ 0 w 347982"/>
                <a:gd name="connsiteY4" fmla="*/ 194072 h 388144"/>
                <a:gd name="connsiteX0" fmla="*/ 0 w 352838"/>
                <a:gd name="connsiteY0" fmla="*/ 194072 h 405374"/>
                <a:gd name="connsiteX1" fmla="*/ 173991 w 352838"/>
                <a:gd name="connsiteY1" fmla="*/ 0 h 405374"/>
                <a:gd name="connsiteX2" fmla="*/ 347982 w 352838"/>
                <a:gd name="connsiteY2" fmla="*/ 194072 h 405374"/>
                <a:gd name="connsiteX3" fmla="*/ 295253 w 352838"/>
                <a:gd name="connsiteY3" fmla="*/ 373856 h 405374"/>
                <a:gd name="connsiteX4" fmla="*/ 173991 w 352838"/>
                <a:gd name="connsiteY4" fmla="*/ 388144 h 405374"/>
                <a:gd name="connsiteX5" fmla="*/ 0 w 352838"/>
                <a:gd name="connsiteY5" fmla="*/ 194072 h 405374"/>
                <a:gd name="connsiteX0" fmla="*/ 11420 w 364258"/>
                <a:gd name="connsiteY0" fmla="*/ 194072 h 394917"/>
                <a:gd name="connsiteX1" fmla="*/ 185411 w 364258"/>
                <a:gd name="connsiteY1" fmla="*/ 0 h 394917"/>
                <a:gd name="connsiteX2" fmla="*/ 359402 w 364258"/>
                <a:gd name="connsiteY2" fmla="*/ 194072 h 394917"/>
                <a:gd name="connsiteX3" fmla="*/ 306673 w 364258"/>
                <a:gd name="connsiteY3" fmla="*/ 373856 h 394917"/>
                <a:gd name="connsiteX4" fmla="*/ 185411 w 364258"/>
                <a:gd name="connsiteY4" fmla="*/ 388144 h 394917"/>
                <a:gd name="connsiteX5" fmla="*/ 35210 w 364258"/>
                <a:gd name="connsiteY5" fmla="*/ 345281 h 394917"/>
                <a:gd name="connsiteX6" fmla="*/ 11420 w 364258"/>
                <a:gd name="connsiteY6" fmla="*/ 194072 h 394917"/>
                <a:gd name="connsiteX0" fmla="*/ 2094 w 354932"/>
                <a:gd name="connsiteY0" fmla="*/ 196295 h 397140"/>
                <a:gd name="connsiteX1" fmla="*/ 49697 w 354932"/>
                <a:gd name="connsiteY1" fmla="*/ 97474 h 397140"/>
                <a:gd name="connsiteX2" fmla="*/ 176085 w 354932"/>
                <a:gd name="connsiteY2" fmla="*/ 2223 h 397140"/>
                <a:gd name="connsiteX3" fmla="*/ 350076 w 354932"/>
                <a:gd name="connsiteY3" fmla="*/ 196295 h 397140"/>
                <a:gd name="connsiteX4" fmla="*/ 297347 w 354932"/>
                <a:gd name="connsiteY4" fmla="*/ 376079 h 397140"/>
                <a:gd name="connsiteX5" fmla="*/ 176085 w 354932"/>
                <a:gd name="connsiteY5" fmla="*/ 390367 h 397140"/>
                <a:gd name="connsiteX6" fmla="*/ 25884 w 354932"/>
                <a:gd name="connsiteY6" fmla="*/ 347504 h 397140"/>
                <a:gd name="connsiteX7" fmla="*/ 2094 w 354932"/>
                <a:gd name="connsiteY7" fmla="*/ 196295 h 397140"/>
                <a:gd name="connsiteX0" fmla="*/ 2094 w 350146"/>
                <a:gd name="connsiteY0" fmla="*/ 194242 h 395087"/>
                <a:gd name="connsiteX1" fmla="*/ 49697 w 350146"/>
                <a:gd name="connsiteY1" fmla="*/ 95421 h 395087"/>
                <a:gd name="connsiteX2" fmla="*/ 176085 w 350146"/>
                <a:gd name="connsiteY2" fmla="*/ 170 h 395087"/>
                <a:gd name="connsiteX3" fmla="*/ 304490 w 350146"/>
                <a:gd name="connsiteY3" fmla="*/ 119234 h 395087"/>
                <a:gd name="connsiteX4" fmla="*/ 350076 w 350146"/>
                <a:gd name="connsiteY4" fmla="*/ 194242 h 395087"/>
                <a:gd name="connsiteX5" fmla="*/ 297347 w 350146"/>
                <a:gd name="connsiteY5" fmla="*/ 374026 h 395087"/>
                <a:gd name="connsiteX6" fmla="*/ 176085 w 350146"/>
                <a:gd name="connsiteY6" fmla="*/ 388314 h 395087"/>
                <a:gd name="connsiteX7" fmla="*/ 25884 w 350146"/>
                <a:gd name="connsiteY7" fmla="*/ 345451 h 395087"/>
                <a:gd name="connsiteX8" fmla="*/ 2094 w 350146"/>
                <a:gd name="connsiteY8" fmla="*/ 194242 h 395087"/>
                <a:gd name="connsiteX0" fmla="*/ 2094 w 340660"/>
                <a:gd name="connsiteY0" fmla="*/ 194242 h 395087"/>
                <a:gd name="connsiteX1" fmla="*/ 49697 w 340660"/>
                <a:gd name="connsiteY1" fmla="*/ 95421 h 395087"/>
                <a:gd name="connsiteX2" fmla="*/ 176085 w 340660"/>
                <a:gd name="connsiteY2" fmla="*/ 170 h 395087"/>
                <a:gd name="connsiteX3" fmla="*/ 304490 w 340660"/>
                <a:gd name="connsiteY3" fmla="*/ 119234 h 395087"/>
                <a:gd name="connsiteX4" fmla="*/ 340551 w 340660"/>
                <a:gd name="connsiteY4" fmla="*/ 251392 h 395087"/>
                <a:gd name="connsiteX5" fmla="*/ 297347 w 340660"/>
                <a:gd name="connsiteY5" fmla="*/ 374026 h 395087"/>
                <a:gd name="connsiteX6" fmla="*/ 176085 w 340660"/>
                <a:gd name="connsiteY6" fmla="*/ 388314 h 395087"/>
                <a:gd name="connsiteX7" fmla="*/ 25884 w 340660"/>
                <a:gd name="connsiteY7" fmla="*/ 345451 h 395087"/>
                <a:gd name="connsiteX8" fmla="*/ 2094 w 340660"/>
                <a:gd name="connsiteY8" fmla="*/ 194242 h 39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660" h="395087">
                  <a:moveTo>
                    <a:pt x="2094" y="194242"/>
                  </a:moveTo>
                  <a:cubicBezTo>
                    <a:pt x="6063" y="152570"/>
                    <a:pt x="20699" y="127766"/>
                    <a:pt x="49697" y="95421"/>
                  </a:cubicBezTo>
                  <a:cubicBezTo>
                    <a:pt x="78695" y="63076"/>
                    <a:pt x="133620" y="-3799"/>
                    <a:pt x="176085" y="170"/>
                  </a:cubicBezTo>
                  <a:cubicBezTo>
                    <a:pt x="218551" y="4139"/>
                    <a:pt x="275492" y="86889"/>
                    <a:pt x="304490" y="119234"/>
                  </a:cubicBezTo>
                  <a:cubicBezTo>
                    <a:pt x="333488" y="151579"/>
                    <a:pt x="338964" y="205355"/>
                    <a:pt x="340551" y="251392"/>
                  </a:cubicBezTo>
                  <a:cubicBezTo>
                    <a:pt x="342139" y="297429"/>
                    <a:pt x="326345" y="341681"/>
                    <a:pt x="297347" y="374026"/>
                  </a:cubicBezTo>
                  <a:cubicBezTo>
                    <a:pt x="268349" y="406371"/>
                    <a:pt x="221329" y="393076"/>
                    <a:pt x="176085" y="388314"/>
                  </a:cubicBezTo>
                  <a:cubicBezTo>
                    <a:pt x="130841" y="383552"/>
                    <a:pt x="54882" y="377796"/>
                    <a:pt x="25884" y="345451"/>
                  </a:cubicBezTo>
                  <a:cubicBezTo>
                    <a:pt x="-3114" y="313106"/>
                    <a:pt x="-1875" y="235914"/>
                    <a:pt x="2094" y="194242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4"/>
            <p:cNvSpPr/>
            <p:nvPr/>
          </p:nvSpPr>
          <p:spPr>
            <a:xfrm flipH="1">
              <a:off x="6106907" y="2482393"/>
              <a:ext cx="442467" cy="1865746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304312"/>
                <a:gd name="connsiteX1" fmla="*/ 231937 w 350019"/>
                <a:gd name="connsiteY1" fmla="*/ 50940 h 1304312"/>
                <a:gd name="connsiteX2" fmla="*/ 349809 w 350019"/>
                <a:gd name="connsiteY2" fmla="*/ 54767 h 1304312"/>
                <a:gd name="connsiteX3" fmla="*/ 260251 w 350019"/>
                <a:gd name="connsiteY3" fmla="*/ 766716 h 1304312"/>
                <a:gd name="connsiteX4" fmla="*/ 305772 w 350019"/>
                <a:gd name="connsiteY4" fmla="*/ 1194692 h 1304312"/>
                <a:gd name="connsiteX5" fmla="*/ 339810 w 350019"/>
                <a:gd name="connsiteY5" fmla="*/ 1220735 h 1304312"/>
                <a:gd name="connsiteX6" fmla="*/ 217482 w 350019"/>
                <a:gd name="connsiteY6" fmla="*/ 1245625 h 1304312"/>
                <a:gd name="connsiteX7" fmla="*/ 134564 w 350019"/>
                <a:gd name="connsiteY7" fmla="*/ 1269979 h 1304312"/>
                <a:gd name="connsiteX8" fmla="*/ 94 w 350019"/>
                <a:gd name="connsiteY8" fmla="*/ 802542 h 1304312"/>
                <a:gd name="connsiteX9" fmla="*/ 123590 w 350019"/>
                <a:gd name="connsiteY9" fmla="*/ 73817 h 1304312"/>
                <a:gd name="connsiteX0" fmla="*/ 123590 w 350019"/>
                <a:gd name="connsiteY0" fmla="*/ 73817 h 1321950"/>
                <a:gd name="connsiteX1" fmla="*/ 231937 w 350019"/>
                <a:gd name="connsiteY1" fmla="*/ 50940 h 1321950"/>
                <a:gd name="connsiteX2" fmla="*/ 349809 w 350019"/>
                <a:gd name="connsiteY2" fmla="*/ 54767 h 1321950"/>
                <a:gd name="connsiteX3" fmla="*/ 260251 w 350019"/>
                <a:gd name="connsiteY3" fmla="*/ 766716 h 1321950"/>
                <a:gd name="connsiteX4" fmla="*/ 305772 w 350019"/>
                <a:gd name="connsiteY4" fmla="*/ 1194692 h 1321950"/>
                <a:gd name="connsiteX5" fmla="*/ 339810 w 350019"/>
                <a:gd name="connsiteY5" fmla="*/ 1220735 h 1321950"/>
                <a:gd name="connsiteX6" fmla="*/ 217482 w 350019"/>
                <a:gd name="connsiteY6" fmla="*/ 1245625 h 1321950"/>
                <a:gd name="connsiteX7" fmla="*/ 149554 w 350019"/>
                <a:gd name="connsiteY7" fmla="*/ 1308470 h 1321950"/>
                <a:gd name="connsiteX8" fmla="*/ 134564 w 350019"/>
                <a:gd name="connsiteY8" fmla="*/ 1269979 h 1321950"/>
                <a:gd name="connsiteX9" fmla="*/ 94 w 350019"/>
                <a:gd name="connsiteY9" fmla="*/ 802542 h 1321950"/>
                <a:gd name="connsiteX10" fmla="*/ 123590 w 350019"/>
                <a:gd name="connsiteY10" fmla="*/ 73817 h 132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019" h="1321950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298477" y="1121272"/>
                    <a:pt x="305772" y="1194692"/>
                  </a:cubicBezTo>
                  <a:cubicBezTo>
                    <a:pt x="322485" y="1214122"/>
                    <a:pt x="333804" y="1207185"/>
                    <a:pt x="339810" y="1220735"/>
                  </a:cubicBezTo>
                  <a:cubicBezTo>
                    <a:pt x="315677" y="1225850"/>
                    <a:pt x="245725" y="1235168"/>
                    <a:pt x="217482" y="1245625"/>
                  </a:cubicBezTo>
                  <a:cubicBezTo>
                    <a:pt x="185773" y="1259123"/>
                    <a:pt x="163374" y="1304411"/>
                    <a:pt x="149554" y="1308470"/>
                  </a:cubicBezTo>
                  <a:cubicBezTo>
                    <a:pt x="135734" y="1312529"/>
                    <a:pt x="159474" y="1353175"/>
                    <a:pt x="134564" y="1269979"/>
                  </a:cubicBezTo>
                  <a:cubicBezTo>
                    <a:pt x="100216" y="1207943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5875307" y="4779755"/>
            <a:ext cx="748638" cy="1350048"/>
            <a:chOff x="4838487" y="2231851"/>
            <a:chExt cx="1659681" cy="2581376"/>
          </a:xfrm>
        </p:grpSpPr>
        <p:sp>
          <p:nvSpPr>
            <p:cNvPr id="13" name="角丸四角形 23"/>
            <p:cNvSpPr/>
            <p:nvPr/>
          </p:nvSpPr>
          <p:spPr>
            <a:xfrm>
              <a:off x="4838487" y="2231851"/>
              <a:ext cx="1659681" cy="2581376"/>
            </a:xfrm>
            <a:custGeom>
              <a:avLst/>
              <a:gdLst>
                <a:gd name="connsiteX0" fmla="*/ 0 w 1908517"/>
                <a:gd name="connsiteY0" fmla="*/ 318093 h 2889351"/>
                <a:gd name="connsiteX1" fmla="*/ 318093 w 1908517"/>
                <a:gd name="connsiteY1" fmla="*/ 0 h 2889351"/>
                <a:gd name="connsiteX2" fmla="*/ 1590424 w 1908517"/>
                <a:gd name="connsiteY2" fmla="*/ 0 h 2889351"/>
                <a:gd name="connsiteX3" fmla="*/ 1908517 w 1908517"/>
                <a:gd name="connsiteY3" fmla="*/ 318093 h 2889351"/>
                <a:gd name="connsiteX4" fmla="*/ 1908517 w 1908517"/>
                <a:gd name="connsiteY4" fmla="*/ 2571258 h 2889351"/>
                <a:gd name="connsiteX5" fmla="*/ 1590424 w 1908517"/>
                <a:gd name="connsiteY5" fmla="*/ 2889351 h 2889351"/>
                <a:gd name="connsiteX6" fmla="*/ 318093 w 1908517"/>
                <a:gd name="connsiteY6" fmla="*/ 2889351 h 2889351"/>
                <a:gd name="connsiteX7" fmla="*/ 0 w 1908517"/>
                <a:gd name="connsiteY7" fmla="*/ 2571258 h 2889351"/>
                <a:gd name="connsiteX8" fmla="*/ 0 w 1908517"/>
                <a:gd name="connsiteY8" fmla="*/ 318093 h 2889351"/>
                <a:gd name="connsiteX0" fmla="*/ 0 w 1908517"/>
                <a:gd name="connsiteY0" fmla="*/ 406993 h 2978251"/>
                <a:gd name="connsiteX1" fmla="*/ 591143 w 1908517"/>
                <a:gd name="connsiteY1" fmla="*/ 0 h 2978251"/>
                <a:gd name="connsiteX2" fmla="*/ 1590424 w 1908517"/>
                <a:gd name="connsiteY2" fmla="*/ 88900 h 2978251"/>
                <a:gd name="connsiteX3" fmla="*/ 1908517 w 1908517"/>
                <a:gd name="connsiteY3" fmla="*/ 40699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0 w 1908517"/>
                <a:gd name="connsiteY8" fmla="*/ 406993 h 29782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908517 w 1908517"/>
                <a:gd name="connsiteY3" fmla="*/ 43239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349124 w 1908517"/>
                <a:gd name="connsiteY2" fmla="*/ 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285624 w 1908517"/>
                <a:gd name="connsiteY2" fmla="*/ 635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645329"/>
                <a:gd name="connsiteY0" fmla="*/ 451443 h 2978251"/>
                <a:gd name="connsiteX1" fmla="*/ 591143 w 1645329"/>
                <a:gd name="connsiteY1" fmla="*/ 0 h 2978251"/>
                <a:gd name="connsiteX2" fmla="*/ 1285624 w 1645329"/>
                <a:gd name="connsiteY2" fmla="*/ 6350 h 2978251"/>
                <a:gd name="connsiteX3" fmla="*/ 1578317 w 1645329"/>
                <a:gd name="connsiteY3" fmla="*/ 514943 h 2978251"/>
                <a:gd name="connsiteX4" fmla="*/ 1464017 w 1645329"/>
                <a:gd name="connsiteY4" fmla="*/ 1536208 h 2978251"/>
                <a:gd name="connsiteX5" fmla="*/ 1590424 w 1645329"/>
                <a:gd name="connsiteY5" fmla="*/ 2978251 h 2978251"/>
                <a:gd name="connsiteX6" fmla="*/ 318093 w 1645329"/>
                <a:gd name="connsiteY6" fmla="*/ 2978251 h 2978251"/>
                <a:gd name="connsiteX7" fmla="*/ 0 w 1645329"/>
                <a:gd name="connsiteY7" fmla="*/ 2660158 h 2978251"/>
                <a:gd name="connsiteX8" fmla="*/ 330200 w 1645329"/>
                <a:gd name="connsiteY8" fmla="*/ 451443 h 2978251"/>
                <a:gd name="connsiteX0" fmla="*/ 330200 w 1580755"/>
                <a:gd name="connsiteY0" fmla="*/ 451443 h 2978251"/>
                <a:gd name="connsiteX1" fmla="*/ 591143 w 1580755"/>
                <a:gd name="connsiteY1" fmla="*/ 0 h 2978251"/>
                <a:gd name="connsiteX2" fmla="*/ 1285624 w 1580755"/>
                <a:gd name="connsiteY2" fmla="*/ 6350 h 2978251"/>
                <a:gd name="connsiteX3" fmla="*/ 1578317 w 1580755"/>
                <a:gd name="connsiteY3" fmla="*/ 514943 h 2978251"/>
                <a:gd name="connsiteX4" fmla="*/ 1464017 w 1580755"/>
                <a:gd name="connsiteY4" fmla="*/ 1536208 h 2978251"/>
                <a:gd name="connsiteX5" fmla="*/ 1164974 w 1580755"/>
                <a:gd name="connsiteY5" fmla="*/ 1797151 h 2978251"/>
                <a:gd name="connsiteX6" fmla="*/ 318093 w 1580755"/>
                <a:gd name="connsiteY6" fmla="*/ 2978251 h 2978251"/>
                <a:gd name="connsiteX7" fmla="*/ 0 w 1580755"/>
                <a:gd name="connsiteY7" fmla="*/ 2660158 h 2978251"/>
                <a:gd name="connsiteX8" fmla="*/ 330200 w 1580755"/>
                <a:gd name="connsiteY8" fmla="*/ 451443 h 2978251"/>
                <a:gd name="connsiteX0" fmla="*/ 330200 w 1580755"/>
                <a:gd name="connsiteY0" fmla="*/ 451443 h 2681089"/>
                <a:gd name="connsiteX1" fmla="*/ 591143 w 1580755"/>
                <a:gd name="connsiteY1" fmla="*/ 0 h 2681089"/>
                <a:gd name="connsiteX2" fmla="*/ 1285624 w 1580755"/>
                <a:gd name="connsiteY2" fmla="*/ 6350 h 2681089"/>
                <a:gd name="connsiteX3" fmla="*/ 1578317 w 1580755"/>
                <a:gd name="connsiteY3" fmla="*/ 514943 h 2681089"/>
                <a:gd name="connsiteX4" fmla="*/ 1464017 w 1580755"/>
                <a:gd name="connsiteY4" fmla="*/ 1536208 h 2681089"/>
                <a:gd name="connsiteX5" fmla="*/ 1164974 w 1580755"/>
                <a:gd name="connsiteY5" fmla="*/ 1797151 h 2681089"/>
                <a:gd name="connsiteX6" fmla="*/ 699093 w 1580755"/>
                <a:gd name="connsiteY6" fmla="*/ 1847951 h 2681089"/>
                <a:gd name="connsiteX7" fmla="*/ 0 w 1580755"/>
                <a:gd name="connsiteY7" fmla="*/ 2660158 h 2681089"/>
                <a:gd name="connsiteX8" fmla="*/ 330200 w 1580755"/>
                <a:gd name="connsiteY8" fmla="*/ 451443 h 2681089"/>
                <a:gd name="connsiteX0" fmla="*/ 2765 w 1253320"/>
                <a:gd name="connsiteY0" fmla="*/ 451443 h 1847951"/>
                <a:gd name="connsiteX1" fmla="*/ 263708 w 1253320"/>
                <a:gd name="connsiteY1" fmla="*/ 0 h 1847951"/>
                <a:gd name="connsiteX2" fmla="*/ 958189 w 1253320"/>
                <a:gd name="connsiteY2" fmla="*/ 6350 h 1847951"/>
                <a:gd name="connsiteX3" fmla="*/ 1250882 w 1253320"/>
                <a:gd name="connsiteY3" fmla="*/ 514943 h 1847951"/>
                <a:gd name="connsiteX4" fmla="*/ 1136582 w 1253320"/>
                <a:gd name="connsiteY4" fmla="*/ 1536208 h 1847951"/>
                <a:gd name="connsiteX5" fmla="*/ 837539 w 1253320"/>
                <a:gd name="connsiteY5" fmla="*/ 1797151 h 1847951"/>
                <a:gd name="connsiteX6" fmla="*/ 371658 w 1253320"/>
                <a:gd name="connsiteY6" fmla="*/ 1847951 h 1847951"/>
                <a:gd name="connsiteX7" fmla="*/ 85315 w 1253320"/>
                <a:gd name="connsiteY7" fmla="*/ 1282208 h 1847951"/>
                <a:gd name="connsiteX8" fmla="*/ 2765 w 1253320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48877"/>
                <a:gd name="connsiteY0" fmla="*/ 451443 h 1847951"/>
                <a:gd name="connsiteX1" fmla="*/ 260944 w 1248877"/>
                <a:gd name="connsiteY1" fmla="*/ 0 h 1847951"/>
                <a:gd name="connsiteX2" fmla="*/ 955425 w 1248877"/>
                <a:gd name="connsiteY2" fmla="*/ 6350 h 1847951"/>
                <a:gd name="connsiteX3" fmla="*/ 1248118 w 1248877"/>
                <a:gd name="connsiteY3" fmla="*/ 514943 h 1847951"/>
                <a:gd name="connsiteX4" fmla="*/ 1063968 w 1248877"/>
                <a:gd name="connsiteY4" fmla="*/ 1110758 h 1847951"/>
                <a:gd name="connsiteX5" fmla="*/ 834775 w 1248877"/>
                <a:gd name="connsiteY5" fmla="*/ 1797151 h 1847951"/>
                <a:gd name="connsiteX6" fmla="*/ 368894 w 1248877"/>
                <a:gd name="connsiteY6" fmla="*/ 1847951 h 1847951"/>
                <a:gd name="connsiteX7" fmla="*/ 260351 w 1248877"/>
                <a:gd name="connsiteY7" fmla="*/ 1053608 h 1847951"/>
                <a:gd name="connsiteX8" fmla="*/ 1 w 1248877"/>
                <a:gd name="connsiteY8" fmla="*/ 451443 h 1847951"/>
                <a:gd name="connsiteX0" fmla="*/ 1 w 1250204"/>
                <a:gd name="connsiteY0" fmla="*/ 451443 h 1847951"/>
                <a:gd name="connsiteX1" fmla="*/ 260944 w 1250204"/>
                <a:gd name="connsiteY1" fmla="*/ 0 h 1847951"/>
                <a:gd name="connsiteX2" fmla="*/ 955425 w 1250204"/>
                <a:gd name="connsiteY2" fmla="*/ 6350 h 1847951"/>
                <a:gd name="connsiteX3" fmla="*/ 1248118 w 1250204"/>
                <a:gd name="connsiteY3" fmla="*/ 514943 h 1847951"/>
                <a:gd name="connsiteX4" fmla="*/ 1063968 w 1250204"/>
                <a:gd name="connsiteY4" fmla="*/ 1110758 h 1847951"/>
                <a:gd name="connsiteX5" fmla="*/ 834775 w 1250204"/>
                <a:gd name="connsiteY5" fmla="*/ 1797151 h 1847951"/>
                <a:gd name="connsiteX6" fmla="*/ 368894 w 1250204"/>
                <a:gd name="connsiteY6" fmla="*/ 1847951 h 1847951"/>
                <a:gd name="connsiteX7" fmla="*/ 260351 w 1250204"/>
                <a:gd name="connsiteY7" fmla="*/ 1053608 h 1847951"/>
                <a:gd name="connsiteX8" fmla="*/ 1 w 1250204"/>
                <a:gd name="connsiteY8" fmla="*/ 451443 h 1847951"/>
                <a:gd name="connsiteX0" fmla="*/ 1 w 1249263"/>
                <a:gd name="connsiteY0" fmla="*/ 451443 h 1847951"/>
                <a:gd name="connsiteX1" fmla="*/ 260944 w 1249263"/>
                <a:gd name="connsiteY1" fmla="*/ 0 h 1847951"/>
                <a:gd name="connsiteX2" fmla="*/ 955425 w 1249263"/>
                <a:gd name="connsiteY2" fmla="*/ 6350 h 1847951"/>
                <a:gd name="connsiteX3" fmla="*/ 1248118 w 1249263"/>
                <a:gd name="connsiteY3" fmla="*/ 514943 h 1847951"/>
                <a:gd name="connsiteX4" fmla="*/ 1063968 w 1249263"/>
                <a:gd name="connsiteY4" fmla="*/ 1110758 h 1847951"/>
                <a:gd name="connsiteX5" fmla="*/ 834775 w 1249263"/>
                <a:gd name="connsiteY5" fmla="*/ 1797151 h 1847951"/>
                <a:gd name="connsiteX6" fmla="*/ 368894 w 1249263"/>
                <a:gd name="connsiteY6" fmla="*/ 1847951 h 1847951"/>
                <a:gd name="connsiteX7" fmla="*/ 260351 w 1249263"/>
                <a:gd name="connsiteY7" fmla="*/ 1053608 h 1847951"/>
                <a:gd name="connsiteX8" fmla="*/ 1 w 1249263"/>
                <a:gd name="connsiteY8" fmla="*/ 451443 h 1847951"/>
                <a:gd name="connsiteX0" fmla="*/ 1 w 1253521"/>
                <a:gd name="connsiteY0" fmla="*/ 451443 h 1847951"/>
                <a:gd name="connsiteX1" fmla="*/ 260944 w 1253521"/>
                <a:gd name="connsiteY1" fmla="*/ 0 h 1847951"/>
                <a:gd name="connsiteX2" fmla="*/ 955425 w 1253521"/>
                <a:gd name="connsiteY2" fmla="*/ 6350 h 1847951"/>
                <a:gd name="connsiteX3" fmla="*/ 1248118 w 1253521"/>
                <a:gd name="connsiteY3" fmla="*/ 514943 h 1847951"/>
                <a:gd name="connsiteX4" fmla="*/ 1152868 w 1253521"/>
                <a:gd name="connsiteY4" fmla="*/ 1059958 h 1847951"/>
                <a:gd name="connsiteX5" fmla="*/ 834775 w 1253521"/>
                <a:gd name="connsiteY5" fmla="*/ 1797151 h 1847951"/>
                <a:gd name="connsiteX6" fmla="*/ 368894 w 1253521"/>
                <a:gd name="connsiteY6" fmla="*/ 1847951 h 1847951"/>
                <a:gd name="connsiteX7" fmla="*/ 260351 w 1253521"/>
                <a:gd name="connsiteY7" fmla="*/ 1053608 h 1847951"/>
                <a:gd name="connsiteX8" fmla="*/ 1 w 1253521"/>
                <a:gd name="connsiteY8" fmla="*/ 451443 h 1847951"/>
                <a:gd name="connsiteX0" fmla="*/ 1 w 1248128"/>
                <a:gd name="connsiteY0" fmla="*/ 451443 h 1847951"/>
                <a:gd name="connsiteX1" fmla="*/ 260944 w 1248128"/>
                <a:gd name="connsiteY1" fmla="*/ 0 h 1847951"/>
                <a:gd name="connsiteX2" fmla="*/ 955425 w 1248128"/>
                <a:gd name="connsiteY2" fmla="*/ 6350 h 1847951"/>
                <a:gd name="connsiteX3" fmla="*/ 1248118 w 1248128"/>
                <a:gd name="connsiteY3" fmla="*/ 514943 h 1847951"/>
                <a:gd name="connsiteX4" fmla="*/ 1152868 w 1248128"/>
                <a:gd name="connsiteY4" fmla="*/ 1059958 h 1847951"/>
                <a:gd name="connsiteX5" fmla="*/ 834775 w 1248128"/>
                <a:gd name="connsiteY5" fmla="*/ 1797151 h 1847951"/>
                <a:gd name="connsiteX6" fmla="*/ 368894 w 1248128"/>
                <a:gd name="connsiteY6" fmla="*/ 1847951 h 1847951"/>
                <a:gd name="connsiteX7" fmla="*/ 260351 w 1248128"/>
                <a:gd name="connsiteY7" fmla="*/ 1053608 h 1847951"/>
                <a:gd name="connsiteX8" fmla="*/ 1 w 1248128"/>
                <a:gd name="connsiteY8" fmla="*/ 451443 h 1847951"/>
                <a:gd name="connsiteX0" fmla="*/ 28609 w 1276736"/>
                <a:gd name="connsiteY0" fmla="*/ 451443 h 1847951"/>
                <a:gd name="connsiteX1" fmla="*/ 289552 w 1276736"/>
                <a:gd name="connsiteY1" fmla="*/ 0 h 1847951"/>
                <a:gd name="connsiteX2" fmla="*/ 984033 w 1276736"/>
                <a:gd name="connsiteY2" fmla="*/ 6350 h 1847951"/>
                <a:gd name="connsiteX3" fmla="*/ 1276726 w 1276736"/>
                <a:gd name="connsiteY3" fmla="*/ 514943 h 1847951"/>
                <a:gd name="connsiteX4" fmla="*/ 1181476 w 1276736"/>
                <a:gd name="connsiteY4" fmla="*/ 1059958 h 1847951"/>
                <a:gd name="connsiteX5" fmla="*/ 863383 w 1276736"/>
                <a:gd name="connsiteY5" fmla="*/ 1797151 h 1847951"/>
                <a:gd name="connsiteX6" fmla="*/ 397502 w 1276736"/>
                <a:gd name="connsiteY6" fmla="*/ 1847951 h 1847951"/>
                <a:gd name="connsiteX7" fmla="*/ 142909 w 1276736"/>
                <a:gd name="connsiteY7" fmla="*/ 996458 h 1847951"/>
                <a:gd name="connsiteX8" fmla="*/ 28609 w 1276736"/>
                <a:gd name="connsiteY8" fmla="*/ 451443 h 1847951"/>
                <a:gd name="connsiteX0" fmla="*/ 2723 w 1250850"/>
                <a:gd name="connsiteY0" fmla="*/ 451443 h 1847951"/>
                <a:gd name="connsiteX1" fmla="*/ 263666 w 1250850"/>
                <a:gd name="connsiteY1" fmla="*/ 0 h 1847951"/>
                <a:gd name="connsiteX2" fmla="*/ 958147 w 1250850"/>
                <a:gd name="connsiteY2" fmla="*/ 6350 h 1847951"/>
                <a:gd name="connsiteX3" fmla="*/ 1250840 w 1250850"/>
                <a:gd name="connsiteY3" fmla="*/ 514943 h 1847951"/>
                <a:gd name="connsiteX4" fmla="*/ 1155590 w 1250850"/>
                <a:gd name="connsiteY4" fmla="*/ 1059958 h 1847951"/>
                <a:gd name="connsiteX5" fmla="*/ 837497 w 1250850"/>
                <a:gd name="connsiteY5" fmla="*/ 1797151 h 1847951"/>
                <a:gd name="connsiteX6" fmla="*/ 371616 w 1250850"/>
                <a:gd name="connsiteY6" fmla="*/ 1847951 h 1847951"/>
                <a:gd name="connsiteX7" fmla="*/ 117023 w 1250850"/>
                <a:gd name="connsiteY7" fmla="*/ 996458 h 1847951"/>
                <a:gd name="connsiteX8" fmla="*/ 2723 w 1250850"/>
                <a:gd name="connsiteY8" fmla="*/ 451443 h 1847951"/>
                <a:gd name="connsiteX0" fmla="*/ 2828 w 1250955"/>
                <a:gd name="connsiteY0" fmla="*/ 451443 h 1847951"/>
                <a:gd name="connsiteX1" fmla="*/ 263771 w 1250955"/>
                <a:gd name="connsiteY1" fmla="*/ 0 h 1847951"/>
                <a:gd name="connsiteX2" fmla="*/ 958252 w 1250955"/>
                <a:gd name="connsiteY2" fmla="*/ 6350 h 1847951"/>
                <a:gd name="connsiteX3" fmla="*/ 1250945 w 1250955"/>
                <a:gd name="connsiteY3" fmla="*/ 514943 h 1847951"/>
                <a:gd name="connsiteX4" fmla="*/ 1155695 w 1250955"/>
                <a:gd name="connsiteY4" fmla="*/ 1059958 h 1847951"/>
                <a:gd name="connsiteX5" fmla="*/ 837602 w 1250955"/>
                <a:gd name="connsiteY5" fmla="*/ 1797151 h 1847951"/>
                <a:gd name="connsiteX6" fmla="*/ 371721 w 1250955"/>
                <a:gd name="connsiteY6" fmla="*/ 1847951 h 1847951"/>
                <a:gd name="connsiteX7" fmla="*/ 117128 w 1250955"/>
                <a:gd name="connsiteY7" fmla="*/ 996458 h 1847951"/>
                <a:gd name="connsiteX8" fmla="*/ 2828 w 1250955"/>
                <a:gd name="connsiteY8" fmla="*/ 451443 h 1847951"/>
                <a:gd name="connsiteX0" fmla="*/ 2839 w 1250966"/>
                <a:gd name="connsiteY0" fmla="*/ 451443 h 1847951"/>
                <a:gd name="connsiteX1" fmla="*/ 263782 w 1250966"/>
                <a:gd name="connsiteY1" fmla="*/ 0 h 1847951"/>
                <a:gd name="connsiteX2" fmla="*/ 958263 w 1250966"/>
                <a:gd name="connsiteY2" fmla="*/ 6350 h 1847951"/>
                <a:gd name="connsiteX3" fmla="*/ 1250956 w 1250966"/>
                <a:gd name="connsiteY3" fmla="*/ 514943 h 1847951"/>
                <a:gd name="connsiteX4" fmla="*/ 1155706 w 1250966"/>
                <a:gd name="connsiteY4" fmla="*/ 1059958 h 1847951"/>
                <a:gd name="connsiteX5" fmla="*/ 837613 w 1250966"/>
                <a:gd name="connsiteY5" fmla="*/ 1797151 h 1847951"/>
                <a:gd name="connsiteX6" fmla="*/ 371732 w 1250966"/>
                <a:gd name="connsiteY6" fmla="*/ 1847951 h 1847951"/>
                <a:gd name="connsiteX7" fmla="*/ 117139 w 1250966"/>
                <a:gd name="connsiteY7" fmla="*/ 996458 h 1847951"/>
                <a:gd name="connsiteX8" fmla="*/ 2839 w 1250966"/>
                <a:gd name="connsiteY8" fmla="*/ 451443 h 1847951"/>
                <a:gd name="connsiteX0" fmla="*/ 2839 w 1256892"/>
                <a:gd name="connsiteY0" fmla="*/ 451443 h 1847951"/>
                <a:gd name="connsiteX1" fmla="*/ 263782 w 1256892"/>
                <a:gd name="connsiteY1" fmla="*/ 0 h 1847951"/>
                <a:gd name="connsiteX2" fmla="*/ 958263 w 1256892"/>
                <a:gd name="connsiteY2" fmla="*/ 6350 h 1847951"/>
                <a:gd name="connsiteX3" fmla="*/ 1250956 w 1256892"/>
                <a:gd name="connsiteY3" fmla="*/ 514943 h 1847951"/>
                <a:gd name="connsiteX4" fmla="*/ 1162056 w 1256892"/>
                <a:gd name="connsiteY4" fmla="*/ 1002808 h 1847951"/>
                <a:gd name="connsiteX5" fmla="*/ 837613 w 1256892"/>
                <a:gd name="connsiteY5" fmla="*/ 1797151 h 1847951"/>
                <a:gd name="connsiteX6" fmla="*/ 371732 w 1256892"/>
                <a:gd name="connsiteY6" fmla="*/ 1847951 h 1847951"/>
                <a:gd name="connsiteX7" fmla="*/ 117139 w 1256892"/>
                <a:gd name="connsiteY7" fmla="*/ 996458 h 1847951"/>
                <a:gd name="connsiteX8" fmla="*/ 2839 w 1256892"/>
                <a:gd name="connsiteY8" fmla="*/ 451443 h 1847951"/>
                <a:gd name="connsiteX0" fmla="*/ 2839 w 1258061"/>
                <a:gd name="connsiteY0" fmla="*/ 451443 h 1847951"/>
                <a:gd name="connsiteX1" fmla="*/ 263782 w 1258061"/>
                <a:gd name="connsiteY1" fmla="*/ 0 h 1847951"/>
                <a:gd name="connsiteX2" fmla="*/ 958263 w 1258061"/>
                <a:gd name="connsiteY2" fmla="*/ 6350 h 1847951"/>
                <a:gd name="connsiteX3" fmla="*/ 1250956 w 1258061"/>
                <a:gd name="connsiteY3" fmla="*/ 514943 h 1847951"/>
                <a:gd name="connsiteX4" fmla="*/ 1162056 w 1258061"/>
                <a:gd name="connsiteY4" fmla="*/ 1002808 h 1847951"/>
                <a:gd name="connsiteX5" fmla="*/ 837613 w 1258061"/>
                <a:gd name="connsiteY5" fmla="*/ 1797151 h 1847951"/>
                <a:gd name="connsiteX6" fmla="*/ 371732 w 1258061"/>
                <a:gd name="connsiteY6" fmla="*/ 1847951 h 1847951"/>
                <a:gd name="connsiteX7" fmla="*/ 117139 w 1258061"/>
                <a:gd name="connsiteY7" fmla="*/ 996458 h 1847951"/>
                <a:gd name="connsiteX8" fmla="*/ 2839 w 1258061"/>
                <a:gd name="connsiteY8" fmla="*/ 451443 h 1847951"/>
                <a:gd name="connsiteX0" fmla="*/ 2839 w 1262543"/>
                <a:gd name="connsiteY0" fmla="*/ 451443 h 1847951"/>
                <a:gd name="connsiteX1" fmla="*/ 263782 w 1262543"/>
                <a:gd name="connsiteY1" fmla="*/ 0 h 1847951"/>
                <a:gd name="connsiteX2" fmla="*/ 958263 w 1262543"/>
                <a:gd name="connsiteY2" fmla="*/ 6350 h 1847951"/>
                <a:gd name="connsiteX3" fmla="*/ 1250956 w 1262543"/>
                <a:gd name="connsiteY3" fmla="*/ 514943 h 1847951"/>
                <a:gd name="connsiteX4" fmla="*/ 1193806 w 1262543"/>
                <a:gd name="connsiteY4" fmla="*/ 1002808 h 1847951"/>
                <a:gd name="connsiteX5" fmla="*/ 837613 w 1262543"/>
                <a:gd name="connsiteY5" fmla="*/ 1797151 h 1847951"/>
                <a:gd name="connsiteX6" fmla="*/ 371732 w 1262543"/>
                <a:gd name="connsiteY6" fmla="*/ 1847951 h 1847951"/>
                <a:gd name="connsiteX7" fmla="*/ 117139 w 1262543"/>
                <a:gd name="connsiteY7" fmla="*/ 996458 h 1847951"/>
                <a:gd name="connsiteX8" fmla="*/ 2839 w 1262543"/>
                <a:gd name="connsiteY8" fmla="*/ 451443 h 1847951"/>
                <a:gd name="connsiteX0" fmla="*/ 7417 w 1267121"/>
                <a:gd name="connsiteY0" fmla="*/ 451443 h 1847951"/>
                <a:gd name="connsiteX1" fmla="*/ 268360 w 1267121"/>
                <a:gd name="connsiteY1" fmla="*/ 0 h 1847951"/>
                <a:gd name="connsiteX2" fmla="*/ 962841 w 1267121"/>
                <a:gd name="connsiteY2" fmla="*/ 6350 h 1847951"/>
                <a:gd name="connsiteX3" fmla="*/ 1255534 w 1267121"/>
                <a:gd name="connsiteY3" fmla="*/ 514943 h 1847951"/>
                <a:gd name="connsiteX4" fmla="*/ 1198384 w 1267121"/>
                <a:gd name="connsiteY4" fmla="*/ 1002808 h 1847951"/>
                <a:gd name="connsiteX5" fmla="*/ 842191 w 1267121"/>
                <a:gd name="connsiteY5" fmla="*/ 1797151 h 1847951"/>
                <a:gd name="connsiteX6" fmla="*/ 376310 w 1267121"/>
                <a:gd name="connsiteY6" fmla="*/ 1847951 h 1847951"/>
                <a:gd name="connsiteX7" fmla="*/ 64567 w 1267121"/>
                <a:gd name="connsiteY7" fmla="*/ 1009158 h 1847951"/>
                <a:gd name="connsiteX8" fmla="*/ 7417 w 1267121"/>
                <a:gd name="connsiteY8" fmla="*/ 451443 h 1847951"/>
                <a:gd name="connsiteX0" fmla="*/ 65043 w 1324747"/>
                <a:gd name="connsiteY0" fmla="*/ 451443 h 2565501"/>
                <a:gd name="connsiteX1" fmla="*/ 325986 w 1324747"/>
                <a:gd name="connsiteY1" fmla="*/ 0 h 2565501"/>
                <a:gd name="connsiteX2" fmla="*/ 1020467 w 1324747"/>
                <a:gd name="connsiteY2" fmla="*/ 6350 h 2565501"/>
                <a:gd name="connsiteX3" fmla="*/ 1313160 w 1324747"/>
                <a:gd name="connsiteY3" fmla="*/ 514943 h 2565501"/>
                <a:gd name="connsiteX4" fmla="*/ 1256010 w 1324747"/>
                <a:gd name="connsiteY4" fmla="*/ 1002808 h 2565501"/>
                <a:gd name="connsiteX5" fmla="*/ 899817 w 1324747"/>
                <a:gd name="connsiteY5" fmla="*/ 1797151 h 2565501"/>
                <a:gd name="connsiteX6" fmla="*/ 27536 w 1324747"/>
                <a:gd name="connsiteY6" fmla="*/ 2565501 h 2565501"/>
                <a:gd name="connsiteX7" fmla="*/ 122193 w 1324747"/>
                <a:gd name="connsiteY7" fmla="*/ 1009158 h 2565501"/>
                <a:gd name="connsiteX8" fmla="*/ 65043 w 1324747"/>
                <a:gd name="connsiteY8" fmla="*/ 451443 h 2565501"/>
                <a:gd name="connsiteX0" fmla="*/ 65043 w 1346757"/>
                <a:gd name="connsiteY0" fmla="*/ 451443 h 2565501"/>
                <a:gd name="connsiteX1" fmla="*/ 325986 w 1346757"/>
                <a:gd name="connsiteY1" fmla="*/ 0 h 2565501"/>
                <a:gd name="connsiteX2" fmla="*/ 1020467 w 1346757"/>
                <a:gd name="connsiteY2" fmla="*/ 6350 h 2565501"/>
                <a:gd name="connsiteX3" fmla="*/ 1313160 w 1346757"/>
                <a:gd name="connsiteY3" fmla="*/ 514943 h 2565501"/>
                <a:gd name="connsiteX4" fmla="*/ 1256010 w 1346757"/>
                <a:gd name="connsiteY4" fmla="*/ 1002808 h 2565501"/>
                <a:gd name="connsiteX5" fmla="*/ 1274467 w 1346757"/>
                <a:gd name="connsiteY5" fmla="*/ 2559151 h 2565501"/>
                <a:gd name="connsiteX6" fmla="*/ 27536 w 1346757"/>
                <a:gd name="connsiteY6" fmla="*/ 2565501 h 2565501"/>
                <a:gd name="connsiteX7" fmla="*/ 122193 w 1346757"/>
                <a:gd name="connsiteY7" fmla="*/ 1009158 h 2565501"/>
                <a:gd name="connsiteX8" fmla="*/ 65043 w 1346757"/>
                <a:gd name="connsiteY8" fmla="*/ 451443 h 2565501"/>
                <a:gd name="connsiteX0" fmla="*/ 123183 w 1347747"/>
                <a:gd name="connsiteY0" fmla="*/ 413343 h 2565501"/>
                <a:gd name="connsiteX1" fmla="*/ 326976 w 1347747"/>
                <a:gd name="connsiteY1" fmla="*/ 0 h 2565501"/>
                <a:gd name="connsiteX2" fmla="*/ 1021457 w 1347747"/>
                <a:gd name="connsiteY2" fmla="*/ 6350 h 2565501"/>
                <a:gd name="connsiteX3" fmla="*/ 1314150 w 1347747"/>
                <a:gd name="connsiteY3" fmla="*/ 514943 h 2565501"/>
                <a:gd name="connsiteX4" fmla="*/ 1257000 w 1347747"/>
                <a:gd name="connsiteY4" fmla="*/ 1002808 h 2565501"/>
                <a:gd name="connsiteX5" fmla="*/ 1275457 w 1347747"/>
                <a:gd name="connsiteY5" fmla="*/ 2559151 h 2565501"/>
                <a:gd name="connsiteX6" fmla="*/ 28526 w 1347747"/>
                <a:gd name="connsiteY6" fmla="*/ 2565501 h 2565501"/>
                <a:gd name="connsiteX7" fmla="*/ 123183 w 1347747"/>
                <a:gd name="connsiteY7" fmla="*/ 1009158 h 2565501"/>
                <a:gd name="connsiteX8" fmla="*/ 123183 w 1347747"/>
                <a:gd name="connsiteY8" fmla="*/ 413343 h 2565501"/>
                <a:gd name="connsiteX0" fmla="*/ 123183 w 1349642"/>
                <a:gd name="connsiteY0" fmla="*/ 413343 h 2565501"/>
                <a:gd name="connsiteX1" fmla="*/ 326976 w 1349642"/>
                <a:gd name="connsiteY1" fmla="*/ 0 h 2565501"/>
                <a:gd name="connsiteX2" fmla="*/ 1021457 w 1349642"/>
                <a:gd name="connsiteY2" fmla="*/ 6350 h 2565501"/>
                <a:gd name="connsiteX3" fmla="*/ 1257000 w 1349642"/>
                <a:gd name="connsiteY3" fmla="*/ 419693 h 2565501"/>
                <a:gd name="connsiteX4" fmla="*/ 1257000 w 1349642"/>
                <a:gd name="connsiteY4" fmla="*/ 1002808 h 2565501"/>
                <a:gd name="connsiteX5" fmla="*/ 1275457 w 1349642"/>
                <a:gd name="connsiteY5" fmla="*/ 2559151 h 2565501"/>
                <a:gd name="connsiteX6" fmla="*/ 28526 w 1349642"/>
                <a:gd name="connsiteY6" fmla="*/ 2565501 h 2565501"/>
                <a:gd name="connsiteX7" fmla="*/ 123183 w 1349642"/>
                <a:gd name="connsiteY7" fmla="*/ 1009158 h 2565501"/>
                <a:gd name="connsiteX8" fmla="*/ 123183 w 1349642"/>
                <a:gd name="connsiteY8" fmla="*/ 413343 h 2565501"/>
                <a:gd name="connsiteX0" fmla="*/ 116820 w 1343279"/>
                <a:gd name="connsiteY0" fmla="*/ 413343 h 2565501"/>
                <a:gd name="connsiteX1" fmla="*/ 320613 w 1343279"/>
                <a:gd name="connsiteY1" fmla="*/ 0 h 2565501"/>
                <a:gd name="connsiteX2" fmla="*/ 1015094 w 1343279"/>
                <a:gd name="connsiteY2" fmla="*/ 6350 h 2565501"/>
                <a:gd name="connsiteX3" fmla="*/ 1250637 w 1343279"/>
                <a:gd name="connsiteY3" fmla="*/ 419693 h 2565501"/>
                <a:gd name="connsiteX4" fmla="*/ 1250637 w 1343279"/>
                <a:gd name="connsiteY4" fmla="*/ 1002808 h 2565501"/>
                <a:gd name="connsiteX5" fmla="*/ 1269094 w 1343279"/>
                <a:gd name="connsiteY5" fmla="*/ 2559151 h 2565501"/>
                <a:gd name="connsiteX6" fmla="*/ 22163 w 1343279"/>
                <a:gd name="connsiteY6" fmla="*/ 2565501 h 2565501"/>
                <a:gd name="connsiteX7" fmla="*/ 186670 w 1343279"/>
                <a:gd name="connsiteY7" fmla="*/ 1440958 h 2565501"/>
                <a:gd name="connsiteX8" fmla="*/ 116820 w 1343279"/>
                <a:gd name="connsiteY8" fmla="*/ 413343 h 2565501"/>
                <a:gd name="connsiteX0" fmla="*/ 116820 w 1321976"/>
                <a:gd name="connsiteY0" fmla="*/ 413343 h 2565501"/>
                <a:gd name="connsiteX1" fmla="*/ 320613 w 1321976"/>
                <a:gd name="connsiteY1" fmla="*/ 0 h 2565501"/>
                <a:gd name="connsiteX2" fmla="*/ 1015094 w 1321976"/>
                <a:gd name="connsiteY2" fmla="*/ 6350 h 2565501"/>
                <a:gd name="connsiteX3" fmla="*/ 1250637 w 1321976"/>
                <a:gd name="connsiteY3" fmla="*/ 419693 h 2565501"/>
                <a:gd name="connsiteX4" fmla="*/ 1123637 w 1321976"/>
                <a:gd name="connsiteY4" fmla="*/ 1371108 h 2565501"/>
                <a:gd name="connsiteX5" fmla="*/ 1269094 w 1321976"/>
                <a:gd name="connsiteY5" fmla="*/ 2559151 h 2565501"/>
                <a:gd name="connsiteX6" fmla="*/ 22163 w 1321976"/>
                <a:gd name="connsiteY6" fmla="*/ 2565501 h 2565501"/>
                <a:gd name="connsiteX7" fmla="*/ 186670 w 1321976"/>
                <a:gd name="connsiteY7" fmla="*/ 1440958 h 2565501"/>
                <a:gd name="connsiteX8" fmla="*/ 116820 w 1321976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16820 w 1318784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81036 w 1318784"/>
                <a:gd name="connsiteY8" fmla="*/ 1235025 h 2565501"/>
                <a:gd name="connsiteX9" fmla="*/ 116820 w 1318784"/>
                <a:gd name="connsiteY9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39886 w 1318784"/>
                <a:gd name="connsiteY4" fmla="*/ 1222325 h 2565501"/>
                <a:gd name="connsiteX5" fmla="*/ 1123637 w 1318784"/>
                <a:gd name="connsiteY5" fmla="*/ 1371108 h 2565501"/>
                <a:gd name="connsiteX6" fmla="*/ 1269094 w 1318784"/>
                <a:gd name="connsiteY6" fmla="*/ 2559151 h 2565501"/>
                <a:gd name="connsiteX7" fmla="*/ 22163 w 1318784"/>
                <a:gd name="connsiteY7" fmla="*/ 2565501 h 2565501"/>
                <a:gd name="connsiteX8" fmla="*/ 186670 w 1318784"/>
                <a:gd name="connsiteY8" fmla="*/ 1440958 h 2565501"/>
                <a:gd name="connsiteX9" fmla="*/ 181036 w 1318784"/>
                <a:gd name="connsiteY9" fmla="*/ 1235025 h 2565501"/>
                <a:gd name="connsiteX10" fmla="*/ 116820 w 1318784"/>
                <a:gd name="connsiteY10" fmla="*/ 413343 h 2565501"/>
                <a:gd name="connsiteX0" fmla="*/ 116820 w 1330994"/>
                <a:gd name="connsiteY0" fmla="*/ 413343 h 2565501"/>
                <a:gd name="connsiteX1" fmla="*/ 320613 w 1330994"/>
                <a:gd name="connsiteY1" fmla="*/ 0 h 2565501"/>
                <a:gd name="connsiteX2" fmla="*/ 1015094 w 1330994"/>
                <a:gd name="connsiteY2" fmla="*/ 6350 h 2565501"/>
                <a:gd name="connsiteX3" fmla="*/ 1250637 w 1330994"/>
                <a:gd name="connsiteY3" fmla="*/ 419693 h 2565501"/>
                <a:gd name="connsiteX4" fmla="*/ 1139886 w 1330994"/>
                <a:gd name="connsiteY4" fmla="*/ 1222325 h 2565501"/>
                <a:gd name="connsiteX5" fmla="*/ 1123637 w 1330994"/>
                <a:gd name="connsiteY5" fmla="*/ 1371108 h 2565501"/>
                <a:gd name="connsiteX6" fmla="*/ 1139886 w 1330994"/>
                <a:gd name="connsiteY6" fmla="*/ 1520775 h 2565501"/>
                <a:gd name="connsiteX7" fmla="*/ 1269094 w 1330994"/>
                <a:gd name="connsiteY7" fmla="*/ 2559151 h 2565501"/>
                <a:gd name="connsiteX8" fmla="*/ 22163 w 1330994"/>
                <a:gd name="connsiteY8" fmla="*/ 2565501 h 2565501"/>
                <a:gd name="connsiteX9" fmla="*/ 186670 w 1330994"/>
                <a:gd name="connsiteY9" fmla="*/ 1440958 h 2565501"/>
                <a:gd name="connsiteX10" fmla="*/ 181036 w 1330994"/>
                <a:gd name="connsiteY10" fmla="*/ 1235025 h 2565501"/>
                <a:gd name="connsiteX11" fmla="*/ 116820 w 1330994"/>
                <a:gd name="connsiteY11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223270 w 1367594"/>
                <a:gd name="connsiteY10" fmla="*/ 14409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538 w 1374777"/>
                <a:gd name="connsiteY0" fmla="*/ 413343 h 2565501"/>
                <a:gd name="connsiteX1" fmla="*/ 357331 w 1374777"/>
                <a:gd name="connsiteY1" fmla="*/ 0 h 2565501"/>
                <a:gd name="connsiteX2" fmla="*/ 1051812 w 1374777"/>
                <a:gd name="connsiteY2" fmla="*/ 6350 h 2565501"/>
                <a:gd name="connsiteX3" fmla="*/ 1287355 w 1374777"/>
                <a:gd name="connsiteY3" fmla="*/ 419693 h 2565501"/>
                <a:gd name="connsiteX4" fmla="*/ 1176604 w 1374777"/>
                <a:gd name="connsiteY4" fmla="*/ 1222325 h 2565501"/>
                <a:gd name="connsiteX5" fmla="*/ 1100823 w 1374777"/>
                <a:gd name="connsiteY5" fmla="*/ 1385395 h 2565501"/>
                <a:gd name="connsiteX6" fmla="*/ 1176604 w 1374777"/>
                <a:gd name="connsiteY6" fmla="*/ 1520775 h 2565501"/>
                <a:gd name="connsiteX7" fmla="*/ 1305812 w 1374777"/>
                <a:gd name="connsiteY7" fmla="*/ 2559151 h 2565501"/>
                <a:gd name="connsiteX8" fmla="*/ 58881 w 1374777"/>
                <a:gd name="connsiteY8" fmla="*/ 2565501 h 2565501"/>
                <a:gd name="connsiteX9" fmla="*/ 205054 w 1374777"/>
                <a:gd name="connsiteY9" fmla="*/ 1565225 h 2565501"/>
                <a:gd name="connsiteX10" fmla="*/ 305938 w 1374777"/>
                <a:gd name="connsiteY10" fmla="*/ 1415558 h 2565501"/>
                <a:gd name="connsiteX11" fmla="*/ 217754 w 1374777"/>
                <a:gd name="connsiteY11" fmla="*/ 1235025 h 2565501"/>
                <a:gd name="connsiteX12" fmla="*/ 153538 w 1374777"/>
                <a:gd name="connsiteY12" fmla="*/ 413343 h 2565501"/>
                <a:gd name="connsiteX0" fmla="*/ 162027 w 1383266"/>
                <a:gd name="connsiteY0" fmla="*/ 413343 h 2565501"/>
                <a:gd name="connsiteX1" fmla="*/ 365820 w 1383266"/>
                <a:gd name="connsiteY1" fmla="*/ 0 h 2565501"/>
                <a:gd name="connsiteX2" fmla="*/ 1060301 w 1383266"/>
                <a:gd name="connsiteY2" fmla="*/ 6350 h 2565501"/>
                <a:gd name="connsiteX3" fmla="*/ 1295844 w 1383266"/>
                <a:gd name="connsiteY3" fmla="*/ 419693 h 2565501"/>
                <a:gd name="connsiteX4" fmla="*/ 1185093 w 1383266"/>
                <a:gd name="connsiteY4" fmla="*/ 1222325 h 2565501"/>
                <a:gd name="connsiteX5" fmla="*/ 1109312 w 1383266"/>
                <a:gd name="connsiteY5" fmla="*/ 1385395 h 2565501"/>
                <a:gd name="connsiteX6" fmla="*/ 1185093 w 1383266"/>
                <a:gd name="connsiteY6" fmla="*/ 1520775 h 2565501"/>
                <a:gd name="connsiteX7" fmla="*/ 1314301 w 1383266"/>
                <a:gd name="connsiteY7" fmla="*/ 2559151 h 2565501"/>
                <a:gd name="connsiteX8" fmla="*/ 67370 w 1383266"/>
                <a:gd name="connsiteY8" fmla="*/ 2565501 h 2565501"/>
                <a:gd name="connsiteX9" fmla="*/ 213543 w 1383266"/>
                <a:gd name="connsiteY9" fmla="*/ 1565225 h 2565501"/>
                <a:gd name="connsiteX10" fmla="*/ 314427 w 1383266"/>
                <a:gd name="connsiteY10" fmla="*/ 1415558 h 2565501"/>
                <a:gd name="connsiteX11" fmla="*/ 226243 w 1383266"/>
                <a:gd name="connsiteY11" fmla="*/ 1235025 h 2565501"/>
                <a:gd name="connsiteX12" fmla="*/ 162027 w 1383266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0656"/>
                <a:gd name="connsiteY0" fmla="*/ 413343 h 2565501"/>
                <a:gd name="connsiteX1" fmla="*/ 358841 w 1370656"/>
                <a:gd name="connsiteY1" fmla="*/ 0 h 2565501"/>
                <a:gd name="connsiteX2" fmla="*/ 1053322 w 1370656"/>
                <a:gd name="connsiteY2" fmla="*/ 6350 h 2565501"/>
                <a:gd name="connsiteX3" fmla="*/ 1288865 w 1370656"/>
                <a:gd name="connsiteY3" fmla="*/ 419693 h 2565501"/>
                <a:gd name="connsiteX4" fmla="*/ 1178114 w 1370656"/>
                <a:gd name="connsiteY4" fmla="*/ 1222325 h 2565501"/>
                <a:gd name="connsiteX5" fmla="*/ 1097570 w 1370656"/>
                <a:gd name="connsiteY5" fmla="*/ 1404445 h 2565501"/>
                <a:gd name="connsiteX6" fmla="*/ 1178114 w 1370656"/>
                <a:gd name="connsiteY6" fmla="*/ 1520775 h 2565501"/>
                <a:gd name="connsiteX7" fmla="*/ 1307322 w 1370656"/>
                <a:gd name="connsiteY7" fmla="*/ 2559151 h 2565501"/>
                <a:gd name="connsiteX8" fmla="*/ 60391 w 1370656"/>
                <a:gd name="connsiteY8" fmla="*/ 2565501 h 2565501"/>
                <a:gd name="connsiteX9" fmla="*/ 206564 w 1370656"/>
                <a:gd name="connsiteY9" fmla="*/ 1565225 h 2565501"/>
                <a:gd name="connsiteX10" fmla="*/ 302686 w 1370656"/>
                <a:gd name="connsiteY10" fmla="*/ 1406033 h 2565501"/>
                <a:gd name="connsiteX11" fmla="*/ 219264 w 1370656"/>
                <a:gd name="connsiteY11" fmla="*/ 1235025 h 2565501"/>
                <a:gd name="connsiteX12" fmla="*/ 155048 w 1370656"/>
                <a:gd name="connsiteY12" fmla="*/ 413343 h 2565501"/>
                <a:gd name="connsiteX0" fmla="*/ 155048 w 1371384"/>
                <a:gd name="connsiteY0" fmla="*/ 413343 h 2565501"/>
                <a:gd name="connsiteX1" fmla="*/ 358841 w 1371384"/>
                <a:gd name="connsiteY1" fmla="*/ 0 h 2565501"/>
                <a:gd name="connsiteX2" fmla="*/ 1053322 w 1371384"/>
                <a:gd name="connsiteY2" fmla="*/ 6350 h 2565501"/>
                <a:gd name="connsiteX3" fmla="*/ 1288865 w 1371384"/>
                <a:gd name="connsiteY3" fmla="*/ 419693 h 2565501"/>
                <a:gd name="connsiteX4" fmla="*/ 1178114 w 1371384"/>
                <a:gd name="connsiteY4" fmla="*/ 1222325 h 2565501"/>
                <a:gd name="connsiteX5" fmla="*/ 1097570 w 1371384"/>
                <a:gd name="connsiteY5" fmla="*/ 1404445 h 2565501"/>
                <a:gd name="connsiteX6" fmla="*/ 1182876 w 1371384"/>
                <a:gd name="connsiteY6" fmla="*/ 1551731 h 2565501"/>
                <a:gd name="connsiteX7" fmla="*/ 1307322 w 1371384"/>
                <a:gd name="connsiteY7" fmla="*/ 2559151 h 2565501"/>
                <a:gd name="connsiteX8" fmla="*/ 60391 w 1371384"/>
                <a:gd name="connsiteY8" fmla="*/ 2565501 h 2565501"/>
                <a:gd name="connsiteX9" fmla="*/ 206564 w 1371384"/>
                <a:gd name="connsiteY9" fmla="*/ 1565225 h 2565501"/>
                <a:gd name="connsiteX10" fmla="*/ 302686 w 1371384"/>
                <a:gd name="connsiteY10" fmla="*/ 1406033 h 2565501"/>
                <a:gd name="connsiteX11" fmla="*/ 219264 w 1371384"/>
                <a:gd name="connsiteY11" fmla="*/ 1235025 h 2565501"/>
                <a:gd name="connsiteX12" fmla="*/ 155048 w 1371384"/>
                <a:gd name="connsiteY12" fmla="*/ 413343 h 2565501"/>
                <a:gd name="connsiteX0" fmla="*/ 155048 w 1375575"/>
                <a:gd name="connsiteY0" fmla="*/ 413343 h 2565501"/>
                <a:gd name="connsiteX1" fmla="*/ 358841 w 1375575"/>
                <a:gd name="connsiteY1" fmla="*/ 0 h 2565501"/>
                <a:gd name="connsiteX2" fmla="*/ 1053322 w 1375575"/>
                <a:gd name="connsiteY2" fmla="*/ 6350 h 2565501"/>
                <a:gd name="connsiteX3" fmla="*/ 1288865 w 1375575"/>
                <a:gd name="connsiteY3" fmla="*/ 419693 h 2565501"/>
                <a:gd name="connsiteX4" fmla="*/ 1178114 w 1375575"/>
                <a:gd name="connsiteY4" fmla="*/ 1222325 h 2565501"/>
                <a:gd name="connsiteX5" fmla="*/ 1097570 w 1375575"/>
                <a:gd name="connsiteY5" fmla="*/ 1404445 h 2565501"/>
                <a:gd name="connsiteX6" fmla="*/ 1182876 w 1375575"/>
                <a:gd name="connsiteY6" fmla="*/ 1551731 h 2565501"/>
                <a:gd name="connsiteX7" fmla="*/ 1307322 w 1375575"/>
                <a:gd name="connsiteY7" fmla="*/ 2559151 h 2565501"/>
                <a:gd name="connsiteX8" fmla="*/ 60391 w 1375575"/>
                <a:gd name="connsiteY8" fmla="*/ 2565501 h 2565501"/>
                <a:gd name="connsiteX9" fmla="*/ 206564 w 1375575"/>
                <a:gd name="connsiteY9" fmla="*/ 1565225 h 2565501"/>
                <a:gd name="connsiteX10" fmla="*/ 302686 w 1375575"/>
                <a:gd name="connsiteY10" fmla="*/ 1406033 h 2565501"/>
                <a:gd name="connsiteX11" fmla="*/ 219264 w 1375575"/>
                <a:gd name="connsiteY11" fmla="*/ 1235025 h 2565501"/>
                <a:gd name="connsiteX12" fmla="*/ 155048 w 1375575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4987"/>
                <a:gd name="connsiteY0" fmla="*/ 413343 h 2565501"/>
                <a:gd name="connsiteX1" fmla="*/ 358841 w 1374987"/>
                <a:gd name="connsiteY1" fmla="*/ 0 h 2565501"/>
                <a:gd name="connsiteX2" fmla="*/ 1053322 w 1374987"/>
                <a:gd name="connsiteY2" fmla="*/ 6350 h 2565501"/>
                <a:gd name="connsiteX3" fmla="*/ 1288865 w 1374987"/>
                <a:gd name="connsiteY3" fmla="*/ 419693 h 2565501"/>
                <a:gd name="connsiteX4" fmla="*/ 1178114 w 1374987"/>
                <a:gd name="connsiteY4" fmla="*/ 1222325 h 2565501"/>
                <a:gd name="connsiteX5" fmla="*/ 1107095 w 1374987"/>
                <a:gd name="connsiteY5" fmla="*/ 1394920 h 2565501"/>
                <a:gd name="connsiteX6" fmla="*/ 1182876 w 1374987"/>
                <a:gd name="connsiteY6" fmla="*/ 1551731 h 2565501"/>
                <a:gd name="connsiteX7" fmla="*/ 1307322 w 1374987"/>
                <a:gd name="connsiteY7" fmla="*/ 2559151 h 2565501"/>
                <a:gd name="connsiteX8" fmla="*/ 60391 w 1374987"/>
                <a:gd name="connsiteY8" fmla="*/ 2565501 h 2565501"/>
                <a:gd name="connsiteX9" fmla="*/ 206564 w 1374987"/>
                <a:gd name="connsiteY9" fmla="*/ 1565225 h 2565501"/>
                <a:gd name="connsiteX10" fmla="*/ 302686 w 1374987"/>
                <a:gd name="connsiteY10" fmla="*/ 1406033 h 2565501"/>
                <a:gd name="connsiteX11" fmla="*/ 219264 w 1374987"/>
                <a:gd name="connsiteY11" fmla="*/ 1235025 h 2565501"/>
                <a:gd name="connsiteX12" fmla="*/ 155048 w 1374987"/>
                <a:gd name="connsiteY12" fmla="*/ 413343 h 2565501"/>
                <a:gd name="connsiteX0" fmla="*/ 155048 w 1368629"/>
                <a:gd name="connsiteY0" fmla="*/ 413343 h 2565501"/>
                <a:gd name="connsiteX1" fmla="*/ 358841 w 1368629"/>
                <a:gd name="connsiteY1" fmla="*/ 0 h 2565501"/>
                <a:gd name="connsiteX2" fmla="*/ 1053322 w 1368629"/>
                <a:gd name="connsiteY2" fmla="*/ 6350 h 2565501"/>
                <a:gd name="connsiteX3" fmla="*/ 1288865 w 1368629"/>
                <a:gd name="connsiteY3" fmla="*/ 419693 h 2565501"/>
                <a:gd name="connsiteX4" fmla="*/ 1178114 w 1368629"/>
                <a:gd name="connsiteY4" fmla="*/ 1222325 h 2565501"/>
                <a:gd name="connsiteX5" fmla="*/ 1107095 w 1368629"/>
                <a:gd name="connsiteY5" fmla="*/ 1394920 h 2565501"/>
                <a:gd name="connsiteX6" fmla="*/ 1182876 w 1368629"/>
                <a:gd name="connsiteY6" fmla="*/ 1551731 h 2565501"/>
                <a:gd name="connsiteX7" fmla="*/ 1307322 w 1368629"/>
                <a:gd name="connsiteY7" fmla="*/ 2559151 h 2565501"/>
                <a:gd name="connsiteX8" fmla="*/ 60391 w 1368629"/>
                <a:gd name="connsiteY8" fmla="*/ 2565501 h 2565501"/>
                <a:gd name="connsiteX9" fmla="*/ 206564 w 1368629"/>
                <a:gd name="connsiteY9" fmla="*/ 1565225 h 2565501"/>
                <a:gd name="connsiteX10" fmla="*/ 302686 w 1368629"/>
                <a:gd name="connsiteY10" fmla="*/ 1406033 h 2565501"/>
                <a:gd name="connsiteX11" fmla="*/ 219264 w 1368629"/>
                <a:gd name="connsiteY11" fmla="*/ 1235025 h 2565501"/>
                <a:gd name="connsiteX12" fmla="*/ 155048 w 1368629"/>
                <a:gd name="connsiteY12" fmla="*/ 413343 h 2565501"/>
                <a:gd name="connsiteX0" fmla="*/ 155048 w 1369482"/>
                <a:gd name="connsiteY0" fmla="*/ 413343 h 2565501"/>
                <a:gd name="connsiteX1" fmla="*/ 358841 w 1369482"/>
                <a:gd name="connsiteY1" fmla="*/ 0 h 2565501"/>
                <a:gd name="connsiteX2" fmla="*/ 1053322 w 1369482"/>
                <a:gd name="connsiteY2" fmla="*/ 6350 h 2565501"/>
                <a:gd name="connsiteX3" fmla="*/ 1288865 w 1369482"/>
                <a:gd name="connsiteY3" fmla="*/ 419693 h 2565501"/>
                <a:gd name="connsiteX4" fmla="*/ 1178114 w 1369482"/>
                <a:gd name="connsiteY4" fmla="*/ 1222325 h 2565501"/>
                <a:gd name="connsiteX5" fmla="*/ 1107095 w 1369482"/>
                <a:gd name="connsiteY5" fmla="*/ 1394920 h 2565501"/>
                <a:gd name="connsiteX6" fmla="*/ 1182876 w 1369482"/>
                <a:gd name="connsiteY6" fmla="*/ 1551731 h 2565501"/>
                <a:gd name="connsiteX7" fmla="*/ 1307322 w 1369482"/>
                <a:gd name="connsiteY7" fmla="*/ 2559151 h 2565501"/>
                <a:gd name="connsiteX8" fmla="*/ 60391 w 1369482"/>
                <a:gd name="connsiteY8" fmla="*/ 2565501 h 2565501"/>
                <a:gd name="connsiteX9" fmla="*/ 206564 w 1369482"/>
                <a:gd name="connsiteY9" fmla="*/ 1565225 h 2565501"/>
                <a:gd name="connsiteX10" fmla="*/ 302686 w 1369482"/>
                <a:gd name="connsiteY10" fmla="*/ 1406033 h 2565501"/>
                <a:gd name="connsiteX11" fmla="*/ 219264 w 1369482"/>
                <a:gd name="connsiteY11" fmla="*/ 1235025 h 2565501"/>
                <a:gd name="connsiteX12" fmla="*/ 155048 w 1369482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180959 w 1372327"/>
                <a:gd name="connsiteY4" fmla="*/ 1222325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202390 w 1372327"/>
                <a:gd name="connsiteY4" fmla="*/ 867518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3626"/>
                <a:gd name="connsiteY0" fmla="*/ 413343 h 2565501"/>
                <a:gd name="connsiteX1" fmla="*/ 361686 w 1373626"/>
                <a:gd name="connsiteY1" fmla="*/ 0 h 2565501"/>
                <a:gd name="connsiteX2" fmla="*/ 1056167 w 1373626"/>
                <a:gd name="connsiteY2" fmla="*/ 6350 h 2565501"/>
                <a:gd name="connsiteX3" fmla="*/ 1291710 w 1373626"/>
                <a:gd name="connsiteY3" fmla="*/ 419693 h 2565501"/>
                <a:gd name="connsiteX4" fmla="*/ 1202390 w 1373626"/>
                <a:gd name="connsiteY4" fmla="*/ 867518 h 2565501"/>
                <a:gd name="connsiteX5" fmla="*/ 1126609 w 1373626"/>
                <a:gd name="connsiteY5" fmla="*/ 1063926 h 2565501"/>
                <a:gd name="connsiteX6" fmla="*/ 1185721 w 1373626"/>
                <a:gd name="connsiteY6" fmla="*/ 1551731 h 2565501"/>
                <a:gd name="connsiteX7" fmla="*/ 1310167 w 1373626"/>
                <a:gd name="connsiteY7" fmla="*/ 2559151 h 2565501"/>
                <a:gd name="connsiteX8" fmla="*/ 63236 w 1373626"/>
                <a:gd name="connsiteY8" fmla="*/ 2565501 h 2565501"/>
                <a:gd name="connsiteX9" fmla="*/ 209409 w 1373626"/>
                <a:gd name="connsiteY9" fmla="*/ 1565225 h 2565501"/>
                <a:gd name="connsiteX10" fmla="*/ 305531 w 1373626"/>
                <a:gd name="connsiteY10" fmla="*/ 1406033 h 2565501"/>
                <a:gd name="connsiteX11" fmla="*/ 222109 w 1373626"/>
                <a:gd name="connsiteY11" fmla="*/ 1235025 h 2565501"/>
                <a:gd name="connsiteX12" fmla="*/ 157893 w 1373626"/>
                <a:gd name="connsiteY12" fmla="*/ 413343 h 2565501"/>
                <a:gd name="connsiteX0" fmla="*/ 157893 w 1374731"/>
                <a:gd name="connsiteY0" fmla="*/ 413343 h 2565501"/>
                <a:gd name="connsiteX1" fmla="*/ 361686 w 1374731"/>
                <a:gd name="connsiteY1" fmla="*/ 0 h 2565501"/>
                <a:gd name="connsiteX2" fmla="*/ 1056167 w 1374731"/>
                <a:gd name="connsiteY2" fmla="*/ 6350 h 2565501"/>
                <a:gd name="connsiteX3" fmla="*/ 1291710 w 1374731"/>
                <a:gd name="connsiteY3" fmla="*/ 419693 h 2565501"/>
                <a:gd name="connsiteX4" fmla="*/ 1202390 w 1374731"/>
                <a:gd name="connsiteY4" fmla="*/ 867518 h 2565501"/>
                <a:gd name="connsiteX5" fmla="*/ 1126609 w 1374731"/>
                <a:gd name="connsiteY5" fmla="*/ 1063926 h 2565501"/>
                <a:gd name="connsiteX6" fmla="*/ 1192865 w 1374731"/>
                <a:gd name="connsiteY6" fmla="*/ 1273124 h 2565501"/>
                <a:gd name="connsiteX7" fmla="*/ 1310167 w 1374731"/>
                <a:gd name="connsiteY7" fmla="*/ 2559151 h 2565501"/>
                <a:gd name="connsiteX8" fmla="*/ 63236 w 1374731"/>
                <a:gd name="connsiteY8" fmla="*/ 2565501 h 2565501"/>
                <a:gd name="connsiteX9" fmla="*/ 209409 w 1374731"/>
                <a:gd name="connsiteY9" fmla="*/ 1565225 h 2565501"/>
                <a:gd name="connsiteX10" fmla="*/ 305531 w 1374731"/>
                <a:gd name="connsiteY10" fmla="*/ 1406033 h 2565501"/>
                <a:gd name="connsiteX11" fmla="*/ 222109 w 1374731"/>
                <a:gd name="connsiteY11" fmla="*/ 1235025 h 2565501"/>
                <a:gd name="connsiteX12" fmla="*/ 157893 w 1374731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22109 w 1380599"/>
                <a:gd name="connsiteY11" fmla="*/ 1235025 h 2565501"/>
                <a:gd name="connsiteX12" fmla="*/ 157893 w 1380599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07821 w 1380599"/>
                <a:gd name="connsiteY11" fmla="*/ 858787 h 2565501"/>
                <a:gd name="connsiteX12" fmla="*/ 157893 w 1380599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5652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2985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60685 w 1383391"/>
                <a:gd name="connsiteY0" fmla="*/ 413343 h 2565501"/>
                <a:gd name="connsiteX1" fmla="*/ 364478 w 1383391"/>
                <a:gd name="connsiteY1" fmla="*/ 0 h 2565501"/>
                <a:gd name="connsiteX2" fmla="*/ 1058959 w 1383391"/>
                <a:gd name="connsiteY2" fmla="*/ 6350 h 2565501"/>
                <a:gd name="connsiteX3" fmla="*/ 1294502 w 1383391"/>
                <a:gd name="connsiteY3" fmla="*/ 419693 h 2565501"/>
                <a:gd name="connsiteX4" fmla="*/ 1205182 w 1383391"/>
                <a:gd name="connsiteY4" fmla="*/ 867518 h 2565501"/>
                <a:gd name="connsiteX5" fmla="*/ 1129401 w 1383391"/>
                <a:gd name="connsiteY5" fmla="*/ 1063926 h 2565501"/>
                <a:gd name="connsiteX6" fmla="*/ 1195657 w 1383391"/>
                <a:gd name="connsiteY6" fmla="*/ 1273124 h 2565501"/>
                <a:gd name="connsiteX7" fmla="*/ 1312959 w 1383391"/>
                <a:gd name="connsiteY7" fmla="*/ 2559151 h 2565501"/>
                <a:gd name="connsiteX8" fmla="*/ 66028 w 1383391"/>
                <a:gd name="connsiteY8" fmla="*/ 2565501 h 2565501"/>
                <a:gd name="connsiteX9" fmla="*/ 212201 w 1383391"/>
                <a:gd name="connsiteY9" fmla="*/ 1298525 h 2565501"/>
                <a:gd name="connsiteX10" fmla="*/ 313085 w 1383391"/>
                <a:gd name="connsiteY10" fmla="*/ 1060752 h 2565501"/>
                <a:gd name="connsiteX11" fmla="*/ 210613 w 1383391"/>
                <a:gd name="connsiteY11" fmla="*/ 858787 h 2565501"/>
                <a:gd name="connsiteX12" fmla="*/ 160685 w 1383391"/>
                <a:gd name="connsiteY12" fmla="*/ 413343 h 2565501"/>
                <a:gd name="connsiteX0" fmla="*/ 154744 w 1377450"/>
                <a:gd name="connsiteY0" fmla="*/ 413343 h 2565501"/>
                <a:gd name="connsiteX1" fmla="*/ 358537 w 1377450"/>
                <a:gd name="connsiteY1" fmla="*/ 0 h 2565501"/>
                <a:gd name="connsiteX2" fmla="*/ 1053018 w 1377450"/>
                <a:gd name="connsiteY2" fmla="*/ 6350 h 2565501"/>
                <a:gd name="connsiteX3" fmla="*/ 1288561 w 1377450"/>
                <a:gd name="connsiteY3" fmla="*/ 419693 h 2565501"/>
                <a:gd name="connsiteX4" fmla="*/ 1199241 w 1377450"/>
                <a:gd name="connsiteY4" fmla="*/ 867518 h 2565501"/>
                <a:gd name="connsiteX5" fmla="*/ 1123460 w 1377450"/>
                <a:gd name="connsiteY5" fmla="*/ 1063926 h 2565501"/>
                <a:gd name="connsiteX6" fmla="*/ 1189716 w 1377450"/>
                <a:gd name="connsiteY6" fmla="*/ 1273124 h 2565501"/>
                <a:gd name="connsiteX7" fmla="*/ 1307018 w 1377450"/>
                <a:gd name="connsiteY7" fmla="*/ 2559151 h 2565501"/>
                <a:gd name="connsiteX8" fmla="*/ 60087 w 1377450"/>
                <a:gd name="connsiteY8" fmla="*/ 2565501 h 2565501"/>
                <a:gd name="connsiteX9" fmla="*/ 206260 w 1377450"/>
                <a:gd name="connsiteY9" fmla="*/ 1298525 h 2565501"/>
                <a:gd name="connsiteX10" fmla="*/ 288094 w 1377450"/>
                <a:gd name="connsiteY10" fmla="*/ 1072658 h 2565501"/>
                <a:gd name="connsiteX11" fmla="*/ 204672 w 1377450"/>
                <a:gd name="connsiteY11" fmla="*/ 858787 h 2565501"/>
                <a:gd name="connsiteX12" fmla="*/ 154744 w 1377450"/>
                <a:gd name="connsiteY12" fmla="*/ 413343 h 2565501"/>
                <a:gd name="connsiteX0" fmla="*/ 159969 w 1382675"/>
                <a:gd name="connsiteY0" fmla="*/ 413343 h 2565501"/>
                <a:gd name="connsiteX1" fmla="*/ 363762 w 1382675"/>
                <a:gd name="connsiteY1" fmla="*/ 0 h 2565501"/>
                <a:gd name="connsiteX2" fmla="*/ 1058243 w 1382675"/>
                <a:gd name="connsiteY2" fmla="*/ 6350 h 2565501"/>
                <a:gd name="connsiteX3" fmla="*/ 1293786 w 1382675"/>
                <a:gd name="connsiteY3" fmla="*/ 419693 h 2565501"/>
                <a:gd name="connsiteX4" fmla="*/ 1204466 w 1382675"/>
                <a:gd name="connsiteY4" fmla="*/ 867518 h 2565501"/>
                <a:gd name="connsiteX5" fmla="*/ 1128685 w 1382675"/>
                <a:gd name="connsiteY5" fmla="*/ 1063926 h 2565501"/>
                <a:gd name="connsiteX6" fmla="*/ 1194941 w 1382675"/>
                <a:gd name="connsiteY6" fmla="*/ 1273124 h 2565501"/>
                <a:gd name="connsiteX7" fmla="*/ 1312243 w 1382675"/>
                <a:gd name="connsiteY7" fmla="*/ 2559151 h 2565501"/>
                <a:gd name="connsiteX8" fmla="*/ 65312 w 1382675"/>
                <a:gd name="connsiteY8" fmla="*/ 2565501 h 2565501"/>
                <a:gd name="connsiteX9" fmla="*/ 211485 w 1382675"/>
                <a:gd name="connsiteY9" fmla="*/ 1298525 h 2565501"/>
                <a:gd name="connsiteX10" fmla="*/ 293319 w 1382675"/>
                <a:gd name="connsiteY10" fmla="*/ 1072658 h 2565501"/>
                <a:gd name="connsiteX11" fmla="*/ 209897 w 1382675"/>
                <a:gd name="connsiteY11" fmla="*/ 858787 h 2565501"/>
                <a:gd name="connsiteX12" fmla="*/ 159969 w 1382675"/>
                <a:gd name="connsiteY12" fmla="*/ 413343 h 2565501"/>
                <a:gd name="connsiteX0" fmla="*/ 159969 w 1519593"/>
                <a:gd name="connsiteY0" fmla="*/ 413343 h 2651226"/>
                <a:gd name="connsiteX1" fmla="*/ 363762 w 1519593"/>
                <a:gd name="connsiteY1" fmla="*/ 0 h 2651226"/>
                <a:gd name="connsiteX2" fmla="*/ 1058243 w 1519593"/>
                <a:gd name="connsiteY2" fmla="*/ 6350 h 2651226"/>
                <a:gd name="connsiteX3" fmla="*/ 1293786 w 1519593"/>
                <a:gd name="connsiteY3" fmla="*/ 419693 h 2651226"/>
                <a:gd name="connsiteX4" fmla="*/ 1204466 w 1519593"/>
                <a:gd name="connsiteY4" fmla="*/ 867518 h 2651226"/>
                <a:gd name="connsiteX5" fmla="*/ 1128685 w 1519593"/>
                <a:gd name="connsiteY5" fmla="*/ 1063926 h 2651226"/>
                <a:gd name="connsiteX6" fmla="*/ 1194941 w 1519593"/>
                <a:gd name="connsiteY6" fmla="*/ 1273124 h 2651226"/>
                <a:gd name="connsiteX7" fmla="*/ 1470993 w 1519593"/>
                <a:gd name="connsiteY7" fmla="*/ 2651226 h 2651226"/>
                <a:gd name="connsiteX8" fmla="*/ 65312 w 1519593"/>
                <a:gd name="connsiteY8" fmla="*/ 2565501 h 2651226"/>
                <a:gd name="connsiteX9" fmla="*/ 211485 w 1519593"/>
                <a:gd name="connsiteY9" fmla="*/ 1298525 h 2651226"/>
                <a:gd name="connsiteX10" fmla="*/ 293319 w 1519593"/>
                <a:gd name="connsiteY10" fmla="*/ 1072658 h 2651226"/>
                <a:gd name="connsiteX11" fmla="*/ 209897 w 1519593"/>
                <a:gd name="connsiteY11" fmla="*/ 858787 h 2651226"/>
                <a:gd name="connsiteX12" fmla="*/ 159969 w 1519593"/>
                <a:gd name="connsiteY12" fmla="*/ 413343 h 2651226"/>
                <a:gd name="connsiteX0" fmla="*/ 159969 w 1470993"/>
                <a:gd name="connsiteY0" fmla="*/ 413343 h 2651226"/>
                <a:gd name="connsiteX1" fmla="*/ 363762 w 1470993"/>
                <a:gd name="connsiteY1" fmla="*/ 0 h 2651226"/>
                <a:gd name="connsiteX2" fmla="*/ 1058243 w 1470993"/>
                <a:gd name="connsiteY2" fmla="*/ 6350 h 2651226"/>
                <a:gd name="connsiteX3" fmla="*/ 1293786 w 1470993"/>
                <a:gd name="connsiteY3" fmla="*/ 419693 h 2651226"/>
                <a:gd name="connsiteX4" fmla="*/ 1204466 w 1470993"/>
                <a:gd name="connsiteY4" fmla="*/ 867518 h 2651226"/>
                <a:gd name="connsiteX5" fmla="*/ 1128685 w 1470993"/>
                <a:gd name="connsiteY5" fmla="*/ 1063926 h 2651226"/>
                <a:gd name="connsiteX6" fmla="*/ 1194941 w 1470993"/>
                <a:gd name="connsiteY6" fmla="*/ 1273124 h 2651226"/>
                <a:gd name="connsiteX7" fmla="*/ 1470993 w 1470993"/>
                <a:gd name="connsiteY7" fmla="*/ 2651226 h 2651226"/>
                <a:gd name="connsiteX8" fmla="*/ 65312 w 1470993"/>
                <a:gd name="connsiteY8" fmla="*/ 2565501 h 2651226"/>
                <a:gd name="connsiteX9" fmla="*/ 211485 w 1470993"/>
                <a:gd name="connsiteY9" fmla="*/ 1298525 h 2651226"/>
                <a:gd name="connsiteX10" fmla="*/ 293319 w 1470993"/>
                <a:gd name="connsiteY10" fmla="*/ 1072658 h 2651226"/>
                <a:gd name="connsiteX11" fmla="*/ 209897 w 1470993"/>
                <a:gd name="connsiteY11" fmla="*/ 858787 h 2651226"/>
                <a:gd name="connsiteX12" fmla="*/ 159969 w 1470993"/>
                <a:gd name="connsiteY12" fmla="*/ 413343 h 2651226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94657 w 1504106"/>
                <a:gd name="connsiteY0" fmla="*/ 413343 h 2565501"/>
                <a:gd name="connsiteX1" fmla="*/ 298450 w 1504106"/>
                <a:gd name="connsiteY1" fmla="*/ 0 h 2565501"/>
                <a:gd name="connsiteX2" fmla="*/ 992931 w 1504106"/>
                <a:gd name="connsiteY2" fmla="*/ 6350 h 2565501"/>
                <a:gd name="connsiteX3" fmla="*/ 1228474 w 1504106"/>
                <a:gd name="connsiteY3" fmla="*/ 419693 h 2565501"/>
                <a:gd name="connsiteX4" fmla="*/ 1139154 w 1504106"/>
                <a:gd name="connsiteY4" fmla="*/ 867518 h 2565501"/>
                <a:gd name="connsiteX5" fmla="*/ 1063373 w 1504106"/>
                <a:gd name="connsiteY5" fmla="*/ 1063926 h 2565501"/>
                <a:gd name="connsiteX6" fmla="*/ 1129629 w 1504106"/>
                <a:gd name="connsiteY6" fmla="*/ 1273124 h 2565501"/>
                <a:gd name="connsiteX7" fmla="*/ 1504106 w 1504106"/>
                <a:gd name="connsiteY7" fmla="*/ 2555976 h 2565501"/>
                <a:gd name="connsiteX8" fmla="*/ 0 w 1504106"/>
                <a:gd name="connsiteY8" fmla="*/ 2565501 h 2565501"/>
                <a:gd name="connsiteX9" fmla="*/ 146173 w 1504106"/>
                <a:gd name="connsiteY9" fmla="*/ 1298525 h 2565501"/>
                <a:gd name="connsiteX10" fmla="*/ 228007 w 1504106"/>
                <a:gd name="connsiteY10" fmla="*/ 1072658 h 2565501"/>
                <a:gd name="connsiteX11" fmla="*/ 144585 w 1504106"/>
                <a:gd name="connsiteY11" fmla="*/ 858787 h 2565501"/>
                <a:gd name="connsiteX12" fmla="*/ 94657 w 1504106"/>
                <a:gd name="connsiteY12" fmla="*/ 413343 h 2565501"/>
                <a:gd name="connsiteX0" fmla="*/ 250232 w 1659681"/>
                <a:gd name="connsiteY0" fmla="*/ 413343 h 2581376"/>
                <a:gd name="connsiteX1" fmla="*/ 454025 w 1659681"/>
                <a:gd name="connsiteY1" fmla="*/ 0 h 2581376"/>
                <a:gd name="connsiteX2" fmla="*/ 1148506 w 1659681"/>
                <a:gd name="connsiteY2" fmla="*/ 6350 h 2581376"/>
                <a:gd name="connsiteX3" fmla="*/ 1384049 w 1659681"/>
                <a:gd name="connsiteY3" fmla="*/ 419693 h 2581376"/>
                <a:gd name="connsiteX4" fmla="*/ 1294729 w 1659681"/>
                <a:gd name="connsiteY4" fmla="*/ 867518 h 2581376"/>
                <a:gd name="connsiteX5" fmla="*/ 1218948 w 1659681"/>
                <a:gd name="connsiteY5" fmla="*/ 1063926 h 2581376"/>
                <a:gd name="connsiteX6" fmla="*/ 1285204 w 1659681"/>
                <a:gd name="connsiteY6" fmla="*/ 1273124 h 2581376"/>
                <a:gd name="connsiteX7" fmla="*/ 1659681 w 1659681"/>
                <a:gd name="connsiteY7" fmla="*/ 2555976 h 2581376"/>
                <a:gd name="connsiteX8" fmla="*/ 0 w 1659681"/>
                <a:gd name="connsiteY8" fmla="*/ 2581376 h 2581376"/>
                <a:gd name="connsiteX9" fmla="*/ 301748 w 1659681"/>
                <a:gd name="connsiteY9" fmla="*/ 1298525 h 2581376"/>
                <a:gd name="connsiteX10" fmla="*/ 383582 w 1659681"/>
                <a:gd name="connsiteY10" fmla="*/ 1072658 h 2581376"/>
                <a:gd name="connsiteX11" fmla="*/ 300160 w 1659681"/>
                <a:gd name="connsiteY11" fmla="*/ 858787 h 2581376"/>
                <a:gd name="connsiteX12" fmla="*/ 250232 w 1659681"/>
                <a:gd name="connsiteY12" fmla="*/ 413343 h 258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9681" h="2581376">
                  <a:moveTo>
                    <a:pt x="250232" y="413343"/>
                  </a:moveTo>
                  <a:cubicBezTo>
                    <a:pt x="275876" y="270212"/>
                    <a:pt x="278347" y="0"/>
                    <a:pt x="454025" y="0"/>
                  </a:cubicBezTo>
                  <a:lnTo>
                    <a:pt x="1148506" y="6350"/>
                  </a:lnTo>
                  <a:cubicBezTo>
                    <a:pt x="1324184" y="6350"/>
                    <a:pt x="1359679" y="276165"/>
                    <a:pt x="1384049" y="419693"/>
                  </a:cubicBezTo>
                  <a:cubicBezTo>
                    <a:pt x="1408419" y="563221"/>
                    <a:pt x="1351615" y="723237"/>
                    <a:pt x="1294729" y="867518"/>
                  </a:cubicBezTo>
                  <a:cubicBezTo>
                    <a:pt x="1252131" y="961794"/>
                    <a:pt x="1218271" y="1009023"/>
                    <a:pt x="1218948" y="1063926"/>
                  </a:cubicBezTo>
                  <a:cubicBezTo>
                    <a:pt x="1248317" y="1130733"/>
                    <a:pt x="1211749" y="1024449"/>
                    <a:pt x="1285204" y="1273124"/>
                  </a:cubicBezTo>
                  <a:cubicBezTo>
                    <a:pt x="1358659" y="1521799"/>
                    <a:pt x="1611018" y="2315180"/>
                    <a:pt x="1659681" y="2555976"/>
                  </a:cubicBezTo>
                  <a:lnTo>
                    <a:pt x="0" y="2581376"/>
                  </a:lnTo>
                  <a:cubicBezTo>
                    <a:pt x="105465" y="2339522"/>
                    <a:pt x="237818" y="1549978"/>
                    <a:pt x="301748" y="1298525"/>
                  </a:cubicBezTo>
                  <a:cubicBezTo>
                    <a:pt x="365678" y="1047072"/>
                    <a:pt x="383847" y="1145948"/>
                    <a:pt x="383582" y="1072658"/>
                  </a:cubicBezTo>
                  <a:cubicBezTo>
                    <a:pt x="383317" y="999368"/>
                    <a:pt x="322385" y="968673"/>
                    <a:pt x="300160" y="858787"/>
                  </a:cubicBezTo>
                  <a:cubicBezTo>
                    <a:pt x="277935" y="748901"/>
                    <a:pt x="224588" y="556474"/>
                    <a:pt x="250232" y="41334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5147591" y="3178942"/>
              <a:ext cx="956614" cy="1357389"/>
              <a:chOff x="5161130" y="3178942"/>
              <a:chExt cx="956614" cy="1357389"/>
            </a:xfrm>
          </p:grpSpPr>
          <p:sp>
            <p:nvSpPr>
              <p:cNvPr id="15" name="角丸四角形 23"/>
              <p:cNvSpPr/>
              <p:nvPr/>
            </p:nvSpPr>
            <p:spPr>
              <a:xfrm rot="21412956">
                <a:off x="5161130" y="3211345"/>
                <a:ext cx="956614" cy="202969"/>
              </a:xfrm>
              <a:custGeom>
                <a:avLst/>
                <a:gdLst>
                  <a:gd name="connsiteX0" fmla="*/ 0 w 978701"/>
                  <a:gd name="connsiteY0" fmla="*/ 33338 h 200025"/>
                  <a:gd name="connsiteX1" fmla="*/ 33338 w 978701"/>
                  <a:gd name="connsiteY1" fmla="*/ 0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0 w 978701"/>
                  <a:gd name="connsiteY0" fmla="*/ 33338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32123 w 978701"/>
                  <a:gd name="connsiteY0" fmla="*/ 56551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32123 w 978701"/>
                  <a:gd name="connsiteY8" fmla="*/ 56551 h 200025"/>
                  <a:gd name="connsiteX0" fmla="*/ 16310 w 962888"/>
                  <a:gd name="connsiteY0" fmla="*/ 56551 h 200025"/>
                  <a:gd name="connsiteX1" fmla="*/ 41302 w 962888"/>
                  <a:gd name="connsiteY1" fmla="*/ 1295 h 200025"/>
                  <a:gd name="connsiteX2" fmla="*/ 929550 w 962888"/>
                  <a:gd name="connsiteY2" fmla="*/ 0 h 200025"/>
                  <a:gd name="connsiteX3" fmla="*/ 962888 w 962888"/>
                  <a:gd name="connsiteY3" fmla="*/ 33338 h 200025"/>
                  <a:gd name="connsiteX4" fmla="*/ 962888 w 962888"/>
                  <a:gd name="connsiteY4" fmla="*/ 166687 h 200025"/>
                  <a:gd name="connsiteX5" fmla="*/ 929550 w 962888"/>
                  <a:gd name="connsiteY5" fmla="*/ 200025 h 200025"/>
                  <a:gd name="connsiteX6" fmla="*/ 17525 w 962888"/>
                  <a:gd name="connsiteY6" fmla="*/ 200025 h 200025"/>
                  <a:gd name="connsiteX7" fmla="*/ 8 w 962888"/>
                  <a:gd name="connsiteY7" fmla="*/ 138931 h 200025"/>
                  <a:gd name="connsiteX8" fmla="*/ 16310 w 962888"/>
                  <a:gd name="connsiteY8" fmla="*/ 56551 h 200025"/>
                  <a:gd name="connsiteX0" fmla="*/ 25715 w 972293"/>
                  <a:gd name="connsiteY0" fmla="*/ 56551 h 201367"/>
                  <a:gd name="connsiteX1" fmla="*/ 50707 w 972293"/>
                  <a:gd name="connsiteY1" fmla="*/ 1295 h 201367"/>
                  <a:gd name="connsiteX2" fmla="*/ 938955 w 972293"/>
                  <a:gd name="connsiteY2" fmla="*/ 0 h 201367"/>
                  <a:gd name="connsiteX3" fmla="*/ 972293 w 972293"/>
                  <a:gd name="connsiteY3" fmla="*/ 33338 h 201367"/>
                  <a:gd name="connsiteX4" fmla="*/ 972293 w 972293"/>
                  <a:gd name="connsiteY4" fmla="*/ 166687 h 201367"/>
                  <a:gd name="connsiteX5" fmla="*/ 938955 w 972293"/>
                  <a:gd name="connsiteY5" fmla="*/ 200025 h 201367"/>
                  <a:gd name="connsiteX6" fmla="*/ 7779 w 972293"/>
                  <a:gd name="connsiteY6" fmla="*/ 201367 h 201367"/>
                  <a:gd name="connsiteX7" fmla="*/ 9413 w 972293"/>
                  <a:gd name="connsiteY7" fmla="*/ 138931 h 201367"/>
                  <a:gd name="connsiteX8" fmla="*/ 25715 w 972293"/>
                  <a:gd name="connsiteY8" fmla="*/ 56551 h 201367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72293 w 972293"/>
                  <a:gd name="connsiteY3" fmla="*/ 3494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37450 w 972293"/>
                  <a:gd name="connsiteY3" fmla="*/ 6166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58781"/>
                  <a:gd name="connsiteY0" fmla="*/ 58153 h 202969"/>
                  <a:gd name="connsiteX1" fmla="*/ 50707 w 958781"/>
                  <a:gd name="connsiteY1" fmla="*/ 2897 h 202969"/>
                  <a:gd name="connsiteX2" fmla="*/ 953351 w 958781"/>
                  <a:gd name="connsiteY2" fmla="*/ 0 h 202969"/>
                  <a:gd name="connsiteX3" fmla="*/ 937450 w 958781"/>
                  <a:gd name="connsiteY3" fmla="*/ 61660 h 202969"/>
                  <a:gd name="connsiteX4" fmla="*/ 940688 w 958781"/>
                  <a:gd name="connsiteY4" fmla="*/ 135566 h 202969"/>
                  <a:gd name="connsiteX5" fmla="*/ 938955 w 958781"/>
                  <a:gd name="connsiteY5" fmla="*/ 201627 h 202969"/>
                  <a:gd name="connsiteX6" fmla="*/ 7779 w 958781"/>
                  <a:gd name="connsiteY6" fmla="*/ 202969 h 202969"/>
                  <a:gd name="connsiteX7" fmla="*/ 9413 w 958781"/>
                  <a:gd name="connsiteY7" fmla="*/ 140533 h 202969"/>
                  <a:gd name="connsiteX8" fmla="*/ 25715 w 958781"/>
                  <a:gd name="connsiteY8" fmla="*/ 58153 h 202969"/>
                  <a:gd name="connsiteX0" fmla="*/ 25715 w 959036"/>
                  <a:gd name="connsiteY0" fmla="*/ 58153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25715 w 959036"/>
                  <a:gd name="connsiteY8" fmla="*/ 58153 h 202969"/>
                  <a:gd name="connsiteX0" fmla="*/ 37344 w 959036"/>
                  <a:gd name="connsiteY0" fmla="*/ 63557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37344 w 959036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5357 w 956614"/>
                  <a:gd name="connsiteY6" fmla="*/ 202969 h 202969"/>
                  <a:gd name="connsiteX7" fmla="*/ 21905 w 956614"/>
                  <a:gd name="connsiteY7" fmla="*/ 129421 h 202969"/>
                  <a:gd name="connsiteX8" fmla="*/ 34922 w 956614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454357 w 956614"/>
                  <a:gd name="connsiteY6" fmla="*/ 135441 h 202969"/>
                  <a:gd name="connsiteX7" fmla="*/ 5357 w 956614"/>
                  <a:gd name="connsiteY7" fmla="*/ 202969 h 202969"/>
                  <a:gd name="connsiteX8" fmla="*/ 21905 w 956614"/>
                  <a:gd name="connsiteY8" fmla="*/ 129421 h 202969"/>
                  <a:gd name="connsiteX9" fmla="*/ 34922 w 956614"/>
                  <a:gd name="connsiteY9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462562 w 956614"/>
                  <a:gd name="connsiteY2" fmla="*/ 28572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662773 w 956614"/>
                  <a:gd name="connsiteY7" fmla="*/ 118174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566239 w 956614"/>
                  <a:gd name="connsiteY7" fmla="*/ 139149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614" h="202969">
                    <a:moveTo>
                      <a:pt x="34922" y="63557"/>
                    </a:moveTo>
                    <a:cubicBezTo>
                      <a:pt x="34922" y="45145"/>
                      <a:pt x="29873" y="2897"/>
                      <a:pt x="48285" y="2897"/>
                    </a:cubicBezTo>
                    <a:cubicBezTo>
                      <a:pt x="186809" y="3530"/>
                      <a:pt x="178479" y="29551"/>
                      <a:pt x="317003" y="30184"/>
                    </a:cubicBezTo>
                    <a:lnTo>
                      <a:pt x="950929" y="0"/>
                    </a:lnTo>
                    <a:cubicBezTo>
                      <a:pt x="969341" y="0"/>
                      <a:pt x="937146" y="48133"/>
                      <a:pt x="937146" y="66545"/>
                    </a:cubicBezTo>
                    <a:cubicBezTo>
                      <a:pt x="937519" y="89552"/>
                      <a:pt x="937893" y="112559"/>
                      <a:pt x="938266" y="135566"/>
                    </a:cubicBezTo>
                    <a:cubicBezTo>
                      <a:pt x="938266" y="153978"/>
                      <a:pt x="954945" y="201627"/>
                      <a:pt x="936533" y="201627"/>
                    </a:cubicBezTo>
                    <a:cubicBezTo>
                      <a:pt x="772264" y="200835"/>
                      <a:pt x="730508" y="139941"/>
                      <a:pt x="566239" y="139149"/>
                    </a:cubicBezTo>
                    <a:lnTo>
                      <a:pt x="5357" y="202969"/>
                    </a:lnTo>
                    <a:cubicBezTo>
                      <a:pt x="-13055" y="202969"/>
                      <a:pt x="21905" y="147833"/>
                      <a:pt x="21905" y="129421"/>
                    </a:cubicBezTo>
                    <a:lnTo>
                      <a:pt x="34922" y="6355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24"/>
              <p:cNvSpPr/>
              <p:nvPr/>
            </p:nvSpPr>
            <p:spPr>
              <a:xfrm flipH="1">
                <a:off x="5736586" y="3329705"/>
                <a:ext cx="205118" cy="120662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29885"/>
                  <a:gd name="connsiteY0" fmla="*/ 27117 h 1223032"/>
                  <a:gd name="connsiteX1" fmla="*/ 127021 w 229885"/>
                  <a:gd name="connsiteY1" fmla="*/ 4240 h 1223032"/>
                  <a:gd name="connsiteX2" fmla="*/ 185362 w 229885"/>
                  <a:gd name="connsiteY2" fmla="*/ 91411 h 1223032"/>
                  <a:gd name="connsiteX3" fmla="*/ 219890 w 229885"/>
                  <a:gd name="connsiteY3" fmla="*/ 279656 h 1223032"/>
                  <a:gd name="connsiteX4" fmla="*/ 100828 w 229885"/>
                  <a:gd name="connsiteY4" fmla="*/ 1170243 h 1223032"/>
                  <a:gd name="connsiteX5" fmla="*/ 19866 w 229885"/>
                  <a:gd name="connsiteY5" fmla="*/ 1140606 h 1223032"/>
                  <a:gd name="connsiteX6" fmla="*/ 814 w 229885"/>
                  <a:gd name="connsiteY6" fmla="*/ 286800 h 1223032"/>
                  <a:gd name="connsiteX7" fmla="*/ 18674 w 229885"/>
                  <a:gd name="connsiteY7" fmla="*/ 27117 h 1223032"/>
                  <a:gd name="connsiteX0" fmla="*/ 18674 w 204257"/>
                  <a:gd name="connsiteY0" fmla="*/ 27117 h 1223032"/>
                  <a:gd name="connsiteX1" fmla="*/ 127021 w 204257"/>
                  <a:gd name="connsiteY1" fmla="*/ 4240 h 1223032"/>
                  <a:gd name="connsiteX2" fmla="*/ 185362 w 204257"/>
                  <a:gd name="connsiteY2" fmla="*/ 91411 h 1223032"/>
                  <a:gd name="connsiteX3" fmla="*/ 191315 w 204257"/>
                  <a:gd name="connsiteY3" fmla="*/ 384431 h 1223032"/>
                  <a:gd name="connsiteX4" fmla="*/ 100828 w 204257"/>
                  <a:gd name="connsiteY4" fmla="*/ 1170243 h 1223032"/>
                  <a:gd name="connsiteX5" fmla="*/ 19866 w 204257"/>
                  <a:gd name="connsiteY5" fmla="*/ 1140606 h 1223032"/>
                  <a:gd name="connsiteX6" fmla="*/ 814 w 204257"/>
                  <a:gd name="connsiteY6" fmla="*/ 286800 h 1223032"/>
                  <a:gd name="connsiteX7" fmla="*/ 18674 w 204257"/>
                  <a:gd name="connsiteY7" fmla="*/ 27117 h 1223032"/>
                  <a:gd name="connsiteX0" fmla="*/ 19344 w 205118"/>
                  <a:gd name="connsiteY0" fmla="*/ 10711 h 1206626"/>
                  <a:gd name="connsiteX1" fmla="*/ 122929 w 205118"/>
                  <a:gd name="connsiteY1" fmla="*/ 52128 h 1206626"/>
                  <a:gd name="connsiteX2" fmla="*/ 186032 w 205118"/>
                  <a:gd name="connsiteY2" fmla="*/ 75005 h 1206626"/>
                  <a:gd name="connsiteX3" fmla="*/ 191985 w 205118"/>
                  <a:gd name="connsiteY3" fmla="*/ 368025 h 1206626"/>
                  <a:gd name="connsiteX4" fmla="*/ 101498 w 205118"/>
                  <a:gd name="connsiteY4" fmla="*/ 1153837 h 1206626"/>
                  <a:gd name="connsiteX5" fmla="*/ 20536 w 205118"/>
                  <a:gd name="connsiteY5" fmla="*/ 1124200 h 1206626"/>
                  <a:gd name="connsiteX6" fmla="*/ 1484 w 205118"/>
                  <a:gd name="connsiteY6" fmla="*/ 270394 h 1206626"/>
                  <a:gd name="connsiteX7" fmla="*/ 19344 w 205118"/>
                  <a:gd name="connsiteY7" fmla="*/ 10711 h 120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18" h="1206626">
                    <a:moveTo>
                      <a:pt x="19344" y="10711"/>
                    </a:moveTo>
                    <a:cubicBezTo>
                      <a:pt x="39585" y="-25667"/>
                      <a:pt x="95148" y="41412"/>
                      <a:pt x="122929" y="52128"/>
                    </a:cubicBezTo>
                    <a:cubicBezTo>
                      <a:pt x="150710" y="62844"/>
                      <a:pt x="174523" y="22355"/>
                      <a:pt x="186032" y="75005"/>
                    </a:cubicBezTo>
                    <a:cubicBezTo>
                      <a:pt x="197541" y="127655"/>
                      <a:pt x="219171" y="272137"/>
                      <a:pt x="191985" y="368025"/>
                    </a:cubicBezTo>
                    <a:cubicBezTo>
                      <a:pt x="173927" y="497824"/>
                      <a:pt x="133248" y="1142107"/>
                      <a:pt x="101498" y="1153837"/>
                    </a:cubicBezTo>
                    <a:cubicBezTo>
                      <a:pt x="64985" y="1182235"/>
                      <a:pt x="37205" y="1271440"/>
                      <a:pt x="20536" y="1124200"/>
                    </a:cubicBezTo>
                    <a:cubicBezTo>
                      <a:pt x="3867" y="976960"/>
                      <a:pt x="2476" y="367869"/>
                      <a:pt x="1484" y="270394"/>
                    </a:cubicBezTo>
                    <a:cubicBezTo>
                      <a:pt x="-1889" y="177681"/>
                      <a:pt x="-897" y="47089"/>
                      <a:pt x="19344" y="107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24"/>
              <p:cNvSpPr/>
              <p:nvPr/>
            </p:nvSpPr>
            <p:spPr>
              <a:xfrm>
                <a:off x="5690373" y="3178942"/>
                <a:ext cx="256892" cy="1226772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892" h="1226772">
                    <a:moveTo>
                      <a:pt x="18674" y="30857"/>
                    </a:moveTo>
                    <a:cubicBezTo>
                      <a:pt x="32564" y="7577"/>
                      <a:pt x="89318" y="11155"/>
                      <a:pt x="127021" y="7980"/>
                    </a:cubicBezTo>
                    <a:cubicBezTo>
                      <a:pt x="164724" y="4805"/>
                      <a:pt x="229415" y="-10283"/>
                      <a:pt x="244893" y="11807"/>
                    </a:cubicBezTo>
                    <a:cubicBezTo>
                      <a:pt x="272691" y="51480"/>
                      <a:pt x="247076" y="187508"/>
                      <a:pt x="219890" y="283396"/>
                    </a:cubicBezTo>
                    <a:cubicBezTo>
                      <a:pt x="201832" y="413195"/>
                      <a:pt x="132578" y="1162253"/>
                      <a:pt x="100828" y="1173983"/>
                    </a:cubicBezTo>
                    <a:cubicBezTo>
                      <a:pt x="64315" y="1202381"/>
                      <a:pt x="36535" y="1291586"/>
                      <a:pt x="19866" y="1144346"/>
                    </a:cubicBezTo>
                    <a:cubicBezTo>
                      <a:pt x="3197" y="997106"/>
                      <a:pt x="1806" y="388015"/>
                      <a:pt x="814" y="290540"/>
                    </a:cubicBezTo>
                    <a:cubicBezTo>
                      <a:pt x="-2559" y="197827"/>
                      <a:pt x="4784" y="54137"/>
                      <a:pt x="18674" y="308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8" name="二等辺三角形 22"/>
          <p:cNvSpPr/>
          <p:nvPr/>
        </p:nvSpPr>
        <p:spPr>
          <a:xfrm>
            <a:off x="5926439" y="4765381"/>
            <a:ext cx="615918" cy="204629"/>
          </a:xfrm>
          <a:custGeom>
            <a:avLst/>
            <a:gdLst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1570045 w 3276600"/>
              <a:gd name="connsiteY3" fmla="*/ 4201989 h 4240422"/>
              <a:gd name="connsiteX4" fmla="*/ 0 w 3276600"/>
              <a:gd name="connsiteY4" fmla="*/ 4240422 h 4240422"/>
              <a:gd name="connsiteX0" fmla="*/ 0 w 3276600"/>
              <a:gd name="connsiteY0" fmla="*/ 4240422 h 5100547"/>
              <a:gd name="connsiteX1" fmla="*/ 1638300 w 3276600"/>
              <a:gd name="connsiteY1" fmla="*/ 0 h 5100547"/>
              <a:gd name="connsiteX2" fmla="*/ 3276600 w 3276600"/>
              <a:gd name="connsiteY2" fmla="*/ 4240422 h 5100547"/>
              <a:gd name="connsiteX3" fmla="*/ 1570045 w 3276600"/>
              <a:gd name="connsiteY3" fmla="*/ 5100547 h 5100547"/>
              <a:gd name="connsiteX4" fmla="*/ 0 w 3276600"/>
              <a:gd name="connsiteY4" fmla="*/ 4240422 h 5100547"/>
              <a:gd name="connsiteX0" fmla="*/ 95 w 3276695"/>
              <a:gd name="connsiteY0" fmla="*/ 4240422 h 5206662"/>
              <a:gd name="connsiteX1" fmla="*/ 1638395 w 3276695"/>
              <a:gd name="connsiteY1" fmla="*/ 0 h 5206662"/>
              <a:gd name="connsiteX2" fmla="*/ 3276695 w 3276695"/>
              <a:gd name="connsiteY2" fmla="*/ 4240422 h 5206662"/>
              <a:gd name="connsiteX3" fmla="*/ 1570140 w 3276695"/>
              <a:gd name="connsiteY3" fmla="*/ 5100547 h 5206662"/>
              <a:gd name="connsiteX4" fmla="*/ 95 w 3276695"/>
              <a:gd name="connsiteY4" fmla="*/ 4240422 h 5206662"/>
              <a:gd name="connsiteX0" fmla="*/ 105 w 3276705"/>
              <a:gd name="connsiteY0" fmla="*/ 4240422 h 5135174"/>
              <a:gd name="connsiteX1" fmla="*/ 1638405 w 3276705"/>
              <a:gd name="connsiteY1" fmla="*/ 0 h 5135174"/>
              <a:gd name="connsiteX2" fmla="*/ 3276705 w 3276705"/>
              <a:gd name="connsiteY2" fmla="*/ 4240422 h 5135174"/>
              <a:gd name="connsiteX3" fmla="*/ 1570150 w 3276705"/>
              <a:gd name="connsiteY3" fmla="*/ 5100547 h 5135174"/>
              <a:gd name="connsiteX4" fmla="*/ 105 w 3276705"/>
              <a:gd name="connsiteY4" fmla="*/ 4240422 h 5135174"/>
              <a:gd name="connsiteX0" fmla="*/ 108 w 3276708"/>
              <a:gd name="connsiteY0" fmla="*/ 4240422 h 5106208"/>
              <a:gd name="connsiteX1" fmla="*/ 1638408 w 3276708"/>
              <a:gd name="connsiteY1" fmla="*/ 0 h 5106208"/>
              <a:gd name="connsiteX2" fmla="*/ 3276708 w 3276708"/>
              <a:gd name="connsiteY2" fmla="*/ 4240422 h 5106208"/>
              <a:gd name="connsiteX3" fmla="*/ 1570153 w 3276708"/>
              <a:gd name="connsiteY3" fmla="*/ 5100547 h 5106208"/>
              <a:gd name="connsiteX4" fmla="*/ 108 w 3276708"/>
              <a:gd name="connsiteY4" fmla="*/ 4240422 h 5106208"/>
              <a:gd name="connsiteX0" fmla="*/ 166 w 3276766"/>
              <a:gd name="connsiteY0" fmla="*/ 4240422 h 5101475"/>
              <a:gd name="connsiteX1" fmla="*/ 1638466 w 3276766"/>
              <a:gd name="connsiteY1" fmla="*/ 0 h 5101475"/>
              <a:gd name="connsiteX2" fmla="*/ 3276766 w 3276766"/>
              <a:gd name="connsiteY2" fmla="*/ 4240422 h 5101475"/>
              <a:gd name="connsiteX3" fmla="*/ 1570211 w 3276766"/>
              <a:gd name="connsiteY3" fmla="*/ 5100547 h 5101475"/>
              <a:gd name="connsiteX4" fmla="*/ 166 w 3276766"/>
              <a:gd name="connsiteY4" fmla="*/ 4240422 h 5101475"/>
              <a:gd name="connsiteX0" fmla="*/ 166 w 3276766"/>
              <a:gd name="connsiteY0" fmla="*/ 4240422 h 5102168"/>
              <a:gd name="connsiteX1" fmla="*/ 1638466 w 3276766"/>
              <a:gd name="connsiteY1" fmla="*/ 0 h 5102168"/>
              <a:gd name="connsiteX2" fmla="*/ 3276766 w 3276766"/>
              <a:gd name="connsiteY2" fmla="*/ 4240422 h 5102168"/>
              <a:gd name="connsiteX3" fmla="*/ 1570211 w 3276766"/>
              <a:gd name="connsiteY3" fmla="*/ 5100547 h 5102168"/>
              <a:gd name="connsiteX4" fmla="*/ 166 w 3276766"/>
              <a:gd name="connsiteY4" fmla="*/ 4240422 h 5102168"/>
              <a:gd name="connsiteX0" fmla="*/ 163 w 3276763"/>
              <a:gd name="connsiteY0" fmla="*/ 4240422 h 5954659"/>
              <a:gd name="connsiteX1" fmla="*/ 1638463 w 3276763"/>
              <a:gd name="connsiteY1" fmla="*/ 0 h 5954659"/>
              <a:gd name="connsiteX2" fmla="*/ 3276763 w 3276763"/>
              <a:gd name="connsiteY2" fmla="*/ 4240422 h 5954659"/>
              <a:gd name="connsiteX3" fmla="*/ 1590736 w 3276763"/>
              <a:gd name="connsiteY3" fmla="*/ 5954178 h 5954659"/>
              <a:gd name="connsiteX4" fmla="*/ 163 w 3276763"/>
              <a:gd name="connsiteY4" fmla="*/ 4240422 h 5954659"/>
              <a:gd name="connsiteX0" fmla="*/ 179 w 3276779"/>
              <a:gd name="connsiteY0" fmla="*/ 4240422 h 5957263"/>
              <a:gd name="connsiteX1" fmla="*/ 1638479 w 3276779"/>
              <a:gd name="connsiteY1" fmla="*/ 0 h 5957263"/>
              <a:gd name="connsiteX2" fmla="*/ 3276779 w 3276779"/>
              <a:gd name="connsiteY2" fmla="*/ 4240422 h 5957263"/>
              <a:gd name="connsiteX3" fmla="*/ 1590752 w 3276779"/>
              <a:gd name="connsiteY3" fmla="*/ 5954178 h 5957263"/>
              <a:gd name="connsiteX4" fmla="*/ 179 w 3276779"/>
              <a:gd name="connsiteY4" fmla="*/ 4240422 h 5957263"/>
              <a:gd name="connsiteX0" fmla="*/ 67 w 3276667"/>
              <a:gd name="connsiteY0" fmla="*/ 4240422 h 5954426"/>
              <a:gd name="connsiteX1" fmla="*/ 1638367 w 3276667"/>
              <a:gd name="connsiteY1" fmla="*/ 0 h 5954426"/>
              <a:gd name="connsiteX2" fmla="*/ 3276667 w 3276667"/>
              <a:gd name="connsiteY2" fmla="*/ 4240422 h 5954426"/>
              <a:gd name="connsiteX3" fmla="*/ 1590640 w 3276667"/>
              <a:gd name="connsiteY3" fmla="*/ 5954178 h 5954426"/>
              <a:gd name="connsiteX4" fmla="*/ 67 w 3276667"/>
              <a:gd name="connsiteY4" fmla="*/ 4240422 h 5954426"/>
              <a:gd name="connsiteX0" fmla="*/ 67 w 3276667"/>
              <a:gd name="connsiteY0" fmla="*/ 4240422 h 6313778"/>
              <a:gd name="connsiteX1" fmla="*/ 1638367 w 3276667"/>
              <a:gd name="connsiteY1" fmla="*/ 0 h 6313778"/>
              <a:gd name="connsiteX2" fmla="*/ 3276667 w 3276667"/>
              <a:gd name="connsiteY2" fmla="*/ 4240422 h 6313778"/>
              <a:gd name="connsiteX3" fmla="*/ 1590640 w 3276667"/>
              <a:gd name="connsiteY3" fmla="*/ 6313602 h 6313778"/>
              <a:gd name="connsiteX4" fmla="*/ 67 w 3276667"/>
              <a:gd name="connsiteY4" fmla="*/ 4240422 h 6313778"/>
              <a:gd name="connsiteX0" fmla="*/ 88 w 3309879"/>
              <a:gd name="connsiteY0" fmla="*/ 3995360 h 6314395"/>
              <a:gd name="connsiteX1" fmla="*/ 1671579 w 3309879"/>
              <a:gd name="connsiteY1" fmla="*/ 0 h 6314395"/>
              <a:gd name="connsiteX2" fmla="*/ 3309879 w 3309879"/>
              <a:gd name="connsiteY2" fmla="*/ 4240422 h 6314395"/>
              <a:gd name="connsiteX3" fmla="*/ 1623852 w 3309879"/>
              <a:gd name="connsiteY3" fmla="*/ 6313602 h 6314395"/>
              <a:gd name="connsiteX4" fmla="*/ 88 w 3309879"/>
              <a:gd name="connsiteY4" fmla="*/ 3995360 h 63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79" h="6314395">
                <a:moveTo>
                  <a:pt x="88" y="3995360"/>
                </a:moveTo>
                <a:cubicBezTo>
                  <a:pt x="546188" y="2581886"/>
                  <a:pt x="-163571" y="321274"/>
                  <a:pt x="1671579" y="0"/>
                </a:cubicBezTo>
                <a:cubicBezTo>
                  <a:pt x="3595629" y="435574"/>
                  <a:pt x="2763779" y="2826948"/>
                  <a:pt x="3309879" y="4240422"/>
                </a:cubicBezTo>
                <a:cubicBezTo>
                  <a:pt x="3213163" y="4796701"/>
                  <a:pt x="2175484" y="6354446"/>
                  <a:pt x="1623852" y="6313602"/>
                </a:cubicBezTo>
                <a:cubicBezTo>
                  <a:pt x="1072220" y="6272758"/>
                  <a:pt x="-11288" y="4845451"/>
                  <a:pt x="88" y="399536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5978182" y="4268022"/>
            <a:ext cx="549555" cy="589092"/>
            <a:chOff x="4594027" y="3919023"/>
            <a:chExt cx="791646" cy="848599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4594027" y="3919023"/>
              <a:ext cx="791646" cy="588647"/>
              <a:chOff x="9280568" y="1940891"/>
              <a:chExt cx="556527" cy="420204"/>
            </a:xfrm>
          </p:grpSpPr>
          <p:sp>
            <p:nvSpPr>
              <p:cNvPr id="26" name="円/楕円 8"/>
              <p:cNvSpPr/>
              <p:nvPr/>
            </p:nvSpPr>
            <p:spPr>
              <a:xfrm>
                <a:off x="9280568" y="198996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8"/>
              <p:cNvSpPr/>
              <p:nvPr/>
            </p:nvSpPr>
            <p:spPr>
              <a:xfrm>
                <a:off x="9435892" y="1940891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8"/>
              <p:cNvSpPr/>
              <p:nvPr/>
            </p:nvSpPr>
            <p:spPr>
              <a:xfrm flipH="1">
                <a:off x="9621400" y="198333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</p:grpSp>
        <p:sp>
          <p:nvSpPr>
            <p:cNvPr id="21" name="円/楕円 8"/>
            <p:cNvSpPr/>
            <p:nvPr/>
          </p:nvSpPr>
          <p:spPr>
            <a:xfrm rot="1552936" flipH="1">
              <a:off x="5035917" y="4186313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2" name="円/楕円 8"/>
            <p:cNvSpPr/>
            <p:nvPr/>
          </p:nvSpPr>
          <p:spPr>
            <a:xfrm rot="935662" flipH="1">
              <a:off x="4898254" y="4247717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3" name="円/楕円 8"/>
            <p:cNvSpPr/>
            <p:nvPr/>
          </p:nvSpPr>
          <p:spPr>
            <a:xfrm rot="20664338">
              <a:off x="4843910" y="4182816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4" name="円/楕円 8"/>
            <p:cNvSpPr/>
            <p:nvPr/>
          </p:nvSpPr>
          <p:spPr>
            <a:xfrm rot="19613803">
              <a:off x="4661563" y="4169150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5" name="円/楕円 8"/>
            <p:cNvSpPr/>
            <p:nvPr/>
          </p:nvSpPr>
          <p:spPr>
            <a:xfrm rot="19613803">
              <a:off x="4775820" y="4244491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796690" y="3973568"/>
            <a:ext cx="905872" cy="608824"/>
            <a:chOff x="7887855" y="1021220"/>
            <a:chExt cx="917364" cy="626062"/>
          </a:xfrm>
        </p:grpSpPr>
        <p:sp>
          <p:nvSpPr>
            <p:cNvPr id="30" name="円/楕円 4"/>
            <p:cNvSpPr/>
            <p:nvPr/>
          </p:nvSpPr>
          <p:spPr>
            <a:xfrm>
              <a:off x="7887855" y="1200619"/>
              <a:ext cx="917364" cy="446663"/>
            </a:xfrm>
            <a:custGeom>
              <a:avLst/>
              <a:gdLst>
                <a:gd name="connsiteX0" fmla="*/ 0 w 889686"/>
                <a:gd name="connsiteY0" fmla="*/ 118762 h 237524"/>
                <a:gd name="connsiteX1" fmla="*/ 444843 w 889686"/>
                <a:gd name="connsiteY1" fmla="*/ 0 h 237524"/>
                <a:gd name="connsiteX2" fmla="*/ 889686 w 889686"/>
                <a:gd name="connsiteY2" fmla="*/ 118762 h 237524"/>
                <a:gd name="connsiteX3" fmla="*/ 444843 w 889686"/>
                <a:gd name="connsiteY3" fmla="*/ 237524 h 237524"/>
                <a:gd name="connsiteX4" fmla="*/ 0 w 889686"/>
                <a:gd name="connsiteY4" fmla="*/ 118762 h 237524"/>
                <a:gd name="connsiteX0" fmla="*/ 0 w 894448"/>
                <a:gd name="connsiteY0" fmla="*/ 119587 h 241095"/>
                <a:gd name="connsiteX1" fmla="*/ 444843 w 894448"/>
                <a:gd name="connsiteY1" fmla="*/ 825 h 241095"/>
                <a:gd name="connsiteX2" fmla="*/ 894448 w 894448"/>
                <a:gd name="connsiteY2" fmla="*/ 171975 h 241095"/>
                <a:gd name="connsiteX3" fmla="*/ 444843 w 894448"/>
                <a:gd name="connsiteY3" fmla="*/ 238349 h 241095"/>
                <a:gd name="connsiteX4" fmla="*/ 0 w 894448"/>
                <a:gd name="connsiteY4" fmla="*/ 119587 h 241095"/>
                <a:gd name="connsiteX0" fmla="*/ 0 w 903973"/>
                <a:gd name="connsiteY0" fmla="*/ 156907 h 238091"/>
                <a:gd name="connsiteX1" fmla="*/ 454368 w 903973"/>
                <a:gd name="connsiteY1" fmla="*/ 45 h 238091"/>
                <a:gd name="connsiteX2" fmla="*/ 903973 w 903973"/>
                <a:gd name="connsiteY2" fmla="*/ 171195 h 238091"/>
                <a:gd name="connsiteX3" fmla="*/ 454368 w 903973"/>
                <a:gd name="connsiteY3" fmla="*/ 237569 h 238091"/>
                <a:gd name="connsiteX4" fmla="*/ 0 w 903973"/>
                <a:gd name="connsiteY4" fmla="*/ 156907 h 238091"/>
                <a:gd name="connsiteX0" fmla="*/ 27 w 904000"/>
                <a:gd name="connsiteY0" fmla="*/ 156911 h 446674"/>
                <a:gd name="connsiteX1" fmla="*/ 454395 w 904000"/>
                <a:gd name="connsiteY1" fmla="*/ 49 h 446674"/>
                <a:gd name="connsiteX2" fmla="*/ 904000 w 904000"/>
                <a:gd name="connsiteY2" fmla="*/ 171199 h 446674"/>
                <a:gd name="connsiteX3" fmla="*/ 474483 w 904000"/>
                <a:gd name="connsiteY3" fmla="*/ 446655 h 446674"/>
                <a:gd name="connsiteX4" fmla="*/ 27 w 904000"/>
                <a:gd name="connsiteY4" fmla="*/ 156911 h 446674"/>
                <a:gd name="connsiteX0" fmla="*/ 27 w 910566"/>
                <a:gd name="connsiteY0" fmla="*/ 156911 h 462174"/>
                <a:gd name="connsiteX1" fmla="*/ 454395 w 910566"/>
                <a:gd name="connsiteY1" fmla="*/ 49 h 462174"/>
                <a:gd name="connsiteX2" fmla="*/ 904000 w 910566"/>
                <a:gd name="connsiteY2" fmla="*/ 171199 h 462174"/>
                <a:gd name="connsiteX3" fmla="*/ 716706 w 910566"/>
                <a:gd name="connsiteY3" fmla="*/ 396286 h 462174"/>
                <a:gd name="connsiteX4" fmla="*/ 474483 w 910566"/>
                <a:gd name="connsiteY4" fmla="*/ 446655 h 462174"/>
                <a:gd name="connsiteX5" fmla="*/ 27 w 910566"/>
                <a:gd name="connsiteY5" fmla="*/ 156911 h 462174"/>
                <a:gd name="connsiteX0" fmla="*/ 6825 w 917364"/>
                <a:gd name="connsiteY0" fmla="*/ 156907 h 446661"/>
                <a:gd name="connsiteX1" fmla="*/ 461193 w 917364"/>
                <a:gd name="connsiteY1" fmla="*/ 45 h 446661"/>
                <a:gd name="connsiteX2" fmla="*/ 910798 w 917364"/>
                <a:gd name="connsiteY2" fmla="*/ 171195 h 446661"/>
                <a:gd name="connsiteX3" fmla="*/ 723504 w 917364"/>
                <a:gd name="connsiteY3" fmla="*/ 396282 h 446661"/>
                <a:gd name="connsiteX4" fmla="*/ 481281 w 917364"/>
                <a:gd name="connsiteY4" fmla="*/ 446651 h 446661"/>
                <a:gd name="connsiteX5" fmla="*/ 207906 w 917364"/>
                <a:gd name="connsiteY5" fmla="*/ 394582 h 446661"/>
                <a:gd name="connsiteX6" fmla="*/ 6825 w 917364"/>
                <a:gd name="connsiteY6" fmla="*/ 156907 h 4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364" h="446661">
                  <a:moveTo>
                    <a:pt x="6825" y="156907"/>
                  </a:moveTo>
                  <a:cubicBezTo>
                    <a:pt x="49040" y="91151"/>
                    <a:pt x="310531" y="-2336"/>
                    <a:pt x="461193" y="45"/>
                  </a:cubicBezTo>
                  <a:cubicBezTo>
                    <a:pt x="611855" y="2426"/>
                    <a:pt x="870428" y="110255"/>
                    <a:pt x="910798" y="171195"/>
                  </a:cubicBezTo>
                  <a:cubicBezTo>
                    <a:pt x="951168" y="232135"/>
                    <a:pt x="795090" y="350373"/>
                    <a:pt x="723504" y="396282"/>
                  </a:cubicBezTo>
                  <a:cubicBezTo>
                    <a:pt x="651918" y="442191"/>
                    <a:pt x="567214" y="446934"/>
                    <a:pt x="481281" y="446651"/>
                  </a:cubicBezTo>
                  <a:cubicBezTo>
                    <a:pt x="395348" y="446368"/>
                    <a:pt x="286982" y="442873"/>
                    <a:pt x="207906" y="394582"/>
                  </a:cubicBezTo>
                  <a:cubicBezTo>
                    <a:pt x="128830" y="346291"/>
                    <a:pt x="-35390" y="222663"/>
                    <a:pt x="6825" y="15690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パイ 5"/>
            <p:cNvSpPr/>
            <p:nvPr/>
          </p:nvSpPr>
          <p:spPr>
            <a:xfrm>
              <a:off x="8111711" y="1021220"/>
              <a:ext cx="582232" cy="367026"/>
            </a:xfrm>
            <a:custGeom>
              <a:avLst/>
              <a:gdLst>
                <a:gd name="connsiteX0" fmla="*/ 683602 w 922638"/>
                <a:gd name="connsiteY0" fmla="*/ 1249385 h 1331784"/>
                <a:gd name="connsiteX1" fmla="*/ 243633 w 922638"/>
                <a:gd name="connsiteY1" fmla="*/ 1252985 h 1331784"/>
                <a:gd name="connsiteX2" fmla="*/ 461319 w 922638"/>
                <a:gd name="connsiteY2" fmla="*/ 665892 h 1331784"/>
                <a:gd name="connsiteX3" fmla="*/ 683602 w 922638"/>
                <a:gd name="connsiteY3" fmla="*/ 1249385 h 1331784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512001"/>
                <a:gd name="connsiteY0" fmla="*/ 242974 h 325372"/>
                <a:gd name="connsiteX1" fmla="*/ 0 w 512001"/>
                <a:gd name="connsiteY1" fmla="*/ 246574 h 325372"/>
                <a:gd name="connsiteX2" fmla="*/ 508198 w 512001"/>
                <a:gd name="connsiteY2" fmla="*/ 0 h 325372"/>
                <a:gd name="connsiteX3" fmla="*/ 439969 w 512001"/>
                <a:gd name="connsiteY3" fmla="*/ 242974 h 325372"/>
                <a:gd name="connsiteX0" fmla="*/ 439969 w 508198"/>
                <a:gd name="connsiteY0" fmla="*/ 242974 h 325372"/>
                <a:gd name="connsiteX1" fmla="*/ 0 w 508198"/>
                <a:gd name="connsiteY1" fmla="*/ 246574 h 325372"/>
                <a:gd name="connsiteX2" fmla="*/ 508198 w 508198"/>
                <a:gd name="connsiteY2" fmla="*/ 0 h 325372"/>
                <a:gd name="connsiteX3" fmla="*/ 439969 w 508198"/>
                <a:gd name="connsiteY3" fmla="*/ 242974 h 325372"/>
                <a:gd name="connsiteX0" fmla="*/ 439969 w 508198"/>
                <a:gd name="connsiteY0" fmla="*/ 284628 h 367026"/>
                <a:gd name="connsiteX1" fmla="*/ 0 w 508198"/>
                <a:gd name="connsiteY1" fmla="*/ 288228 h 367026"/>
                <a:gd name="connsiteX2" fmla="*/ 508198 w 508198"/>
                <a:gd name="connsiteY2" fmla="*/ 41654 h 367026"/>
                <a:gd name="connsiteX3" fmla="*/ 439969 w 508198"/>
                <a:gd name="connsiteY3" fmla="*/ 284628 h 367026"/>
                <a:gd name="connsiteX0" fmla="*/ 439969 w 508198"/>
                <a:gd name="connsiteY0" fmla="*/ 284628 h 367026"/>
                <a:gd name="connsiteX1" fmla="*/ 0 w 508198"/>
                <a:gd name="connsiteY1" fmla="*/ 288228 h 367026"/>
                <a:gd name="connsiteX2" fmla="*/ 508198 w 508198"/>
                <a:gd name="connsiteY2" fmla="*/ 41654 h 367026"/>
                <a:gd name="connsiteX3" fmla="*/ 439969 w 508198"/>
                <a:gd name="connsiteY3" fmla="*/ 284628 h 3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198" h="367026">
                  <a:moveTo>
                    <a:pt x="439969" y="284628"/>
                  </a:moveTo>
                  <a:cubicBezTo>
                    <a:pt x="303181" y="393202"/>
                    <a:pt x="137632" y="394556"/>
                    <a:pt x="0" y="288228"/>
                  </a:cubicBezTo>
                  <a:cubicBezTo>
                    <a:pt x="114631" y="110787"/>
                    <a:pt x="100673" y="-88086"/>
                    <a:pt x="508198" y="41654"/>
                  </a:cubicBezTo>
                  <a:cubicBezTo>
                    <a:pt x="413224" y="138521"/>
                    <a:pt x="365875" y="90130"/>
                    <a:pt x="439969" y="284628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9267464" y="1524714"/>
            <a:ext cx="1200352" cy="1200352"/>
            <a:chOff x="4965498" y="2284286"/>
            <a:chExt cx="1200352" cy="1200352"/>
          </a:xfrm>
        </p:grpSpPr>
        <p:sp>
          <p:nvSpPr>
            <p:cNvPr id="33" name="円/楕円 32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パイ 33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7711160"/>
                <a:gd name="adj2" fmla="val 5679261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パイ 34"/>
            <p:cNvSpPr/>
            <p:nvPr/>
          </p:nvSpPr>
          <p:spPr>
            <a:xfrm>
              <a:off x="5034693" y="2356076"/>
              <a:ext cx="1056771" cy="1056771"/>
            </a:xfrm>
            <a:prstGeom prst="pie">
              <a:avLst>
                <a:gd name="adj1" fmla="val 23338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5139674" y="2460209"/>
              <a:ext cx="846805" cy="8468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9421228" y="1747292"/>
            <a:ext cx="868607" cy="730541"/>
            <a:chOff x="4217658" y="0"/>
            <a:chExt cx="2762262" cy="2359046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4943053" y="671538"/>
              <a:ext cx="1430488" cy="1687508"/>
              <a:chOff x="9321479" y="1965506"/>
              <a:chExt cx="468139" cy="552251"/>
            </a:xfrm>
          </p:grpSpPr>
          <p:sp>
            <p:nvSpPr>
              <p:cNvPr id="46" name="円/楕円 7"/>
              <p:cNvSpPr/>
              <p:nvPr/>
            </p:nvSpPr>
            <p:spPr>
              <a:xfrm>
                <a:off x="9321479" y="1965506"/>
                <a:ext cx="468139" cy="552251"/>
              </a:xfrm>
              <a:custGeom>
                <a:avLst/>
                <a:gdLst>
                  <a:gd name="connsiteX0" fmla="*/ 0 w 494270"/>
                  <a:gd name="connsiteY0" fmla="*/ 272535 h 545070"/>
                  <a:gd name="connsiteX1" fmla="*/ 247135 w 494270"/>
                  <a:gd name="connsiteY1" fmla="*/ 0 h 545070"/>
                  <a:gd name="connsiteX2" fmla="*/ 494270 w 494270"/>
                  <a:gd name="connsiteY2" fmla="*/ 272535 h 545070"/>
                  <a:gd name="connsiteX3" fmla="*/ 247135 w 494270"/>
                  <a:gd name="connsiteY3" fmla="*/ 545070 h 545070"/>
                  <a:gd name="connsiteX4" fmla="*/ 0 w 494270"/>
                  <a:gd name="connsiteY4" fmla="*/ 272535 h 545070"/>
                  <a:gd name="connsiteX0" fmla="*/ 0 w 494270"/>
                  <a:gd name="connsiteY0" fmla="*/ 272535 h 564309"/>
                  <a:gd name="connsiteX1" fmla="*/ 247135 w 494270"/>
                  <a:gd name="connsiteY1" fmla="*/ 0 h 564309"/>
                  <a:gd name="connsiteX2" fmla="*/ 494270 w 494270"/>
                  <a:gd name="connsiteY2" fmla="*/ 272535 h 564309"/>
                  <a:gd name="connsiteX3" fmla="*/ 247135 w 494270"/>
                  <a:gd name="connsiteY3" fmla="*/ 545070 h 564309"/>
                  <a:gd name="connsiteX4" fmla="*/ 0 w 494270"/>
                  <a:gd name="connsiteY4" fmla="*/ 272535 h 564309"/>
                  <a:gd name="connsiteX0" fmla="*/ 0 w 494270"/>
                  <a:gd name="connsiteY0" fmla="*/ 272535 h 545103"/>
                  <a:gd name="connsiteX1" fmla="*/ 247135 w 494270"/>
                  <a:gd name="connsiteY1" fmla="*/ 0 h 545103"/>
                  <a:gd name="connsiteX2" fmla="*/ 494270 w 494270"/>
                  <a:gd name="connsiteY2" fmla="*/ 272535 h 545103"/>
                  <a:gd name="connsiteX3" fmla="*/ 247135 w 494270"/>
                  <a:gd name="connsiteY3" fmla="*/ 545070 h 545103"/>
                  <a:gd name="connsiteX4" fmla="*/ 0 w 494270"/>
                  <a:gd name="connsiteY4" fmla="*/ 272535 h 545103"/>
                  <a:gd name="connsiteX0" fmla="*/ 0 w 494270"/>
                  <a:gd name="connsiteY0" fmla="*/ 272535 h 566521"/>
                  <a:gd name="connsiteX1" fmla="*/ 247135 w 494270"/>
                  <a:gd name="connsiteY1" fmla="*/ 0 h 566521"/>
                  <a:gd name="connsiteX2" fmla="*/ 494270 w 494270"/>
                  <a:gd name="connsiteY2" fmla="*/ 272535 h 566521"/>
                  <a:gd name="connsiteX3" fmla="*/ 247135 w 494270"/>
                  <a:gd name="connsiteY3" fmla="*/ 566501 h 566521"/>
                  <a:gd name="connsiteX4" fmla="*/ 0 w 494270"/>
                  <a:gd name="connsiteY4" fmla="*/ 272535 h 566521"/>
                  <a:gd name="connsiteX0" fmla="*/ 0 w 494270"/>
                  <a:gd name="connsiteY0" fmla="*/ 272535 h 566745"/>
                  <a:gd name="connsiteX1" fmla="*/ 247135 w 494270"/>
                  <a:gd name="connsiteY1" fmla="*/ 0 h 566745"/>
                  <a:gd name="connsiteX2" fmla="*/ 494270 w 494270"/>
                  <a:gd name="connsiteY2" fmla="*/ 272535 h 566745"/>
                  <a:gd name="connsiteX3" fmla="*/ 247135 w 494270"/>
                  <a:gd name="connsiteY3" fmla="*/ 566501 h 566745"/>
                  <a:gd name="connsiteX4" fmla="*/ 0 w 494270"/>
                  <a:gd name="connsiteY4" fmla="*/ 272535 h 566745"/>
                  <a:gd name="connsiteX0" fmla="*/ 0 w 494270"/>
                  <a:gd name="connsiteY0" fmla="*/ 272884 h 567094"/>
                  <a:gd name="connsiteX1" fmla="*/ 247135 w 494270"/>
                  <a:gd name="connsiteY1" fmla="*/ 349 h 567094"/>
                  <a:gd name="connsiteX2" fmla="*/ 494270 w 494270"/>
                  <a:gd name="connsiteY2" fmla="*/ 272884 h 567094"/>
                  <a:gd name="connsiteX3" fmla="*/ 247135 w 494270"/>
                  <a:gd name="connsiteY3" fmla="*/ 566850 h 567094"/>
                  <a:gd name="connsiteX4" fmla="*/ 0 w 494270"/>
                  <a:gd name="connsiteY4" fmla="*/ 272884 h 567094"/>
                  <a:gd name="connsiteX0" fmla="*/ 154 w 494424"/>
                  <a:gd name="connsiteY0" fmla="*/ 272884 h 567094"/>
                  <a:gd name="connsiteX1" fmla="*/ 247289 w 494424"/>
                  <a:gd name="connsiteY1" fmla="*/ 349 h 567094"/>
                  <a:gd name="connsiteX2" fmla="*/ 494424 w 494424"/>
                  <a:gd name="connsiteY2" fmla="*/ 272884 h 567094"/>
                  <a:gd name="connsiteX3" fmla="*/ 218714 w 494424"/>
                  <a:gd name="connsiteY3" fmla="*/ 566850 h 567094"/>
                  <a:gd name="connsiteX4" fmla="*/ 154 w 494424"/>
                  <a:gd name="connsiteY4" fmla="*/ 272884 h 567094"/>
                  <a:gd name="connsiteX0" fmla="*/ 8 w 494278"/>
                  <a:gd name="connsiteY0" fmla="*/ 272885 h 571851"/>
                  <a:gd name="connsiteX1" fmla="*/ 247143 w 494278"/>
                  <a:gd name="connsiteY1" fmla="*/ 350 h 571851"/>
                  <a:gd name="connsiteX2" fmla="*/ 494278 w 494278"/>
                  <a:gd name="connsiteY2" fmla="*/ 272885 h 571851"/>
                  <a:gd name="connsiteX3" fmla="*/ 251906 w 494278"/>
                  <a:gd name="connsiteY3" fmla="*/ 571614 h 571851"/>
                  <a:gd name="connsiteX4" fmla="*/ 8 w 494278"/>
                  <a:gd name="connsiteY4" fmla="*/ 272885 h 571851"/>
                  <a:gd name="connsiteX0" fmla="*/ 8 w 494278"/>
                  <a:gd name="connsiteY0" fmla="*/ 272887 h 576608"/>
                  <a:gd name="connsiteX1" fmla="*/ 247143 w 494278"/>
                  <a:gd name="connsiteY1" fmla="*/ 352 h 576608"/>
                  <a:gd name="connsiteX2" fmla="*/ 494278 w 494278"/>
                  <a:gd name="connsiteY2" fmla="*/ 272887 h 576608"/>
                  <a:gd name="connsiteX3" fmla="*/ 240000 w 494278"/>
                  <a:gd name="connsiteY3" fmla="*/ 576378 h 576608"/>
                  <a:gd name="connsiteX4" fmla="*/ 8 w 494278"/>
                  <a:gd name="connsiteY4" fmla="*/ 272887 h 576608"/>
                  <a:gd name="connsiteX0" fmla="*/ 35 w 494305"/>
                  <a:gd name="connsiteY0" fmla="*/ 272885 h 567095"/>
                  <a:gd name="connsiteX1" fmla="*/ 247170 w 494305"/>
                  <a:gd name="connsiteY1" fmla="*/ 350 h 567095"/>
                  <a:gd name="connsiteX2" fmla="*/ 494305 w 494305"/>
                  <a:gd name="connsiteY2" fmla="*/ 272885 h 567095"/>
                  <a:gd name="connsiteX3" fmla="*/ 232883 w 494305"/>
                  <a:gd name="connsiteY3" fmla="*/ 566851 h 567095"/>
                  <a:gd name="connsiteX4" fmla="*/ 35 w 494305"/>
                  <a:gd name="connsiteY4" fmla="*/ 272885 h 567095"/>
                  <a:gd name="connsiteX0" fmla="*/ 30 w 482393"/>
                  <a:gd name="connsiteY0" fmla="*/ 272535 h 566501"/>
                  <a:gd name="connsiteX1" fmla="*/ 235258 w 482393"/>
                  <a:gd name="connsiteY1" fmla="*/ 0 h 566501"/>
                  <a:gd name="connsiteX2" fmla="*/ 482393 w 482393"/>
                  <a:gd name="connsiteY2" fmla="*/ 272535 h 566501"/>
                  <a:gd name="connsiteX3" fmla="*/ 220971 w 482393"/>
                  <a:gd name="connsiteY3" fmla="*/ 566501 h 566501"/>
                  <a:gd name="connsiteX4" fmla="*/ 30 w 482393"/>
                  <a:gd name="connsiteY4" fmla="*/ 272535 h 566501"/>
                  <a:gd name="connsiteX0" fmla="*/ 33 w 468109"/>
                  <a:gd name="connsiteY0" fmla="*/ 274916 h 566501"/>
                  <a:gd name="connsiteX1" fmla="*/ 220974 w 468109"/>
                  <a:gd name="connsiteY1" fmla="*/ 0 h 566501"/>
                  <a:gd name="connsiteX2" fmla="*/ 468109 w 468109"/>
                  <a:gd name="connsiteY2" fmla="*/ 272535 h 566501"/>
                  <a:gd name="connsiteX3" fmla="*/ 206687 w 468109"/>
                  <a:gd name="connsiteY3" fmla="*/ 566501 h 566501"/>
                  <a:gd name="connsiteX4" fmla="*/ 33 w 468109"/>
                  <a:gd name="connsiteY4" fmla="*/ 274916 h 566501"/>
                  <a:gd name="connsiteX0" fmla="*/ 33 w 468109"/>
                  <a:gd name="connsiteY0" fmla="*/ 274932 h 566517"/>
                  <a:gd name="connsiteX1" fmla="*/ 220974 w 468109"/>
                  <a:gd name="connsiteY1" fmla="*/ 16 h 566517"/>
                  <a:gd name="connsiteX2" fmla="*/ 468109 w 468109"/>
                  <a:gd name="connsiteY2" fmla="*/ 272551 h 566517"/>
                  <a:gd name="connsiteX3" fmla="*/ 206687 w 468109"/>
                  <a:gd name="connsiteY3" fmla="*/ 566517 h 566517"/>
                  <a:gd name="connsiteX4" fmla="*/ 33 w 468109"/>
                  <a:gd name="connsiteY4" fmla="*/ 274932 h 566517"/>
                  <a:gd name="connsiteX0" fmla="*/ 389 w 468465"/>
                  <a:gd name="connsiteY0" fmla="*/ 274932 h 554610"/>
                  <a:gd name="connsiteX1" fmla="*/ 221330 w 468465"/>
                  <a:gd name="connsiteY1" fmla="*/ 16 h 554610"/>
                  <a:gd name="connsiteX2" fmla="*/ 468465 w 468465"/>
                  <a:gd name="connsiteY2" fmla="*/ 272551 h 554610"/>
                  <a:gd name="connsiteX3" fmla="*/ 233237 w 468465"/>
                  <a:gd name="connsiteY3" fmla="*/ 554610 h 554610"/>
                  <a:gd name="connsiteX4" fmla="*/ 389 w 468465"/>
                  <a:gd name="connsiteY4" fmla="*/ 274932 h 554610"/>
                  <a:gd name="connsiteX0" fmla="*/ 8 w 468084"/>
                  <a:gd name="connsiteY0" fmla="*/ 274932 h 518891"/>
                  <a:gd name="connsiteX1" fmla="*/ 220949 w 468084"/>
                  <a:gd name="connsiteY1" fmla="*/ 16 h 518891"/>
                  <a:gd name="connsiteX2" fmla="*/ 468084 w 468084"/>
                  <a:gd name="connsiteY2" fmla="*/ 272551 h 518891"/>
                  <a:gd name="connsiteX3" fmla="*/ 220949 w 468084"/>
                  <a:gd name="connsiteY3" fmla="*/ 518891 h 518891"/>
                  <a:gd name="connsiteX4" fmla="*/ 8 w 468084"/>
                  <a:gd name="connsiteY4" fmla="*/ 274932 h 518891"/>
                  <a:gd name="connsiteX0" fmla="*/ 8 w 468084"/>
                  <a:gd name="connsiteY0" fmla="*/ 274932 h 518920"/>
                  <a:gd name="connsiteX1" fmla="*/ 220949 w 468084"/>
                  <a:gd name="connsiteY1" fmla="*/ 16 h 518920"/>
                  <a:gd name="connsiteX2" fmla="*/ 468084 w 468084"/>
                  <a:gd name="connsiteY2" fmla="*/ 272551 h 518920"/>
                  <a:gd name="connsiteX3" fmla="*/ 220949 w 468084"/>
                  <a:gd name="connsiteY3" fmla="*/ 518891 h 518920"/>
                  <a:gd name="connsiteX4" fmla="*/ 8 w 468084"/>
                  <a:gd name="connsiteY4" fmla="*/ 274932 h 518920"/>
                  <a:gd name="connsiteX0" fmla="*/ 63 w 468139"/>
                  <a:gd name="connsiteY0" fmla="*/ 274932 h 537965"/>
                  <a:gd name="connsiteX1" fmla="*/ 221004 w 468139"/>
                  <a:gd name="connsiteY1" fmla="*/ 16 h 537965"/>
                  <a:gd name="connsiteX2" fmla="*/ 468139 w 468139"/>
                  <a:gd name="connsiteY2" fmla="*/ 272551 h 537965"/>
                  <a:gd name="connsiteX3" fmla="*/ 223385 w 468139"/>
                  <a:gd name="connsiteY3" fmla="*/ 537941 h 537965"/>
                  <a:gd name="connsiteX4" fmla="*/ 63 w 468139"/>
                  <a:gd name="connsiteY4" fmla="*/ 274932 h 537965"/>
                  <a:gd name="connsiteX0" fmla="*/ 63 w 468139"/>
                  <a:gd name="connsiteY0" fmla="*/ 274932 h 552251"/>
                  <a:gd name="connsiteX1" fmla="*/ 221004 w 468139"/>
                  <a:gd name="connsiteY1" fmla="*/ 16 h 552251"/>
                  <a:gd name="connsiteX2" fmla="*/ 468139 w 468139"/>
                  <a:gd name="connsiteY2" fmla="*/ 272551 h 552251"/>
                  <a:gd name="connsiteX3" fmla="*/ 223385 w 468139"/>
                  <a:gd name="connsiteY3" fmla="*/ 552229 h 552251"/>
                  <a:gd name="connsiteX4" fmla="*/ 63 w 468139"/>
                  <a:gd name="connsiteY4" fmla="*/ 274932 h 5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139" h="552251">
                    <a:moveTo>
                      <a:pt x="63" y="274932"/>
                    </a:moveTo>
                    <a:cubicBezTo>
                      <a:pt x="-334" y="182897"/>
                      <a:pt x="-4646" y="-1968"/>
                      <a:pt x="221004" y="16"/>
                    </a:cubicBezTo>
                    <a:cubicBezTo>
                      <a:pt x="446654" y="2000"/>
                      <a:pt x="468139" y="122034"/>
                      <a:pt x="468139" y="272551"/>
                    </a:cubicBezTo>
                    <a:cubicBezTo>
                      <a:pt x="468139" y="423068"/>
                      <a:pt x="341879" y="554214"/>
                      <a:pt x="223385" y="552229"/>
                    </a:cubicBezTo>
                    <a:cubicBezTo>
                      <a:pt x="104891" y="550244"/>
                      <a:pt x="460" y="366967"/>
                      <a:pt x="63" y="27493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9454868" y="2224733"/>
                <a:ext cx="45719" cy="60187"/>
              </a:xfrm>
              <a:prstGeom prst="ellipse">
                <a:avLst/>
              </a:prstGeom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4818043" y="625647"/>
              <a:ext cx="1700574" cy="1284014"/>
              <a:chOff x="9280568" y="1940891"/>
              <a:chExt cx="556527" cy="420204"/>
            </a:xfrm>
          </p:grpSpPr>
          <p:sp>
            <p:nvSpPr>
              <p:cNvPr id="43" name="円/楕円 8"/>
              <p:cNvSpPr/>
              <p:nvPr/>
            </p:nvSpPr>
            <p:spPr>
              <a:xfrm>
                <a:off x="9280568" y="198996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8"/>
              <p:cNvSpPr/>
              <p:nvPr/>
            </p:nvSpPr>
            <p:spPr>
              <a:xfrm>
                <a:off x="9435892" y="1940891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8"/>
              <p:cNvSpPr/>
              <p:nvPr/>
            </p:nvSpPr>
            <p:spPr>
              <a:xfrm flipH="1">
                <a:off x="9621400" y="198333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4217658" y="0"/>
              <a:ext cx="2762262" cy="1275723"/>
              <a:chOff x="7894680" y="1021220"/>
              <a:chExt cx="903973" cy="417491"/>
            </a:xfrm>
          </p:grpSpPr>
          <p:sp>
            <p:nvSpPr>
              <p:cNvPr id="41" name="円/楕円 4"/>
              <p:cNvSpPr/>
              <p:nvPr/>
            </p:nvSpPr>
            <p:spPr>
              <a:xfrm>
                <a:off x="7894680" y="1200620"/>
                <a:ext cx="903973" cy="238091"/>
              </a:xfrm>
              <a:custGeom>
                <a:avLst/>
                <a:gdLst>
                  <a:gd name="connsiteX0" fmla="*/ 0 w 889686"/>
                  <a:gd name="connsiteY0" fmla="*/ 118762 h 237524"/>
                  <a:gd name="connsiteX1" fmla="*/ 444843 w 889686"/>
                  <a:gd name="connsiteY1" fmla="*/ 0 h 237524"/>
                  <a:gd name="connsiteX2" fmla="*/ 889686 w 889686"/>
                  <a:gd name="connsiteY2" fmla="*/ 118762 h 237524"/>
                  <a:gd name="connsiteX3" fmla="*/ 444843 w 889686"/>
                  <a:gd name="connsiteY3" fmla="*/ 237524 h 237524"/>
                  <a:gd name="connsiteX4" fmla="*/ 0 w 889686"/>
                  <a:gd name="connsiteY4" fmla="*/ 118762 h 237524"/>
                  <a:gd name="connsiteX0" fmla="*/ 0 w 894448"/>
                  <a:gd name="connsiteY0" fmla="*/ 119587 h 241095"/>
                  <a:gd name="connsiteX1" fmla="*/ 444843 w 894448"/>
                  <a:gd name="connsiteY1" fmla="*/ 825 h 241095"/>
                  <a:gd name="connsiteX2" fmla="*/ 894448 w 894448"/>
                  <a:gd name="connsiteY2" fmla="*/ 171975 h 241095"/>
                  <a:gd name="connsiteX3" fmla="*/ 444843 w 894448"/>
                  <a:gd name="connsiteY3" fmla="*/ 238349 h 241095"/>
                  <a:gd name="connsiteX4" fmla="*/ 0 w 894448"/>
                  <a:gd name="connsiteY4" fmla="*/ 119587 h 241095"/>
                  <a:gd name="connsiteX0" fmla="*/ 0 w 903973"/>
                  <a:gd name="connsiteY0" fmla="*/ 156907 h 238091"/>
                  <a:gd name="connsiteX1" fmla="*/ 454368 w 903973"/>
                  <a:gd name="connsiteY1" fmla="*/ 45 h 238091"/>
                  <a:gd name="connsiteX2" fmla="*/ 903973 w 903973"/>
                  <a:gd name="connsiteY2" fmla="*/ 171195 h 238091"/>
                  <a:gd name="connsiteX3" fmla="*/ 454368 w 903973"/>
                  <a:gd name="connsiteY3" fmla="*/ 237569 h 238091"/>
                  <a:gd name="connsiteX4" fmla="*/ 0 w 903973"/>
                  <a:gd name="connsiteY4" fmla="*/ 156907 h 23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973" h="238091">
                    <a:moveTo>
                      <a:pt x="0" y="156907"/>
                    </a:moveTo>
                    <a:cubicBezTo>
                      <a:pt x="0" y="91317"/>
                      <a:pt x="303706" y="-2336"/>
                      <a:pt x="454368" y="45"/>
                    </a:cubicBezTo>
                    <a:cubicBezTo>
                      <a:pt x="605030" y="2426"/>
                      <a:pt x="903973" y="105605"/>
                      <a:pt x="903973" y="171195"/>
                    </a:cubicBezTo>
                    <a:cubicBezTo>
                      <a:pt x="903973" y="236785"/>
                      <a:pt x="605030" y="239950"/>
                      <a:pt x="454368" y="237569"/>
                    </a:cubicBezTo>
                    <a:cubicBezTo>
                      <a:pt x="303706" y="235188"/>
                      <a:pt x="0" y="222497"/>
                      <a:pt x="0" y="156907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パイ 5"/>
              <p:cNvSpPr/>
              <p:nvPr/>
            </p:nvSpPr>
            <p:spPr>
              <a:xfrm>
                <a:off x="8111711" y="1021220"/>
                <a:ext cx="582232" cy="367026"/>
              </a:xfrm>
              <a:custGeom>
                <a:avLst/>
                <a:gdLst>
                  <a:gd name="connsiteX0" fmla="*/ 683602 w 922638"/>
                  <a:gd name="connsiteY0" fmla="*/ 1249385 h 1331784"/>
                  <a:gd name="connsiteX1" fmla="*/ 243633 w 922638"/>
                  <a:gd name="connsiteY1" fmla="*/ 1252985 h 1331784"/>
                  <a:gd name="connsiteX2" fmla="*/ 461319 w 922638"/>
                  <a:gd name="connsiteY2" fmla="*/ 665892 h 1331784"/>
                  <a:gd name="connsiteX3" fmla="*/ 683602 w 922638"/>
                  <a:gd name="connsiteY3" fmla="*/ 1249385 h 1331784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512001"/>
                  <a:gd name="connsiteY0" fmla="*/ 242974 h 325372"/>
                  <a:gd name="connsiteX1" fmla="*/ 0 w 512001"/>
                  <a:gd name="connsiteY1" fmla="*/ 246574 h 325372"/>
                  <a:gd name="connsiteX2" fmla="*/ 508198 w 512001"/>
                  <a:gd name="connsiteY2" fmla="*/ 0 h 325372"/>
                  <a:gd name="connsiteX3" fmla="*/ 439969 w 512001"/>
                  <a:gd name="connsiteY3" fmla="*/ 242974 h 325372"/>
                  <a:gd name="connsiteX0" fmla="*/ 439969 w 508198"/>
                  <a:gd name="connsiteY0" fmla="*/ 242974 h 325372"/>
                  <a:gd name="connsiteX1" fmla="*/ 0 w 508198"/>
                  <a:gd name="connsiteY1" fmla="*/ 246574 h 325372"/>
                  <a:gd name="connsiteX2" fmla="*/ 508198 w 508198"/>
                  <a:gd name="connsiteY2" fmla="*/ 0 h 325372"/>
                  <a:gd name="connsiteX3" fmla="*/ 439969 w 508198"/>
                  <a:gd name="connsiteY3" fmla="*/ 242974 h 325372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198" h="367026">
                    <a:moveTo>
                      <a:pt x="439969" y="284628"/>
                    </a:moveTo>
                    <a:cubicBezTo>
                      <a:pt x="303181" y="393202"/>
                      <a:pt x="137632" y="394556"/>
                      <a:pt x="0" y="288228"/>
                    </a:cubicBezTo>
                    <a:cubicBezTo>
                      <a:pt x="114631" y="110787"/>
                      <a:pt x="100673" y="-88086"/>
                      <a:pt x="508198" y="41654"/>
                    </a:cubicBezTo>
                    <a:cubicBezTo>
                      <a:pt x="413224" y="138521"/>
                      <a:pt x="365875" y="90130"/>
                      <a:pt x="439969" y="284628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グループ化 47"/>
          <p:cNvGrpSpPr/>
          <p:nvPr/>
        </p:nvGrpSpPr>
        <p:grpSpPr>
          <a:xfrm>
            <a:off x="9788048" y="2738765"/>
            <a:ext cx="685557" cy="685557"/>
            <a:chOff x="6014351" y="3408868"/>
            <a:chExt cx="1200352" cy="1200352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61" name="円/楕円 60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パイ 61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7711160"/>
                  <a:gd name="adj2" fmla="val 5679261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パイ 62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19732996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59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0" name="円/楕円 59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2" name="グループ化 51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56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53" name="グループ化 52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54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65" name="グループ化 64"/>
          <p:cNvGrpSpPr/>
          <p:nvPr/>
        </p:nvGrpSpPr>
        <p:grpSpPr>
          <a:xfrm>
            <a:off x="9782259" y="3487142"/>
            <a:ext cx="685557" cy="685557"/>
            <a:chOff x="6014351" y="3408868"/>
            <a:chExt cx="1200352" cy="1200352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78" name="円/楕円 77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パイ 78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13517767"/>
                  <a:gd name="adj2" fmla="val 1122030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パイ 79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9983995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68" name="グループ化 67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76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7" name="円/楕円 76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9" name="グループ化 68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73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70" name="グループ化 69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71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82" name="グループ化 81"/>
          <p:cNvGrpSpPr/>
          <p:nvPr/>
        </p:nvGrpSpPr>
        <p:grpSpPr>
          <a:xfrm>
            <a:off x="9791819" y="4238215"/>
            <a:ext cx="685557" cy="685557"/>
            <a:chOff x="6014351" y="3408868"/>
            <a:chExt cx="1200352" cy="1200352"/>
          </a:xfrm>
        </p:grpSpPr>
        <p:grpSp>
          <p:nvGrpSpPr>
            <p:cNvPr id="83" name="グループ化 82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95" name="円/楕円 94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パイ 95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13517767"/>
                  <a:gd name="adj2" fmla="val 1122030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パイ 96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17692884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85" name="グループ化 84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93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" name="グループ化 85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90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87" name="グループ化 86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88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99" name="グループ化 98"/>
          <p:cNvGrpSpPr/>
          <p:nvPr/>
        </p:nvGrpSpPr>
        <p:grpSpPr>
          <a:xfrm>
            <a:off x="3171300" y="4274976"/>
            <a:ext cx="685557" cy="685557"/>
            <a:chOff x="4965498" y="2284286"/>
            <a:chExt cx="1200352" cy="1200352"/>
          </a:xfrm>
        </p:grpSpPr>
        <p:sp>
          <p:nvSpPr>
            <p:cNvPr id="100" name="円/楕円 99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パイ 100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パイ 101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9526180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171300" y="5406210"/>
            <a:ext cx="685557" cy="685557"/>
            <a:chOff x="4965498" y="2284286"/>
            <a:chExt cx="1200352" cy="1200352"/>
          </a:xfrm>
        </p:grpSpPr>
        <p:sp>
          <p:nvSpPr>
            <p:cNvPr id="105" name="円/楕円 104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パイ 105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パイ 106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16366769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3367931" y="4434120"/>
            <a:ext cx="304987" cy="341731"/>
            <a:chOff x="1598836" y="4973688"/>
            <a:chExt cx="304987" cy="341731"/>
          </a:xfrm>
        </p:grpSpPr>
        <p:grpSp>
          <p:nvGrpSpPr>
            <p:cNvPr id="110" name="グループ化 109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122" name="フリーフォーム 121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フリーフォーム 122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リーフォーム 123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リーフォーム 124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フリーフォーム 125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フリーフォーム 126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フリーフォーム 127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フリーフォーム 128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フリーフォーム 129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フリーフォーム 130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1" name="グループ化 110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112" name="フリーフォーム 111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フリーフォーム 112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フリーフォーム 113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フリーフォーム 114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フリーフォーム 115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フリーフォーム 116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フリーフォーム 117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フリーフォーム 118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フリーフォーム 119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フリーフォーム 120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2" name="左矢印 177"/>
          <p:cNvSpPr/>
          <p:nvPr/>
        </p:nvSpPr>
        <p:spPr>
          <a:xfrm>
            <a:off x="3317603" y="5705754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3" name="グループ化 132"/>
          <p:cNvGrpSpPr/>
          <p:nvPr/>
        </p:nvGrpSpPr>
        <p:grpSpPr>
          <a:xfrm>
            <a:off x="3766830" y="4859087"/>
            <a:ext cx="685557" cy="685557"/>
            <a:chOff x="4965498" y="2284286"/>
            <a:chExt cx="1200352" cy="1200352"/>
          </a:xfrm>
        </p:grpSpPr>
        <p:sp>
          <p:nvSpPr>
            <p:cNvPr id="134" name="円/楕円 133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パイ 134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パイ 135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21052742"/>
                <a:gd name="adj2" fmla="val 16243317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8" name="グループ化 137"/>
          <p:cNvGrpSpPr/>
          <p:nvPr/>
        </p:nvGrpSpPr>
        <p:grpSpPr>
          <a:xfrm>
            <a:off x="2585995" y="4842655"/>
            <a:ext cx="685557" cy="685557"/>
            <a:chOff x="4965498" y="2284286"/>
            <a:chExt cx="1200352" cy="1200352"/>
          </a:xfrm>
        </p:grpSpPr>
        <p:sp>
          <p:nvSpPr>
            <p:cNvPr id="139" name="円/楕円 138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パイ 139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パイ 140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4797189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2864479" y="5051686"/>
            <a:ext cx="139502" cy="255122"/>
            <a:chOff x="1398871" y="5502212"/>
            <a:chExt cx="181414" cy="331770"/>
          </a:xfrm>
        </p:grpSpPr>
        <p:sp>
          <p:nvSpPr>
            <p:cNvPr id="144" name="二等辺三角形 143"/>
            <p:cNvSpPr/>
            <p:nvPr/>
          </p:nvSpPr>
          <p:spPr>
            <a:xfrm>
              <a:off x="1419331" y="5650629"/>
              <a:ext cx="140494" cy="18335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426307" y="5603423"/>
              <a:ext cx="126542" cy="132170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二等辺三角形 145"/>
            <p:cNvSpPr/>
            <p:nvPr/>
          </p:nvSpPr>
          <p:spPr>
            <a:xfrm>
              <a:off x="1445939" y="5502212"/>
              <a:ext cx="87278" cy="11390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1398871" y="5612638"/>
              <a:ext cx="181414" cy="6075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8" name="円/楕円 147"/>
          <p:cNvSpPr/>
          <p:nvPr/>
        </p:nvSpPr>
        <p:spPr>
          <a:xfrm>
            <a:off x="2727865" y="4984429"/>
            <a:ext cx="412728" cy="41272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9" name="グループ化 148"/>
          <p:cNvGrpSpPr/>
          <p:nvPr/>
        </p:nvGrpSpPr>
        <p:grpSpPr>
          <a:xfrm>
            <a:off x="3898215" y="5120535"/>
            <a:ext cx="419820" cy="161689"/>
            <a:chOff x="6923424" y="4697683"/>
            <a:chExt cx="1438623" cy="500987"/>
          </a:xfrm>
        </p:grpSpPr>
        <p:sp>
          <p:nvSpPr>
            <p:cNvPr id="150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2" name="加算記号 151"/>
          <p:cNvSpPr/>
          <p:nvPr/>
        </p:nvSpPr>
        <p:spPr>
          <a:xfrm>
            <a:off x="6879889" y="4176623"/>
            <a:ext cx="324134" cy="324134"/>
          </a:xfrm>
          <a:prstGeom prst="mathPlus">
            <a:avLst>
              <a:gd name="adj1" fmla="val 11766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3" name="グループ化 152"/>
          <p:cNvGrpSpPr/>
          <p:nvPr/>
        </p:nvGrpSpPr>
        <p:grpSpPr>
          <a:xfrm>
            <a:off x="7369969" y="1528904"/>
            <a:ext cx="389474" cy="2103976"/>
            <a:chOff x="8663940" y="-2821"/>
            <a:chExt cx="845820" cy="3588487"/>
          </a:xfrm>
          <a:effectLst>
            <a:glow rad="127000">
              <a:schemeClr val="accent1">
                <a:lumMod val="60000"/>
                <a:lumOff val="40000"/>
                <a:alpha val="72000"/>
              </a:schemeClr>
            </a:glow>
          </a:effectLst>
        </p:grpSpPr>
        <p:sp>
          <p:nvSpPr>
            <p:cNvPr id="154" name="フリーフォーム 153"/>
            <p:cNvSpPr/>
            <p:nvPr/>
          </p:nvSpPr>
          <p:spPr>
            <a:xfrm>
              <a:off x="8663940" y="0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76200">
              <a:solidFill>
                <a:srgbClr val="AF2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フリーフォーム 154"/>
            <p:cNvSpPr/>
            <p:nvPr/>
          </p:nvSpPr>
          <p:spPr>
            <a:xfrm>
              <a:off x="8663940" y="-2821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6" name="グループ化 155"/>
          <p:cNvGrpSpPr/>
          <p:nvPr/>
        </p:nvGrpSpPr>
        <p:grpSpPr>
          <a:xfrm rot="9584989">
            <a:off x="7275724" y="4392699"/>
            <a:ext cx="466961" cy="158153"/>
            <a:chOff x="6923424" y="4697683"/>
            <a:chExt cx="1438623" cy="500987"/>
          </a:xfrm>
        </p:grpSpPr>
        <p:sp>
          <p:nvSpPr>
            <p:cNvPr id="157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7624769" y="3637836"/>
            <a:ext cx="1319964" cy="1437359"/>
            <a:chOff x="9217850" y="3500509"/>
            <a:chExt cx="3048282" cy="3319391"/>
          </a:xfrm>
        </p:grpSpPr>
        <p:grpSp>
          <p:nvGrpSpPr>
            <p:cNvPr id="160" name="グループ化 159"/>
            <p:cNvGrpSpPr/>
            <p:nvPr/>
          </p:nvGrpSpPr>
          <p:grpSpPr>
            <a:xfrm>
              <a:off x="10175187" y="4645434"/>
              <a:ext cx="1205800" cy="2174466"/>
              <a:chOff x="4838487" y="2231851"/>
              <a:chExt cx="1659681" cy="2581376"/>
            </a:xfrm>
          </p:grpSpPr>
          <p:sp>
            <p:nvSpPr>
              <p:cNvPr id="182" name="角丸四角形 23"/>
              <p:cNvSpPr/>
              <p:nvPr/>
            </p:nvSpPr>
            <p:spPr>
              <a:xfrm>
                <a:off x="4838487" y="2231851"/>
                <a:ext cx="1659681" cy="2581376"/>
              </a:xfrm>
              <a:custGeom>
                <a:avLst/>
                <a:gdLst>
                  <a:gd name="connsiteX0" fmla="*/ 0 w 1908517"/>
                  <a:gd name="connsiteY0" fmla="*/ 318093 h 2889351"/>
                  <a:gd name="connsiteX1" fmla="*/ 318093 w 1908517"/>
                  <a:gd name="connsiteY1" fmla="*/ 0 h 2889351"/>
                  <a:gd name="connsiteX2" fmla="*/ 1590424 w 1908517"/>
                  <a:gd name="connsiteY2" fmla="*/ 0 h 2889351"/>
                  <a:gd name="connsiteX3" fmla="*/ 1908517 w 1908517"/>
                  <a:gd name="connsiteY3" fmla="*/ 318093 h 2889351"/>
                  <a:gd name="connsiteX4" fmla="*/ 1908517 w 1908517"/>
                  <a:gd name="connsiteY4" fmla="*/ 2571258 h 2889351"/>
                  <a:gd name="connsiteX5" fmla="*/ 1590424 w 1908517"/>
                  <a:gd name="connsiteY5" fmla="*/ 2889351 h 2889351"/>
                  <a:gd name="connsiteX6" fmla="*/ 318093 w 1908517"/>
                  <a:gd name="connsiteY6" fmla="*/ 2889351 h 2889351"/>
                  <a:gd name="connsiteX7" fmla="*/ 0 w 1908517"/>
                  <a:gd name="connsiteY7" fmla="*/ 2571258 h 2889351"/>
                  <a:gd name="connsiteX8" fmla="*/ 0 w 1908517"/>
                  <a:gd name="connsiteY8" fmla="*/ 318093 h 2889351"/>
                  <a:gd name="connsiteX0" fmla="*/ 0 w 1908517"/>
                  <a:gd name="connsiteY0" fmla="*/ 406993 h 2978251"/>
                  <a:gd name="connsiteX1" fmla="*/ 591143 w 1908517"/>
                  <a:gd name="connsiteY1" fmla="*/ 0 h 2978251"/>
                  <a:gd name="connsiteX2" fmla="*/ 1590424 w 1908517"/>
                  <a:gd name="connsiteY2" fmla="*/ 88900 h 2978251"/>
                  <a:gd name="connsiteX3" fmla="*/ 1908517 w 1908517"/>
                  <a:gd name="connsiteY3" fmla="*/ 40699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0 w 1908517"/>
                  <a:gd name="connsiteY8" fmla="*/ 406993 h 29782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908517 w 1908517"/>
                  <a:gd name="connsiteY3" fmla="*/ 43239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349124 w 1908517"/>
                  <a:gd name="connsiteY2" fmla="*/ 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285624 w 1908517"/>
                  <a:gd name="connsiteY2" fmla="*/ 635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645329"/>
                  <a:gd name="connsiteY0" fmla="*/ 451443 h 2978251"/>
                  <a:gd name="connsiteX1" fmla="*/ 591143 w 1645329"/>
                  <a:gd name="connsiteY1" fmla="*/ 0 h 2978251"/>
                  <a:gd name="connsiteX2" fmla="*/ 1285624 w 1645329"/>
                  <a:gd name="connsiteY2" fmla="*/ 6350 h 2978251"/>
                  <a:gd name="connsiteX3" fmla="*/ 1578317 w 1645329"/>
                  <a:gd name="connsiteY3" fmla="*/ 514943 h 2978251"/>
                  <a:gd name="connsiteX4" fmla="*/ 1464017 w 1645329"/>
                  <a:gd name="connsiteY4" fmla="*/ 1536208 h 2978251"/>
                  <a:gd name="connsiteX5" fmla="*/ 1590424 w 1645329"/>
                  <a:gd name="connsiteY5" fmla="*/ 2978251 h 2978251"/>
                  <a:gd name="connsiteX6" fmla="*/ 318093 w 1645329"/>
                  <a:gd name="connsiteY6" fmla="*/ 2978251 h 2978251"/>
                  <a:gd name="connsiteX7" fmla="*/ 0 w 1645329"/>
                  <a:gd name="connsiteY7" fmla="*/ 2660158 h 2978251"/>
                  <a:gd name="connsiteX8" fmla="*/ 330200 w 1645329"/>
                  <a:gd name="connsiteY8" fmla="*/ 451443 h 2978251"/>
                  <a:gd name="connsiteX0" fmla="*/ 330200 w 1580755"/>
                  <a:gd name="connsiteY0" fmla="*/ 451443 h 2978251"/>
                  <a:gd name="connsiteX1" fmla="*/ 591143 w 1580755"/>
                  <a:gd name="connsiteY1" fmla="*/ 0 h 2978251"/>
                  <a:gd name="connsiteX2" fmla="*/ 1285624 w 1580755"/>
                  <a:gd name="connsiteY2" fmla="*/ 6350 h 2978251"/>
                  <a:gd name="connsiteX3" fmla="*/ 1578317 w 1580755"/>
                  <a:gd name="connsiteY3" fmla="*/ 514943 h 2978251"/>
                  <a:gd name="connsiteX4" fmla="*/ 1464017 w 1580755"/>
                  <a:gd name="connsiteY4" fmla="*/ 1536208 h 2978251"/>
                  <a:gd name="connsiteX5" fmla="*/ 1164974 w 1580755"/>
                  <a:gd name="connsiteY5" fmla="*/ 1797151 h 2978251"/>
                  <a:gd name="connsiteX6" fmla="*/ 318093 w 1580755"/>
                  <a:gd name="connsiteY6" fmla="*/ 2978251 h 2978251"/>
                  <a:gd name="connsiteX7" fmla="*/ 0 w 1580755"/>
                  <a:gd name="connsiteY7" fmla="*/ 2660158 h 2978251"/>
                  <a:gd name="connsiteX8" fmla="*/ 330200 w 1580755"/>
                  <a:gd name="connsiteY8" fmla="*/ 451443 h 2978251"/>
                  <a:gd name="connsiteX0" fmla="*/ 330200 w 1580755"/>
                  <a:gd name="connsiteY0" fmla="*/ 451443 h 2681089"/>
                  <a:gd name="connsiteX1" fmla="*/ 591143 w 1580755"/>
                  <a:gd name="connsiteY1" fmla="*/ 0 h 2681089"/>
                  <a:gd name="connsiteX2" fmla="*/ 1285624 w 1580755"/>
                  <a:gd name="connsiteY2" fmla="*/ 6350 h 2681089"/>
                  <a:gd name="connsiteX3" fmla="*/ 1578317 w 1580755"/>
                  <a:gd name="connsiteY3" fmla="*/ 514943 h 2681089"/>
                  <a:gd name="connsiteX4" fmla="*/ 1464017 w 1580755"/>
                  <a:gd name="connsiteY4" fmla="*/ 1536208 h 2681089"/>
                  <a:gd name="connsiteX5" fmla="*/ 1164974 w 1580755"/>
                  <a:gd name="connsiteY5" fmla="*/ 1797151 h 2681089"/>
                  <a:gd name="connsiteX6" fmla="*/ 699093 w 1580755"/>
                  <a:gd name="connsiteY6" fmla="*/ 1847951 h 2681089"/>
                  <a:gd name="connsiteX7" fmla="*/ 0 w 1580755"/>
                  <a:gd name="connsiteY7" fmla="*/ 2660158 h 2681089"/>
                  <a:gd name="connsiteX8" fmla="*/ 330200 w 1580755"/>
                  <a:gd name="connsiteY8" fmla="*/ 451443 h 2681089"/>
                  <a:gd name="connsiteX0" fmla="*/ 2765 w 1253320"/>
                  <a:gd name="connsiteY0" fmla="*/ 451443 h 1847951"/>
                  <a:gd name="connsiteX1" fmla="*/ 263708 w 1253320"/>
                  <a:gd name="connsiteY1" fmla="*/ 0 h 1847951"/>
                  <a:gd name="connsiteX2" fmla="*/ 958189 w 1253320"/>
                  <a:gd name="connsiteY2" fmla="*/ 6350 h 1847951"/>
                  <a:gd name="connsiteX3" fmla="*/ 1250882 w 1253320"/>
                  <a:gd name="connsiteY3" fmla="*/ 514943 h 1847951"/>
                  <a:gd name="connsiteX4" fmla="*/ 1136582 w 1253320"/>
                  <a:gd name="connsiteY4" fmla="*/ 1536208 h 1847951"/>
                  <a:gd name="connsiteX5" fmla="*/ 837539 w 1253320"/>
                  <a:gd name="connsiteY5" fmla="*/ 1797151 h 1847951"/>
                  <a:gd name="connsiteX6" fmla="*/ 371658 w 1253320"/>
                  <a:gd name="connsiteY6" fmla="*/ 1847951 h 1847951"/>
                  <a:gd name="connsiteX7" fmla="*/ 85315 w 1253320"/>
                  <a:gd name="connsiteY7" fmla="*/ 1282208 h 1847951"/>
                  <a:gd name="connsiteX8" fmla="*/ 2765 w 1253320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48877"/>
                  <a:gd name="connsiteY0" fmla="*/ 451443 h 1847951"/>
                  <a:gd name="connsiteX1" fmla="*/ 260944 w 1248877"/>
                  <a:gd name="connsiteY1" fmla="*/ 0 h 1847951"/>
                  <a:gd name="connsiteX2" fmla="*/ 955425 w 1248877"/>
                  <a:gd name="connsiteY2" fmla="*/ 6350 h 1847951"/>
                  <a:gd name="connsiteX3" fmla="*/ 1248118 w 1248877"/>
                  <a:gd name="connsiteY3" fmla="*/ 514943 h 1847951"/>
                  <a:gd name="connsiteX4" fmla="*/ 1063968 w 1248877"/>
                  <a:gd name="connsiteY4" fmla="*/ 1110758 h 1847951"/>
                  <a:gd name="connsiteX5" fmla="*/ 834775 w 1248877"/>
                  <a:gd name="connsiteY5" fmla="*/ 1797151 h 1847951"/>
                  <a:gd name="connsiteX6" fmla="*/ 368894 w 1248877"/>
                  <a:gd name="connsiteY6" fmla="*/ 1847951 h 1847951"/>
                  <a:gd name="connsiteX7" fmla="*/ 260351 w 1248877"/>
                  <a:gd name="connsiteY7" fmla="*/ 1053608 h 1847951"/>
                  <a:gd name="connsiteX8" fmla="*/ 1 w 1248877"/>
                  <a:gd name="connsiteY8" fmla="*/ 451443 h 1847951"/>
                  <a:gd name="connsiteX0" fmla="*/ 1 w 1250204"/>
                  <a:gd name="connsiteY0" fmla="*/ 451443 h 1847951"/>
                  <a:gd name="connsiteX1" fmla="*/ 260944 w 1250204"/>
                  <a:gd name="connsiteY1" fmla="*/ 0 h 1847951"/>
                  <a:gd name="connsiteX2" fmla="*/ 955425 w 1250204"/>
                  <a:gd name="connsiteY2" fmla="*/ 6350 h 1847951"/>
                  <a:gd name="connsiteX3" fmla="*/ 1248118 w 1250204"/>
                  <a:gd name="connsiteY3" fmla="*/ 514943 h 1847951"/>
                  <a:gd name="connsiteX4" fmla="*/ 1063968 w 1250204"/>
                  <a:gd name="connsiteY4" fmla="*/ 1110758 h 1847951"/>
                  <a:gd name="connsiteX5" fmla="*/ 834775 w 1250204"/>
                  <a:gd name="connsiteY5" fmla="*/ 1797151 h 1847951"/>
                  <a:gd name="connsiteX6" fmla="*/ 368894 w 1250204"/>
                  <a:gd name="connsiteY6" fmla="*/ 1847951 h 1847951"/>
                  <a:gd name="connsiteX7" fmla="*/ 260351 w 1250204"/>
                  <a:gd name="connsiteY7" fmla="*/ 1053608 h 1847951"/>
                  <a:gd name="connsiteX8" fmla="*/ 1 w 1250204"/>
                  <a:gd name="connsiteY8" fmla="*/ 451443 h 1847951"/>
                  <a:gd name="connsiteX0" fmla="*/ 1 w 1249263"/>
                  <a:gd name="connsiteY0" fmla="*/ 451443 h 1847951"/>
                  <a:gd name="connsiteX1" fmla="*/ 260944 w 1249263"/>
                  <a:gd name="connsiteY1" fmla="*/ 0 h 1847951"/>
                  <a:gd name="connsiteX2" fmla="*/ 955425 w 1249263"/>
                  <a:gd name="connsiteY2" fmla="*/ 6350 h 1847951"/>
                  <a:gd name="connsiteX3" fmla="*/ 1248118 w 1249263"/>
                  <a:gd name="connsiteY3" fmla="*/ 514943 h 1847951"/>
                  <a:gd name="connsiteX4" fmla="*/ 1063968 w 1249263"/>
                  <a:gd name="connsiteY4" fmla="*/ 1110758 h 1847951"/>
                  <a:gd name="connsiteX5" fmla="*/ 834775 w 1249263"/>
                  <a:gd name="connsiteY5" fmla="*/ 1797151 h 1847951"/>
                  <a:gd name="connsiteX6" fmla="*/ 368894 w 1249263"/>
                  <a:gd name="connsiteY6" fmla="*/ 1847951 h 1847951"/>
                  <a:gd name="connsiteX7" fmla="*/ 260351 w 1249263"/>
                  <a:gd name="connsiteY7" fmla="*/ 1053608 h 1847951"/>
                  <a:gd name="connsiteX8" fmla="*/ 1 w 1249263"/>
                  <a:gd name="connsiteY8" fmla="*/ 451443 h 1847951"/>
                  <a:gd name="connsiteX0" fmla="*/ 1 w 1253521"/>
                  <a:gd name="connsiteY0" fmla="*/ 451443 h 1847951"/>
                  <a:gd name="connsiteX1" fmla="*/ 260944 w 1253521"/>
                  <a:gd name="connsiteY1" fmla="*/ 0 h 1847951"/>
                  <a:gd name="connsiteX2" fmla="*/ 955425 w 1253521"/>
                  <a:gd name="connsiteY2" fmla="*/ 6350 h 1847951"/>
                  <a:gd name="connsiteX3" fmla="*/ 1248118 w 1253521"/>
                  <a:gd name="connsiteY3" fmla="*/ 514943 h 1847951"/>
                  <a:gd name="connsiteX4" fmla="*/ 1152868 w 1253521"/>
                  <a:gd name="connsiteY4" fmla="*/ 1059958 h 1847951"/>
                  <a:gd name="connsiteX5" fmla="*/ 834775 w 1253521"/>
                  <a:gd name="connsiteY5" fmla="*/ 1797151 h 1847951"/>
                  <a:gd name="connsiteX6" fmla="*/ 368894 w 1253521"/>
                  <a:gd name="connsiteY6" fmla="*/ 1847951 h 1847951"/>
                  <a:gd name="connsiteX7" fmla="*/ 260351 w 1253521"/>
                  <a:gd name="connsiteY7" fmla="*/ 1053608 h 1847951"/>
                  <a:gd name="connsiteX8" fmla="*/ 1 w 1253521"/>
                  <a:gd name="connsiteY8" fmla="*/ 451443 h 1847951"/>
                  <a:gd name="connsiteX0" fmla="*/ 1 w 1248128"/>
                  <a:gd name="connsiteY0" fmla="*/ 451443 h 1847951"/>
                  <a:gd name="connsiteX1" fmla="*/ 260944 w 1248128"/>
                  <a:gd name="connsiteY1" fmla="*/ 0 h 1847951"/>
                  <a:gd name="connsiteX2" fmla="*/ 955425 w 1248128"/>
                  <a:gd name="connsiteY2" fmla="*/ 6350 h 1847951"/>
                  <a:gd name="connsiteX3" fmla="*/ 1248118 w 1248128"/>
                  <a:gd name="connsiteY3" fmla="*/ 514943 h 1847951"/>
                  <a:gd name="connsiteX4" fmla="*/ 1152868 w 1248128"/>
                  <a:gd name="connsiteY4" fmla="*/ 1059958 h 1847951"/>
                  <a:gd name="connsiteX5" fmla="*/ 834775 w 1248128"/>
                  <a:gd name="connsiteY5" fmla="*/ 1797151 h 1847951"/>
                  <a:gd name="connsiteX6" fmla="*/ 368894 w 1248128"/>
                  <a:gd name="connsiteY6" fmla="*/ 1847951 h 1847951"/>
                  <a:gd name="connsiteX7" fmla="*/ 260351 w 1248128"/>
                  <a:gd name="connsiteY7" fmla="*/ 1053608 h 1847951"/>
                  <a:gd name="connsiteX8" fmla="*/ 1 w 1248128"/>
                  <a:gd name="connsiteY8" fmla="*/ 451443 h 1847951"/>
                  <a:gd name="connsiteX0" fmla="*/ 28609 w 1276736"/>
                  <a:gd name="connsiteY0" fmla="*/ 451443 h 1847951"/>
                  <a:gd name="connsiteX1" fmla="*/ 289552 w 1276736"/>
                  <a:gd name="connsiteY1" fmla="*/ 0 h 1847951"/>
                  <a:gd name="connsiteX2" fmla="*/ 984033 w 1276736"/>
                  <a:gd name="connsiteY2" fmla="*/ 6350 h 1847951"/>
                  <a:gd name="connsiteX3" fmla="*/ 1276726 w 1276736"/>
                  <a:gd name="connsiteY3" fmla="*/ 514943 h 1847951"/>
                  <a:gd name="connsiteX4" fmla="*/ 1181476 w 1276736"/>
                  <a:gd name="connsiteY4" fmla="*/ 1059958 h 1847951"/>
                  <a:gd name="connsiteX5" fmla="*/ 863383 w 1276736"/>
                  <a:gd name="connsiteY5" fmla="*/ 1797151 h 1847951"/>
                  <a:gd name="connsiteX6" fmla="*/ 397502 w 1276736"/>
                  <a:gd name="connsiteY6" fmla="*/ 1847951 h 1847951"/>
                  <a:gd name="connsiteX7" fmla="*/ 142909 w 1276736"/>
                  <a:gd name="connsiteY7" fmla="*/ 996458 h 1847951"/>
                  <a:gd name="connsiteX8" fmla="*/ 28609 w 1276736"/>
                  <a:gd name="connsiteY8" fmla="*/ 451443 h 1847951"/>
                  <a:gd name="connsiteX0" fmla="*/ 2723 w 1250850"/>
                  <a:gd name="connsiteY0" fmla="*/ 451443 h 1847951"/>
                  <a:gd name="connsiteX1" fmla="*/ 263666 w 1250850"/>
                  <a:gd name="connsiteY1" fmla="*/ 0 h 1847951"/>
                  <a:gd name="connsiteX2" fmla="*/ 958147 w 1250850"/>
                  <a:gd name="connsiteY2" fmla="*/ 6350 h 1847951"/>
                  <a:gd name="connsiteX3" fmla="*/ 1250840 w 1250850"/>
                  <a:gd name="connsiteY3" fmla="*/ 514943 h 1847951"/>
                  <a:gd name="connsiteX4" fmla="*/ 1155590 w 1250850"/>
                  <a:gd name="connsiteY4" fmla="*/ 1059958 h 1847951"/>
                  <a:gd name="connsiteX5" fmla="*/ 837497 w 1250850"/>
                  <a:gd name="connsiteY5" fmla="*/ 1797151 h 1847951"/>
                  <a:gd name="connsiteX6" fmla="*/ 371616 w 1250850"/>
                  <a:gd name="connsiteY6" fmla="*/ 1847951 h 1847951"/>
                  <a:gd name="connsiteX7" fmla="*/ 117023 w 1250850"/>
                  <a:gd name="connsiteY7" fmla="*/ 996458 h 1847951"/>
                  <a:gd name="connsiteX8" fmla="*/ 2723 w 1250850"/>
                  <a:gd name="connsiteY8" fmla="*/ 451443 h 1847951"/>
                  <a:gd name="connsiteX0" fmla="*/ 2828 w 1250955"/>
                  <a:gd name="connsiteY0" fmla="*/ 451443 h 1847951"/>
                  <a:gd name="connsiteX1" fmla="*/ 263771 w 1250955"/>
                  <a:gd name="connsiteY1" fmla="*/ 0 h 1847951"/>
                  <a:gd name="connsiteX2" fmla="*/ 958252 w 1250955"/>
                  <a:gd name="connsiteY2" fmla="*/ 6350 h 1847951"/>
                  <a:gd name="connsiteX3" fmla="*/ 1250945 w 1250955"/>
                  <a:gd name="connsiteY3" fmla="*/ 514943 h 1847951"/>
                  <a:gd name="connsiteX4" fmla="*/ 1155695 w 1250955"/>
                  <a:gd name="connsiteY4" fmla="*/ 1059958 h 1847951"/>
                  <a:gd name="connsiteX5" fmla="*/ 837602 w 1250955"/>
                  <a:gd name="connsiteY5" fmla="*/ 1797151 h 1847951"/>
                  <a:gd name="connsiteX6" fmla="*/ 371721 w 1250955"/>
                  <a:gd name="connsiteY6" fmla="*/ 1847951 h 1847951"/>
                  <a:gd name="connsiteX7" fmla="*/ 117128 w 1250955"/>
                  <a:gd name="connsiteY7" fmla="*/ 996458 h 1847951"/>
                  <a:gd name="connsiteX8" fmla="*/ 2828 w 1250955"/>
                  <a:gd name="connsiteY8" fmla="*/ 451443 h 1847951"/>
                  <a:gd name="connsiteX0" fmla="*/ 2839 w 1250966"/>
                  <a:gd name="connsiteY0" fmla="*/ 451443 h 1847951"/>
                  <a:gd name="connsiteX1" fmla="*/ 263782 w 1250966"/>
                  <a:gd name="connsiteY1" fmla="*/ 0 h 1847951"/>
                  <a:gd name="connsiteX2" fmla="*/ 958263 w 1250966"/>
                  <a:gd name="connsiteY2" fmla="*/ 6350 h 1847951"/>
                  <a:gd name="connsiteX3" fmla="*/ 1250956 w 1250966"/>
                  <a:gd name="connsiteY3" fmla="*/ 514943 h 1847951"/>
                  <a:gd name="connsiteX4" fmla="*/ 1155706 w 1250966"/>
                  <a:gd name="connsiteY4" fmla="*/ 1059958 h 1847951"/>
                  <a:gd name="connsiteX5" fmla="*/ 837613 w 1250966"/>
                  <a:gd name="connsiteY5" fmla="*/ 1797151 h 1847951"/>
                  <a:gd name="connsiteX6" fmla="*/ 371732 w 1250966"/>
                  <a:gd name="connsiteY6" fmla="*/ 1847951 h 1847951"/>
                  <a:gd name="connsiteX7" fmla="*/ 117139 w 1250966"/>
                  <a:gd name="connsiteY7" fmla="*/ 996458 h 1847951"/>
                  <a:gd name="connsiteX8" fmla="*/ 2839 w 1250966"/>
                  <a:gd name="connsiteY8" fmla="*/ 451443 h 1847951"/>
                  <a:gd name="connsiteX0" fmla="*/ 2839 w 1256892"/>
                  <a:gd name="connsiteY0" fmla="*/ 451443 h 1847951"/>
                  <a:gd name="connsiteX1" fmla="*/ 263782 w 1256892"/>
                  <a:gd name="connsiteY1" fmla="*/ 0 h 1847951"/>
                  <a:gd name="connsiteX2" fmla="*/ 958263 w 1256892"/>
                  <a:gd name="connsiteY2" fmla="*/ 6350 h 1847951"/>
                  <a:gd name="connsiteX3" fmla="*/ 1250956 w 1256892"/>
                  <a:gd name="connsiteY3" fmla="*/ 514943 h 1847951"/>
                  <a:gd name="connsiteX4" fmla="*/ 1162056 w 1256892"/>
                  <a:gd name="connsiteY4" fmla="*/ 1002808 h 1847951"/>
                  <a:gd name="connsiteX5" fmla="*/ 837613 w 1256892"/>
                  <a:gd name="connsiteY5" fmla="*/ 1797151 h 1847951"/>
                  <a:gd name="connsiteX6" fmla="*/ 371732 w 1256892"/>
                  <a:gd name="connsiteY6" fmla="*/ 1847951 h 1847951"/>
                  <a:gd name="connsiteX7" fmla="*/ 117139 w 1256892"/>
                  <a:gd name="connsiteY7" fmla="*/ 996458 h 1847951"/>
                  <a:gd name="connsiteX8" fmla="*/ 2839 w 1256892"/>
                  <a:gd name="connsiteY8" fmla="*/ 451443 h 1847951"/>
                  <a:gd name="connsiteX0" fmla="*/ 2839 w 1258061"/>
                  <a:gd name="connsiteY0" fmla="*/ 451443 h 1847951"/>
                  <a:gd name="connsiteX1" fmla="*/ 263782 w 1258061"/>
                  <a:gd name="connsiteY1" fmla="*/ 0 h 1847951"/>
                  <a:gd name="connsiteX2" fmla="*/ 958263 w 1258061"/>
                  <a:gd name="connsiteY2" fmla="*/ 6350 h 1847951"/>
                  <a:gd name="connsiteX3" fmla="*/ 1250956 w 1258061"/>
                  <a:gd name="connsiteY3" fmla="*/ 514943 h 1847951"/>
                  <a:gd name="connsiteX4" fmla="*/ 1162056 w 1258061"/>
                  <a:gd name="connsiteY4" fmla="*/ 1002808 h 1847951"/>
                  <a:gd name="connsiteX5" fmla="*/ 837613 w 1258061"/>
                  <a:gd name="connsiteY5" fmla="*/ 1797151 h 1847951"/>
                  <a:gd name="connsiteX6" fmla="*/ 371732 w 1258061"/>
                  <a:gd name="connsiteY6" fmla="*/ 1847951 h 1847951"/>
                  <a:gd name="connsiteX7" fmla="*/ 117139 w 1258061"/>
                  <a:gd name="connsiteY7" fmla="*/ 996458 h 1847951"/>
                  <a:gd name="connsiteX8" fmla="*/ 2839 w 1258061"/>
                  <a:gd name="connsiteY8" fmla="*/ 451443 h 1847951"/>
                  <a:gd name="connsiteX0" fmla="*/ 2839 w 1262543"/>
                  <a:gd name="connsiteY0" fmla="*/ 451443 h 1847951"/>
                  <a:gd name="connsiteX1" fmla="*/ 263782 w 1262543"/>
                  <a:gd name="connsiteY1" fmla="*/ 0 h 1847951"/>
                  <a:gd name="connsiteX2" fmla="*/ 958263 w 1262543"/>
                  <a:gd name="connsiteY2" fmla="*/ 6350 h 1847951"/>
                  <a:gd name="connsiteX3" fmla="*/ 1250956 w 1262543"/>
                  <a:gd name="connsiteY3" fmla="*/ 514943 h 1847951"/>
                  <a:gd name="connsiteX4" fmla="*/ 1193806 w 1262543"/>
                  <a:gd name="connsiteY4" fmla="*/ 1002808 h 1847951"/>
                  <a:gd name="connsiteX5" fmla="*/ 837613 w 1262543"/>
                  <a:gd name="connsiteY5" fmla="*/ 1797151 h 1847951"/>
                  <a:gd name="connsiteX6" fmla="*/ 371732 w 1262543"/>
                  <a:gd name="connsiteY6" fmla="*/ 1847951 h 1847951"/>
                  <a:gd name="connsiteX7" fmla="*/ 117139 w 1262543"/>
                  <a:gd name="connsiteY7" fmla="*/ 996458 h 1847951"/>
                  <a:gd name="connsiteX8" fmla="*/ 2839 w 1262543"/>
                  <a:gd name="connsiteY8" fmla="*/ 451443 h 1847951"/>
                  <a:gd name="connsiteX0" fmla="*/ 7417 w 1267121"/>
                  <a:gd name="connsiteY0" fmla="*/ 451443 h 1847951"/>
                  <a:gd name="connsiteX1" fmla="*/ 268360 w 1267121"/>
                  <a:gd name="connsiteY1" fmla="*/ 0 h 1847951"/>
                  <a:gd name="connsiteX2" fmla="*/ 962841 w 1267121"/>
                  <a:gd name="connsiteY2" fmla="*/ 6350 h 1847951"/>
                  <a:gd name="connsiteX3" fmla="*/ 1255534 w 1267121"/>
                  <a:gd name="connsiteY3" fmla="*/ 514943 h 1847951"/>
                  <a:gd name="connsiteX4" fmla="*/ 1198384 w 1267121"/>
                  <a:gd name="connsiteY4" fmla="*/ 1002808 h 1847951"/>
                  <a:gd name="connsiteX5" fmla="*/ 842191 w 1267121"/>
                  <a:gd name="connsiteY5" fmla="*/ 1797151 h 1847951"/>
                  <a:gd name="connsiteX6" fmla="*/ 376310 w 1267121"/>
                  <a:gd name="connsiteY6" fmla="*/ 1847951 h 1847951"/>
                  <a:gd name="connsiteX7" fmla="*/ 64567 w 1267121"/>
                  <a:gd name="connsiteY7" fmla="*/ 1009158 h 1847951"/>
                  <a:gd name="connsiteX8" fmla="*/ 7417 w 1267121"/>
                  <a:gd name="connsiteY8" fmla="*/ 451443 h 1847951"/>
                  <a:gd name="connsiteX0" fmla="*/ 65043 w 1324747"/>
                  <a:gd name="connsiteY0" fmla="*/ 451443 h 2565501"/>
                  <a:gd name="connsiteX1" fmla="*/ 325986 w 1324747"/>
                  <a:gd name="connsiteY1" fmla="*/ 0 h 2565501"/>
                  <a:gd name="connsiteX2" fmla="*/ 1020467 w 1324747"/>
                  <a:gd name="connsiteY2" fmla="*/ 6350 h 2565501"/>
                  <a:gd name="connsiteX3" fmla="*/ 1313160 w 1324747"/>
                  <a:gd name="connsiteY3" fmla="*/ 514943 h 2565501"/>
                  <a:gd name="connsiteX4" fmla="*/ 1256010 w 1324747"/>
                  <a:gd name="connsiteY4" fmla="*/ 1002808 h 2565501"/>
                  <a:gd name="connsiteX5" fmla="*/ 899817 w 1324747"/>
                  <a:gd name="connsiteY5" fmla="*/ 1797151 h 2565501"/>
                  <a:gd name="connsiteX6" fmla="*/ 27536 w 1324747"/>
                  <a:gd name="connsiteY6" fmla="*/ 2565501 h 2565501"/>
                  <a:gd name="connsiteX7" fmla="*/ 122193 w 1324747"/>
                  <a:gd name="connsiteY7" fmla="*/ 1009158 h 2565501"/>
                  <a:gd name="connsiteX8" fmla="*/ 65043 w 1324747"/>
                  <a:gd name="connsiteY8" fmla="*/ 451443 h 2565501"/>
                  <a:gd name="connsiteX0" fmla="*/ 65043 w 1346757"/>
                  <a:gd name="connsiteY0" fmla="*/ 451443 h 2565501"/>
                  <a:gd name="connsiteX1" fmla="*/ 325986 w 1346757"/>
                  <a:gd name="connsiteY1" fmla="*/ 0 h 2565501"/>
                  <a:gd name="connsiteX2" fmla="*/ 1020467 w 1346757"/>
                  <a:gd name="connsiteY2" fmla="*/ 6350 h 2565501"/>
                  <a:gd name="connsiteX3" fmla="*/ 1313160 w 1346757"/>
                  <a:gd name="connsiteY3" fmla="*/ 514943 h 2565501"/>
                  <a:gd name="connsiteX4" fmla="*/ 1256010 w 1346757"/>
                  <a:gd name="connsiteY4" fmla="*/ 1002808 h 2565501"/>
                  <a:gd name="connsiteX5" fmla="*/ 1274467 w 1346757"/>
                  <a:gd name="connsiteY5" fmla="*/ 2559151 h 2565501"/>
                  <a:gd name="connsiteX6" fmla="*/ 27536 w 1346757"/>
                  <a:gd name="connsiteY6" fmla="*/ 2565501 h 2565501"/>
                  <a:gd name="connsiteX7" fmla="*/ 122193 w 1346757"/>
                  <a:gd name="connsiteY7" fmla="*/ 1009158 h 2565501"/>
                  <a:gd name="connsiteX8" fmla="*/ 65043 w 1346757"/>
                  <a:gd name="connsiteY8" fmla="*/ 451443 h 2565501"/>
                  <a:gd name="connsiteX0" fmla="*/ 123183 w 1347747"/>
                  <a:gd name="connsiteY0" fmla="*/ 413343 h 2565501"/>
                  <a:gd name="connsiteX1" fmla="*/ 326976 w 1347747"/>
                  <a:gd name="connsiteY1" fmla="*/ 0 h 2565501"/>
                  <a:gd name="connsiteX2" fmla="*/ 1021457 w 1347747"/>
                  <a:gd name="connsiteY2" fmla="*/ 6350 h 2565501"/>
                  <a:gd name="connsiteX3" fmla="*/ 1314150 w 1347747"/>
                  <a:gd name="connsiteY3" fmla="*/ 514943 h 2565501"/>
                  <a:gd name="connsiteX4" fmla="*/ 1257000 w 1347747"/>
                  <a:gd name="connsiteY4" fmla="*/ 1002808 h 2565501"/>
                  <a:gd name="connsiteX5" fmla="*/ 1275457 w 1347747"/>
                  <a:gd name="connsiteY5" fmla="*/ 2559151 h 2565501"/>
                  <a:gd name="connsiteX6" fmla="*/ 28526 w 1347747"/>
                  <a:gd name="connsiteY6" fmla="*/ 2565501 h 2565501"/>
                  <a:gd name="connsiteX7" fmla="*/ 123183 w 1347747"/>
                  <a:gd name="connsiteY7" fmla="*/ 1009158 h 2565501"/>
                  <a:gd name="connsiteX8" fmla="*/ 123183 w 1347747"/>
                  <a:gd name="connsiteY8" fmla="*/ 413343 h 2565501"/>
                  <a:gd name="connsiteX0" fmla="*/ 123183 w 1349642"/>
                  <a:gd name="connsiteY0" fmla="*/ 413343 h 2565501"/>
                  <a:gd name="connsiteX1" fmla="*/ 326976 w 1349642"/>
                  <a:gd name="connsiteY1" fmla="*/ 0 h 2565501"/>
                  <a:gd name="connsiteX2" fmla="*/ 1021457 w 1349642"/>
                  <a:gd name="connsiteY2" fmla="*/ 6350 h 2565501"/>
                  <a:gd name="connsiteX3" fmla="*/ 1257000 w 1349642"/>
                  <a:gd name="connsiteY3" fmla="*/ 419693 h 2565501"/>
                  <a:gd name="connsiteX4" fmla="*/ 1257000 w 1349642"/>
                  <a:gd name="connsiteY4" fmla="*/ 1002808 h 2565501"/>
                  <a:gd name="connsiteX5" fmla="*/ 1275457 w 1349642"/>
                  <a:gd name="connsiteY5" fmla="*/ 2559151 h 2565501"/>
                  <a:gd name="connsiteX6" fmla="*/ 28526 w 1349642"/>
                  <a:gd name="connsiteY6" fmla="*/ 2565501 h 2565501"/>
                  <a:gd name="connsiteX7" fmla="*/ 123183 w 1349642"/>
                  <a:gd name="connsiteY7" fmla="*/ 1009158 h 2565501"/>
                  <a:gd name="connsiteX8" fmla="*/ 123183 w 1349642"/>
                  <a:gd name="connsiteY8" fmla="*/ 413343 h 2565501"/>
                  <a:gd name="connsiteX0" fmla="*/ 116820 w 1343279"/>
                  <a:gd name="connsiteY0" fmla="*/ 413343 h 2565501"/>
                  <a:gd name="connsiteX1" fmla="*/ 320613 w 1343279"/>
                  <a:gd name="connsiteY1" fmla="*/ 0 h 2565501"/>
                  <a:gd name="connsiteX2" fmla="*/ 1015094 w 1343279"/>
                  <a:gd name="connsiteY2" fmla="*/ 6350 h 2565501"/>
                  <a:gd name="connsiteX3" fmla="*/ 1250637 w 1343279"/>
                  <a:gd name="connsiteY3" fmla="*/ 419693 h 2565501"/>
                  <a:gd name="connsiteX4" fmla="*/ 1250637 w 1343279"/>
                  <a:gd name="connsiteY4" fmla="*/ 1002808 h 2565501"/>
                  <a:gd name="connsiteX5" fmla="*/ 1269094 w 1343279"/>
                  <a:gd name="connsiteY5" fmla="*/ 2559151 h 2565501"/>
                  <a:gd name="connsiteX6" fmla="*/ 22163 w 1343279"/>
                  <a:gd name="connsiteY6" fmla="*/ 2565501 h 2565501"/>
                  <a:gd name="connsiteX7" fmla="*/ 186670 w 1343279"/>
                  <a:gd name="connsiteY7" fmla="*/ 1440958 h 2565501"/>
                  <a:gd name="connsiteX8" fmla="*/ 116820 w 1343279"/>
                  <a:gd name="connsiteY8" fmla="*/ 413343 h 2565501"/>
                  <a:gd name="connsiteX0" fmla="*/ 116820 w 1321976"/>
                  <a:gd name="connsiteY0" fmla="*/ 413343 h 2565501"/>
                  <a:gd name="connsiteX1" fmla="*/ 320613 w 1321976"/>
                  <a:gd name="connsiteY1" fmla="*/ 0 h 2565501"/>
                  <a:gd name="connsiteX2" fmla="*/ 1015094 w 1321976"/>
                  <a:gd name="connsiteY2" fmla="*/ 6350 h 2565501"/>
                  <a:gd name="connsiteX3" fmla="*/ 1250637 w 1321976"/>
                  <a:gd name="connsiteY3" fmla="*/ 419693 h 2565501"/>
                  <a:gd name="connsiteX4" fmla="*/ 1123637 w 1321976"/>
                  <a:gd name="connsiteY4" fmla="*/ 1371108 h 2565501"/>
                  <a:gd name="connsiteX5" fmla="*/ 1269094 w 1321976"/>
                  <a:gd name="connsiteY5" fmla="*/ 2559151 h 2565501"/>
                  <a:gd name="connsiteX6" fmla="*/ 22163 w 1321976"/>
                  <a:gd name="connsiteY6" fmla="*/ 2565501 h 2565501"/>
                  <a:gd name="connsiteX7" fmla="*/ 186670 w 1321976"/>
                  <a:gd name="connsiteY7" fmla="*/ 1440958 h 2565501"/>
                  <a:gd name="connsiteX8" fmla="*/ 116820 w 1321976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16820 w 1318784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81036 w 1318784"/>
                  <a:gd name="connsiteY8" fmla="*/ 1235025 h 2565501"/>
                  <a:gd name="connsiteX9" fmla="*/ 116820 w 1318784"/>
                  <a:gd name="connsiteY9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39886 w 1318784"/>
                  <a:gd name="connsiteY4" fmla="*/ 1222325 h 2565501"/>
                  <a:gd name="connsiteX5" fmla="*/ 1123637 w 1318784"/>
                  <a:gd name="connsiteY5" fmla="*/ 1371108 h 2565501"/>
                  <a:gd name="connsiteX6" fmla="*/ 1269094 w 1318784"/>
                  <a:gd name="connsiteY6" fmla="*/ 2559151 h 2565501"/>
                  <a:gd name="connsiteX7" fmla="*/ 22163 w 1318784"/>
                  <a:gd name="connsiteY7" fmla="*/ 2565501 h 2565501"/>
                  <a:gd name="connsiteX8" fmla="*/ 186670 w 1318784"/>
                  <a:gd name="connsiteY8" fmla="*/ 1440958 h 2565501"/>
                  <a:gd name="connsiteX9" fmla="*/ 181036 w 1318784"/>
                  <a:gd name="connsiteY9" fmla="*/ 1235025 h 2565501"/>
                  <a:gd name="connsiteX10" fmla="*/ 116820 w 1318784"/>
                  <a:gd name="connsiteY10" fmla="*/ 413343 h 2565501"/>
                  <a:gd name="connsiteX0" fmla="*/ 116820 w 1330994"/>
                  <a:gd name="connsiteY0" fmla="*/ 413343 h 2565501"/>
                  <a:gd name="connsiteX1" fmla="*/ 320613 w 1330994"/>
                  <a:gd name="connsiteY1" fmla="*/ 0 h 2565501"/>
                  <a:gd name="connsiteX2" fmla="*/ 1015094 w 1330994"/>
                  <a:gd name="connsiteY2" fmla="*/ 6350 h 2565501"/>
                  <a:gd name="connsiteX3" fmla="*/ 1250637 w 1330994"/>
                  <a:gd name="connsiteY3" fmla="*/ 419693 h 2565501"/>
                  <a:gd name="connsiteX4" fmla="*/ 1139886 w 1330994"/>
                  <a:gd name="connsiteY4" fmla="*/ 1222325 h 2565501"/>
                  <a:gd name="connsiteX5" fmla="*/ 1123637 w 1330994"/>
                  <a:gd name="connsiteY5" fmla="*/ 1371108 h 2565501"/>
                  <a:gd name="connsiteX6" fmla="*/ 1139886 w 1330994"/>
                  <a:gd name="connsiteY6" fmla="*/ 1520775 h 2565501"/>
                  <a:gd name="connsiteX7" fmla="*/ 1269094 w 1330994"/>
                  <a:gd name="connsiteY7" fmla="*/ 2559151 h 2565501"/>
                  <a:gd name="connsiteX8" fmla="*/ 22163 w 1330994"/>
                  <a:gd name="connsiteY8" fmla="*/ 2565501 h 2565501"/>
                  <a:gd name="connsiteX9" fmla="*/ 186670 w 1330994"/>
                  <a:gd name="connsiteY9" fmla="*/ 1440958 h 2565501"/>
                  <a:gd name="connsiteX10" fmla="*/ 181036 w 1330994"/>
                  <a:gd name="connsiteY10" fmla="*/ 1235025 h 2565501"/>
                  <a:gd name="connsiteX11" fmla="*/ 116820 w 1330994"/>
                  <a:gd name="connsiteY11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223270 w 1367594"/>
                  <a:gd name="connsiteY10" fmla="*/ 14409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538 w 1374777"/>
                  <a:gd name="connsiteY0" fmla="*/ 413343 h 2565501"/>
                  <a:gd name="connsiteX1" fmla="*/ 357331 w 1374777"/>
                  <a:gd name="connsiteY1" fmla="*/ 0 h 2565501"/>
                  <a:gd name="connsiteX2" fmla="*/ 1051812 w 1374777"/>
                  <a:gd name="connsiteY2" fmla="*/ 6350 h 2565501"/>
                  <a:gd name="connsiteX3" fmla="*/ 1287355 w 1374777"/>
                  <a:gd name="connsiteY3" fmla="*/ 419693 h 2565501"/>
                  <a:gd name="connsiteX4" fmla="*/ 1176604 w 1374777"/>
                  <a:gd name="connsiteY4" fmla="*/ 1222325 h 2565501"/>
                  <a:gd name="connsiteX5" fmla="*/ 1100823 w 1374777"/>
                  <a:gd name="connsiteY5" fmla="*/ 1385395 h 2565501"/>
                  <a:gd name="connsiteX6" fmla="*/ 1176604 w 1374777"/>
                  <a:gd name="connsiteY6" fmla="*/ 1520775 h 2565501"/>
                  <a:gd name="connsiteX7" fmla="*/ 1305812 w 1374777"/>
                  <a:gd name="connsiteY7" fmla="*/ 2559151 h 2565501"/>
                  <a:gd name="connsiteX8" fmla="*/ 58881 w 1374777"/>
                  <a:gd name="connsiteY8" fmla="*/ 2565501 h 2565501"/>
                  <a:gd name="connsiteX9" fmla="*/ 205054 w 1374777"/>
                  <a:gd name="connsiteY9" fmla="*/ 1565225 h 2565501"/>
                  <a:gd name="connsiteX10" fmla="*/ 305938 w 1374777"/>
                  <a:gd name="connsiteY10" fmla="*/ 1415558 h 2565501"/>
                  <a:gd name="connsiteX11" fmla="*/ 217754 w 1374777"/>
                  <a:gd name="connsiteY11" fmla="*/ 1235025 h 2565501"/>
                  <a:gd name="connsiteX12" fmla="*/ 153538 w 1374777"/>
                  <a:gd name="connsiteY12" fmla="*/ 413343 h 2565501"/>
                  <a:gd name="connsiteX0" fmla="*/ 162027 w 1383266"/>
                  <a:gd name="connsiteY0" fmla="*/ 413343 h 2565501"/>
                  <a:gd name="connsiteX1" fmla="*/ 365820 w 1383266"/>
                  <a:gd name="connsiteY1" fmla="*/ 0 h 2565501"/>
                  <a:gd name="connsiteX2" fmla="*/ 1060301 w 1383266"/>
                  <a:gd name="connsiteY2" fmla="*/ 6350 h 2565501"/>
                  <a:gd name="connsiteX3" fmla="*/ 1295844 w 1383266"/>
                  <a:gd name="connsiteY3" fmla="*/ 419693 h 2565501"/>
                  <a:gd name="connsiteX4" fmla="*/ 1185093 w 1383266"/>
                  <a:gd name="connsiteY4" fmla="*/ 1222325 h 2565501"/>
                  <a:gd name="connsiteX5" fmla="*/ 1109312 w 1383266"/>
                  <a:gd name="connsiteY5" fmla="*/ 1385395 h 2565501"/>
                  <a:gd name="connsiteX6" fmla="*/ 1185093 w 1383266"/>
                  <a:gd name="connsiteY6" fmla="*/ 1520775 h 2565501"/>
                  <a:gd name="connsiteX7" fmla="*/ 1314301 w 1383266"/>
                  <a:gd name="connsiteY7" fmla="*/ 2559151 h 2565501"/>
                  <a:gd name="connsiteX8" fmla="*/ 67370 w 1383266"/>
                  <a:gd name="connsiteY8" fmla="*/ 2565501 h 2565501"/>
                  <a:gd name="connsiteX9" fmla="*/ 213543 w 1383266"/>
                  <a:gd name="connsiteY9" fmla="*/ 1565225 h 2565501"/>
                  <a:gd name="connsiteX10" fmla="*/ 314427 w 1383266"/>
                  <a:gd name="connsiteY10" fmla="*/ 1415558 h 2565501"/>
                  <a:gd name="connsiteX11" fmla="*/ 226243 w 1383266"/>
                  <a:gd name="connsiteY11" fmla="*/ 1235025 h 2565501"/>
                  <a:gd name="connsiteX12" fmla="*/ 162027 w 1383266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0656"/>
                  <a:gd name="connsiteY0" fmla="*/ 413343 h 2565501"/>
                  <a:gd name="connsiteX1" fmla="*/ 358841 w 1370656"/>
                  <a:gd name="connsiteY1" fmla="*/ 0 h 2565501"/>
                  <a:gd name="connsiteX2" fmla="*/ 1053322 w 1370656"/>
                  <a:gd name="connsiteY2" fmla="*/ 6350 h 2565501"/>
                  <a:gd name="connsiteX3" fmla="*/ 1288865 w 1370656"/>
                  <a:gd name="connsiteY3" fmla="*/ 419693 h 2565501"/>
                  <a:gd name="connsiteX4" fmla="*/ 1178114 w 1370656"/>
                  <a:gd name="connsiteY4" fmla="*/ 1222325 h 2565501"/>
                  <a:gd name="connsiteX5" fmla="*/ 1097570 w 1370656"/>
                  <a:gd name="connsiteY5" fmla="*/ 1404445 h 2565501"/>
                  <a:gd name="connsiteX6" fmla="*/ 1178114 w 1370656"/>
                  <a:gd name="connsiteY6" fmla="*/ 1520775 h 2565501"/>
                  <a:gd name="connsiteX7" fmla="*/ 1307322 w 1370656"/>
                  <a:gd name="connsiteY7" fmla="*/ 2559151 h 2565501"/>
                  <a:gd name="connsiteX8" fmla="*/ 60391 w 1370656"/>
                  <a:gd name="connsiteY8" fmla="*/ 2565501 h 2565501"/>
                  <a:gd name="connsiteX9" fmla="*/ 206564 w 1370656"/>
                  <a:gd name="connsiteY9" fmla="*/ 1565225 h 2565501"/>
                  <a:gd name="connsiteX10" fmla="*/ 302686 w 1370656"/>
                  <a:gd name="connsiteY10" fmla="*/ 1406033 h 2565501"/>
                  <a:gd name="connsiteX11" fmla="*/ 219264 w 1370656"/>
                  <a:gd name="connsiteY11" fmla="*/ 1235025 h 2565501"/>
                  <a:gd name="connsiteX12" fmla="*/ 155048 w 1370656"/>
                  <a:gd name="connsiteY12" fmla="*/ 413343 h 2565501"/>
                  <a:gd name="connsiteX0" fmla="*/ 155048 w 1371384"/>
                  <a:gd name="connsiteY0" fmla="*/ 413343 h 2565501"/>
                  <a:gd name="connsiteX1" fmla="*/ 358841 w 1371384"/>
                  <a:gd name="connsiteY1" fmla="*/ 0 h 2565501"/>
                  <a:gd name="connsiteX2" fmla="*/ 1053322 w 1371384"/>
                  <a:gd name="connsiteY2" fmla="*/ 6350 h 2565501"/>
                  <a:gd name="connsiteX3" fmla="*/ 1288865 w 1371384"/>
                  <a:gd name="connsiteY3" fmla="*/ 419693 h 2565501"/>
                  <a:gd name="connsiteX4" fmla="*/ 1178114 w 1371384"/>
                  <a:gd name="connsiteY4" fmla="*/ 1222325 h 2565501"/>
                  <a:gd name="connsiteX5" fmla="*/ 1097570 w 1371384"/>
                  <a:gd name="connsiteY5" fmla="*/ 1404445 h 2565501"/>
                  <a:gd name="connsiteX6" fmla="*/ 1182876 w 1371384"/>
                  <a:gd name="connsiteY6" fmla="*/ 1551731 h 2565501"/>
                  <a:gd name="connsiteX7" fmla="*/ 1307322 w 1371384"/>
                  <a:gd name="connsiteY7" fmla="*/ 2559151 h 2565501"/>
                  <a:gd name="connsiteX8" fmla="*/ 60391 w 1371384"/>
                  <a:gd name="connsiteY8" fmla="*/ 2565501 h 2565501"/>
                  <a:gd name="connsiteX9" fmla="*/ 206564 w 1371384"/>
                  <a:gd name="connsiteY9" fmla="*/ 1565225 h 2565501"/>
                  <a:gd name="connsiteX10" fmla="*/ 302686 w 1371384"/>
                  <a:gd name="connsiteY10" fmla="*/ 1406033 h 2565501"/>
                  <a:gd name="connsiteX11" fmla="*/ 219264 w 1371384"/>
                  <a:gd name="connsiteY11" fmla="*/ 1235025 h 2565501"/>
                  <a:gd name="connsiteX12" fmla="*/ 155048 w 1371384"/>
                  <a:gd name="connsiteY12" fmla="*/ 413343 h 2565501"/>
                  <a:gd name="connsiteX0" fmla="*/ 155048 w 1375575"/>
                  <a:gd name="connsiteY0" fmla="*/ 413343 h 2565501"/>
                  <a:gd name="connsiteX1" fmla="*/ 358841 w 1375575"/>
                  <a:gd name="connsiteY1" fmla="*/ 0 h 2565501"/>
                  <a:gd name="connsiteX2" fmla="*/ 1053322 w 1375575"/>
                  <a:gd name="connsiteY2" fmla="*/ 6350 h 2565501"/>
                  <a:gd name="connsiteX3" fmla="*/ 1288865 w 1375575"/>
                  <a:gd name="connsiteY3" fmla="*/ 419693 h 2565501"/>
                  <a:gd name="connsiteX4" fmla="*/ 1178114 w 1375575"/>
                  <a:gd name="connsiteY4" fmla="*/ 1222325 h 2565501"/>
                  <a:gd name="connsiteX5" fmla="*/ 1097570 w 1375575"/>
                  <a:gd name="connsiteY5" fmla="*/ 1404445 h 2565501"/>
                  <a:gd name="connsiteX6" fmla="*/ 1182876 w 1375575"/>
                  <a:gd name="connsiteY6" fmla="*/ 1551731 h 2565501"/>
                  <a:gd name="connsiteX7" fmla="*/ 1307322 w 1375575"/>
                  <a:gd name="connsiteY7" fmla="*/ 2559151 h 2565501"/>
                  <a:gd name="connsiteX8" fmla="*/ 60391 w 1375575"/>
                  <a:gd name="connsiteY8" fmla="*/ 2565501 h 2565501"/>
                  <a:gd name="connsiteX9" fmla="*/ 206564 w 1375575"/>
                  <a:gd name="connsiteY9" fmla="*/ 1565225 h 2565501"/>
                  <a:gd name="connsiteX10" fmla="*/ 302686 w 1375575"/>
                  <a:gd name="connsiteY10" fmla="*/ 1406033 h 2565501"/>
                  <a:gd name="connsiteX11" fmla="*/ 219264 w 1375575"/>
                  <a:gd name="connsiteY11" fmla="*/ 1235025 h 2565501"/>
                  <a:gd name="connsiteX12" fmla="*/ 155048 w 1375575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4987"/>
                  <a:gd name="connsiteY0" fmla="*/ 413343 h 2565501"/>
                  <a:gd name="connsiteX1" fmla="*/ 358841 w 1374987"/>
                  <a:gd name="connsiteY1" fmla="*/ 0 h 2565501"/>
                  <a:gd name="connsiteX2" fmla="*/ 1053322 w 1374987"/>
                  <a:gd name="connsiteY2" fmla="*/ 6350 h 2565501"/>
                  <a:gd name="connsiteX3" fmla="*/ 1288865 w 1374987"/>
                  <a:gd name="connsiteY3" fmla="*/ 419693 h 2565501"/>
                  <a:gd name="connsiteX4" fmla="*/ 1178114 w 1374987"/>
                  <a:gd name="connsiteY4" fmla="*/ 1222325 h 2565501"/>
                  <a:gd name="connsiteX5" fmla="*/ 1107095 w 1374987"/>
                  <a:gd name="connsiteY5" fmla="*/ 1394920 h 2565501"/>
                  <a:gd name="connsiteX6" fmla="*/ 1182876 w 1374987"/>
                  <a:gd name="connsiteY6" fmla="*/ 1551731 h 2565501"/>
                  <a:gd name="connsiteX7" fmla="*/ 1307322 w 1374987"/>
                  <a:gd name="connsiteY7" fmla="*/ 2559151 h 2565501"/>
                  <a:gd name="connsiteX8" fmla="*/ 60391 w 1374987"/>
                  <a:gd name="connsiteY8" fmla="*/ 2565501 h 2565501"/>
                  <a:gd name="connsiteX9" fmla="*/ 206564 w 1374987"/>
                  <a:gd name="connsiteY9" fmla="*/ 1565225 h 2565501"/>
                  <a:gd name="connsiteX10" fmla="*/ 302686 w 1374987"/>
                  <a:gd name="connsiteY10" fmla="*/ 1406033 h 2565501"/>
                  <a:gd name="connsiteX11" fmla="*/ 219264 w 1374987"/>
                  <a:gd name="connsiteY11" fmla="*/ 1235025 h 2565501"/>
                  <a:gd name="connsiteX12" fmla="*/ 155048 w 1374987"/>
                  <a:gd name="connsiteY12" fmla="*/ 413343 h 2565501"/>
                  <a:gd name="connsiteX0" fmla="*/ 155048 w 1368629"/>
                  <a:gd name="connsiteY0" fmla="*/ 413343 h 2565501"/>
                  <a:gd name="connsiteX1" fmla="*/ 358841 w 1368629"/>
                  <a:gd name="connsiteY1" fmla="*/ 0 h 2565501"/>
                  <a:gd name="connsiteX2" fmla="*/ 1053322 w 1368629"/>
                  <a:gd name="connsiteY2" fmla="*/ 6350 h 2565501"/>
                  <a:gd name="connsiteX3" fmla="*/ 1288865 w 1368629"/>
                  <a:gd name="connsiteY3" fmla="*/ 419693 h 2565501"/>
                  <a:gd name="connsiteX4" fmla="*/ 1178114 w 1368629"/>
                  <a:gd name="connsiteY4" fmla="*/ 1222325 h 2565501"/>
                  <a:gd name="connsiteX5" fmla="*/ 1107095 w 1368629"/>
                  <a:gd name="connsiteY5" fmla="*/ 1394920 h 2565501"/>
                  <a:gd name="connsiteX6" fmla="*/ 1182876 w 1368629"/>
                  <a:gd name="connsiteY6" fmla="*/ 1551731 h 2565501"/>
                  <a:gd name="connsiteX7" fmla="*/ 1307322 w 1368629"/>
                  <a:gd name="connsiteY7" fmla="*/ 2559151 h 2565501"/>
                  <a:gd name="connsiteX8" fmla="*/ 60391 w 1368629"/>
                  <a:gd name="connsiteY8" fmla="*/ 2565501 h 2565501"/>
                  <a:gd name="connsiteX9" fmla="*/ 206564 w 1368629"/>
                  <a:gd name="connsiteY9" fmla="*/ 1565225 h 2565501"/>
                  <a:gd name="connsiteX10" fmla="*/ 302686 w 1368629"/>
                  <a:gd name="connsiteY10" fmla="*/ 1406033 h 2565501"/>
                  <a:gd name="connsiteX11" fmla="*/ 219264 w 1368629"/>
                  <a:gd name="connsiteY11" fmla="*/ 1235025 h 2565501"/>
                  <a:gd name="connsiteX12" fmla="*/ 155048 w 1368629"/>
                  <a:gd name="connsiteY12" fmla="*/ 413343 h 2565501"/>
                  <a:gd name="connsiteX0" fmla="*/ 155048 w 1369482"/>
                  <a:gd name="connsiteY0" fmla="*/ 413343 h 2565501"/>
                  <a:gd name="connsiteX1" fmla="*/ 358841 w 1369482"/>
                  <a:gd name="connsiteY1" fmla="*/ 0 h 2565501"/>
                  <a:gd name="connsiteX2" fmla="*/ 1053322 w 1369482"/>
                  <a:gd name="connsiteY2" fmla="*/ 6350 h 2565501"/>
                  <a:gd name="connsiteX3" fmla="*/ 1288865 w 1369482"/>
                  <a:gd name="connsiteY3" fmla="*/ 419693 h 2565501"/>
                  <a:gd name="connsiteX4" fmla="*/ 1178114 w 1369482"/>
                  <a:gd name="connsiteY4" fmla="*/ 1222325 h 2565501"/>
                  <a:gd name="connsiteX5" fmla="*/ 1107095 w 1369482"/>
                  <a:gd name="connsiteY5" fmla="*/ 1394920 h 2565501"/>
                  <a:gd name="connsiteX6" fmla="*/ 1182876 w 1369482"/>
                  <a:gd name="connsiteY6" fmla="*/ 1551731 h 2565501"/>
                  <a:gd name="connsiteX7" fmla="*/ 1307322 w 1369482"/>
                  <a:gd name="connsiteY7" fmla="*/ 2559151 h 2565501"/>
                  <a:gd name="connsiteX8" fmla="*/ 60391 w 1369482"/>
                  <a:gd name="connsiteY8" fmla="*/ 2565501 h 2565501"/>
                  <a:gd name="connsiteX9" fmla="*/ 206564 w 1369482"/>
                  <a:gd name="connsiteY9" fmla="*/ 1565225 h 2565501"/>
                  <a:gd name="connsiteX10" fmla="*/ 302686 w 1369482"/>
                  <a:gd name="connsiteY10" fmla="*/ 1406033 h 2565501"/>
                  <a:gd name="connsiteX11" fmla="*/ 219264 w 1369482"/>
                  <a:gd name="connsiteY11" fmla="*/ 1235025 h 2565501"/>
                  <a:gd name="connsiteX12" fmla="*/ 155048 w 1369482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180959 w 1372327"/>
                  <a:gd name="connsiteY4" fmla="*/ 1222325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202390 w 1372327"/>
                  <a:gd name="connsiteY4" fmla="*/ 867518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3626"/>
                  <a:gd name="connsiteY0" fmla="*/ 413343 h 2565501"/>
                  <a:gd name="connsiteX1" fmla="*/ 361686 w 1373626"/>
                  <a:gd name="connsiteY1" fmla="*/ 0 h 2565501"/>
                  <a:gd name="connsiteX2" fmla="*/ 1056167 w 1373626"/>
                  <a:gd name="connsiteY2" fmla="*/ 6350 h 2565501"/>
                  <a:gd name="connsiteX3" fmla="*/ 1291710 w 1373626"/>
                  <a:gd name="connsiteY3" fmla="*/ 419693 h 2565501"/>
                  <a:gd name="connsiteX4" fmla="*/ 1202390 w 1373626"/>
                  <a:gd name="connsiteY4" fmla="*/ 867518 h 2565501"/>
                  <a:gd name="connsiteX5" fmla="*/ 1126609 w 1373626"/>
                  <a:gd name="connsiteY5" fmla="*/ 1063926 h 2565501"/>
                  <a:gd name="connsiteX6" fmla="*/ 1185721 w 1373626"/>
                  <a:gd name="connsiteY6" fmla="*/ 1551731 h 2565501"/>
                  <a:gd name="connsiteX7" fmla="*/ 1310167 w 1373626"/>
                  <a:gd name="connsiteY7" fmla="*/ 2559151 h 2565501"/>
                  <a:gd name="connsiteX8" fmla="*/ 63236 w 1373626"/>
                  <a:gd name="connsiteY8" fmla="*/ 2565501 h 2565501"/>
                  <a:gd name="connsiteX9" fmla="*/ 209409 w 1373626"/>
                  <a:gd name="connsiteY9" fmla="*/ 1565225 h 2565501"/>
                  <a:gd name="connsiteX10" fmla="*/ 305531 w 1373626"/>
                  <a:gd name="connsiteY10" fmla="*/ 1406033 h 2565501"/>
                  <a:gd name="connsiteX11" fmla="*/ 222109 w 1373626"/>
                  <a:gd name="connsiteY11" fmla="*/ 1235025 h 2565501"/>
                  <a:gd name="connsiteX12" fmla="*/ 157893 w 1373626"/>
                  <a:gd name="connsiteY12" fmla="*/ 413343 h 2565501"/>
                  <a:gd name="connsiteX0" fmla="*/ 157893 w 1374731"/>
                  <a:gd name="connsiteY0" fmla="*/ 413343 h 2565501"/>
                  <a:gd name="connsiteX1" fmla="*/ 361686 w 1374731"/>
                  <a:gd name="connsiteY1" fmla="*/ 0 h 2565501"/>
                  <a:gd name="connsiteX2" fmla="*/ 1056167 w 1374731"/>
                  <a:gd name="connsiteY2" fmla="*/ 6350 h 2565501"/>
                  <a:gd name="connsiteX3" fmla="*/ 1291710 w 1374731"/>
                  <a:gd name="connsiteY3" fmla="*/ 419693 h 2565501"/>
                  <a:gd name="connsiteX4" fmla="*/ 1202390 w 1374731"/>
                  <a:gd name="connsiteY4" fmla="*/ 867518 h 2565501"/>
                  <a:gd name="connsiteX5" fmla="*/ 1126609 w 1374731"/>
                  <a:gd name="connsiteY5" fmla="*/ 1063926 h 2565501"/>
                  <a:gd name="connsiteX6" fmla="*/ 1192865 w 1374731"/>
                  <a:gd name="connsiteY6" fmla="*/ 1273124 h 2565501"/>
                  <a:gd name="connsiteX7" fmla="*/ 1310167 w 1374731"/>
                  <a:gd name="connsiteY7" fmla="*/ 2559151 h 2565501"/>
                  <a:gd name="connsiteX8" fmla="*/ 63236 w 1374731"/>
                  <a:gd name="connsiteY8" fmla="*/ 2565501 h 2565501"/>
                  <a:gd name="connsiteX9" fmla="*/ 209409 w 1374731"/>
                  <a:gd name="connsiteY9" fmla="*/ 1565225 h 2565501"/>
                  <a:gd name="connsiteX10" fmla="*/ 305531 w 1374731"/>
                  <a:gd name="connsiteY10" fmla="*/ 1406033 h 2565501"/>
                  <a:gd name="connsiteX11" fmla="*/ 222109 w 1374731"/>
                  <a:gd name="connsiteY11" fmla="*/ 1235025 h 2565501"/>
                  <a:gd name="connsiteX12" fmla="*/ 157893 w 1374731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22109 w 1380599"/>
                  <a:gd name="connsiteY11" fmla="*/ 1235025 h 2565501"/>
                  <a:gd name="connsiteX12" fmla="*/ 157893 w 1380599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07821 w 1380599"/>
                  <a:gd name="connsiteY11" fmla="*/ 858787 h 2565501"/>
                  <a:gd name="connsiteX12" fmla="*/ 157893 w 1380599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5652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2985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60685 w 1383391"/>
                  <a:gd name="connsiteY0" fmla="*/ 413343 h 2565501"/>
                  <a:gd name="connsiteX1" fmla="*/ 364478 w 1383391"/>
                  <a:gd name="connsiteY1" fmla="*/ 0 h 2565501"/>
                  <a:gd name="connsiteX2" fmla="*/ 1058959 w 1383391"/>
                  <a:gd name="connsiteY2" fmla="*/ 6350 h 2565501"/>
                  <a:gd name="connsiteX3" fmla="*/ 1294502 w 1383391"/>
                  <a:gd name="connsiteY3" fmla="*/ 419693 h 2565501"/>
                  <a:gd name="connsiteX4" fmla="*/ 1205182 w 1383391"/>
                  <a:gd name="connsiteY4" fmla="*/ 867518 h 2565501"/>
                  <a:gd name="connsiteX5" fmla="*/ 1129401 w 1383391"/>
                  <a:gd name="connsiteY5" fmla="*/ 1063926 h 2565501"/>
                  <a:gd name="connsiteX6" fmla="*/ 1195657 w 1383391"/>
                  <a:gd name="connsiteY6" fmla="*/ 1273124 h 2565501"/>
                  <a:gd name="connsiteX7" fmla="*/ 1312959 w 1383391"/>
                  <a:gd name="connsiteY7" fmla="*/ 2559151 h 2565501"/>
                  <a:gd name="connsiteX8" fmla="*/ 66028 w 1383391"/>
                  <a:gd name="connsiteY8" fmla="*/ 2565501 h 2565501"/>
                  <a:gd name="connsiteX9" fmla="*/ 212201 w 1383391"/>
                  <a:gd name="connsiteY9" fmla="*/ 1298525 h 2565501"/>
                  <a:gd name="connsiteX10" fmla="*/ 313085 w 1383391"/>
                  <a:gd name="connsiteY10" fmla="*/ 1060752 h 2565501"/>
                  <a:gd name="connsiteX11" fmla="*/ 210613 w 1383391"/>
                  <a:gd name="connsiteY11" fmla="*/ 858787 h 2565501"/>
                  <a:gd name="connsiteX12" fmla="*/ 160685 w 1383391"/>
                  <a:gd name="connsiteY12" fmla="*/ 413343 h 2565501"/>
                  <a:gd name="connsiteX0" fmla="*/ 154744 w 1377450"/>
                  <a:gd name="connsiteY0" fmla="*/ 413343 h 2565501"/>
                  <a:gd name="connsiteX1" fmla="*/ 358537 w 1377450"/>
                  <a:gd name="connsiteY1" fmla="*/ 0 h 2565501"/>
                  <a:gd name="connsiteX2" fmla="*/ 1053018 w 1377450"/>
                  <a:gd name="connsiteY2" fmla="*/ 6350 h 2565501"/>
                  <a:gd name="connsiteX3" fmla="*/ 1288561 w 1377450"/>
                  <a:gd name="connsiteY3" fmla="*/ 419693 h 2565501"/>
                  <a:gd name="connsiteX4" fmla="*/ 1199241 w 1377450"/>
                  <a:gd name="connsiteY4" fmla="*/ 867518 h 2565501"/>
                  <a:gd name="connsiteX5" fmla="*/ 1123460 w 1377450"/>
                  <a:gd name="connsiteY5" fmla="*/ 1063926 h 2565501"/>
                  <a:gd name="connsiteX6" fmla="*/ 1189716 w 1377450"/>
                  <a:gd name="connsiteY6" fmla="*/ 1273124 h 2565501"/>
                  <a:gd name="connsiteX7" fmla="*/ 1307018 w 1377450"/>
                  <a:gd name="connsiteY7" fmla="*/ 2559151 h 2565501"/>
                  <a:gd name="connsiteX8" fmla="*/ 60087 w 1377450"/>
                  <a:gd name="connsiteY8" fmla="*/ 2565501 h 2565501"/>
                  <a:gd name="connsiteX9" fmla="*/ 206260 w 1377450"/>
                  <a:gd name="connsiteY9" fmla="*/ 1298525 h 2565501"/>
                  <a:gd name="connsiteX10" fmla="*/ 288094 w 1377450"/>
                  <a:gd name="connsiteY10" fmla="*/ 1072658 h 2565501"/>
                  <a:gd name="connsiteX11" fmla="*/ 204672 w 1377450"/>
                  <a:gd name="connsiteY11" fmla="*/ 858787 h 2565501"/>
                  <a:gd name="connsiteX12" fmla="*/ 154744 w 1377450"/>
                  <a:gd name="connsiteY12" fmla="*/ 413343 h 2565501"/>
                  <a:gd name="connsiteX0" fmla="*/ 159969 w 1382675"/>
                  <a:gd name="connsiteY0" fmla="*/ 413343 h 2565501"/>
                  <a:gd name="connsiteX1" fmla="*/ 363762 w 1382675"/>
                  <a:gd name="connsiteY1" fmla="*/ 0 h 2565501"/>
                  <a:gd name="connsiteX2" fmla="*/ 1058243 w 1382675"/>
                  <a:gd name="connsiteY2" fmla="*/ 6350 h 2565501"/>
                  <a:gd name="connsiteX3" fmla="*/ 1293786 w 1382675"/>
                  <a:gd name="connsiteY3" fmla="*/ 419693 h 2565501"/>
                  <a:gd name="connsiteX4" fmla="*/ 1204466 w 1382675"/>
                  <a:gd name="connsiteY4" fmla="*/ 867518 h 2565501"/>
                  <a:gd name="connsiteX5" fmla="*/ 1128685 w 1382675"/>
                  <a:gd name="connsiteY5" fmla="*/ 1063926 h 2565501"/>
                  <a:gd name="connsiteX6" fmla="*/ 1194941 w 1382675"/>
                  <a:gd name="connsiteY6" fmla="*/ 1273124 h 2565501"/>
                  <a:gd name="connsiteX7" fmla="*/ 1312243 w 1382675"/>
                  <a:gd name="connsiteY7" fmla="*/ 2559151 h 2565501"/>
                  <a:gd name="connsiteX8" fmla="*/ 65312 w 1382675"/>
                  <a:gd name="connsiteY8" fmla="*/ 2565501 h 2565501"/>
                  <a:gd name="connsiteX9" fmla="*/ 211485 w 1382675"/>
                  <a:gd name="connsiteY9" fmla="*/ 1298525 h 2565501"/>
                  <a:gd name="connsiteX10" fmla="*/ 293319 w 1382675"/>
                  <a:gd name="connsiteY10" fmla="*/ 1072658 h 2565501"/>
                  <a:gd name="connsiteX11" fmla="*/ 209897 w 1382675"/>
                  <a:gd name="connsiteY11" fmla="*/ 858787 h 2565501"/>
                  <a:gd name="connsiteX12" fmla="*/ 159969 w 1382675"/>
                  <a:gd name="connsiteY12" fmla="*/ 413343 h 2565501"/>
                  <a:gd name="connsiteX0" fmla="*/ 159969 w 1519593"/>
                  <a:gd name="connsiteY0" fmla="*/ 413343 h 2651226"/>
                  <a:gd name="connsiteX1" fmla="*/ 363762 w 1519593"/>
                  <a:gd name="connsiteY1" fmla="*/ 0 h 2651226"/>
                  <a:gd name="connsiteX2" fmla="*/ 1058243 w 1519593"/>
                  <a:gd name="connsiteY2" fmla="*/ 6350 h 2651226"/>
                  <a:gd name="connsiteX3" fmla="*/ 1293786 w 1519593"/>
                  <a:gd name="connsiteY3" fmla="*/ 419693 h 2651226"/>
                  <a:gd name="connsiteX4" fmla="*/ 1204466 w 1519593"/>
                  <a:gd name="connsiteY4" fmla="*/ 867518 h 2651226"/>
                  <a:gd name="connsiteX5" fmla="*/ 1128685 w 1519593"/>
                  <a:gd name="connsiteY5" fmla="*/ 1063926 h 2651226"/>
                  <a:gd name="connsiteX6" fmla="*/ 1194941 w 1519593"/>
                  <a:gd name="connsiteY6" fmla="*/ 1273124 h 2651226"/>
                  <a:gd name="connsiteX7" fmla="*/ 1470993 w 1519593"/>
                  <a:gd name="connsiteY7" fmla="*/ 2651226 h 2651226"/>
                  <a:gd name="connsiteX8" fmla="*/ 65312 w 1519593"/>
                  <a:gd name="connsiteY8" fmla="*/ 2565501 h 2651226"/>
                  <a:gd name="connsiteX9" fmla="*/ 211485 w 1519593"/>
                  <a:gd name="connsiteY9" fmla="*/ 1298525 h 2651226"/>
                  <a:gd name="connsiteX10" fmla="*/ 293319 w 1519593"/>
                  <a:gd name="connsiteY10" fmla="*/ 1072658 h 2651226"/>
                  <a:gd name="connsiteX11" fmla="*/ 209897 w 1519593"/>
                  <a:gd name="connsiteY11" fmla="*/ 858787 h 2651226"/>
                  <a:gd name="connsiteX12" fmla="*/ 159969 w 1519593"/>
                  <a:gd name="connsiteY12" fmla="*/ 413343 h 2651226"/>
                  <a:gd name="connsiteX0" fmla="*/ 159969 w 1470993"/>
                  <a:gd name="connsiteY0" fmla="*/ 413343 h 2651226"/>
                  <a:gd name="connsiteX1" fmla="*/ 363762 w 1470993"/>
                  <a:gd name="connsiteY1" fmla="*/ 0 h 2651226"/>
                  <a:gd name="connsiteX2" fmla="*/ 1058243 w 1470993"/>
                  <a:gd name="connsiteY2" fmla="*/ 6350 h 2651226"/>
                  <a:gd name="connsiteX3" fmla="*/ 1293786 w 1470993"/>
                  <a:gd name="connsiteY3" fmla="*/ 419693 h 2651226"/>
                  <a:gd name="connsiteX4" fmla="*/ 1204466 w 1470993"/>
                  <a:gd name="connsiteY4" fmla="*/ 867518 h 2651226"/>
                  <a:gd name="connsiteX5" fmla="*/ 1128685 w 1470993"/>
                  <a:gd name="connsiteY5" fmla="*/ 1063926 h 2651226"/>
                  <a:gd name="connsiteX6" fmla="*/ 1194941 w 1470993"/>
                  <a:gd name="connsiteY6" fmla="*/ 1273124 h 2651226"/>
                  <a:gd name="connsiteX7" fmla="*/ 1470993 w 1470993"/>
                  <a:gd name="connsiteY7" fmla="*/ 2651226 h 2651226"/>
                  <a:gd name="connsiteX8" fmla="*/ 65312 w 1470993"/>
                  <a:gd name="connsiteY8" fmla="*/ 2565501 h 2651226"/>
                  <a:gd name="connsiteX9" fmla="*/ 211485 w 1470993"/>
                  <a:gd name="connsiteY9" fmla="*/ 1298525 h 2651226"/>
                  <a:gd name="connsiteX10" fmla="*/ 293319 w 1470993"/>
                  <a:gd name="connsiteY10" fmla="*/ 1072658 h 2651226"/>
                  <a:gd name="connsiteX11" fmla="*/ 209897 w 1470993"/>
                  <a:gd name="connsiteY11" fmla="*/ 858787 h 2651226"/>
                  <a:gd name="connsiteX12" fmla="*/ 159969 w 1470993"/>
                  <a:gd name="connsiteY12" fmla="*/ 413343 h 2651226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94657 w 1504106"/>
                  <a:gd name="connsiteY0" fmla="*/ 413343 h 2565501"/>
                  <a:gd name="connsiteX1" fmla="*/ 298450 w 1504106"/>
                  <a:gd name="connsiteY1" fmla="*/ 0 h 2565501"/>
                  <a:gd name="connsiteX2" fmla="*/ 992931 w 1504106"/>
                  <a:gd name="connsiteY2" fmla="*/ 6350 h 2565501"/>
                  <a:gd name="connsiteX3" fmla="*/ 1228474 w 1504106"/>
                  <a:gd name="connsiteY3" fmla="*/ 419693 h 2565501"/>
                  <a:gd name="connsiteX4" fmla="*/ 1139154 w 1504106"/>
                  <a:gd name="connsiteY4" fmla="*/ 867518 h 2565501"/>
                  <a:gd name="connsiteX5" fmla="*/ 1063373 w 1504106"/>
                  <a:gd name="connsiteY5" fmla="*/ 1063926 h 2565501"/>
                  <a:gd name="connsiteX6" fmla="*/ 1129629 w 1504106"/>
                  <a:gd name="connsiteY6" fmla="*/ 1273124 h 2565501"/>
                  <a:gd name="connsiteX7" fmla="*/ 1504106 w 1504106"/>
                  <a:gd name="connsiteY7" fmla="*/ 2555976 h 2565501"/>
                  <a:gd name="connsiteX8" fmla="*/ 0 w 1504106"/>
                  <a:gd name="connsiteY8" fmla="*/ 2565501 h 2565501"/>
                  <a:gd name="connsiteX9" fmla="*/ 146173 w 1504106"/>
                  <a:gd name="connsiteY9" fmla="*/ 1298525 h 2565501"/>
                  <a:gd name="connsiteX10" fmla="*/ 228007 w 1504106"/>
                  <a:gd name="connsiteY10" fmla="*/ 1072658 h 2565501"/>
                  <a:gd name="connsiteX11" fmla="*/ 144585 w 1504106"/>
                  <a:gd name="connsiteY11" fmla="*/ 858787 h 2565501"/>
                  <a:gd name="connsiteX12" fmla="*/ 94657 w 1504106"/>
                  <a:gd name="connsiteY12" fmla="*/ 413343 h 2565501"/>
                  <a:gd name="connsiteX0" fmla="*/ 250232 w 1659681"/>
                  <a:gd name="connsiteY0" fmla="*/ 413343 h 2581376"/>
                  <a:gd name="connsiteX1" fmla="*/ 454025 w 1659681"/>
                  <a:gd name="connsiteY1" fmla="*/ 0 h 2581376"/>
                  <a:gd name="connsiteX2" fmla="*/ 1148506 w 1659681"/>
                  <a:gd name="connsiteY2" fmla="*/ 6350 h 2581376"/>
                  <a:gd name="connsiteX3" fmla="*/ 1384049 w 1659681"/>
                  <a:gd name="connsiteY3" fmla="*/ 419693 h 2581376"/>
                  <a:gd name="connsiteX4" fmla="*/ 1294729 w 1659681"/>
                  <a:gd name="connsiteY4" fmla="*/ 867518 h 2581376"/>
                  <a:gd name="connsiteX5" fmla="*/ 1218948 w 1659681"/>
                  <a:gd name="connsiteY5" fmla="*/ 1063926 h 2581376"/>
                  <a:gd name="connsiteX6" fmla="*/ 1285204 w 1659681"/>
                  <a:gd name="connsiteY6" fmla="*/ 1273124 h 2581376"/>
                  <a:gd name="connsiteX7" fmla="*/ 1659681 w 1659681"/>
                  <a:gd name="connsiteY7" fmla="*/ 2555976 h 2581376"/>
                  <a:gd name="connsiteX8" fmla="*/ 0 w 1659681"/>
                  <a:gd name="connsiteY8" fmla="*/ 2581376 h 2581376"/>
                  <a:gd name="connsiteX9" fmla="*/ 301748 w 1659681"/>
                  <a:gd name="connsiteY9" fmla="*/ 1298525 h 2581376"/>
                  <a:gd name="connsiteX10" fmla="*/ 383582 w 1659681"/>
                  <a:gd name="connsiteY10" fmla="*/ 1072658 h 2581376"/>
                  <a:gd name="connsiteX11" fmla="*/ 300160 w 1659681"/>
                  <a:gd name="connsiteY11" fmla="*/ 858787 h 2581376"/>
                  <a:gd name="connsiteX12" fmla="*/ 250232 w 1659681"/>
                  <a:gd name="connsiteY12" fmla="*/ 413343 h 2581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9681" h="2581376">
                    <a:moveTo>
                      <a:pt x="250232" y="413343"/>
                    </a:moveTo>
                    <a:cubicBezTo>
                      <a:pt x="275876" y="270212"/>
                      <a:pt x="278347" y="0"/>
                      <a:pt x="454025" y="0"/>
                    </a:cubicBezTo>
                    <a:lnTo>
                      <a:pt x="1148506" y="6350"/>
                    </a:lnTo>
                    <a:cubicBezTo>
                      <a:pt x="1324184" y="6350"/>
                      <a:pt x="1359679" y="276165"/>
                      <a:pt x="1384049" y="419693"/>
                    </a:cubicBezTo>
                    <a:cubicBezTo>
                      <a:pt x="1408419" y="563221"/>
                      <a:pt x="1351615" y="723237"/>
                      <a:pt x="1294729" y="867518"/>
                    </a:cubicBezTo>
                    <a:cubicBezTo>
                      <a:pt x="1252131" y="961794"/>
                      <a:pt x="1218271" y="1009023"/>
                      <a:pt x="1218948" y="1063926"/>
                    </a:cubicBezTo>
                    <a:cubicBezTo>
                      <a:pt x="1248317" y="1130733"/>
                      <a:pt x="1211749" y="1024449"/>
                      <a:pt x="1285204" y="1273124"/>
                    </a:cubicBezTo>
                    <a:cubicBezTo>
                      <a:pt x="1358659" y="1521799"/>
                      <a:pt x="1611018" y="2315180"/>
                      <a:pt x="1659681" y="2555976"/>
                    </a:cubicBezTo>
                    <a:lnTo>
                      <a:pt x="0" y="2581376"/>
                    </a:lnTo>
                    <a:cubicBezTo>
                      <a:pt x="105465" y="2339522"/>
                      <a:pt x="237818" y="1549978"/>
                      <a:pt x="301748" y="1298525"/>
                    </a:cubicBezTo>
                    <a:cubicBezTo>
                      <a:pt x="365678" y="1047072"/>
                      <a:pt x="383847" y="1145948"/>
                      <a:pt x="383582" y="1072658"/>
                    </a:cubicBezTo>
                    <a:cubicBezTo>
                      <a:pt x="383317" y="999368"/>
                      <a:pt x="322385" y="968673"/>
                      <a:pt x="300160" y="858787"/>
                    </a:cubicBezTo>
                    <a:cubicBezTo>
                      <a:pt x="277935" y="748901"/>
                      <a:pt x="224588" y="556474"/>
                      <a:pt x="250232" y="413343"/>
                    </a:cubicBezTo>
                    <a:close/>
                  </a:path>
                </a:pathLst>
              </a:cu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3" name="グループ化 182"/>
              <p:cNvGrpSpPr/>
              <p:nvPr/>
            </p:nvGrpSpPr>
            <p:grpSpPr>
              <a:xfrm>
                <a:off x="5147591" y="3178942"/>
                <a:ext cx="956614" cy="1357389"/>
                <a:chOff x="5161130" y="3178942"/>
                <a:chExt cx="956614" cy="1357389"/>
              </a:xfrm>
            </p:grpSpPr>
            <p:sp>
              <p:nvSpPr>
                <p:cNvPr id="184" name="角丸四角形 23"/>
                <p:cNvSpPr/>
                <p:nvPr/>
              </p:nvSpPr>
              <p:spPr>
                <a:xfrm rot="21412956">
                  <a:off x="5161130" y="3211345"/>
                  <a:ext cx="956614" cy="202969"/>
                </a:xfrm>
                <a:custGeom>
                  <a:avLst/>
                  <a:gdLst>
                    <a:gd name="connsiteX0" fmla="*/ 0 w 978701"/>
                    <a:gd name="connsiteY0" fmla="*/ 33338 h 200025"/>
                    <a:gd name="connsiteX1" fmla="*/ 33338 w 978701"/>
                    <a:gd name="connsiteY1" fmla="*/ 0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0 w 978701"/>
                    <a:gd name="connsiteY0" fmla="*/ 33338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32123 w 978701"/>
                    <a:gd name="connsiteY0" fmla="*/ 56551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32123 w 978701"/>
                    <a:gd name="connsiteY8" fmla="*/ 56551 h 200025"/>
                    <a:gd name="connsiteX0" fmla="*/ 16310 w 962888"/>
                    <a:gd name="connsiteY0" fmla="*/ 56551 h 200025"/>
                    <a:gd name="connsiteX1" fmla="*/ 41302 w 962888"/>
                    <a:gd name="connsiteY1" fmla="*/ 1295 h 200025"/>
                    <a:gd name="connsiteX2" fmla="*/ 929550 w 962888"/>
                    <a:gd name="connsiteY2" fmla="*/ 0 h 200025"/>
                    <a:gd name="connsiteX3" fmla="*/ 962888 w 962888"/>
                    <a:gd name="connsiteY3" fmla="*/ 33338 h 200025"/>
                    <a:gd name="connsiteX4" fmla="*/ 962888 w 962888"/>
                    <a:gd name="connsiteY4" fmla="*/ 166687 h 200025"/>
                    <a:gd name="connsiteX5" fmla="*/ 929550 w 962888"/>
                    <a:gd name="connsiteY5" fmla="*/ 200025 h 200025"/>
                    <a:gd name="connsiteX6" fmla="*/ 17525 w 962888"/>
                    <a:gd name="connsiteY6" fmla="*/ 200025 h 200025"/>
                    <a:gd name="connsiteX7" fmla="*/ 8 w 962888"/>
                    <a:gd name="connsiteY7" fmla="*/ 138931 h 200025"/>
                    <a:gd name="connsiteX8" fmla="*/ 16310 w 962888"/>
                    <a:gd name="connsiteY8" fmla="*/ 56551 h 200025"/>
                    <a:gd name="connsiteX0" fmla="*/ 25715 w 972293"/>
                    <a:gd name="connsiteY0" fmla="*/ 56551 h 201367"/>
                    <a:gd name="connsiteX1" fmla="*/ 50707 w 972293"/>
                    <a:gd name="connsiteY1" fmla="*/ 1295 h 201367"/>
                    <a:gd name="connsiteX2" fmla="*/ 938955 w 972293"/>
                    <a:gd name="connsiteY2" fmla="*/ 0 h 201367"/>
                    <a:gd name="connsiteX3" fmla="*/ 972293 w 972293"/>
                    <a:gd name="connsiteY3" fmla="*/ 33338 h 201367"/>
                    <a:gd name="connsiteX4" fmla="*/ 972293 w 972293"/>
                    <a:gd name="connsiteY4" fmla="*/ 166687 h 201367"/>
                    <a:gd name="connsiteX5" fmla="*/ 938955 w 972293"/>
                    <a:gd name="connsiteY5" fmla="*/ 200025 h 201367"/>
                    <a:gd name="connsiteX6" fmla="*/ 7779 w 972293"/>
                    <a:gd name="connsiteY6" fmla="*/ 201367 h 201367"/>
                    <a:gd name="connsiteX7" fmla="*/ 9413 w 972293"/>
                    <a:gd name="connsiteY7" fmla="*/ 138931 h 201367"/>
                    <a:gd name="connsiteX8" fmla="*/ 25715 w 972293"/>
                    <a:gd name="connsiteY8" fmla="*/ 56551 h 201367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72293 w 972293"/>
                    <a:gd name="connsiteY3" fmla="*/ 3494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37450 w 972293"/>
                    <a:gd name="connsiteY3" fmla="*/ 6166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58781"/>
                    <a:gd name="connsiteY0" fmla="*/ 58153 h 202969"/>
                    <a:gd name="connsiteX1" fmla="*/ 50707 w 958781"/>
                    <a:gd name="connsiteY1" fmla="*/ 2897 h 202969"/>
                    <a:gd name="connsiteX2" fmla="*/ 953351 w 958781"/>
                    <a:gd name="connsiteY2" fmla="*/ 0 h 202969"/>
                    <a:gd name="connsiteX3" fmla="*/ 937450 w 958781"/>
                    <a:gd name="connsiteY3" fmla="*/ 61660 h 202969"/>
                    <a:gd name="connsiteX4" fmla="*/ 940688 w 958781"/>
                    <a:gd name="connsiteY4" fmla="*/ 135566 h 202969"/>
                    <a:gd name="connsiteX5" fmla="*/ 938955 w 958781"/>
                    <a:gd name="connsiteY5" fmla="*/ 201627 h 202969"/>
                    <a:gd name="connsiteX6" fmla="*/ 7779 w 958781"/>
                    <a:gd name="connsiteY6" fmla="*/ 202969 h 202969"/>
                    <a:gd name="connsiteX7" fmla="*/ 9413 w 958781"/>
                    <a:gd name="connsiteY7" fmla="*/ 140533 h 202969"/>
                    <a:gd name="connsiteX8" fmla="*/ 25715 w 958781"/>
                    <a:gd name="connsiteY8" fmla="*/ 58153 h 202969"/>
                    <a:gd name="connsiteX0" fmla="*/ 25715 w 959036"/>
                    <a:gd name="connsiteY0" fmla="*/ 58153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25715 w 959036"/>
                    <a:gd name="connsiteY8" fmla="*/ 58153 h 202969"/>
                    <a:gd name="connsiteX0" fmla="*/ 37344 w 959036"/>
                    <a:gd name="connsiteY0" fmla="*/ 63557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37344 w 959036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5357 w 956614"/>
                    <a:gd name="connsiteY6" fmla="*/ 202969 h 202969"/>
                    <a:gd name="connsiteX7" fmla="*/ 21905 w 956614"/>
                    <a:gd name="connsiteY7" fmla="*/ 129421 h 202969"/>
                    <a:gd name="connsiteX8" fmla="*/ 34922 w 956614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454357 w 956614"/>
                    <a:gd name="connsiteY6" fmla="*/ 135441 h 202969"/>
                    <a:gd name="connsiteX7" fmla="*/ 5357 w 956614"/>
                    <a:gd name="connsiteY7" fmla="*/ 202969 h 202969"/>
                    <a:gd name="connsiteX8" fmla="*/ 21905 w 956614"/>
                    <a:gd name="connsiteY8" fmla="*/ 129421 h 202969"/>
                    <a:gd name="connsiteX9" fmla="*/ 34922 w 956614"/>
                    <a:gd name="connsiteY9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462562 w 956614"/>
                    <a:gd name="connsiteY2" fmla="*/ 28572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662773 w 956614"/>
                    <a:gd name="connsiteY7" fmla="*/ 118174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566239 w 956614"/>
                    <a:gd name="connsiteY7" fmla="*/ 139149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6614" h="202969">
                      <a:moveTo>
                        <a:pt x="34922" y="63557"/>
                      </a:moveTo>
                      <a:cubicBezTo>
                        <a:pt x="34922" y="45145"/>
                        <a:pt x="29873" y="2897"/>
                        <a:pt x="48285" y="2897"/>
                      </a:cubicBezTo>
                      <a:cubicBezTo>
                        <a:pt x="186809" y="3530"/>
                        <a:pt x="178479" y="29551"/>
                        <a:pt x="317003" y="30184"/>
                      </a:cubicBezTo>
                      <a:lnTo>
                        <a:pt x="950929" y="0"/>
                      </a:lnTo>
                      <a:cubicBezTo>
                        <a:pt x="969341" y="0"/>
                        <a:pt x="937146" y="48133"/>
                        <a:pt x="937146" y="66545"/>
                      </a:cubicBezTo>
                      <a:cubicBezTo>
                        <a:pt x="937519" y="89552"/>
                        <a:pt x="937893" y="112559"/>
                        <a:pt x="938266" y="135566"/>
                      </a:cubicBezTo>
                      <a:cubicBezTo>
                        <a:pt x="938266" y="153978"/>
                        <a:pt x="954945" y="201627"/>
                        <a:pt x="936533" y="201627"/>
                      </a:cubicBezTo>
                      <a:cubicBezTo>
                        <a:pt x="772264" y="200835"/>
                        <a:pt x="730508" y="139941"/>
                        <a:pt x="566239" y="139149"/>
                      </a:cubicBezTo>
                      <a:lnTo>
                        <a:pt x="5357" y="202969"/>
                      </a:lnTo>
                      <a:cubicBezTo>
                        <a:pt x="-13055" y="202969"/>
                        <a:pt x="21905" y="147833"/>
                        <a:pt x="21905" y="129421"/>
                      </a:cubicBezTo>
                      <a:lnTo>
                        <a:pt x="34922" y="63557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円/楕円 24"/>
                <p:cNvSpPr/>
                <p:nvPr/>
              </p:nvSpPr>
              <p:spPr>
                <a:xfrm flipH="1">
                  <a:off x="5736586" y="3329705"/>
                  <a:ext cx="205118" cy="120662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29885"/>
                    <a:gd name="connsiteY0" fmla="*/ 27117 h 1223032"/>
                    <a:gd name="connsiteX1" fmla="*/ 127021 w 229885"/>
                    <a:gd name="connsiteY1" fmla="*/ 4240 h 1223032"/>
                    <a:gd name="connsiteX2" fmla="*/ 185362 w 229885"/>
                    <a:gd name="connsiteY2" fmla="*/ 91411 h 1223032"/>
                    <a:gd name="connsiteX3" fmla="*/ 219890 w 229885"/>
                    <a:gd name="connsiteY3" fmla="*/ 279656 h 1223032"/>
                    <a:gd name="connsiteX4" fmla="*/ 100828 w 229885"/>
                    <a:gd name="connsiteY4" fmla="*/ 1170243 h 1223032"/>
                    <a:gd name="connsiteX5" fmla="*/ 19866 w 229885"/>
                    <a:gd name="connsiteY5" fmla="*/ 1140606 h 1223032"/>
                    <a:gd name="connsiteX6" fmla="*/ 814 w 229885"/>
                    <a:gd name="connsiteY6" fmla="*/ 286800 h 1223032"/>
                    <a:gd name="connsiteX7" fmla="*/ 18674 w 229885"/>
                    <a:gd name="connsiteY7" fmla="*/ 27117 h 1223032"/>
                    <a:gd name="connsiteX0" fmla="*/ 18674 w 204257"/>
                    <a:gd name="connsiteY0" fmla="*/ 27117 h 1223032"/>
                    <a:gd name="connsiteX1" fmla="*/ 127021 w 204257"/>
                    <a:gd name="connsiteY1" fmla="*/ 4240 h 1223032"/>
                    <a:gd name="connsiteX2" fmla="*/ 185362 w 204257"/>
                    <a:gd name="connsiteY2" fmla="*/ 91411 h 1223032"/>
                    <a:gd name="connsiteX3" fmla="*/ 191315 w 204257"/>
                    <a:gd name="connsiteY3" fmla="*/ 384431 h 1223032"/>
                    <a:gd name="connsiteX4" fmla="*/ 100828 w 204257"/>
                    <a:gd name="connsiteY4" fmla="*/ 1170243 h 1223032"/>
                    <a:gd name="connsiteX5" fmla="*/ 19866 w 204257"/>
                    <a:gd name="connsiteY5" fmla="*/ 1140606 h 1223032"/>
                    <a:gd name="connsiteX6" fmla="*/ 814 w 204257"/>
                    <a:gd name="connsiteY6" fmla="*/ 286800 h 1223032"/>
                    <a:gd name="connsiteX7" fmla="*/ 18674 w 204257"/>
                    <a:gd name="connsiteY7" fmla="*/ 27117 h 1223032"/>
                    <a:gd name="connsiteX0" fmla="*/ 19344 w 205118"/>
                    <a:gd name="connsiteY0" fmla="*/ 10711 h 1206626"/>
                    <a:gd name="connsiteX1" fmla="*/ 122929 w 205118"/>
                    <a:gd name="connsiteY1" fmla="*/ 52128 h 1206626"/>
                    <a:gd name="connsiteX2" fmla="*/ 186032 w 205118"/>
                    <a:gd name="connsiteY2" fmla="*/ 75005 h 1206626"/>
                    <a:gd name="connsiteX3" fmla="*/ 191985 w 205118"/>
                    <a:gd name="connsiteY3" fmla="*/ 368025 h 1206626"/>
                    <a:gd name="connsiteX4" fmla="*/ 101498 w 205118"/>
                    <a:gd name="connsiteY4" fmla="*/ 1153837 h 1206626"/>
                    <a:gd name="connsiteX5" fmla="*/ 20536 w 205118"/>
                    <a:gd name="connsiteY5" fmla="*/ 1124200 h 1206626"/>
                    <a:gd name="connsiteX6" fmla="*/ 1484 w 205118"/>
                    <a:gd name="connsiteY6" fmla="*/ 270394 h 1206626"/>
                    <a:gd name="connsiteX7" fmla="*/ 19344 w 205118"/>
                    <a:gd name="connsiteY7" fmla="*/ 10711 h 120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5118" h="1206626">
                      <a:moveTo>
                        <a:pt x="19344" y="10711"/>
                      </a:moveTo>
                      <a:cubicBezTo>
                        <a:pt x="39585" y="-25667"/>
                        <a:pt x="95148" y="41412"/>
                        <a:pt x="122929" y="52128"/>
                      </a:cubicBezTo>
                      <a:cubicBezTo>
                        <a:pt x="150710" y="62844"/>
                        <a:pt x="174523" y="22355"/>
                        <a:pt x="186032" y="75005"/>
                      </a:cubicBezTo>
                      <a:cubicBezTo>
                        <a:pt x="197541" y="127655"/>
                        <a:pt x="219171" y="272137"/>
                        <a:pt x="191985" y="368025"/>
                      </a:cubicBezTo>
                      <a:cubicBezTo>
                        <a:pt x="173927" y="497824"/>
                        <a:pt x="133248" y="1142107"/>
                        <a:pt x="101498" y="1153837"/>
                      </a:cubicBezTo>
                      <a:cubicBezTo>
                        <a:pt x="64985" y="1182235"/>
                        <a:pt x="37205" y="1271440"/>
                        <a:pt x="20536" y="1124200"/>
                      </a:cubicBezTo>
                      <a:cubicBezTo>
                        <a:pt x="3867" y="976960"/>
                        <a:pt x="2476" y="367869"/>
                        <a:pt x="1484" y="270394"/>
                      </a:cubicBezTo>
                      <a:cubicBezTo>
                        <a:pt x="-1889" y="177681"/>
                        <a:pt x="-897" y="47089"/>
                        <a:pt x="19344" y="107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円/楕円 24"/>
                <p:cNvSpPr/>
                <p:nvPr/>
              </p:nvSpPr>
              <p:spPr>
                <a:xfrm>
                  <a:off x="5690373" y="3178942"/>
                  <a:ext cx="256892" cy="1226772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892" h="1226772">
                      <a:moveTo>
                        <a:pt x="18674" y="30857"/>
                      </a:moveTo>
                      <a:cubicBezTo>
                        <a:pt x="32564" y="7577"/>
                        <a:pt x="89318" y="11155"/>
                        <a:pt x="127021" y="7980"/>
                      </a:cubicBezTo>
                      <a:cubicBezTo>
                        <a:pt x="164724" y="4805"/>
                        <a:pt x="229415" y="-10283"/>
                        <a:pt x="244893" y="11807"/>
                      </a:cubicBezTo>
                      <a:cubicBezTo>
                        <a:pt x="272691" y="51480"/>
                        <a:pt x="247076" y="187508"/>
                        <a:pt x="219890" y="283396"/>
                      </a:cubicBezTo>
                      <a:cubicBezTo>
                        <a:pt x="201832" y="413195"/>
                        <a:pt x="132578" y="1162253"/>
                        <a:pt x="100828" y="1173983"/>
                      </a:cubicBezTo>
                      <a:cubicBezTo>
                        <a:pt x="64315" y="1202381"/>
                        <a:pt x="36535" y="1291586"/>
                        <a:pt x="19866" y="1144346"/>
                      </a:cubicBezTo>
                      <a:cubicBezTo>
                        <a:pt x="3197" y="997106"/>
                        <a:pt x="1806" y="388015"/>
                        <a:pt x="814" y="290540"/>
                      </a:cubicBezTo>
                      <a:cubicBezTo>
                        <a:pt x="-2559" y="197827"/>
                        <a:pt x="4784" y="54137"/>
                        <a:pt x="18674" y="3085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1" name="グループ化 160"/>
            <p:cNvGrpSpPr/>
            <p:nvPr/>
          </p:nvGrpSpPr>
          <p:grpSpPr>
            <a:xfrm rot="603518">
              <a:off x="9217850" y="3617807"/>
              <a:ext cx="234971" cy="770110"/>
              <a:chOff x="3036768" y="1755207"/>
              <a:chExt cx="393687" cy="1290295"/>
            </a:xfrm>
          </p:grpSpPr>
          <p:sp>
            <p:nvSpPr>
              <p:cNvPr id="178" name="円/楕円 33"/>
              <p:cNvSpPr/>
              <p:nvPr/>
            </p:nvSpPr>
            <p:spPr>
              <a:xfrm rot="21183196">
                <a:off x="3087247" y="2708891"/>
                <a:ext cx="343208" cy="329214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15849 w 344973"/>
                  <a:gd name="connsiteY0" fmla="*/ 300343 h 384104"/>
                  <a:gd name="connsiteX1" fmla="*/ 20212 w 344973"/>
                  <a:gd name="connsiteY1" fmla="*/ 92138 h 384104"/>
                  <a:gd name="connsiteX2" fmla="*/ 182390 w 344973"/>
                  <a:gd name="connsiteY2" fmla="*/ 48891 h 384104"/>
                  <a:gd name="connsiteX3" fmla="*/ 178558 w 344973"/>
                  <a:gd name="connsiteY3" fmla="*/ 0 h 384104"/>
                  <a:gd name="connsiteX4" fmla="*/ 229740 w 344973"/>
                  <a:gd name="connsiteY4" fmla="*/ 40486 h 384104"/>
                  <a:gd name="connsiteX5" fmla="*/ 258061 w 344973"/>
                  <a:gd name="connsiteY5" fmla="*/ 153221 h 384104"/>
                  <a:gd name="connsiteX6" fmla="*/ 338844 w 344973"/>
                  <a:gd name="connsiteY6" fmla="*/ 267279 h 384104"/>
                  <a:gd name="connsiteX7" fmla="*/ 142094 w 344973"/>
                  <a:gd name="connsiteY7" fmla="*/ 383598 h 384104"/>
                  <a:gd name="connsiteX8" fmla="*/ 15849 w 344973"/>
                  <a:gd name="connsiteY8" fmla="*/ 300343 h 384104"/>
                  <a:gd name="connsiteX0" fmla="*/ 15849 w 344973"/>
                  <a:gd name="connsiteY0" fmla="*/ 331529 h 415290"/>
                  <a:gd name="connsiteX1" fmla="*/ 20212 w 344973"/>
                  <a:gd name="connsiteY1" fmla="*/ 123324 h 415290"/>
                  <a:gd name="connsiteX2" fmla="*/ 182390 w 344973"/>
                  <a:gd name="connsiteY2" fmla="*/ 80077 h 415290"/>
                  <a:gd name="connsiteX3" fmla="*/ 139178 w 344973"/>
                  <a:gd name="connsiteY3" fmla="*/ 0 h 415290"/>
                  <a:gd name="connsiteX4" fmla="*/ 229740 w 344973"/>
                  <a:gd name="connsiteY4" fmla="*/ 71672 h 415290"/>
                  <a:gd name="connsiteX5" fmla="*/ 258061 w 344973"/>
                  <a:gd name="connsiteY5" fmla="*/ 184407 h 415290"/>
                  <a:gd name="connsiteX6" fmla="*/ 338844 w 344973"/>
                  <a:gd name="connsiteY6" fmla="*/ 298465 h 415290"/>
                  <a:gd name="connsiteX7" fmla="*/ 142094 w 344973"/>
                  <a:gd name="connsiteY7" fmla="*/ 414784 h 415290"/>
                  <a:gd name="connsiteX8" fmla="*/ 15849 w 344973"/>
                  <a:gd name="connsiteY8" fmla="*/ 331529 h 415290"/>
                  <a:gd name="connsiteX0" fmla="*/ 14084 w 343208"/>
                  <a:gd name="connsiteY0" fmla="*/ 331529 h 415290"/>
                  <a:gd name="connsiteX1" fmla="*/ 18447 w 343208"/>
                  <a:gd name="connsiteY1" fmla="*/ 123324 h 415290"/>
                  <a:gd name="connsiteX2" fmla="*/ 151108 w 343208"/>
                  <a:gd name="connsiteY2" fmla="*/ 86076 h 415290"/>
                  <a:gd name="connsiteX3" fmla="*/ 137413 w 343208"/>
                  <a:gd name="connsiteY3" fmla="*/ 0 h 415290"/>
                  <a:gd name="connsiteX4" fmla="*/ 227975 w 343208"/>
                  <a:gd name="connsiteY4" fmla="*/ 71672 h 415290"/>
                  <a:gd name="connsiteX5" fmla="*/ 256296 w 343208"/>
                  <a:gd name="connsiteY5" fmla="*/ 184407 h 415290"/>
                  <a:gd name="connsiteX6" fmla="*/ 337079 w 343208"/>
                  <a:gd name="connsiteY6" fmla="*/ 298465 h 415290"/>
                  <a:gd name="connsiteX7" fmla="*/ 140329 w 343208"/>
                  <a:gd name="connsiteY7" fmla="*/ 414784 h 415290"/>
                  <a:gd name="connsiteX8" fmla="*/ 14084 w 343208"/>
                  <a:gd name="connsiteY8" fmla="*/ 331529 h 415290"/>
                  <a:gd name="connsiteX0" fmla="*/ 14084 w 343208"/>
                  <a:gd name="connsiteY0" fmla="*/ 271841 h 355602"/>
                  <a:gd name="connsiteX1" fmla="*/ 18447 w 343208"/>
                  <a:gd name="connsiteY1" fmla="*/ 63636 h 355602"/>
                  <a:gd name="connsiteX2" fmla="*/ 151108 w 343208"/>
                  <a:gd name="connsiteY2" fmla="*/ 26388 h 355602"/>
                  <a:gd name="connsiteX3" fmla="*/ 216829 w 343208"/>
                  <a:gd name="connsiteY3" fmla="*/ 23553 h 355602"/>
                  <a:gd name="connsiteX4" fmla="*/ 227975 w 343208"/>
                  <a:gd name="connsiteY4" fmla="*/ 11984 h 355602"/>
                  <a:gd name="connsiteX5" fmla="*/ 256296 w 343208"/>
                  <a:gd name="connsiteY5" fmla="*/ 124719 h 355602"/>
                  <a:gd name="connsiteX6" fmla="*/ 337079 w 343208"/>
                  <a:gd name="connsiteY6" fmla="*/ 238777 h 355602"/>
                  <a:gd name="connsiteX7" fmla="*/ 140329 w 343208"/>
                  <a:gd name="connsiteY7" fmla="*/ 355096 h 355602"/>
                  <a:gd name="connsiteX8" fmla="*/ 14084 w 343208"/>
                  <a:gd name="connsiteY8" fmla="*/ 271841 h 355602"/>
                  <a:gd name="connsiteX0" fmla="*/ 14084 w 343208"/>
                  <a:gd name="connsiteY0" fmla="*/ 265735 h 349496"/>
                  <a:gd name="connsiteX1" fmla="*/ 18447 w 343208"/>
                  <a:gd name="connsiteY1" fmla="*/ 57530 h 349496"/>
                  <a:gd name="connsiteX2" fmla="*/ 151108 w 343208"/>
                  <a:gd name="connsiteY2" fmla="*/ 20282 h 349496"/>
                  <a:gd name="connsiteX3" fmla="*/ 227975 w 343208"/>
                  <a:gd name="connsiteY3" fmla="*/ 5878 h 349496"/>
                  <a:gd name="connsiteX4" fmla="*/ 256296 w 343208"/>
                  <a:gd name="connsiteY4" fmla="*/ 118613 h 349496"/>
                  <a:gd name="connsiteX5" fmla="*/ 337079 w 343208"/>
                  <a:gd name="connsiteY5" fmla="*/ 232671 h 349496"/>
                  <a:gd name="connsiteX6" fmla="*/ 140329 w 343208"/>
                  <a:gd name="connsiteY6" fmla="*/ 348990 h 349496"/>
                  <a:gd name="connsiteX7" fmla="*/ 14084 w 343208"/>
                  <a:gd name="connsiteY7" fmla="*/ 265735 h 349496"/>
                  <a:gd name="connsiteX0" fmla="*/ 14084 w 343208"/>
                  <a:gd name="connsiteY0" fmla="*/ 245453 h 329214"/>
                  <a:gd name="connsiteX1" fmla="*/ 18447 w 343208"/>
                  <a:gd name="connsiteY1" fmla="*/ 37248 h 329214"/>
                  <a:gd name="connsiteX2" fmla="*/ 151108 w 343208"/>
                  <a:gd name="connsiteY2" fmla="*/ 0 h 329214"/>
                  <a:gd name="connsiteX3" fmla="*/ 256296 w 343208"/>
                  <a:gd name="connsiteY3" fmla="*/ 98331 h 329214"/>
                  <a:gd name="connsiteX4" fmla="*/ 337079 w 343208"/>
                  <a:gd name="connsiteY4" fmla="*/ 212389 h 329214"/>
                  <a:gd name="connsiteX5" fmla="*/ 140329 w 343208"/>
                  <a:gd name="connsiteY5" fmla="*/ 328708 h 329214"/>
                  <a:gd name="connsiteX6" fmla="*/ 14084 w 343208"/>
                  <a:gd name="connsiteY6" fmla="*/ 245453 h 32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208" h="329214">
                    <a:moveTo>
                      <a:pt x="14084" y="245453"/>
                    </a:moveTo>
                    <a:cubicBezTo>
                      <a:pt x="-6230" y="196876"/>
                      <a:pt x="-4390" y="78157"/>
                      <a:pt x="18447" y="37248"/>
                    </a:cubicBezTo>
                    <a:cubicBezTo>
                      <a:pt x="41284" y="-3661"/>
                      <a:pt x="111024" y="12081"/>
                      <a:pt x="151108" y="0"/>
                    </a:cubicBezTo>
                    <a:cubicBezTo>
                      <a:pt x="190749" y="10180"/>
                      <a:pt x="225301" y="62933"/>
                      <a:pt x="256296" y="98331"/>
                    </a:cubicBezTo>
                    <a:cubicBezTo>
                      <a:pt x="282119" y="139060"/>
                      <a:pt x="366448" y="173617"/>
                      <a:pt x="337079" y="212389"/>
                    </a:cubicBezTo>
                    <a:cubicBezTo>
                      <a:pt x="314524" y="352743"/>
                      <a:pt x="194161" y="323197"/>
                      <a:pt x="140329" y="328708"/>
                    </a:cubicBezTo>
                    <a:cubicBezTo>
                      <a:pt x="86497" y="334219"/>
                      <a:pt x="34398" y="294030"/>
                      <a:pt x="14084" y="245453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34"/>
              <p:cNvSpPr/>
              <p:nvPr/>
            </p:nvSpPr>
            <p:spPr>
              <a:xfrm rot="20800197">
                <a:off x="3036768" y="1755207"/>
                <a:ext cx="118598" cy="1173344"/>
              </a:xfrm>
              <a:custGeom>
                <a:avLst/>
                <a:gdLst>
                  <a:gd name="connsiteX0" fmla="*/ 0 w 58829"/>
                  <a:gd name="connsiteY0" fmla="*/ 0 h 1104584"/>
                  <a:gd name="connsiteX1" fmla="*/ 58829 w 58829"/>
                  <a:gd name="connsiteY1" fmla="*/ 0 h 1104584"/>
                  <a:gd name="connsiteX2" fmla="*/ 58829 w 58829"/>
                  <a:gd name="connsiteY2" fmla="*/ 1104584 h 1104584"/>
                  <a:gd name="connsiteX3" fmla="*/ 0 w 58829"/>
                  <a:gd name="connsiteY3" fmla="*/ 1104584 h 1104584"/>
                  <a:gd name="connsiteX4" fmla="*/ 0 w 58829"/>
                  <a:gd name="connsiteY4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56085 w 114914"/>
                  <a:gd name="connsiteY5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48257 w 114914"/>
                  <a:gd name="connsiteY5" fmla="*/ 665880 h 1104584"/>
                  <a:gd name="connsiteX6" fmla="*/ 56085 w 114914"/>
                  <a:gd name="connsiteY6" fmla="*/ 0 h 1104584"/>
                  <a:gd name="connsiteX0" fmla="*/ 56085 w 114938"/>
                  <a:gd name="connsiteY0" fmla="*/ 0 h 1104584"/>
                  <a:gd name="connsiteX1" fmla="*/ 114914 w 114938"/>
                  <a:gd name="connsiteY1" fmla="*/ 0 h 1104584"/>
                  <a:gd name="connsiteX2" fmla="*/ 90448 w 114938"/>
                  <a:gd name="connsiteY2" fmla="*/ 715032 h 1104584"/>
                  <a:gd name="connsiteX3" fmla="*/ 114914 w 114938"/>
                  <a:gd name="connsiteY3" fmla="*/ 1104584 h 1104584"/>
                  <a:gd name="connsiteX4" fmla="*/ 56085 w 114938"/>
                  <a:gd name="connsiteY4" fmla="*/ 1104584 h 1104584"/>
                  <a:gd name="connsiteX5" fmla="*/ 0 w 114938"/>
                  <a:gd name="connsiteY5" fmla="*/ 921189 h 1104584"/>
                  <a:gd name="connsiteX6" fmla="*/ 48257 w 114938"/>
                  <a:gd name="connsiteY6" fmla="*/ 665880 h 1104584"/>
                  <a:gd name="connsiteX7" fmla="*/ 56085 w 114938"/>
                  <a:gd name="connsiteY7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48257 w 118598"/>
                  <a:gd name="connsiteY7" fmla="*/ 665880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78639 w 118598"/>
                  <a:gd name="connsiteY2" fmla="*/ 506670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43541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56085 w 118598"/>
                  <a:gd name="connsiteY8" fmla="*/ 43541 h 1148125"/>
                  <a:gd name="connsiteX0" fmla="*/ 42852 w 118598"/>
                  <a:gd name="connsiteY0" fmla="*/ 47747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42852 w 118598"/>
                  <a:gd name="connsiteY8" fmla="*/ 47747 h 1148125"/>
                  <a:gd name="connsiteX0" fmla="*/ 46881 w 118598"/>
                  <a:gd name="connsiteY0" fmla="*/ 0 h 1148367"/>
                  <a:gd name="connsiteX1" fmla="*/ 86076 w 118598"/>
                  <a:gd name="connsiteY1" fmla="*/ 242 h 1148367"/>
                  <a:gd name="connsiteX2" fmla="*/ 78639 w 118598"/>
                  <a:gd name="connsiteY2" fmla="*/ 550453 h 1148367"/>
                  <a:gd name="connsiteX3" fmla="*/ 118598 w 118598"/>
                  <a:gd name="connsiteY3" fmla="*/ 980837 h 1148367"/>
                  <a:gd name="connsiteX4" fmla="*/ 114914 w 118598"/>
                  <a:gd name="connsiteY4" fmla="*/ 1148367 h 1148367"/>
                  <a:gd name="connsiteX5" fmla="*/ 56085 w 118598"/>
                  <a:gd name="connsiteY5" fmla="*/ 1148367 h 1148367"/>
                  <a:gd name="connsiteX6" fmla="*/ 0 w 118598"/>
                  <a:gd name="connsiteY6" fmla="*/ 964972 h 1148367"/>
                  <a:gd name="connsiteX7" fmla="*/ 22843 w 118598"/>
                  <a:gd name="connsiteY7" fmla="*/ 569046 h 1148367"/>
                  <a:gd name="connsiteX8" fmla="*/ 46881 w 118598"/>
                  <a:gd name="connsiteY8" fmla="*/ 0 h 1148367"/>
                  <a:gd name="connsiteX0" fmla="*/ 46881 w 118598"/>
                  <a:gd name="connsiteY0" fmla="*/ 734 h 1149101"/>
                  <a:gd name="connsiteX1" fmla="*/ 71624 w 118598"/>
                  <a:gd name="connsiteY1" fmla="*/ 0 h 1149101"/>
                  <a:gd name="connsiteX2" fmla="*/ 78639 w 118598"/>
                  <a:gd name="connsiteY2" fmla="*/ 551187 h 1149101"/>
                  <a:gd name="connsiteX3" fmla="*/ 118598 w 118598"/>
                  <a:gd name="connsiteY3" fmla="*/ 981571 h 1149101"/>
                  <a:gd name="connsiteX4" fmla="*/ 114914 w 118598"/>
                  <a:gd name="connsiteY4" fmla="*/ 1149101 h 1149101"/>
                  <a:gd name="connsiteX5" fmla="*/ 56085 w 118598"/>
                  <a:gd name="connsiteY5" fmla="*/ 1149101 h 1149101"/>
                  <a:gd name="connsiteX6" fmla="*/ 0 w 118598"/>
                  <a:gd name="connsiteY6" fmla="*/ 965706 h 1149101"/>
                  <a:gd name="connsiteX7" fmla="*/ 22843 w 118598"/>
                  <a:gd name="connsiteY7" fmla="*/ 569780 h 1149101"/>
                  <a:gd name="connsiteX8" fmla="*/ 46881 w 118598"/>
                  <a:gd name="connsiteY8" fmla="*/ 734 h 1149101"/>
                  <a:gd name="connsiteX0" fmla="*/ 26027 w 118598"/>
                  <a:gd name="connsiteY0" fmla="*/ 0 h 1153309"/>
                  <a:gd name="connsiteX1" fmla="*/ 71624 w 118598"/>
                  <a:gd name="connsiteY1" fmla="*/ 4208 h 1153309"/>
                  <a:gd name="connsiteX2" fmla="*/ 78639 w 118598"/>
                  <a:gd name="connsiteY2" fmla="*/ 555395 h 1153309"/>
                  <a:gd name="connsiteX3" fmla="*/ 118598 w 118598"/>
                  <a:gd name="connsiteY3" fmla="*/ 985779 h 1153309"/>
                  <a:gd name="connsiteX4" fmla="*/ 114914 w 118598"/>
                  <a:gd name="connsiteY4" fmla="*/ 1153309 h 1153309"/>
                  <a:gd name="connsiteX5" fmla="*/ 56085 w 118598"/>
                  <a:gd name="connsiteY5" fmla="*/ 1153309 h 1153309"/>
                  <a:gd name="connsiteX6" fmla="*/ 0 w 118598"/>
                  <a:gd name="connsiteY6" fmla="*/ 969914 h 1153309"/>
                  <a:gd name="connsiteX7" fmla="*/ 22843 w 118598"/>
                  <a:gd name="connsiteY7" fmla="*/ 573988 h 1153309"/>
                  <a:gd name="connsiteX8" fmla="*/ 26027 w 118598"/>
                  <a:gd name="connsiteY8" fmla="*/ 0 h 1153309"/>
                  <a:gd name="connsiteX0" fmla="*/ 26027 w 118598"/>
                  <a:gd name="connsiteY0" fmla="*/ 11735 h 1165044"/>
                  <a:gd name="connsiteX1" fmla="*/ 71624 w 118598"/>
                  <a:gd name="connsiteY1" fmla="*/ 15943 h 1165044"/>
                  <a:gd name="connsiteX2" fmla="*/ 78639 w 118598"/>
                  <a:gd name="connsiteY2" fmla="*/ 567130 h 1165044"/>
                  <a:gd name="connsiteX3" fmla="*/ 118598 w 118598"/>
                  <a:gd name="connsiteY3" fmla="*/ 997514 h 1165044"/>
                  <a:gd name="connsiteX4" fmla="*/ 114914 w 118598"/>
                  <a:gd name="connsiteY4" fmla="*/ 1165044 h 1165044"/>
                  <a:gd name="connsiteX5" fmla="*/ 56085 w 118598"/>
                  <a:gd name="connsiteY5" fmla="*/ 1165044 h 1165044"/>
                  <a:gd name="connsiteX6" fmla="*/ 0 w 118598"/>
                  <a:gd name="connsiteY6" fmla="*/ 981649 h 1165044"/>
                  <a:gd name="connsiteX7" fmla="*/ 22843 w 118598"/>
                  <a:gd name="connsiteY7" fmla="*/ 585723 h 1165044"/>
                  <a:gd name="connsiteX8" fmla="*/ 26027 w 118598"/>
                  <a:gd name="connsiteY8" fmla="*/ 11735 h 1165044"/>
                  <a:gd name="connsiteX0" fmla="*/ 26027 w 118598"/>
                  <a:gd name="connsiteY0" fmla="*/ 20035 h 1173344"/>
                  <a:gd name="connsiteX1" fmla="*/ 71624 w 118598"/>
                  <a:gd name="connsiteY1" fmla="*/ 24243 h 1173344"/>
                  <a:gd name="connsiteX2" fmla="*/ 78639 w 118598"/>
                  <a:gd name="connsiteY2" fmla="*/ 575430 h 1173344"/>
                  <a:gd name="connsiteX3" fmla="*/ 118598 w 118598"/>
                  <a:gd name="connsiteY3" fmla="*/ 1005814 h 1173344"/>
                  <a:gd name="connsiteX4" fmla="*/ 114914 w 118598"/>
                  <a:gd name="connsiteY4" fmla="*/ 1173344 h 1173344"/>
                  <a:gd name="connsiteX5" fmla="*/ 56085 w 118598"/>
                  <a:gd name="connsiteY5" fmla="*/ 1173344 h 1173344"/>
                  <a:gd name="connsiteX6" fmla="*/ 0 w 118598"/>
                  <a:gd name="connsiteY6" fmla="*/ 989949 h 1173344"/>
                  <a:gd name="connsiteX7" fmla="*/ 22843 w 118598"/>
                  <a:gd name="connsiteY7" fmla="*/ 594023 h 1173344"/>
                  <a:gd name="connsiteX8" fmla="*/ 26027 w 118598"/>
                  <a:gd name="connsiteY8" fmla="*/ 20035 h 117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598" h="1173344">
                    <a:moveTo>
                      <a:pt x="26027" y="20035"/>
                    </a:moveTo>
                    <a:cubicBezTo>
                      <a:pt x="40862" y="-8014"/>
                      <a:pt x="56064" y="-6613"/>
                      <a:pt x="71624" y="24243"/>
                    </a:cubicBezTo>
                    <a:cubicBezTo>
                      <a:pt x="72554" y="265556"/>
                      <a:pt x="77709" y="334117"/>
                      <a:pt x="78639" y="575430"/>
                    </a:cubicBezTo>
                    <a:cubicBezTo>
                      <a:pt x="81884" y="651246"/>
                      <a:pt x="115353" y="929998"/>
                      <a:pt x="118598" y="1005814"/>
                    </a:cubicBezTo>
                    <a:lnTo>
                      <a:pt x="114914" y="1173344"/>
                    </a:lnTo>
                    <a:lnTo>
                      <a:pt x="56085" y="1173344"/>
                    </a:lnTo>
                    <a:cubicBezTo>
                      <a:pt x="54140" y="1096604"/>
                      <a:pt x="1945" y="1066689"/>
                      <a:pt x="0" y="989949"/>
                    </a:cubicBezTo>
                    <a:cubicBezTo>
                      <a:pt x="5378" y="863970"/>
                      <a:pt x="17465" y="720002"/>
                      <a:pt x="22843" y="594023"/>
                    </a:cubicBezTo>
                    <a:cubicBezTo>
                      <a:pt x="25452" y="372063"/>
                      <a:pt x="23418" y="241995"/>
                      <a:pt x="26027" y="20035"/>
                    </a:cubicBezTo>
                    <a:close/>
                  </a:path>
                </a:pathLst>
              </a:custGeom>
              <a:solidFill>
                <a:srgbClr val="9E3C00"/>
              </a:solidFill>
              <a:ln>
                <a:solidFill>
                  <a:srgbClr val="3E2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33"/>
              <p:cNvSpPr/>
              <p:nvPr/>
            </p:nvSpPr>
            <p:spPr>
              <a:xfrm rot="21183196">
                <a:off x="3089528" y="2733955"/>
                <a:ext cx="210250" cy="311547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250" h="311547">
                    <a:moveTo>
                      <a:pt x="13293" y="228272"/>
                    </a:moveTo>
                    <a:cubicBezTo>
                      <a:pt x="-7068" y="180089"/>
                      <a:pt x="-2720" y="60475"/>
                      <a:pt x="17370" y="22430"/>
                    </a:cubicBezTo>
                    <a:cubicBezTo>
                      <a:pt x="37460" y="-15615"/>
                      <a:pt x="93747" y="12081"/>
                      <a:pt x="133831" y="0"/>
                    </a:cubicBezTo>
                    <a:cubicBezTo>
                      <a:pt x="176346" y="16128"/>
                      <a:pt x="146985" y="32309"/>
                      <a:pt x="173061" y="68707"/>
                    </a:cubicBezTo>
                    <a:cubicBezTo>
                      <a:pt x="198884" y="109436"/>
                      <a:pt x="193101" y="135412"/>
                      <a:pt x="205644" y="164897"/>
                    </a:cubicBezTo>
                    <a:cubicBezTo>
                      <a:pt x="203649" y="189526"/>
                      <a:pt x="214462" y="198806"/>
                      <a:pt x="208364" y="222244"/>
                    </a:cubicBezTo>
                    <a:cubicBezTo>
                      <a:pt x="202266" y="245682"/>
                      <a:pt x="172050" y="310522"/>
                      <a:pt x="139538" y="311527"/>
                    </a:cubicBezTo>
                    <a:cubicBezTo>
                      <a:pt x="107026" y="312532"/>
                      <a:pt x="33654" y="276455"/>
                      <a:pt x="13293" y="22827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円/楕円 33"/>
              <p:cNvSpPr/>
              <p:nvPr/>
            </p:nvSpPr>
            <p:spPr>
              <a:xfrm rot="21183196">
                <a:off x="3188626" y="2643497"/>
                <a:ext cx="168319" cy="241222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  <a:gd name="connsiteX0" fmla="*/ 15589 w 212546"/>
                  <a:gd name="connsiteY0" fmla="*/ 213523 h 296798"/>
                  <a:gd name="connsiteX1" fmla="*/ 19666 w 212546"/>
                  <a:gd name="connsiteY1" fmla="*/ 7681 h 296798"/>
                  <a:gd name="connsiteX2" fmla="*/ 175357 w 212546"/>
                  <a:gd name="connsiteY2" fmla="*/ 53958 h 296798"/>
                  <a:gd name="connsiteX3" fmla="*/ 207940 w 212546"/>
                  <a:gd name="connsiteY3" fmla="*/ 150148 h 296798"/>
                  <a:gd name="connsiteX4" fmla="*/ 210660 w 212546"/>
                  <a:gd name="connsiteY4" fmla="*/ 207495 h 296798"/>
                  <a:gd name="connsiteX5" fmla="*/ 141834 w 212546"/>
                  <a:gd name="connsiteY5" fmla="*/ 296778 h 296798"/>
                  <a:gd name="connsiteX6" fmla="*/ 15589 w 212546"/>
                  <a:gd name="connsiteY6" fmla="*/ 213523 h 296798"/>
                  <a:gd name="connsiteX0" fmla="*/ 17641 w 214598"/>
                  <a:gd name="connsiteY0" fmla="*/ 206500 h 289775"/>
                  <a:gd name="connsiteX1" fmla="*/ 21718 w 214598"/>
                  <a:gd name="connsiteY1" fmla="*/ 658 h 289775"/>
                  <a:gd name="connsiteX2" fmla="*/ 209992 w 214598"/>
                  <a:gd name="connsiteY2" fmla="*/ 143125 h 289775"/>
                  <a:gd name="connsiteX3" fmla="*/ 212712 w 214598"/>
                  <a:gd name="connsiteY3" fmla="*/ 200472 h 289775"/>
                  <a:gd name="connsiteX4" fmla="*/ 143886 w 214598"/>
                  <a:gd name="connsiteY4" fmla="*/ 289755 h 289775"/>
                  <a:gd name="connsiteX5" fmla="*/ 17641 w 214598"/>
                  <a:gd name="connsiteY5" fmla="*/ 206500 h 289775"/>
                  <a:gd name="connsiteX0" fmla="*/ 15435 w 211064"/>
                  <a:gd name="connsiteY0" fmla="*/ 212708 h 295983"/>
                  <a:gd name="connsiteX1" fmla="*/ 19512 w 211064"/>
                  <a:gd name="connsiteY1" fmla="*/ 6866 h 295983"/>
                  <a:gd name="connsiteX2" fmla="*/ 172667 w 211064"/>
                  <a:gd name="connsiteY2" fmla="*/ 63493 h 295983"/>
                  <a:gd name="connsiteX3" fmla="*/ 210506 w 211064"/>
                  <a:gd name="connsiteY3" fmla="*/ 206680 h 295983"/>
                  <a:gd name="connsiteX4" fmla="*/ 141680 w 211064"/>
                  <a:gd name="connsiteY4" fmla="*/ 295963 h 295983"/>
                  <a:gd name="connsiteX5" fmla="*/ 15435 w 211064"/>
                  <a:gd name="connsiteY5" fmla="*/ 212708 h 295983"/>
                  <a:gd name="connsiteX0" fmla="*/ 15435 w 211064"/>
                  <a:gd name="connsiteY0" fmla="*/ 212001 h 295276"/>
                  <a:gd name="connsiteX1" fmla="*/ 19512 w 211064"/>
                  <a:gd name="connsiteY1" fmla="*/ 6159 h 295276"/>
                  <a:gd name="connsiteX2" fmla="*/ 172667 w 211064"/>
                  <a:gd name="connsiteY2" fmla="*/ 62786 h 295276"/>
                  <a:gd name="connsiteX3" fmla="*/ 210506 w 211064"/>
                  <a:gd name="connsiteY3" fmla="*/ 205973 h 295276"/>
                  <a:gd name="connsiteX4" fmla="*/ 141680 w 211064"/>
                  <a:gd name="connsiteY4" fmla="*/ 295256 h 295276"/>
                  <a:gd name="connsiteX5" fmla="*/ 15435 w 211064"/>
                  <a:gd name="connsiteY5" fmla="*/ 212001 h 295276"/>
                  <a:gd name="connsiteX0" fmla="*/ 15435 w 211479"/>
                  <a:gd name="connsiteY0" fmla="*/ 213288 h 296563"/>
                  <a:gd name="connsiteX1" fmla="*/ 19512 w 211479"/>
                  <a:gd name="connsiteY1" fmla="*/ 7446 h 296563"/>
                  <a:gd name="connsiteX2" fmla="*/ 172667 w 211479"/>
                  <a:gd name="connsiteY2" fmla="*/ 64073 h 296563"/>
                  <a:gd name="connsiteX3" fmla="*/ 210506 w 211479"/>
                  <a:gd name="connsiteY3" fmla="*/ 207260 h 296563"/>
                  <a:gd name="connsiteX4" fmla="*/ 141680 w 211479"/>
                  <a:gd name="connsiteY4" fmla="*/ 296543 h 296563"/>
                  <a:gd name="connsiteX5" fmla="*/ 15435 w 211479"/>
                  <a:gd name="connsiteY5" fmla="*/ 213288 h 296563"/>
                  <a:gd name="connsiteX0" fmla="*/ 13418 w 208934"/>
                  <a:gd name="connsiteY0" fmla="*/ 209719 h 292994"/>
                  <a:gd name="connsiteX1" fmla="*/ 17495 w 208934"/>
                  <a:gd name="connsiteY1" fmla="*/ 3877 h 292994"/>
                  <a:gd name="connsiteX2" fmla="*/ 136178 w 208934"/>
                  <a:gd name="connsiteY2" fmla="*/ 87489 h 292994"/>
                  <a:gd name="connsiteX3" fmla="*/ 208489 w 208934"/>
                  <a:gd name="connsiteY3" fmla="*/ 203691 h 292994"/>
                  <a:gd name="connsiteX4" fmla="*/ 139663 w 208934"/>
                  <a:gd name="connsiteY4" fmla="*/ 292974 h 292994"/>
                  <a:gd name="connsiteX5" fmla="*/ 13418 w 208934"/>
                  <a:gd name="connsiteY5" fmla="*/ 209719 h 292994"/>
                  <a:gd name="connsiteX0" fmla="*/ 17517 w 213144"/>
                  <a:gd name="connsiteY0" fmla="*/ 138892 h 222162"/>
                  <a:gd name="connsiteX1" fmla="*/ 14165 w 213144"/>
                  <a:gd name="connsiteY1" fmla="*/ 13705 h 222162"/>
                  <a:gd name="connsiteX2" fmla="*/ 140277 w 213144"/>
                  <a:gd name="connsiteY2" fmla="*/ 16662 h 222162"/>
                  <a:gd name="connsiteX3" fmla="*/ 212588 w 213144"/>
                  <a:gd name="connsiteY3" fmla="*/ 132864 h 222162"/>
                  <a:gd name="connsiteX4" fmla="*/ 143762 w 213144"/>
                  <a:gd name="connsiteY4" fmla="*/ 222147 h 222162"/>
                  <a:gd name="connsiteX5" fmla="*/ 17517 w 213144"/>
                  <a:gd name="connsiteY5" fmla="*/ 138892 h 222162"/>
                  <a:gd name="connsiteX0" fmla="*/ 20975 w 216611"/>
                  <a:gd name="connsiteY0" fmla="*/ 149598 h 232868"/>
                  <a:gd name="connsiteX1" fmla="*/ 12259 w 216611"/>
                  <a:gd name="connsiteY1" fmla="*/ 9365 h 232868"/>
                  <a:gd name="connsiteX2" fmla="*/ 143735 w 216611"/>
                  <a:gd name="connsiteY2" fmla="*/ 27368 h 232868"/>
                  <a:gd name="connsiteX3" fmla="*/ 216046 w 216611"/>
                  <a:gd name="connsiteY3" fmla="*/ 143570 h 232868"/>
                  <a:gd name="connsiteX4" fmla="*/ 147220 w 216611"/>
                  <a:gd name="connsiteY4" fmla="*/ 232853 h 232868"/>
                  <a:gd name="connsiteX5" fmla="*/ 20975 w 216611"/>
                  <a:gd name="connsiteY5" fmla="*/ 149598 h 232868"/>
                  <a:gd name="connsiteX0" fmla="*/ 19309 w 214764"/>
                  <a:gd name="connsiteY0" fmla="*/ 145608 h 228878"/>
                  <a:gd name="connsiteX1" fmla="*/ 10593 w 214764"/>
                  <a:gd name="connsiteY1" fmla="*/ 5375 h 228878"/>
                  <a:gd name="connsiteX2" fmla="*/ 118491 w 214764"/>
                  <a:gd name="connsiteY2" fmla="*/ 39696 h 228878"/>
                  <a:gd name="connsiteX3" fmla="*/ 214380 w 214764"/>
                  <a:gd name="connsiteY3" fmla="*/ 139580 h 228878"/>
                  <a:gd name="connsiteX4" fmla="*/ 145554 w 214764"/>
                  <a:gd name="connsiteY4" fmla="*/ 228863 h 228878"/>
                  <a:gd name="connsiteX5" fmla="*/ 19309 w 214764"/>
                  <a:gd name="connsiteY5" fmla="*/ 145608 h 228878"/>
                  <a:gd name="connsiteX0" fmla="*/ 63692 w 204960"/>
                  <a:gd name="connsiteY0" fmla="*/ 91455 h 226214"/>
                  <a:gd name="connsiteX1" fmla="*/ 789 w 204960"/>
                  <a:gd name="connsiteY1" fmla="*/ 2192 h 226214"/>
                  <a:gd name="connsiteX2" fmla="*/ 108687 w 204960"/>
                  <a:gd name="connsiteY2" fmla="*/ 36513 h 226214"/>
                  <a:gd name="connsiteX3" fmla="*/ 204576 w 204960"/>
                  <a:gd name="connsiteY3" fmla="*/ 136397 h 226214"/>
                  <a:gd name="connsiteX4" fmla="*/ 135750 w 204960"/>
                  <a:gd name="connsiteY4" fmla="*/ 225680 h 226214"/>
                  <a:gd name="connsiteX5" fmla="*/ 63692 w 204960"/>
                  <a:gd name="connsiteY5" fmla="*/ 91455 h 226214"/>
                  <a:gd name="connsiteX0" fmla="*/ 70808 w 212076"/>
                  <a:gd name="connsiteY0" fmla="*/ 89306 h 224065"/>
                  <a:gd name="connsiteX1" fmla="*/ 15162 w 212076"/>
                  <a:gd name="connsiteY1" fmla="*/ 39623 h 224065"/>
                  <a:gd name="connsiteX2" fmla="*/ 7905 w 212076"/>
                  <a:gd name="connsiteY2" fmla="*/ 43 h 224065"/>
                  <a:gd name="connsiteX3" fmla="*/ 115803 w 212076"/>
                  <a:gd name="connsiteY3" fmla="*/ 34364 h 224065"/>
                  <a:gd name="connsiteX4" fmla="*/ 211692 w 212076"/>
                  <a:gd name="connsiteY4" fmla="*/ 134248 h 224065"/>
                  <a:gd name="connsiteX5" fmla="*/ 142866 w 212076"/>
                  <a:gd name="connsiteY5" fmla="*/ 223531 h 224065"/>
                  <a:gd name="connsiteX6" fmla="*/ 70808 w 212076"/>
                  <a:gd name="connsiteY6" fmla="*/ 89306 h 224065"/>
                  <a:gd name="connsiteX0" fmla="*/ 70808 w 177115"/>
                  <a:gd name="connsiteY0" fmla="*/ 89452 h 233227"/>
                  <a:gd name="connsiteX1" fmla="*/ 15162 w 177115"/>
                  <a:gd name="connsiteY1" fmla="*/ 39769 h 233227"/>
                  <a:gd name="connsiteX2" fmla="*/ 7905 w 177115"/>
                  <a:gd name="connsiteY2" fmla="*/ 189 h 233227"/>
                  <a:gd name="connsiteX3" fmla="*/ 115803 w 177115"/>
                  <a:gd name="connsiteY3" fmla="*/ 34510 h 233227"/>
                  <a:gd name="connsiteX4" fmla="*/ 176474 w 177115"/>
                  <a:gd name="connsiteY4" fmla="*/ 206866 h 233227"/>
                  <a:gd name="connsiteX5" fmla="*/ 142866 w 177115"/>
                  <a:gd name="connsiteY5" fmla="*/ 223677 h 233227"/>
                  <a:gd name="connsiteX6" fmla="*/ 70808 w 177115"/>
                  <a:gd name="connsiteY6" fmla="*/ 89452 h 233227"/>
                  <a:gd name="connsiteX0" fmla="*/ 70808 w 177115"/>
                  <a:gd name="connsiteY0" fmla="*/ 89452 h 232808"/>
                  <a:gd name="connsiteX1" fmla="*/ 15162 w 177115"/>
                  <a:gd name="connsiteY1" fmla="*/ 39769 h 232808"/>
                  <a:gd name="connsiteX2" fmla="*/ 7905 w 177115"/>
                  <a:gd name="connsiteY2" fmla="*/ 189 h 232808"/>
                  <a:gd name="connsiteX3" fmla="*/ 115803 w 177115"/>
                  <a:gd name="connsiteY3" fmla="*/ 34510 h 232808"/>
                  <a:gd name="connsiteX4" fmla="*/ 176474 w 177115"/>
                  <a:gd name="connsiteY4" fmla="*/ 206866 h 232808"/>
                  <a:gd name="connsiteX5" fmla="*/ 138139 w 177115"/>
                  <a:gd name="connsiteY5" fmla="*/ 223101 h 232808"/>
                  <a:gd name="connsiteX6" fmla="*/ 70808 w 177115"/>
                  <a:gd name="connsiteY6" fmla="*/ 89452 h 232808"/>
                  <a:gd name="connsiteX0" fmla="*/ 78647 w 184954"/>
                  <a:gd name="connsiteY0" fmla="*/ 100516 h 243872"/>
                  <a:gd name="connsiteX1" fmla="*/ 23001 w 184954"/>
                  <a:gd name="connsiteY1" fmla="*/ 50833 h 243872"/>
                  <a:gd name="connsiteX2" fmla="*/ 15744 w 184954"/>
                  <a:gd name="connsiteY2" fmla="*/ 11253 h 243872"/>
                  <a:gd name="connsiteX3" fmla="*/ 123642 w 184954"/>
                  <a:gd name="connsiteY3" fmla="*/ 45574 h 243872"/>
                  <a:gd name="connsiteX4" fmla="*/ 184313 w 184954"/>
                  <a:gd name="connsiteY4" fmla="*/ 217930 h 243872"/>
                  <a:gd name="connsiteX5" fmla="*/ 145978 w 184954"/>
                  <a:gd name="connsiteY5" fmla="*/ 234165 h 243872"/>
                  <a:gd name="connsiteX6" fmla="*/ 78647 w 184954"/>
                  <a:gd name="connsiteY6" fmla="*/ 100516 h 243872"/>
                  <a:gd name="connsiteX0" fmla="*/ 58627 w 164835"/>
                  <a:gd name="connsiteY0" fmla="*/ 78552 h 221908"/>
                  <a:gd name="connsiteX1" fmla="*/ 2981 w 164835"/>
                  <a:gd name="connsiteY1" fmla="*/ 28869 h 221908"/>
                  <a:gd name="connsiteX2" fmla="*/ 44848 w 164835"/>
                  <a:gd name="connsiteY2" fmla="*/ 19263 h 221908"/>
                  <a:gd name="connsiteX3" fmla="*/ 103622 w 164835"/>
                  <a:gd name="connsiteY3" fmla="*/ 23610 h 221908"/>
                  <a:gd name="connsiteX4" fmla="*/ 164293 w 164835"/>
                  <a:gd name="connsiteY4" fmla="*/ 195966 h 221908"/>
                  <a:gd name="connsiteX5" fmla="*/ 125958 w 164835"/>
                  <a:gd name="connsiteY5" fmla="*/ 212201 h 221908"/>
                  <a:gd name="connsiteX6" fmla="*/ 58627 w 164835"/>
                  <a:gd name="connsiteY6" fmla="*/ 78552 h 221908"/>
                  <a:gd name="connsiteX0" fmla="*/ 17713 w 123921"/>
                  <a:gd name="connsiteY0" fmla="*/ 71138 h 214494"/>
                  <a:gd name="connsiteX1" fmla="*/ 12189 w 123921"/>
                  <a:gd name="connsiteY1" fmla="*/ 56348 h 214494"/>
                  <a:gd name="connsiteX2" fmla="*/ 3934 w 123921"/>
                  <a:gd name="connsiteY2" fmla="*/ 11849 h 214494"/>
                  <a:gd name="connsiteX3" fmla="*/ 62708 w 123921"/>
                  <a:gd name="connsiteY3" fmla="*/ 16196 h 214494"/>
                  <a:gd name="connsiteX4" fmla="*/ 123379 w 123921"/>
                  <a:gd name="connsiteY4" fmla="*/ 188552 h 214494"/>
                  <a:gd name="connsiteX5" fmla="*/ 85044 w 123921"/>
                  <a:gd name="connsiteY5" fmla="*/ 204787 h 214494"/>
                  <a:gd name="connsiteX6" fmla="*/ 17713 w 123921"/>
                  <a:gd name="connsiteY6" fmla="*/ 71138 h 214494"/>
                  <a:gd name="connsiteX0" fmla="*/ 85763 w 124640"/>
                  <a:gd name="connsiteY0" fmla="*/ 204787 h 215589"/>
                  <a:gd name="connsiteX1" fmla="*/ 12908 w 124640"/>
                  <a:gd name="connsiteY1" fmla="*/ 56348 h 215589"/>
                  <a:gd name="connsiteX2" fmla="*/ 4653 w 124640"/>
                  <a:gd name="connsiteY2" fmla="*/ 11849 h 215589"/>
                  <a:gd name="connsiteX3" fmla="*/ 63427 w 124640"/>
                  <a:gd name="connsiteY3" fmla="*/ 16196 h 215589"/>
                  <a:gd name="connsiteX4" fmla="*/ 124098 w 124640"/>
                  <a:gd name="connsiteY4" fmla="*/ 188552 h 215589"/>
                  <a:gd name="connsiteX5" fmla="*/ 85763 w 124640"/>
                  <a:gd name="connsiteY5" fmla="*/ 204787 h 215589"/>
                  <a:gd name="connsiteX0" fmla="*/ 82637 w 121514"/>
                  <a:gd name="connsiteY0" fmla="*/ 206042 h 215069"/>
                  <a:gd name="connsiteX1" fmla="*/ 22852 w 121514"/>
                  <a:gd name="connsiteY1" fmla="*/ 81584 h 215069"/>
                  <a:gd name="connsiteX2" fmla="*/ 1527 w 121514"/>
                  <a:gd name="connsiteY2" fmla="*/ 13104 h 215069"/>
                  <a:gd name="connsiteX3" fmla="*/ 60301 w 121514"/>
                  <a:gd name="connsiteY3" fmla="*/ 17451 h 215069"/>
                  <a:gd name="connsiteX4" fmla="*/ 120972 w 121514"/>
                  <a:gd name="connsiteY4" fmla="*/ 189807 h 215069"/>
                  <a:gd name="connsiteX5" fmla="*/ 82637 w 121514"/>
                  <a:gd name="connsiteY5" fmla="*/ 206042 h 215069"/>
                  <a:gd name="connsiteX0" fmla="*/ 82637 w 124192"/>
                  <a:gd name="connsiteY0" fmla="*/ 201201 h 210228"/>
                  <a:gd name="connsiteX1" fmla="*/ 22852 w 124192"/>
                  <a:gd name="connsiteY1" fmla="*/ 76743 h 210228"/>
                  <a:gd name="connsiteX2" fmla="*/ 1527 w 124192"/>
                  <a:gd name="connsiteY2" fmla="*/ 8263 h 210228"/>
                  <a:gd name="connsiteX3" fmla="*/ 60301 w 124192"/>
                  <a:gd name="connsiteY3" fmla="*/ 12610 h 210228"/>
                  <a:gd name="connsiteX4" fmla="*/ 118469 w 124192"/>
                  <a:gd name="connsiteY4" fmla="*/ 110830 h 210228"/>
                  <a:gd name="connsiteX5" fmla="*/ 120972 w 124192"/>
                  <a:gd name="connsiteY5" fmla="*/ 184966 h 210228"/>
                  <a:gd name="connsiteX6" fmla="*/ 82637 w 124192"/>
                  <a:gd name="connsiteY6" fmla="*/ 201201 h 210228"/>
                  <a:gd name="connsiteX0" fmla="*/ 81128 w 122683"/>
                  <a:gd name="connsiteY0" fmla="*/ 203170 h 210019"/>
                  <a:gd name="connsiteX1" fmla="*/ 52939 w 122683"/>
                  <a:gd name="connsiteY1" fmla="*/ 108149 h 210019"/>
                  <a:gd name="connsiteX2" fmla="*/ 18 w 122683"/>
                  <a:gd name="connsiteY2" fmla="*/ 10232 h 210019"/>
                  <a:gd name="connsiteX3" fmla="*/ 58792 w 122683"/>
                  <a:gd name="connsiteY3" fmla="*/ 14579 h 210019"/>
                  <a:gd name="connsiteX4" fmla="*/ 116960 w 122683"/>
                  <a:gd name="connsiteY4" fmla="*/ 112799 h 210019"/>
                  <a:gd name="connsiteX5" fmla="*/ 119463 w 122683"/>
                  <a:gd name="connsiteY5" fmla="*/ 186935 h 210019"/>
                  <a:gd name="connsiteX6" fmla="*/ 81128 w 122683"/>
                  <a:gd name="connsiteY6" fmla="*/ 203170 h 210019"/>
                  <a:gd name="connsiteX0" fmla="*/ 81128 w 141360"/>
                  <a:gd name="connsiteY0" fmla="*/ 206397 h 213246"/>
                  <a:gd name="connsiteX1" fmla="*/ 52939 w 141360"/>
                  <a:gd name="connsiteY1" fmla="*/ 111376 h 213246"/>
                  <a:gd name="connsiteX2" fmla="*/ 18 w 141360"/>
                  <a:gd name="connsiteY2" fmla="*/ 13459 h 213246"/>
                  <a:gd name="connsiteX3" fmla="*/ 58792 w 141360"/>
                  <a:gd name="connsiteY3" fmla="*/ 17806 h 213246"/>
                  <a:gd name="connsiteX4" fmla="*/ 139181 w 141360"/>
                  <a:gd name="connsiteY4" fmla="*/ 169909 h 213246"/>
                  <a:gd name="connsiteX5" fmla="*/ 119463 w 141360"/>
                  <a:gd name="connsiteY5" fmla="*/ 190162 h 213246"/>
                  <a:gd name="connsiteX6" fmla="*/ 81128 w 141360"/>
                  <a:gd name="connsiteY6" fmla="*/ 206397 h 213246"/>
                  <a:gd name="connsiteX0" fmla="*/ 81128 w 141557"/>
                  <a:gd name="connsiteY0" fmla="*/ 206397 h 252057"/>
                  <a:gd name="connsiteX1" fmla="*/ 52939 w 141557"/>
                  <a:gd name="connsiteY1" fmla="*/ 111376 h 252057"/>
                  <a:gd name="connsiteX2" fmla="*/ 18 w 141557"/>
                  <a:gd name="connsiteY2" fmla="*/ 13459 h 252057"/>
                  <a:gd name="connsiteX3" fmla="*/ 58792 w 141557"/>
                  <a:gd name="connsiteY3" fmla="*/ 17806 h 252057"/>
                  <a:gd name="connsiteX4" fmla="*/ 139181 w 141557"/>
                  <a:gd name="connsiteY4" fmla="*/ 169909 h 252057"/>
                  <a:gd name="connsiteX5" fmla="*/ 122390 w 141557"/>
                  <a:gd name="connsiteY5" fmla="*/ 244892 h 252057"/>
                  <a:gd name="connsiteX6" fmla="*/ 81128 w 141557"/>
                  <a:gd name="connsiteY6" fmla="*/ 206397 h 252057"/>
                  <a:gd name="connsiteX0" fmla="*/ 81128 w 155502"/>
                  <a:gd name="connsiteY0" fmla="*/ 208822 h 254482"/>
                  <a:gd name="connsiteX1" fmla="*/ 52939 w 155502"/>
                  <a:gd name="connsiteY1" fmla="*/ 113801 h 254482"/>
                  <a:gd name="connsiteX2" fmla="*/ 18 w 155502"/>
                  <a:gd name="connsiteY2" fmla="*/ 15884 h 254482"/>
                  <a:gd name="connsiteX3" fmla="*/ 58792 w 155502"/>
                  <a:gd name="connsiteY3" fmla="*/ 20231 h 254482"/>
                  <a:gd name="connsiteX4" fmla="*/ 153867 w 155502"/>
                  <a:gd name="connsiteY4" fmla="*/ 209306 h 254482"/>
                  <a:gd name="connsiteX5" fmla="*/ 122390 w 155502"/>
                  <a:gd name="connsiteY5" fmla="*/ 247317 h 254482"/>
                  <a:gd name="connsiteX6" fmla="*/ 81128 w 155502"/>
                  <a:gd name="connsiteY6" fmla="*/ 208822 h 254482"/>
                  <a:gd name="connsiteX0" fmla="*/ 110173 w 184547"/>
                  <a:gd name="connsiteY0" fmla="*/ 198637 h 244297"/>
                  <a:gd name="connsiteX1" fmla="*/ 81984 w 184547"/>
                  <a:gd name="connsiteY1" fmla="*/ 103616 h 244297"/>
                  <a:gd name="connsiteX2" fmla="*/ 10 w 184547"/>
                  <a:gd name="connsiteY2" fmla="*/ 34144 h 244297"/>
                  <a:gd name="connsiteX3" fmla="*/ 87837 w 184547"/>
                  <a:gd name="connsiteY3" fmla="*/ 10046 h 244297"/>
                  <a:gd name="connsiteX4" fmla="*/ 182912 w 184547"/>
                  <a:gd name="connsiteY4" fmla="*/ 199121 h 244297"/>
                  <a:gd name="connsiteX5" fmla="*/ 151435 w 184547"/>
                  <a:gd name="connsiteY5" fmla="*/ 237132 h 244297"/>
                  <a:gd name="connsiteX6" fmla="*/ 110173 w 184547"/>
                  <a:gd name="connsiteY6" fmla="*/ 198637 h 244297"/>
                  <a:gd name="connsiteX0" fmla="*/ 110567 w 184941"/>
                  <a:gd name="connsiteY0" fmla="*/ 181346 h 227006"/>
                  <a:gd name="connsiteX1" fmla="*/ 82378 w 184941"/>
                  <a:gd name="connsiteY1" fmla="*/ 86325 h 227006"/>
                  <a:gd name="connsiteX2" fmla="*/ 404 w 184941"/>
                  <a:gd name="connsiteY2" fmla="*/ 16853 h 227006"/>
                  <a:gd name="connsiteX3" fmla="*/ 56794 w 184941"/>
                  <a:gd name="connsiteY3" fmla="*/ 14512 h 227006"/>
                  <a:gd name="connsiteX4" fmla="*/ 183306 w 184941"/>
                  <a:gd name="connsiteY4" fmla="*/ 181830 h 227006"/>
                  <a:gd name="connsiteX5" fmla="*/ 151829 w 184941"/>
                  <a:gd name="connsiteY5" fmla="*/ 219841 h 227006"/>
                  <a:gd name="connsiteX6" fmla="*/ 110567 w 184941"/>
                  <a:gd name="connsiteY6" fmla="*/ 181346 h 227006"/>
                  <a:gd name="connsiteX0" fmla="*/ 110487 w 184190"/>
                  <a:gd name="connsiteY0" fmla="*/ 173477 h 219137"/>
                  <a:gd name="connsiteX1" fmla="*/ 82298 w 184190"/>
                  <a:gd name="connsiteY1" fmla="*/ 78456 h 219137"/>
                  <a:gd name="connsiteX2" fmla="*/ 324 w 184190"/>
                  <a:gd name="connsiteY2" fmla="*/ 8984 h 219137"/>
                  <a:gd name="connsiteX3" fmla="*/ 56714 w 184190"/>
                  <a:gd name="connsiteY3" fmla="*/ 6643 h 219137"/>
                  <a:gd name="connsiteX4" fmla="*/ 130712 w 184190"/>
                  <a:gd name="connsiteY4" fmla="*/ 62012 h 219137"/>
                  <a:gd name="connsiteX5" fmla="*/ 183226 w 184190"/>
                  <a:gd name="connsiteY5" fmla="*/ 173961 h 219137"/>
                  <a:gd name="connsiteX6" fmla="*/ 151749 w 184190"/>
                  <a:gd name="connsiteY6" fmla="*/ 211972 h 219137"/>
                  <a:gd name="connsiteX7" fmla="*/ 110487 w 184190"/>
                  <a:gd name="connsiteY7" fmla="*/ 173477 h 219137"/>
                  <a:gd name="connsiteX0" fmla="*/ 81328 w 155031"/>
                  <a:gd name="connsiteY0" fmla="*/ 168001 h 213661"/>
                  <a:gd name="connsiteX1" fmla="*/ 53139 w 155031"/>
                  <a:gd name="connsiteY1" fmla="*/ 72980 h 213661"/>
                  <a:gd name="connsiteX2" fmla="*/ 763 w 155031"/>
                  <a:gd name="connsiteY2" fmla="*/ 23107 h 213661"/>
                  <a:gd name="connsiteX3" fmla="*/ 27555 w 155031"/>
                  <a:gd name="connsiteY3" fmla="*/ 1167 h 213661"/>
                  <a:gd name="connsiteX4" fmla="*/ 101553 w 155031"/>
                  <a:gd name="connsiteY4" fmla="*/ 56536 h 213661"/>
                  <a:gd name="connsiteX5" fmla="*/ 154067 w 155031"/>
                  <a:gd name="connsiteY5" fmla="*/ 168485 h 213661"/>
                  <a:gd name="connsiteX6" fmla="*/ 122590 w 155031"/>
                  <a:gd name="connsiteY6" fmla="*/ 206496 h 213661"/>
                  <a:gd name="connsiteX7" fmla="*/ 81328 w 155031"/>
                  <a:gd name="connsiteY7" fmla="*/ 168001 h 213661"/>
                  <a:gd name="connsiteX0" fmla="*/ 81659 w 155362"/>
                  <a:gd name="connsiteY0" fmla="*/ 193378 h 239038"/>
                  <a:gd name="connsiteX1" fmla="*/ 53470 w 155362"/>
                  <a:gd name="connsiteY1" fmla="*/ 98357 h 239038"/>
                  <a:gd name="connsiteX2" fmla="*/ 1094 w 155362"/>
                  <a:gd name="connsiteY2" fmla="*/ 48484 h 239038"/>
                  <a:gd name="connsiteX3" fmla="*/ 24655 w 155362"/>
                  <a:gd name="connsiteY3" fmla="*/ 563 h 239038"/>
                  <a:gd name="connsiteX4" fmla="*/ 101884 w 155362"/>
                  <a:gd name="connsiteY4" fmla="*/ 81913 h 239038"/>
                  <a:gd name="connsiteX5" fmla="*/ 154398 w 155362"/>
                  <a:gd name="connsiteY5" fmla="*/ 193862 h 239038"/>
                  <a:gd name="connsiteX6" fmla="*/ 122921 w 155362"/>
                  <a:gd name="connsiteY6" fmla="*/ 231873 h 239038"/>
                  <a:gd name="connsiteX7" fmla="*/ 81659 w 155362"/>
                  <a:gd name="connsiteY7" fmla="*/ 193378 h 239038"/>
                  <a:gd name="connsiteX0" fmla="*/ 81856 w 155559"/>
                  <a:gd name="connsiteY0" fmla="*/ 193172 h 238832"/>
                  <a:gd name="connsiteX1" fmla="*/ 53667 w 155559"/>
                  <a:gd name="connsiteY1" fmla="*/ 98151 h 238832"/>
                  <a:gd name="connsiteX2" fmla="*/ 1291 w 155559"/>
                  <a:gd name="connsiteY2" fmla="*/ 48278 h 238832"/>
                  <a:gd name="connsiteX3" fmla="*/ 24852 w 155559"/>
                  <a:gd name="connsiteY3" fmla="*/ 357 h 238832"/>
                  <a:gd name="connsiteX4" fmla="*/ 118991 w 155559"/>
                  <a:gd name="connsiteY4" fmla="*/ 74172 h 238832"/>
                  <a:gd name="connsiteX5" fmla="*/ 154595 w 155559"/>
                  <a:gd name="connsiteY5" fmla="*/ 193656 h 238832"/>
                  <a:gd name="connsiteX6" fmla="*/ 123118 w 155559"/>
                  <a:gd name="connsiteY6" fmla="*/ 231667 h 238832"/>
                  <a:gd name="connsiteX7" fmla="*/ 81856 w 155559"/>
                  <a:gd name="connsiteY7" fmla="*/ 193172 h 238832"/>
                  <a:gd name="connsiteX0" fmla="*/ 94616 w 168319"/>
                  <a:gd name="connsiteY0" fmla="*/ 195562 h 241222"/>
                  <a:gd name="connsiteX1" fmla="*/ 66427 w 168319"/>
                  <a:gd name="connsiteY1" fmla="*/ 100541 h 241222"/>
                  <a:gd name="connsiteX2" fmla="*/ 14051 w 168319"/>
                  <a:gd name="connsiteY2" fmla="*/ 50668 h 241222"/>
                  <a:gd name="connsiteX3" fmla="*/ 1220 w 168319"/>
                  <a:gd name="connsiteY3" fmla="*/ 19076 h 241222"/>
                  <a:gd name="connsiteX4" fmla="*/ 37612 w 168319"/>
                  <a:gd name="connsiteY4" fmla="*/ 2747 h 241222"/>
                  <a:gd name="connsiteX5" fmla="*/ 131751 w 168319"/>
                  <a:gd name="connsiteY5" fmla="*/ 76562 h 241222"/>
                  <a:gd name="connsiteX6" fmla="*/ 167355 w 168319"/>
                  <a:gd name="connsiteY6" fmla="*/ 196046 h 241222"/>
                  <a:gd name="connsiteX7" fmla="*/ 135878 w 168319"/>
                  <a:gd name="connsiteY7" fmla="*/ 234057 h 241222"/>
                  <a:gd name="connsiteX8" fmla="*/ 94616 w 168319"/>
                  <a:gd name="connsiteY8" fmla="*/ 195562 h 24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319" h="241222">
                    <a:moveTo>
                      <a:pt x="94616" y="195562"/>
                    </a:moveTo>
                    <a:cubicBezTo>
                      <a:pt x="83041" y="173310"/>
                      <a:pt x="79945" y="132697"/>
                      <a:pt x="66427" y="100541"/>
                    </a:cubicBezTo>
                    <a:cubicBezTo>
                      <a:pt x="52909" y="68385"/>
                      <a:pt x="24919" y="64245"/>
                      <a:pt x="14051" y="50668"/>
                    </a:cubicBezTo>
                    <a:cubicBezTo>
                      <a:pt x="3183" y="37091"/>
                      <a:pt x="-2707" y="27063"/>
                      <a:pt x="1220" y="19076"/>
                    </a:cubicBezTo>
                    <a:cubicBezTo>
                      <a:pt x="5147" y="11089"/>
                      <a:pt x="15857" y="-6834"/>
                      <a:pt x="37612" y="2747"/>
                    </a:cubicBezTo>
                    <a:cubicBezTo>
                      <a:pt x="59367" y="12328"/>
                      <a:pt x="110666" y="48676"/>
                      <a:pt x="131751" y="76562"/>
                    </a:cubicBezTo>
                    <a:cubicBezTo>
                      <a:pt x="152836" y="104448"/>
                      <a:pt x="159980" y="172181"/>
                      <a:pt x="167355" y="196046"/>
                    </a:cubicBezTo>
                    <a:cubicBezTo>
                      <a:pt x="174730" y="219912"/>
                      <a:pt x="137442" y="215793"/>
                      <a:pt x="135878" y="234057"/>
                    </a:cubicBezTo>
                    <a:cubicBezTo>
                      <a:pt x="129780" y="257495"/>
                      <a:pt x="106191" y="217814"/>
                      <a:pt x="94616" y="19556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2" name="円/楕円 24"/>
            <p:cNvSpPr/>
            <p:nvPr/>
          </p:nvSpPr>
          <p:spPr>
            <a:xfrm rot="6700580" flipH="1">
              <a:off x="9689739" y="3997232"/>
              <a:ext cx="295331" cy="1214661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3484"/>
                <a:gd name="connsiteY0" fmla="*/ 73817 h 1325369"/>
                <a:gd name="connsiteX1" fmla="*/ 231937 w 353484"/>
                <a:gd name="connsiteY1" fmla="*/ 50940 h 1325369"/>
                <a:gd name="connsiteX2" fmla="*/ 349809 w 353484"/>
                <a:gd name="connsiteY2" fmla="*/ 54767 h 1325369"/>
                <a:gd name="connsiteX3" fmla="*/ 260251 w 353484"/>
                <a:gd name="connsiteY3" fmla="*/ 766716 h 1325369"/>
                <a:gd name="connsiteX4" fmla="*/ 352992 w 353484"/>
                <a:gd name="connsiteY4" fmla="*/ 1305610 h 1325369"/>
                <a:gd name="connsiteX5" fmla="*/ 217482 w 353484"/>
                <a:gd name="connsiteY5" fmla="*/ 1245625 h 1325369"/>
                <a:gd name="connsiteX6" fmla="*/ 134564 w 353484"/>
                <a:gd name="connsiteY6" fmla="*/ 1269979 h 1325369"/>
                <a:gd name="connsiteX7" fmla="*/ 94 w 353484"/>
                <a:gd name="connsiteY7" fmla="*/ 802542 h 1325369"/>
                <a:gd name="connsiteX8" fmla="*/ 123590 w 353484"/>
                <a:gd name="connsiteY8" fmla="*/ 73817 h 1325369"/>
                <a:gd name="connsiteX0" fmla="*/ 123590 w 353484"/>
                <a:gd name="connsiteY0" fmla="*/ 73817 h 1396313"/>
                <a:gd name="connsiteX1" fmla="*/ 231937 w 353484"/>
                <a:gd name="connsiteY1" fmla="*/ 50940 h 1396313"/>
                <a:gd name="connsiteX2" fmla="*/ 349809 w 353484"/>
                <a:gd name="connsiteY2" fmla="*/ 54767 h 1396313"/>
                <a:gd name="connsiteX3" fmla="*/ 260251 w 353484"/>
                <a:gd name="connsiteY3" fmla="*/ 766716 h 1396313"/>
                <a:gd name="connsiteX4" fmla="*/ 352992 w 353484"/>
                <a:gd name="connsiteY4" fmla="*/ 1305610 h 1396313"/>
                <a:gd name="connsiteX5" fmla="*/ 217482 w 353484"/>
                <a:gd name="connsiteY5" fmla="*/ 1245625 h 1396313"/>
                <a:gd name="connsiteX6" fmla="*/ 169557 w 353484"/>
                <a:gd name="connsiteY6" fmla="*/ 1378542 h 1396313"/>
                <a:gd name="connsiteX7" fmla="*/ 94 w 353484"/>
                <a:gd name="connsiteY7" fmla="*/ 802542 h 1396313"/>
                <a:gd name="connsiteX8" fmla="*/ 123590 w 353484"/>
                <a:gd name="connsiteY8" fmla="*/ 73817 h 1396313"/>
                <a:gd name="connsiteX0" fmla="*/ 123590 w 353484"/>
                <a:gd name="connsiteY0" fmla="*/ 73817 h 1427740"/>
                <a:gd name="connsiteX1" fmla="*/ 231937 w 353484"/>
                <a:gd name="connsiteY1" fmla="*/ 50940 h 1427740"/>
                <a:gd name="connsiteX2" fmla="*/ 349809 w 353484"/>
                <a:gd name="connsiteY2" fmla="*/ 54767 h 1427740"/>
                <a:gd name="connsiteX3" fmla="*/ 260251 w 353484"/>
                <a:gd name="connsiteY3" fmla="*/ 766716 h 1427740"/>
                <a:gd name="connsiteX4" fmla="*/ 352992 w 353484"/>
                <a:gd name="connsiteY4" fmla="*/ 1305610 h 1427740"/>
                <a:gd name="connsiteX5" fmla="*/ 280278 w 353484"/>
                <a:gd name="connsiteY5" fmla="*/ 1377284 h 1427740"/>
                <a:gd name="connsiteX6" fmla="*/ 169557 w 353484"/>
                <a:gd name="connsiteY6" fmla="*/ 1378542 h 1427740"/>
                <a:gd name="connsiteX7" fmla="*/ 94 w 353484"/>
                <a:gd name="connsiteY7" fmla="*/ 802542 h 1427740"/>
                <a:gd name="connsiteX8" fmla="*/ 123590 w 353484"/>
                <a:gd name="connsiteY8" fmla="*/ 73817 h 1427740"/>
                <a:gd name="connsiteX0" fmla="*/ 123590 w 353484"/>
                <a:gd name="connsiteY0" fmla="*/ 73817 h 1429176"/>
                <a:gd name="connsiteX1" fmla="*/ 231937 w 353484"/>
                <a:gd name="connsiteY1" fmla="*/ 50940 h 1429176"/>
                <a:gd name="connsiteX2" fmla="*/ 349809 w 353484"/>
                <a:gd name="connsiteY2" fmla="*/ 54767 h 1429176"/>
                <a:gd name="connsiteX3" fmla="*/ 260251 w 353484"/>
                <a:gd name="connsiteY3" fmla="*/ 766716 h 1429176"/>
                <a:gd name="connsiteX4" fmla="*/ 352992 w 353484"/>
                <a:gd name="connsiteY4" fmla="*/ 1305610 h 1429176"/>
                <a:gd name="connsiteX5" fmla="*/ 280278 w 353484"/>
                <a:gd name="connsiteY5" fmla="*/ 1377284 h 1429176"/>
                <a:gd name="connsiteX6" fmla="*/ 158546 w 353484"/>
                <a:gd name="connsiteY6" fmla="*/ 1380662 h 1429176"/>
                <a:gd name="connsiteX7" fmla="*/ 94 w 353484"/>
                <a:gd name="connsiteY7" fmla="*/ 802542 h 1429176"/>
                <a:gd name="connsiteX8" fmla="*/ 123590 w 353484"/>
                <a:gd name="connsiteY8" fmla="*/ 73817 h 1429176"/>
                <a:gd name="connsiteX0" fmla="*/ 123590 w 353484"/>
                <a:gd name="connsiteY0" fmla="*/ 73817 h 1448256"/>
                <a:gd name="connsiteX1" fmla="*/ 231937 w 353484"/>
                <a:gd name="connsiteY1" fmla="*/ 50940 h 1448256"/>
                <a:gd name="connsiteX2" fmla="*/ 349809 w 353484"/>
                <a:gd name="connsiteY2" fmla="*/ 54767 h 1448256"/>
                <a:gd name="connsiteX3" fmla="*/ 260251 w 353484"/>
                <a:gd name="connsiteY3" fmla="*/ 766716 h 1448256"/>
                <a:gd name="connsiteX4" fmla="*/ 352992 w 353484"/>
                <a:gd name="connsiteY4" fmla="*/ 1305610 h 1448256"/>
                <a:gd name="connsiteX5" fmla="*/ 280278 w 353484"/>
                <a:gd name="connsiteY5" fmla="*/ 1377284 h 1448256"/>
                <a:gd name="connsiteX6" fmla="*/ 167487 w 353484"/>
                <a:gd name="connsiteY6" fmla="*/ 1436160 h 1448256"/>
                <a:gd name="connsiteX7" fmla="*/ 158546 w 353484"/>
                <a:gd name="connsiteY7" fmla="*/ 1380662 h 1448256"/>
                <a:gd name="connsiteX8" fmla="*/ 94 w 353484"/>
                <a:gd name="connsiteY8" fmla="*/ 802542 h 1448256"/>
                <a:gd name="connsiteX9" fmla="*/ 123590 w 353484"/>
                <a:gd name="connsiteY9" fmla="*/ 73817 h 1448256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41962"/>
                <a:gd name="connsiteX1" fmla="*/ 231937 w 353484"/>
                <a:gd name="connsiteY1" fmla="*/ 50940 h 1441962"/>
                <a:gd name="connsiteX2" fmla="*/ 349809 w 353484"/>
                <a:gd name="connsiteY2" fmla="*/ 54767 h 1441962"/>
                <a:gd name="connsiteX3" fmla="*/ 260251 w 353484"/>
                <a:gd name="connsiteY3" fmla="*/ 766716 h 1441962"/>
                <a:gd name="connsiteX4" fmla="*/ 352992 w 353484"/>
                <a:gd name="connsiteY4" fmla="*/ 1305610 h 1441962"/>
                <a:gd name="connsiteX5" fmla="*/ 280278 w 353484"/>
                <a:gd name="connsiteY5" fmla="*/ 1377284 h 1441962"/>
                <a:gd name="connsiteX6" fmla="*/ 158226 w 353484"/>
                <a:gd name="connsiteY6" fmla="*/ 1441952 h 1441962"/>
                <a:gd name="connsiteX7" fmla="*/ 158546 w 353484"/>
                <a:gd name="connsiteY7" fmla="*/ 1380662 h 1441962"/>
                <a:gd name="connsiteX8" fmla="*/ 94 w 353484"/>
                <a:gd name="connsiteY8" fmla="*/ 802542 h 1441962"/>
                <a:gd name="connsiteX9" fmla="*/ 123590 w 353484"/>
                <a:gd name="connsiteY9" fmla="*/ 73817 h 1441962"/>
                <a:gd name="connsiteX0" fmla="*/ 123590 w 353485"/>
                <a:gd name="connsiteY0" fmla="*/ 73817 h 1441962"/>
                <a:gd name="connsiteX1" fmla="*/ 231937 w 353485"/>
                <a:gd name="connsiteY1" fmla="*/ 50940 h 1441962"/>
                <a:gd name="connsiteX2" fmla="*/ 349809 w 353485"/>
                <a:gd name="connsiteY2" fmla="*/ 54767 h 1441962"/>
                <a:gd name="connsiteX3" fmla="*/ 260251 w 353485"/>
                <a:gd name="connsiteY3" fmla="*/ 766716 h 1441962"/>
                <a:gd name="connsiteX4" fmla="*/ 352993 w 353485"/>
                <a:gd name="connsiteY4" fmla="*/ 1305610 h 1441962"/>
                <a:gd name="connsiteX5" fmla="*/ 280278 w 353485"/>
                <a:gd name="connsiteY5" fmla="*/ 1377284 h 1441962"/>
                <a:gd name="connsiteX6" fmla="*/ 158226 w 353485"/>
                <a:gd name="connsiteY6" fmla="*/ 1441952 h 1441962"/>
                <a:gd name="connsiteX7" fmla="*/ 158546 w 353485"/>
                <a:gd name="connsiteY7" fmla="*/ 1380662 h 1441962"/>
                <a:gd name="connsiteX8" fmla="*/ 94 w 353485"/>
                <a:gd name="connsiteY8" fmla="*/ 802542 h 1441962"/>
                <a:gd name="connsiteX9" fmla="*/ 123590 w 353485"/>
                <a:gd name="connsiteY9" fmla="*/ 73817 h 1441962"/>
                <a:gd name="connsiteX0" fmla="*/ 123590 w 387110"/>
                <a:gd name="connsiteY0" fmla="*/ 73817 h 1441962"/>
                <a:gd name="connsiteX1" fmla="*/ 231937 w 387110"/>
                <a:gd name="connsiteY1" fmla="*/ 50940 h 1441962"/>
                <a:gd name="connsiteX2" fmla="*/ 349809 w 387110"/>
                <a:gd name="connsiteY2" fmla="*/ 54767 h 1441962"/>
                <a:gd name="connsiteX3" fmla="*/ 260251 w 387110"/>
                <a:gd name="connsiteY3" fmla="*/ 766716 h 1441962"/>
                <a:gd name="connsiteX4" fmla="*/ 352993 w 387110"/>
                <a:gd name="connsiteY4" fmla="*/ 1305610 h 1441962"/>
                <a:gd name="connsiteX5" fmla="*/ 384114 w 387110"/>
                <a:gd name="connsiteY5" fmla="*/ 1355943 h 1441962"/>
                <a:gd name="connsiteX6" fmla="*/ 280278 w 387110"/>
                <a:gd name="connsiteY6" fmla="*/ 1377284 h 1441962"/>
                <a:gd name="connsiteX7" fmla="*/ 158226 w 387110"/>
                <a:gd name="connsiteY7" fmla="*/ 1441952 h 1441962"/>
                <a:gd name="connsiteX8" fmla="*/ 158546 w 387110"/>
                <a:gd name="connsiteY8" fmla="*/ 1380662 h 1441962"/>
                <a:gd name="connsiteX9" fmla="*/ 94 w 387110"/>
                <a:gd name="connsiteY9" fmla="*/ 802542 h 1441962"/>
                <a:gd name="connsiteX10" fmla="*/ 123590 w 387110"/>
                <a:gd name="connsiteY10" fmla="*/ 73817 h 1441962"/>
                <a:gd name="connsiteX0" fmla="*/ 123590 w 387197"/>
                <a:gd name="connsiteY0" fmla="*/ 73817 h 1441962"/>
                <a:gd name="connsiteX1" fmla="*/ 231937 w 387197"/>
                <a:gd name="connsiteY1" fmla="*/ 50940 h 1441962"/>
                <a:gd name="connsiteX2" fmla="*/ 349809 w 387197"/>
                <a:gd name="connsiteY2" fmla="*/ 54767 h 1441962"/>
                <a:gd name="connsiteX3" fmla="*/ 260251 w 387197"/>
                <a:gd name="connsiteY3" fmla="*/ 766716 h 1441962"/>
                <a:gd name="connsiteX4" fmla="*/ 354073 w 387197"/>
                <a:gd name="connsiteY4" fmla="*/ 1272538 h 1441962"/>
                <a:gd name="connsiteX5" fmla="*/ 384114 w 387197"/>
                <a:gd name="connsiteY5" fmla="*/ 1355943 h 1441962"/>
                <a:gd name="connsiteX6" fmla="*/ 280278 w 387197"/>
                <a:gd name="connsiteY6" fmla="*/ 1377284 h 1441962"/>
                <a:gd name="connsiteX7" fmla="*/ 158226 w 387197"/>
                <a:gd name="connsiteY7" fmla="*/ 1441952 h 1441962"/>
                <a:gd name="connsiteX8" fmla="*/ 158546 w 387197"/>
                <a:gd name="connsiteY8" fmla="*/ 1380662 h 1441962"/>
                <a:gd name="connsiteX9" fmla="*/ 94 w 387197"/>
                <a:gd name="connsiteY9" fmla="*/ 802542 h 1441962"/>
                <a:gd name="connsiteX10" fmla="*/ 123590 w 387197"/>
                <a:gd name="connsiteY10" fmla="*/ 73817 h 144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197" h="1441962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338363" y="1177124"/>
                    <a:pt x="354073" y="1272538"/>
                  </a:cubicBezTo>
                  <a:cubicBezTo>
                    <a:pt x="369783" y="1367953"/>
                    <a:pt x="396233" y="1343997"/>
                    <a:pt x="384114" y="1355943"/>
                  </a:cubicBezTo>
                  <a:cubicBezTo>
                    <a:pt x="371995" y="1367889"/>
                    <a:pt x="312992" y="1360159"/>
                    <a:pt x="280278" y="1377284"/>
                  </a:cubicBezTo>
                  <a:cubicBezTo>
                    <a:pt x="247564" y="1394409"/>
                    <a:pt x="187775" y="1435598"/>
                    <a:pt x="158226" y="1441952"/>
                  </a:cubicBezTo>
                  <a:cubicBezTo>
                    <a:pt x="137937" y="1442515"/>
                    <a:pt x="160392" y="1420612"/>
                    <a:pt x="158546" y="1380662"/>
                  </a:cubicBezTo>
                  <a:cubicBezTo>
                    <a:pt x="156700" y="1340712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/>
            <p:cNvGrpSpPr/>
            <p:nvPr/>
          </p:nvGrpSpPr>
          <p:grpSpPr>
            <a:xfrm rot="14467467" flipH="1">
              <a:off x="11494336" y="3933419"/>
              <a:ext cx="307546" cy="1236047"/>
              <a:chOff x="6034091" y="2482393"/>
              <a:chExt cx="515283" cy="2070956"/>
            </a:xfrm>
          </p:grpSpPr>
          <p:sp>
            <p:nvSpPr>
              <p:cNvPr id="176" name="円/楕円 39"/>
              <p:cNvSpPr/>
              <p:nvPr/>
            </p:nvSpPr>
            <p:spPr>
              <a:xfrm rot="1172797">
                <a:off x="6034091" y="4158262"/>
                <a:ext cx="340660" cy="395087"/>
              </a:xfrm>
              <a:custGeom>
                <a:avLst/>
                <a:gdLst>
                  <a:gd name="connsiteX0" fmla="*/ 0 w 347982"/>
                  <a:gd name="connsiteY0" fmla="*/ 194072 h 388144"/>
                  <a:gd name="connsiteX1" fmla="*/ 173991 w 347982"/>
                  <a:gd name="connsiteY1" fmla="*/ 0 h 388144"/>
                  <a:gd name="connsiteX2" fmla="*/ 347982 w 347982"/>
                  <a:gd name="connsiteY2" fmla="*/ 194072 h 388144"/>
                  <a:gd name="connsiteX3" fmla="*/ 173991 w 347982"/>
                  <a:gd name="connsiteY3" fmla="*/ 388144 h 388144"/>
                  <a:gd name="connsiteX4" fmla="*/ 0 w 347982"/>
                  <a:gd name="connsiteY4" fmla="*/ 194072 h 388144"/>
                  <a:gd name="connsiteX0" fmla="*/ 0 w 352838"/>
                  <a:gd name="connsiteY0" fmla="*/ 194072 h 405374"/>
                  <a:gd name="connsiteX1" fmla="*/ 173991 w 352838"/>
                  <a:gd name="connsiteY1" fmla="*/ 0 h 405374"/>
                  <a:gd name="connsiteX2" fmla="*/ 347982 w 352838"/>
                  <a:gd name="connsiteY2" fmla="*/ 194072 h 405374"/>
                  <a:gd name="connsiteX3" fmla="*/ 295253 w 352838"/>
                  <a:gd name="connsiteY3" fmla="*/ 373856 h 405374"/>
                  <a:gd name="connsiteX4" fmla="*/ 173991 w 352838"/>
                  <a:gd name="connsiteY4" fmla="*/ 388144 h 405374"/>
                  <a:gd name="connsiteX5" fmla="*/ 0 w 352838"/>
                  <a:gd name="connsiteY5" fmla="*/ 194072 h 405374"/>
                  <a:gd name="connsiteX0" fmla="*/ 11420 w 364258"/>
                  <a:gd name="connsiteY0" fmla="*/ 194072 h 394917"/>
                  <a:gd name="connsiteX1" fmla="*/ 185411 w 364258"/>
                  <a:gd name="connsiteY1" fmla="*/ 0 h 394917"/>
                  <a:gd name="connsiteX2" fmla="*/ 359402 w 364258"/>
                  <a:gd name="connsiteY2" fmla="*/ 194072 h 394917"/>
                  <a:gd name="connsiteX3" fmla="*/ 306673 w 364258"/>
                  <a:gd name="connsiteY3" fmla="*/ 373856 h 394917"/>
                  <a:gd name="connsiteX4" fmla="*/ 185411 w 364258"/>
                  <a:gd name="connsiteY4" fmla="*/ 388144 h 394917"/>
                  <a:gd name="connsiteX5" fmla="*/ 35210 w 364258"/>
                  <a:gd name="connsiteY5" fmla="*/ 345281 h 394917"/>
                  <a:gd name="connsiteX6" fmla="*/ 11420 w 364258"/>
                  <a:gd name="connsiteY6" fmla="*/ 194072 h 394917"/>
                  <a:gd name="connsiteX0" fmla="*/ 2094 w 354932"/>
                  <a:gd name="connsiteY0" fmla="*/ 196295 h 397140"/>
                  <a:gd name="connsiteX1" fmla="*/ 49697 w 354932"/>
                  <a:gd name="connsiteY1" fmla="*/ 97474 h 397140"/>
                  <a:gd name="connsiteX2" fmla="*/ 176085 w 354932"/>
                  <a:gd name="connsiteY2" fmla="*/ 2223 h 397140"/>
                  <a:gd name="connsiteX3" fmla="*/ 350076 w 354932"/>
                  <a:gd name="connsiteY3" fmla="*/ 196295 h 397140"/>
                  <a:gd name="connsiteX4" fmla="*/ 297347 w 354932"/>
                  <a:gd name="connsiteY4" fmla="*/ 376079 h 397140"/>
                  <a:gd name="connsiteX5" fmla="*/ 176085 w 354932"/>
                  <a:gd name="connsiteY5" fmla="*/ 390367 h 397140"/>
                  <a:gd name="connsiteX6" fmla="*/ 25884 w 354932"/>
                  <a:gd name="connsiteY6" fmla="*/ 347504 h 397140"/>
                  <a:gd name="connsiteX7" fmla="*/ 2094 w 354932"/>
                  <a:gd name="connsiteY7" fmla="*/ 196295 h 397140"/>
                  <a:gd name="connsiteX0" fmla="*/ 2094 w 350146"/>
                  <a:gd name="connsiteY0" fmla="*/ 194242 h 395087"/>
                  <a:gd name="connsiteX1" fmla="*/ 49697 w 350146"/>
                  <a:gd name="connsiteY1" fmla="*/ 95421 h 395087"/>
                  <a:gd name="connsiteX2" fmla="*/ 176085 w 350146"/>
                  <a:gd name="connsiteY2" fmla="*/ 170 h 395087"/>
                  <a:gd name="connsiteX3" fmla="*/ 304490 w 350146"/>
                  <a:gd name="connsiteY3" fmla="*/ 119234 h 395087"/>
                  <a:gd name="connsiteX4" fmla="*/ 350076 w 350146"/>
                  <a:gd name="connsiteY4" fmla="*/ 194242 h 395087"/>
                  <a:gd name="connsiteX5" fmla="*/ 297347 w 350146"/>
                  <a:gd name="connsiteY5" fmla="*/ 374026 h 395087"/>
                  <a:gd name="connsiteX6" fmla="*/ 176085 w 350146"/>
                  <a:gd name="connsiteY6" fmla="*/ 388314 h 395087"/>
                  <a:gd name="connsiteX7" fmla="*/ 25884 w 350146"/>
                  <a:gd name="connsiteY7" fmla="*/ 345451 h 395087"/>
                  <a:gd name="connsiteX8" fmla="*/ 2094 w 350146"/>
                  <a:gd name="connsiteY8" fmla="*/ 194242 h 395087"/>
                  <a:gd name="connsiteX0" fmla="*/ 2094 w 340660"/>
                  <a:gd name="connsiteY0" fmla="*/ 194242 h 395087"/>
                  <a:gd name="connsiteX1" fmla="*/ 49697 w 340660"/>
                  <a:gd name="connsiteY1" fmla="*/ 95421 h 395087"/>
                  <a:gd name="connsiteX2" fmla="*/ 176085 w 340660"/>
                  <a:gd name="connsiteY2" fmla="*/ 170 h 395087"/>
                  <a:gd name="connsiteX3" fmla="*/ 304490 w 340660"/>
                  <a:gd name="connsiteY3" fmla="*/ 119234 h 395087"/>
                  <a:gd name="connsiteX4" fmla="*/ 340551 w 340660"/>
                  <a:gd name="connsiteY4" fmla="*/ 251392 h 395087"/>
                  <a:gd name="connsiteX5" fmla="*/ 297347 w 340660"/>
                  <a:gd name="connsiteY5" fmla="*/ 374026 h 395087"/>
                  <a:gd name="connsiteX6" fmla="*/ 176085 w 340660"/>
                  <a:gd name="connsiteY6" fmla="*/ 388314 h 395087"/>
                  <a:gd name="connsiteX7" fmla="*/ 25884 w 340660"/>
                  <a:gd name="connsiteY7" fmla="*/ 345451 h 395087"/>
                  <a:gd name="connsiteX8" fmla="*/ 2094 w 340660"/>
                  <a:gd name="connsiteY8" fmla="*/ 194242 h 395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0660" h="395087">
                    <a:moveTo>
                      <a:pt x="2094" y="194242"/>
                    </a:moveTo>
                    <a:cubicBezTo>
                      <a:pt x="6063" y="152570"/>
                      <a:pt x="20699" y="127766"/>
                      <a:pt x="49697" y="95421"/>
                    </a:cubicBezTo>
                    <a:cubicBezTo>
                      <a:pt x="78695" y="63076"/>
                      <a:pt x="133620" y="-3799"/>
                      <a:pt x="176085" y="170"/>
                    </a:cubicBezTo>
                    <a:cubicBezTo>
                      <a:pt x="218551" y="4139"/>
                      <a:pt x="275492" y="86889"/>
                      <a:pt x="304490" y="119234"/>
                    </a:cubicBezTo>
                    <a:cubicBezTo>
                      <a:pt x="333488" y="151579"/>
                      <a:pt x="338964" y="205355"/>
                      <a:pt x="340551" y="251392"/>
                    </a:cubicBezTo>
                    <a:cubicBezTo>
                      <a:pt x="342139" y="297429"/>
                      <a:pt x="326345" y="341681"/>
                      <a:pt x="297347" y="374026"/>
                    </a:cubicBezTo>
                    <a:cubicBezTo>
                      <a:pt x="268349" y="406371"/>
                      <a:pt x="221329" y="393076"/>
                      <a:pt x="176085" y="388314"/>
                    </a:cubicBezTo>
                    <a:cubicBezTo>
                      <a:pt x="130841" y="383552"/>
                      <a:pt x="54882" y="377796"/>
                      <a:pt x="25884" y="345451"/>
                    </a:cubicBezTo>
                    <a:cubicBezTo>
                      <a:pt x="-3114" y="313106"/>
                      <a:pt x="-1875" y="235914"/>
                      <a:pt x="2094" y="19424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円/楕円 24"/>
              <p:cNvSpPr/>
              <p:nvPr/>
            </p:nvSpPr>
            <p:spPr>
              <a:xfrm flipH="1">
                <a:off x="6106907" y="2482393"/>
                <a:ext cx="442467" cy="186574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23590 w 361808"/>
                  <a:gd name="connsiteY0" fmla="*/ 61450 h 1226646"/>
                  <a:gd name="connsiteX1" fmla="*/ 231937 w 361808"/>
                  <a:gd name="connsiteY1" fmla="*/ 38573 h 1226646"/>
                  <a:gd name="connsiteX2" fmla="*/ 349809 w 361808"/>
                  <a:gd name="connsiteY2" fmla="*/ 42400 h 1226646"/>
                  <a:gd name="connsiteX3" fmla="*/ 324806 w 361808"/>
                  <a:gd name="connsiteY3" fmla="*/ 313989 h 1226646"/>
                  <a:gd name="connsiteX4" fmla="*/ 205744 w 361808"/>
                  <a:gd name="connsiteY4" fmla="*/ 1204576 h 1226646"/>
                  <a:gd name="connsiteX5" fmla="*/ 124782 w 361808"/>
                  <a:gd name="connsiteY5" fmla="*/ 1174939 h 1226646"/>
                  <a:gd name="connsiteX6" fmla="*/ 94 w 361808"/>
                  <a:gd name="connsiteY6" fmla="*/ 790175 h 1226646"/>
                  <a:gd name="connsiteX7" fmla="*/ 123590 w 361808"/>
                  <a:gd name="connsiteY7" fmla="*/ 61450 h 1226646"/>
                  <a:gd name="connsiteX0" fmla="*/ 123590 w 351475"/>
                  <a:gd name="connsiteY0" fmla="*/ 64204 h 1229400"/>
                  <a:gd name="connsiteX1" fmla="*/ 231937 w 351475"/>
                  <a:gd name="connsiteY1" fmla="*/ 41327 h 1229400"/>
                  <a:gd name="connsiteX2" fmla="*/ 349809 w 351475"/>
                  <a:gd name="connsiteY2" fmla="*/ 45154 h 1229400"/>
                  <a:gd name="connsiteX3" fmla="*/ 293507 w 351475"/>
                  <a:gd name="connsiteY3" fmla="*/ 627188 h 1229400"/>
                  <a:gd name="connsiteX4" fmla="*/ 205744 w 351475"/>
                  <a:gd name="connsiteY4" fmla="*/ 1207330 h 1229400"/>
                  <a:gd name="connsiteX5" fmla="*/ 124782 w 351475"/>
                  <a:gd name="connsiteY5" fmla="*/ 1177693 h 1229400"/>
                  <a:gd name="connsiteX6" fmla="*/ 94 w 351475"/>
                  <a:gd name="connsiteY6" fmla="*/ 792929 h 1229400"/>
                  <a:gd name="connsiteX7" fmla="*/ 123590 w 351475"/>
                  <a:gd name="connsiteY7" fmla="*/ 64204 h 1229400"/>
                  <a:gd name="connsiteX0" fmla="*/ 123590 w 350045"/>
                  <a:gd name="connsiteY0" fmla="*/ 73817 h 1239013"/>
                  <a:gd name="connsiteX1" fmla="*/ 231937 w 350045"/>
                  <a:gd name="connsiteY1" fmla="*/ 50940 h 1239013"/>
                  <a:gd name="connsiteX2" fmla="*/ 349809 w 350045"/>
                  <a:gd name="connsiteY2" fmla="*/ 54767 h 1239013"/>
                  <a:gd name="connsiteX3" fmla="*/ 260251 w 350045"/>
                  <a:gd name="connsiteY3" fmla="*/ 766716 h 1239013"/>
                  <a:gd name="connsiteX4" fmla="*/ 205744 w 350045"/>
                  <a:gd name="connsiteY4" fmla="*/ 1216943 h 1239013"/>
                  <a:gd name="connsiteX5" fmla="*/ 124782 w 350045"/>
                  <a:gd name="connsiteY5" fmla="*/ 1187306 h 1239013"/>
                  <a:gd name="connsiteX6" fmla="*/ 94 w 350045"/>
                  <a:gd name="connsiteY6" fmla="*/ 802542 h 1239013"/>
                  <a:gd name="connsiteX7" fmla="*/ 123590 w 350045"/>
                  <a:gd name="connsiteY7" fmla="*/ 73817 h 1239013"/>
                  <a:gd name="connsiteX0" fmla="*/ 123590 w 350019"/>
                  <a:gd name="connsiteY0" fmla="*/ 73817 h 1239013"/>
                  <a:gd name="connsiteX1" fmla="*/ 231937 w 350019"/>
                  <a:gd name="connsiteY1" fmla="*/ 50940 h 1239013"/>
                  <a:gd name="connsiteX2" fmla="*/ 349809 w 350019"/>
                  <a:gd name="connsiteY2" fmla="*/ 54767 h 1239013"/>
                  <a:gd name="connsiteX3" fmla="*/ 260251 w 350019"/>
                  <a:gd name="connsiteY3" fmla="*/ 766716 h 1239013"/>
                  <a:gd name="connsiteX4" fmla="*/ 294034 w 350019"/>
                  <a:gd name="connsiteY4" fmla="*/ 1166009 h 1239013"/>
                  <a:gd name="connsiteX5" fmla="*/ 205744 w 350019"/>
                  <a:gd name="connsiteY5" fmla="*/ 1216943 h 1239013"/>
                  <a:gd name="connsiteX6" fmla="*/ 124782 w 350019"/>
                  <a:gd name="connsiteY6" fmla="*/ 1187306 h 1239013"/>
                  <a:gd name="connsiteX7" fmla="*/ 94 w 350019"/>
                  <a:gd name="connsiteY7" fmla="*/ 802542 h 1239013"/>
                  <a:gd name="connsiteX8" fmla="*/ 123590 w 350019"/>
                  <a:gd name="connsiteY8" fmla="*/ 73817 h 1239013"/>
                  <a:gd name="connsiteX0" fmla="*/ 123590 w 350019"/>
                  <a:gd name="connsiteY0" fmla="*/ 73817 h 1259563"/>
                  <a:gd name="connsiteX1" fmla="*/ 231937 w 350019"/>
                  <a:gd name="connsiteY1" fmla="*/ 50940 h 1259563"/>
                  <a:gd name="connsiteX2" fmla="*/ 349809 w 350019"/>
                  <a:gd name="connsiteY2" fmla="*/ 54767 h 1259563"/>
                  <a:gd name="connsiteX3" fmla="*/ 260251 w 350019"/>
                  <a:gd name="connsiteY3" fmla="*/ 766716 h 1259563"/>
                  <a:gd name="connsiteX4" fmla="*/ 294034 w 350019"/>
                  <a:gd name="connsiteY4" fmla="*/ 1166009 h 1259563"/>
                  <a:gd name="connsiteX5" fmla="*/ 217482 w 350019"/>
                  <a:gd name="connsiteY5" fmla="*/ 1245625 h 1259563"/>
                  <a:gd name="connsiteX6" fmla="*/ 124782 w 350019"/>
                  <a:gd name="connsiteY6" fmla="*/ 1187306 h 1259563"/>
                  <a:gd name="connsiteX7" fmla="*/ 94 w 350019"/>
                  <a:gd name="connsiteY7" fmla="*/ 802542 h 1259563"/>
                  <a:gd name="connsiteX8" fmla="*/ 123590 w 350019"/>
                  <a:gd name="connsiteY8" fmla="*/ 73817 h 125956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294034 w 350019"/>
                  <a:gd name="connsiteY4" fmla="*/ 1166009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304312"/>
                  <a:gd name="connsiteX1" fmla="*/ 231937 w 350019"/>
                  <a:gd name="connsiteY1" fmla="*/ 50940 h 1304312"/>
                  <a:gd name="connsiteX2" fmla="*/ 349809 w 350019"/>
                  <a:gd name="connsiteY2" fmla="*/ 54767 h 1304312"/>
                  <a:gd name="connsiteX3" fmla="*/ 260251 w 350019"/>
                  <a:gd name="connsiteY3" fmla="*/ 766716 h 1304312"/>
                  <a:gd name="connsiteX4" fmla="*/ 305772 w 350019"/>
                  <a:gd name="connsiteY4" fmla="*/ 1194692 h 1304312"/>
                  <a:gd name="connsiteX5" fmla="*/ 339810 w 350019"/>
                  <a:gd name="connsiteY5" fmla="*/ 1220735 h 1304312"/>
                  <a:gd name="connsiteX6" fmla="*/ 217482 w 350019"/>
                  <a:gd name="connsiteY6" fmla="*/ 1245625 h 1304312"/>
                  <a:gd name="connsiteX7" fmla="*/ 134564 w 350019"/>
                  <a:gd name="connsiteY7" fmla="*/ 1269979 h 1304312"/>
                  <a:gd name="connsiteX8" fmla="*/ 94 w 350019"/>
                  <a:gd name="connsiteY8" fmla="*/ 802542 h 1304312"/>
                  <a:gd name="connsiteX9" fmla="*/ 123590 w 350019"/>
                  <a:gd name="connsiteY9" fmla="*/ 73817 h 1304312"/>
                  <a:gd name="connsiteX0" fmla="*/ 123590 w 350019"/>
                  <a:gd name="connsiteY0" fmla="*/ 73817 h 1321950"/>
                  <a:gd name="connsiteX1" fmla="*/ 231937 w 350019"/>
                  <a:gd name="connsiteY1" fmla="*/ 50940 h 1321950"/>
                  <a:gd name="connsiteX2" fmla="*/ 349809 w 350019"/>
                  <a:gd name="connsiteY2" fmla="*/ 54767 h 1321950"/>
                  <a:gd name="connsiteX3" fmla="*/ 260251 w 350019"/>
                  <a:gd name="connsiteY3" fmla="*/ 766716 h 1321950"/>
                  <a:gd name="connsiteX4" fmla="*/ 305772 w 350019"/>
                  <a:gd name="connsiteY4" fmla="*/ 1194692 h 1321950"/>
                  <a:gd name="connsiteX5" fmla="*/ 339810 w 350019"/>
                  <a:gd name="connsiteY5" fmla="*/ 1220735 h 1321950"/>
                  <a:gd name="connsiteX6" fmla="*/ 217482 w 350019"/>
                  <a:gd name="connsiteY6" fmla="*/ 1245625 h 1321950"/>
                  <a:gd name="connsiteX7" fmla="*/ 149554 w 350019"/>
                  <a:gd name="connsiteY7" fmla="*/ 1308470 h 1321950"/>
                  <a:gd name="connsiteX8" fmla="*/ 134564 w 350019"/>
                  <a:gd name="connsiteY8" fmla="*/ 1269979 h 1321950"/>
                  <a:gd name="connsiteX9" fmla="*/ 94 w 350019"/>
                  <a:gd name="connsiteY9" fmla="*/ 802542 h 1321950"/>
                  <a:gd name="connsiteX10" fmla="*/ 123590 w 350019"/>
                  <a:gd name="connsiteY10" fmla="*/ 73817 h 132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0019" h="1321950">
                    <a:moveTo>
                      <a:pt x="123590" y="73817"/>
                    </a:moveTo>
                    <a:cubicBezTo>
                      <a:pt x="162231" y="-51450"/>
                      <a:pt x="194234" y="54115"/>
                      <a:pt x="231937" y="50940"/>
                    </a:cubicBezTo>
                    <a:cubicBezTo>
                      <a:pt x="269640" y="47765"/>
                      <a:pt x="345090" y="-64529"/>
                      <a:pt x="349809" y="54767"/>
                    </a:cubicBezTo>
                    <a:cubicBezTo>
                      <a:pt x="354528" y="174063"/>
                      <a:pt x="278350" y="607942"/>
                      <a:pt x="260251" y="766716"/>
                    </a:cubicBezTo>
                    <a:cubicBezTo>
                      <a:pt x="242152" y="925490"/>
                      <a:pt x="298477" y="1121272"/>
                      <a:pt x="305772" y="1194692"/>
                    </a:cubicBezTo>
                    <a:cubicBezTo>
                      <a:pt x="322485" y="1214122"/>
                      <a:pt x="333804" y="1207185"/>
                      <a:pt x="339810" y="1220735"/>
                    </a:cubicBezTo>
                    <a:cubicBezTo>
                      <a:pt x="315677" y="1225850"/>
                      <a:pt x="245725" y="1235168"/>
                      <a:pt x="217482" y="1245625"/>
                    </a:cubicBezTo>
                    <a:cubicBezTo>
                      <a:pt x="185773" y="1259123"/>
                      <a:pt x="163374" y="1304411"/>
                      <a:pt x="149554" y="1308470"/>
                    </a:cubicBezTo>
                    <a:cubicBezTo>
                      <a:pt x="135734" y="1312529"/>
                      <a:pt x="159474" y="1353175"/>
                      <a:pt x="134564" y="1269979"/>
                    </a:cubicBezTo>
                    <a:cubicBezTo>
                      <a:pt x="100216" y="1207943"/>
                      <a:pt x="1086" y="900017"/>
                      <a:pt x="94" y="802542"/>
                    </a:cubicBezTo>
                    <a:cubicBezTo>
                      <a:pt x="-3279" y="709829"/>
                      <a:pt x="84949" y="199084"/>
                      <a:pt x="123590" y="7381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4" name="二等辺三角形 22"/>
            <p:cNvSpPr/>
            <p:nvPr/>
          </p:nvSpPr>
          <p:spPr>
            <a:xfrm>
              <a:off x="10238043" y="4594201"/>
              <a:ext cx="1089639" cy="385628"/>
            </a:xfrm>
            <a:custGeom>
              <a:avLst/>
              <a:gdLst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1570045 w 3276600"/>
                <a:gd name="connsiteY3" fmla="*/ 4201989 h 4240422"/>
                <a:gd name="connsiteX4" fmla="*/ 0 w 3276600"/>
                <a:gd name="connsiteY4" fmla="*/ 4240422 h 4240422"/>
                <a:gd name="connsiteX0" fmla="*/ 0 w 3276600"/>
                <a:gd name="connsiteY0" fmla="*/ 4240422 h 5100547"/>
                <a:gd name="connsiteX1" fmla="*/ 1638300 w 3276600"/>
                <a:gd name="connsiteY1" fmla="*/ 0 h 5100547"/>
                <a:gd name="connsiteX2" fmla="*/ 3276600 w 3276600"/>
                <a:gd name="connsiteY2" fmla="*/ 4240422 h 5100547"/>
                <a:gd name="connsiteX3" fmla="*/ 1570045 w 3276600"/>
                <a:gd name="connsiteY3" fmla="*/ 5100547 h 5100547"/>
                <a:gd name="connsiteX4" fmla="*/ 0 w 3276600"/>
                <a:gd name="connsiteY4" fmla="*/ 4240422 h 5100547"/>
                <a:gd name="connsiteX0" fmla="*/ 95 w 3276695"/>
                <a:gd name="connsiteY0" fmla="*/ 4240422 h 5206662"/>
                <a:gd name="connsiteX1" fmla="*/ 1638395 w 3276695"/>
                <a:gd name="connsiteY1" fmla="*/ 0 h 5206662"/>
                <a:gd name="connsiteX2" fmla="*/ 3276695 w 3276695"/>
                <a:gd name="connsiteY2" fmla="*/ 4240422 h 5206662"/>
                <a:gd name="connsiteX3" fmla="*/ 1570140 w 3276695"/>
                <a:gd name="connsiteY3" fmla="*/ 5100547 h 5206662"/>
                <a:gd name="connsiteX4" fmla="*/ 95 w 3276695"/>
                <a:gd name="connsiteY4" fmla="*/ 4240422 h 5206662"/>
                <a:gd name="connsiteX0" fmla="*/ 105 w 3276705"/>
                <a:gd name="connsiteY0" fmla="*/ 4240422 h 5135174"/>
                <a:gd name="connsiteX1" fmla="*/ 1638405 w 3276705"/>
                <a:gd name="connsiteY1" fmla="*/ 0 h 5135174"/>
                <a:gd name="connsiteX2" fmla="*/ 3276705 w 3276705"/>
                <a:gd name="connsiteY2" fmla="*/ 4240422 h 5135174"/>
                <a:gd name="connsiteX3" fmla="*/ 1570150 w 3276705"/>
                <a:gd name="connsiteY3" fmla="*/ 5100547 h 5135174"/>
                <a:gd name="connsiteX4" fmla="*/ 105 w 3276705"/>
                <a:gd name="connsiteY4" fmla="*/ 4240422 h 5135174"/>
                <a:gd name="connsiteX0" fmla="*/ 108 w 3276708"/>
                <a:gd name="connsiteY0" fmla="*/ 4240422 h 5106208"/>
                <a:gd name="connsiteX1" fmla="*/ 1638408 w 3276708"/>
                <a:gd name="connsiteY1" fmla="*/ 0 h 5106208"/>
                <a:gd name="connsiteX2" fmla="*/ 3276708 w 3276708"/>
                <a:gd name="connsiteY2" fmla="*/ 4240422 h 5106208"/>
                <a:gd name="connsiteX3" fmla="*/ 1570153 w 3276708"/>
                <a:gd name="connsiteY3" fmla="*/ 5100547 h 5106208"/>
                <a:gd name="connsiteX4" fmla="*/ 108 w 3276708"/>
                <a:gd name="connsiteY4" fmla="*/ 4240422 h 5106208"/>
                <a:gd name="connsiteX0" fmla="*/ 166 w 3276766"/>
                <a:gd name="connsiteY0" fmla="*/ 4240422 h 5101475"/>
                <a:gd name="connsiteX1" fmla="*/ 1638466 w 3276766"/>
                <a:gd name="connsiteY1" fmla="*/ 0 h 5101475"/>
                <a:gd name="connsiteX2" fmla="*/ 3276766 w 3276766"/>
                <a:gd name="connsiteY2" fmla="*/ 4240422 h 5101475"/>
                <a:gd name="connsiteX3" fmla="*/ 1570211 w 3276766"/>
                <a:gd name="connsiteY3" fmla="*/ 5100547 h 5101475"/>
                <a:gd name="connsiteX4" fmla="*/ 166 w 3276766"/>
                <a:gd name="connsiteY4" fmla="*/ 4240422 h 5101475"/>
                <a:gd name="connsiteX0" fmla="*/ 166 w 3276766"/>
                <a:gd name="connsiteY0" fmla="*/ 4240422 h 5102168"/>
                <a:gd name="connsiteX1" fmla="*/ 1638466 w 3276766"/>
                <a:gd name="connsiteY1" fmla="*/ 0 h 5102168"/>
                <a:gd name="connsiteX2" fmla="*/ 3276766 w 3276766"/>
                <a:gd name="connsiteY2" fmla="*/ 4240422 h 5102168"/>
                <a:gd name="connsiteX3" fmla="*/ 1570211 w 3276766"/>
                <a:gd name="connsiteY3" fmla="*/ 5100547 h 5102168"/>
                <a:gd name="connsiteX4" fmla="*/ 166 w 3276766"/>
                <a:gd name="connsiteY4" fmla="*/ 4240422 h 5102168"/>
                <a:gd name="connsiteX0" fmla="*/ 163 w 3276763"/>
                <a:gd name="connsiteY0" fmla="*/ 4240422 h 5954659"/>
                <a:gd name="connsiteX1" fmla="*/ 1638463 w 3276763"/>
                <a:gd name="connsiteY1" fmla="*/ 0 h 5954659"/>
                <a:gd name="connsiteX2" fmla="*/ 3276763 w 3276763"/>
                <a:gd name="connsiteY2" fmla="*/ 4240422 h 5954659"/>
                <a:gd name="connsiteX3" fmla="*/ 1590736 w 3276763"/>
                <a:gd name="connsiteY3" fmla="*/ 5954178 h 5954659"/>
                <a:gd name="connsiteX4" fmla="*/ 163 w 3276763"/>
                <a:gd name="connsiteY4" fmla="*/ 4240422 h 5954659"/>
                <a:gd name="connsiteX0" fmla="*/ 179 w 3276779"/>
                <a:gd name="connsiteY0" fmla="*/ 4240422 h 5957263"/>
                <a:gd name="connsiteX1" fmla="*/ 1638479 w 3276779"/>
                <a:gd name="connsiteY1" fmla="*/ 0 h 5957263"/>
                <a:gd name="connsiteX2" fmla="*/ 3276779 w 3276779"/>
                <a:gd name="connsiteY2" fmla="*/ 4240422 h 5957263"/>
                <a:gd name="connsiteX3" fmla="*/ 1590752 w 3276779"/>
                <a:gd name="connsiteY3" fmla="*/ 5954178 h 5957263"/>
                <a:gd name="connsiteX4" fmla="*/ 179 w 3276779"/>
                <a:gd name="connsiteY4" fmla="*/ 4240422 h 5957263"/>
                <a:gd name="connsiteX0" fmla="*/ 67 w 3276667"/>
                <a:gd name="connsiteY0" fmla="*/ 4240422 h 5954426"/>
                <a:gd name="connsiteX1" fmla="*/ 1638367 w 3276667"/>
                <a:gd name="connsiteY1" fmla="*/ 0 h 5954426"/>
                <a:gd name="connsiteX2" fmla="*/ 3276667 w 3276667"/>
                <a:gd name="connsiteY2" fmla="*/ 4240422 h 5954426"/>
                <a:gd name="connsiteX3" fmla="*/ 1590640 w 3276667"/>
                <a:gd name="connsiteY3" fmla="*/ 5954178 h 5954426"/>
                <a:gd name="connsiteX4" fmla="*/ 67 w 3276667"/>
                <a:gd name="connsiteY4" fmla="*/ 4240422 h 5954426"/>
                <a:gd name="connsiteX0" fmla="*/ 67 w 3276667"/>
                <a:gd name="connsiteY0" fmla="*/ 4240422 h 6313778"/>
                <a:gd name="connsiteX1" fmla="*/ 1638367 w 3276667"/>
                <a:gd name="connsiteY1" fmla="*/ 0 h 6313778"/>
                <a:gd name="connsiteX2" fmla="*/ 3276667 w 3276667"/>
                <a:gd name="connsiteY2" fmla="*/ 4240422 h 6313778"/>
                <a:gd name="connsiteX3" fmla="*/ 1590640 w 3276667"/>
                <a:gd name="connsiteY3" fmla="*/ 6313602 h 6313778"/>
                <a:gd name="connsiteX4" fmla="*/ 67 w 3276667"/>
                <a:gd name="connsiteY4" fmla="*/ 4240422 h 6313778"/>
                <a:gd name="connsiteX0" fmla="*/ 88 w 3309879"/>
                <a:gd name="connsiteY0" fmla="*/ 3995360 h 6314395"/>
                <a:gd name="connsiteX1" fmla="*/ 1671579 w 3309879"/>
                <a:gd name="connsiteY1" fmla="*/ 0 h 6314395"/>
                <a:gd name="connsiteX2" fmla="*/ 3309879 w 3309879"/>
                <a:gd name="connsiteY2" fmla="*/ 4240422 h 6314395"/>
                <a:gd name="connsiteX3" fmla="*/ 1623852 w 3309879"/>
                <a:gd name="connsiteY3" fmla="*/ 6313602 h 6314395"/>
                <a:gd name="connsiteX4" fmla="*/ 88 w 3309879"/>
                <a:gd name="connsiteY4" fmla="*/ 3995360 h 6314395"/>
                <a:gd name="connsiteX0" fmla="*/ 91 w 3500561"/>
                <a:gd name="connsiteY0" fmla="*/ 4360654 h 6794563"/>
                <a:gd name="connsiteX1" fmla="*/ 1671582 w 3500561"/>
                <a:gd name="connsiteY1" fmla="*/ 365294 h 6794563"/>
                <a:gd name="connsiteX2" fmla="*/ 3500561 w 3500561"/>
                <a:gd name="connsiteY2" fmla="*/ 591057 h 6794563"/>
                <a:gd name="connsiteX3" fmla="*/ 1623855 w 3500561"/>
                <a:gd name="connsiteY3" fmla="*/ 6678896 h 6794563"/>
                <a:gd name="connsiteX4" fmla="*/ 91 w 3500561"/>
                <a:gd name="connsiteY4" fmla="*/ 4360654 h 6794563"/>
                <a:gd name="connsiteX0" fmla="*/ 84 w 3603838"/>
                <a:gd name="connsiteY0" fmla="*/ 622802 h 6681969"/>
                <a:gd name="connsiteX1" fmla="*/ 1774859 w 3603838"/>
                <a:gd name="connsiteY1" fmla="*/ 368359 h 6681969"/>
                <a:gd name="connsiteX2" fmla="*/ 3603838 w 3603838"/>
                <a:gd name="connsiteY2" fmla="*/ 594122 h 6681969"/>
                <a:gd name="connsiteX3" fmla="*/ 1727132 w 3603838"/>
                <a:gd name="connsiteY3" fmla="*/ 6681961 h 6681969"/>
                <a:gd name="connsiteX4" fmla="*/ 84 w 3603838"/>
                <a:gd name="connsiteY4" fmla="*/ 622802 h 6681969"/>
                <a:gd name="connsiteX0" fmla="*/ 77 w 3634804"/>
                <a:gd name="connsiteY0" fmla="*/ 622802 h 7049122"/>
                <a:gd name="connsiteX1" fmla="*/ 1774852 w 3634804"/>
                <a:gd name="connsiteY1" fmla="*/ 368359 h 7049122"/>
                <a:gd name="connsiteX2" fmla="*/ 3603831 w 3634804"/>
                <a:gd name="connsiteY2" fmla="*/ 594122 h 7049122"/>
                <a:gd name="connsiteX3" fmla="*/ 2975933 w 3634804"/>
                <a:gd name="connsiteY3" fmla="*/ 5749451 h 7049122"/>
                <a:gd name="connsiteX4" fmla="*/ 1727125 w 3634804"/>
                <a:gd name="connsiteY4" fmla="*/ 6681961 h 7049122"/>
                <a:gd name="connsiteX5" fmla="*/ 77 w 3634804"/>
                <a:gd name="connsiteY5" fmla="*/ 622802 h 7049122"/>
                <a:gd name="connsiteX0" fmla="*/ 41436 w 3676163"/>
                <a:gd name="connsiteY0" fmla="*/ 622802 h 6730459"/>
                <a:gd name="connsiteX1" fmla="*/ 1816211 w 3676163"/>
                <a:gd name="connsiteY1" fmla="*/ 368359 h 6730459"/>
                <a:gd name="connsiteX2" fmla="*/ 3645190 w 3676163"/>
                <a:gd name="connsiteY2" fmla="*/ 594122 h 6730459"/>
                <a:gd name="connsiteX3" fmla="*/ 3017292 w 3676163"/>
                <a:gd name="connsiteY3" fmla="*/ 5749451 h 6730459"/>
                <a:gd name="connsiteX4" fmla="*/ 1768484 w 3676163"/>
                <a:gd name="connsiteY4" fmla="*/ 6681961 h 6730459"/>
                <a:gd name="connsiteX5" fmla="*/ 570248 w 3676163"/>
                <a:gd name="connsiteY5" fmla="*/ 5019514 h 6730459"/>
                <a:gd name="connsiteX6" fmla="*/ 41436 w 3676163"/>
                <a:gd name="connsiteY6" fmla="*/ 622802 h 6730459"/>
                <a:gd name="connsiteX0" fmla="*/ 1 w 3634728"/>
                <a:gd name="connsiteY0" fmla="*/ 622802 h 6730459"/>
                <a:gd name="connsiteX1" fmla="*/ 1774776 w 3634728"/>
                <a:gd name="connsiteY1" fmla="*/ 368359 h 6730459"/>
                <a:gd name="connsiteX2" fmla="*/ 3603755 w 3634728"/>
                <a:gd name="connsiteY2" fmla="*/ 594122 h 6730459"/>
                <a:gd name="connsiteX3" fmla="*/ 2975857 w 3634728"/>
                <a:gd name="connsiteY3" fmla="*/ 5749451 h 6730459"/>
                <a:gd name="connsiteX4" fmla="*/ 1727049 w 3634728"/>
                <a:gd name="connsiteY4" fmla="*/ 6681961 h 6730459"/>
                <a:gd name="connsiteX5" fmla="*/ 528813 w 3634728"/>
                <a:gd name="connsiteY5" fmla="*/ 5019514 h 6730459"/>
                <a:gd name="connsiteX6" fmla="*/ 1 w 3634728"/>
                <a:gd name="connsiteY6" fmla="*/ 622802 h 6730459"/>
                <a:gd name="connsiteX0" fmla="*/ 1 w 3603756"/>
                <a:gd name="connsiteY0" fmla="*/ 622802 h 6730459"/>
                <a:gd name="connsiteX1" fmla="*/ 1774776 w 3603756"/>
                <a:gd name="connsiteY1" fmla="*/ 368359 h 6730459"/>
                <a:gd name="connsiteX2" fmla="*/ 3603755 w 3603756"/>
                <a:gd name="connsiteY2" fmla="*/ 594122 h 6730459"/>
                <a:gd name="connsiteX3" fmla="*/ 2975857 w 3603756"/>
                <a:gd name="connsiteY3" fmla="*/ 5749451 h 6730459"/>
                <a:gd name="connsiteX4" fmla="*/ 1727049 w 3603756"/>
                <a:gd name="connsiteY4" fmla="*/ 6681961 h 6730459"/>
                <a:gd name="connsiteX5" fmla="*/ 528813 w 3603756"/>
                <a:gd name="connsiteY5" fmla="*/ 5019514 h 6730459"/>
                <a:gd name="connsiteX6" fmla="*/ 1 w 3603756"/>
                <a:gd name="connsiteY6" fmla="*/ 622802 h 6730459"/>
                <a:gd name="connsiteX0" fmla="*/ 1 w 3635536"/>
                <a:gd name="connsiteY0" fmla="*/ 834963 h 6942620"/>
                <a:gd name="connsiteX1" fmla="*/ 1774776 w 3635536"/>
                <a:gd name="connsiteY1" fmla="*/ 580520 h 6942620"/>
                <a:gd name="connsiteX2" fmla="*/ 3635536 w 3635536"/>
                <a:gd name="connsiteY2" fmla="*/ 532567 h 6942620"/>
                <a:gd name="connsiteX3" fmla="*/ 2975857 w 3635536"/>
                <a:gd name="connsiteY3" fmla="*/ 5961612 h 6942620"/>
                <a:gd name="connsiteX4" fmla="*/ 1727049 w 3635536"/>
                <a:gd name="connsiteY4" fmla="*/ 6894122 h 6942620"/>
                <a:gd name="connsiteX5" fmla="*/ 528813 w 3635536"/>
                <a:gd name="connsiteY5" fmla="*/ 5231675 h 6942620"/>
                <a:gd name="connsiteX6" fmla="*/ 1 w 3635536"/>
                <a:gd name="connsiteY6" fmla="*/ 834963 h 6942620"/>
                <a:gd name="connsiteX0" fmla="*/ 1 w 3635536"/>
                <a:gd name="connsiteY0" fmla="*/ 834963 h 7066843"/>
                <a:gd name="connsiteX1" fmla="*/ 1774776 w 3635536"/>
                <a:gd name="connsiteY1" fmla="*/ 580520 h 7066843"/>
                <a:gd name="connsiteX2" fmla="*/ 3635536 w 3635536"/>
                <a:gd name="connsiteY2" fmla="*/ 532567 h 7066843"/>
                <a:gd name="connsiteX3" fmla="*/ 3039418 w 3635536"/>
                <a:gd name="connsiteY3" fmla="*/ 6326580 h 7066843"/>
                <a:gd name="connsiteX4" fmla="*/ 1727049 w 3635536"/>
                <a:gd name="connsiteY4" fmla="*/ 6894122 h 7066843"/>
                <a:gd name="connsiteX5" fmla="*/ 528813 w 3635536"/>
                <a:gd name="connsiteY5" fmla="*/ 5231675 h 7066843"/>
                <a:gd name="connsiteX6" fmla="*/ 1 w 3635536"/>
                <a:gd name="connsiteY6" fmla="*/ 834963 h 7066843"/>
                <a:gd name="connsiteX0" fmla="*/ 1 w 3635536"/>
                <a:gd name="connsiteY0" fmla="*/ 834963 h 7041554"/>
                <a:gd name="connsiteX1" fmla="*/ 1774776 w 3635536"/>
                <a:gd name="connsiteY1" fmla="*/ 580520 h 7041554"/>
                <a:gd name="connsiteX2" fmla="*/ 3635536 w 3635536"/>
                <a:gd name="connsiteY2" fmla="*/ 532567 h 7041554"/>
                <a:gd name="connsiteX3" fmla="*/ 3039418 w 3635536"/>
                <a:gd name="connsiteY3" fmla="*/ 6326580 h 7041554"/>
                <a:gd name="connsiteX4" fmla="*/ 1727049 w 3635536"/>
                <a:gd name="connsiteY4" fmla="*/ 6894122 h 7041554"/>
                <a:gd name="connsiteX5" fmla="*/ 512921 w 3635536"/>
                <a:gd name="connsiteY5" fmla="*/ 5596643 h 7041554"/>
                <a:gd name="connsiteX6" fmla="*/ 1 w 3635536"/>
                <a:gd name="connsiteY6" fmla="*/ 834963 h 7041554"/>
                <a:gd name="connsiteX0" fmla="*/ 1 w 3635536"/>
                <a:gd name="connsiteY0" fmla="*/ 834963 h 7388035"/>
                <a:gd name="connsiteX1" fmla="*/ 1774776 w 3635536"/>
                <a:gd name="connsiteY1" fmla="*/ 580520 h 7388035"/>
                <a:gd name="connsiteX2" fmla="*/ 3635536 w 3635536"/>
                <a:gd name="connsiteY2" fmla="*/ 532567 h 7388035"/>
                <a:gd name="connsiteX3" fmla="*/ 3039418 w 3635536"/>
                <a:gd name="connsiteY3" fmla="*/ 6326580 h 7388035"/>
                <a:gd name="connsiteX4" fmla="*/ 1734992 w 3635536"/>
                <a:gd name="connsiteY4" fmla="*/ 7350350 h 7388035"/>
                <a:gd name="connsiteX5" fmla="*/ 512921 w 3635536"/>
                <a:gd name="connsiteY5" fmla="*/ 5596643 h 7388035"/>
                <a:gd name="connsiteX6" fmla="*/ 1 w 3635536"/>
                <a:gd name="connsiteY6" fmla="*/ 834963 h 738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5536" h="7388035">
                  <a:moveTo>
                    <a:pt x="1" y="834963"/>
                  </a:moveTo>
                  <a:cubicBezTo>
                    <a:pt x="546101" y="-578511"/>
                    <a:pt x="-60374" y="901794"/>
                    <a:pt x="1774776" y="580520"/>
                  </a:cubicBezTo>
                  <a:cubicBezTo>
                    <a:pt x="3698826" y="1016094"/>
                    <a:pt x="3089436" y="-880907"/>
                    <a:pt x="3635536" y="532567"/>
                  </a:cubicBezTo>
                  <a:cubicBezTo>
                    <a:pt x="3537782" y="2250582"/>
                    <a:pt x="3352202" y="5311940"/>
                    <a:pt x="3039418" y="6326580"/>
                  </a:cubicBezTo>
                  <a:cubicBezTo>
                    <a:pt x="2726634" y="7341220"/>
                    <a:pt x="2156075" y="7472006"/>
                    <a:pt x="1734992" y="7350350"/>
                  </a:cubicBezTo>
                  <a:cubicBezTo>
                    <a:pt x="1313909" y="7228694"/>
                    <a:pt x="800762" y="6606503"/>
                    <a:pt x="512921" y="5596643"/>
                  </a:cubicBezTo>
                  <a:cubicBezTo>
                    <a:pt x="225080" y="4586783"/>
                    <a:pt x="111462" y="2408524"/>
                    <a:pt x="1" y="834963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5" name="グループ化 164"/>
            <p:cNvGrpSpPr/>
            <p:nvPr/>
          </p:nvGrpSpPr>
          <p:grpSpPr>
            <a:xfrm>
              <a:off x="10028385" y="3500509"/>
              <a:ext cx="1437751" cy="1209219"/>
              <a:chOff x="4217658" y="0"/>
              <a:chExt cx="2762262" cy="2359046"/>
            </a:xfrm>
          </p:grpSpPr>
          <p:grpSp>
            <p:nvGrpSpPr>
              <p:cNvPr id="166" name="グループ化 165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74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5" name="円/楕円 174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" name="グループ化 166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71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68" name="グループ化 167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69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87" name="円/楕円 186"/>
          <p:cNvSpPr/>
          <p:nvPr/>
        </p:nvSpPr>
        <p:spPr>
          <a:xfrm>
            <a:off x="7625041" y="3088178"/>
            <a:ext cx="1467367" cy="2285914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円/楕円 187"/>
          <p:cNvSpPr/>
          <p:nvPr/>
        </p:nvSpPr>
        <p:spPr>
          <a:xfrm>
            <a:off x="3534235" y="4263002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89" name="円/楕円 188"/>
          <p:cNvSpPr/>
          <p:nvPr/>
        </p:nvSpPr>
        <p:spPr>
          <a:xfrm>
            <a:off x="2948058" y="4829294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90" name="円/楕円 189"/>
          <p:cNvSpPr/>
          <p:nvPr/>
        </p:nvSpPr>
        <p:spPr>
          <a:xfrm>
            <a:off x="4123104" y="4848019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91" name="円/楕円 190"/>
          <p:cNvSpPr/>
          <p:nvPr/>
        </p:nvSpPr>
        <p:spPr>
          <a:xfrm>
            <a:off x="3534235" y="539647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47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コントローラー。</a:t>
            </a:r>
            <a:endParaRPr kumimoji="1" lang="ja-JP" altLang="en-US" dirty="0"/>
          </a:p>
        </p:txBody>
      </p:sp>
      <p:sp>
        <p:nvSpPr>
          <p:cNvPr id="4" name="フローチャート: 他ページ結合子 3"/>
          <p:cNvSpPr/>
          <p:nvPr/>
        </p:nvSpPr>
        <p:spPr>
          <a:xfrm>
            <a:off x="1676400" y="406400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5" name="フローチャート: 他ページ結合子 4"/>
          <p:cNvSpPr/>
          <p:nvPr/>
        </p:nvSpPr>
        <p:spPr>
          <a:xfrm rot="5400000">
            <a:off x="2184400" y="464248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6" name="フローチャート: 他ページ結合子 5"/>
          <p:cNvSpPr/>
          <p:nvPr/>
        </p:nvSpPr>
        <p:spPr>
          <a:xfrm rot="10800000">
            <a:off x="1676400" y="5213815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7" name="フローチャート: 他ページ結合子 6"/>
          <p:cNvSpPr/>
          <p:nvPr/>
        </p:nvSpPr>
        <p:spPr>
          <a:xfrm rot="16200000">
            <a:off x="1168399" y="464248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9200" y="41553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十</a:t>
            </a:r>
            <a:r>
              <a:rPr kumimoji="1" lang="ja-JP" altLang="en-US" dirty="0" smtClean="0"/>
              <a:t>字キーで移動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77334" y="3142907"/>
            <a:ext cx="1854200" cy="266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72931" y="278866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LR</a:t>
            </a:r>
            <a:r>
              <a:rPr kumimoji="1" lang="ja-JP" altLang="en-US" dirty="0" smtClean="0"/>
              <a:t>キーは方向転換に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431250" y="3142907"/>
            <a:ext cx="1854200" cy="266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134147" y="4064000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5554974" y="4666920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6692304" y="4645952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6140813" y="5262696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78230" y="3815640"/>
            <a:ext cx="11480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必殺技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　補助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強攻撃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　弱攻撃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9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230</Words>
  <Application>Microsoft Office PowerPoint</Application>
  <PresentationFormat>ワイド画面</PresentationFormat>
  <Paragraphs>92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Magic Mastery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操作方法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Mastery</dc:title>
  <dc:creator>藤井　啓太</dc:creator>
  <cp:lastModifiedBy>笹本　雅希</cp:lastModifiedBy>
  <cp:revision>6</cp:revision>
  <dcterms:created xsi:type="dcterms:W3CDTF">2017-10-12T01:31:13Z</dcterms:created>
  <dcterms:modified xsi:type="dcterms:W3CDTF">2017-10-13T03:00:11Z</dcterms:modified>
</cp:coreProperties>
</file>