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2" r:id="rId4"/>
    <p:sldId id="273" r:id="rId5"/>
    <p:sldId id="274" r:id="rId6"/>
    <p:sldId id="271" r:id="rId7"/>
    <p:sldId id="256" r:id="rId8"/>
    <p:sldId id="257" r:id="rId9"/>
    <p:sldId id="258" r:id="rId10"/>
    <p:sldId id="275" r:id="rId11"/>
    <p:sldId id="259" r:id="rId12"/>
    <p:sldId id="260" r:id="rId13"/>
    <p:sldId id="261" r:id="rId14"/>
    <p:sldId id="262" r:id="rId15"/>
    <p:sldId id="263" r:id="rId16"/>
    <p:sldId id="264" r:id="rId17"/>
    <p:sldId id="276" r:id="rId18"/>
    <p:sldId id="265" r:id="rId19"/>
    <p:sldId id="266" r:id="rId20"/>
    <p:sldId id="267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C34"/>
    <a:srgbClr val="2B3A4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0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2012A-145F-9BFC-DCB6-877B03678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B55F1D-CD7B-9D23-4DEE-2A3AA55AB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B4A1BD-70C7-1586-1766-5CD7A06B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2333-1C1A-4709-A40D-A44F0B7DC90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DD1D8-F858-DA6C-A0BF-73290E2E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ADE9D-85E3-5B36-9337-2E5B52A1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C6B9-535B-4BA5-8970-E509E3E6F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68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5D82B-9ACB-7F71-8315-8987AD2C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28FF91-2978-6A65-ABDF-457B8A634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AD430-6CBC-4484-913E-9FC2E258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2333-1C1A-4709-A40D-A44F0B7DC90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C188C-447D-E459-6F6A-6F019B42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7999CE-DC9B-A8C4-073B-2C02BC8C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C6B9-535B-4BA5-8970-E509E3E6F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16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1AD469-5DE9-6E52-0E12-DA98197BA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89F8DA-E604-892B-7EBF-7EC9454A8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2A196-D523-64D2-57CD-6BC8D6CB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2333-1C1A-4709-A40D-A44F0B7DC90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60FCE6-F2D7-A95F-0541-BA2C5F35A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74EA34-4B9D-3056-DB26-B81F4195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C6B9-535B-4BA5-8970-E509E3E6F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87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27032-67E8-8050-139F-D4370C78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FE6BD-C312-0022-28C3-57E96198F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747F5E-4623-47B2-76D6-E0B06570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2333-1C1A-4709-A40D-A44F0B7DC90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6D5C43-34C8-D55D-3A5C-5817DB81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76E70-3A51-00EA-11D7-D5BAE4B8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C6B9-535B-4BA5-8970-E509E3E6F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79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3EAAD-39A7-8C33-D9FF-AC3CD8CED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952B63-27B8-D44A-31FB-E16246545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72D43-8BBD-FB5F-AE06-616D7EB3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2333-1C1A-4709-A40D-A44F0B7DC90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E82039-F4FF-0193-865C-10FFBADF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A6468-0168-5A6D-A2F3-EAB12311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C6B9-535B-4BA5-8970-E509E3E6F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5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6092D-7947-4234-1619-B0FC015A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8AE73-208A-F1E4-D856-DF6622E6E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0C665E-6ADC-A525-F298-83450C578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BF8EC5-C48E-1686-0FF6-D5DAE26F6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2333-1C1A-4709-A40D-A44F0B7DC90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919A9-3BA0-20ED-E00E-0FDCAAC7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4B465B-4E09-2268-8D0E-DFDFAA92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C6B9-535B-4BA5-8970-E509E3E6F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69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F1E73-B6FD-13CB-85C0-A36AF3D6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647ABC-AA6E-A9F6-9FAA-0775BD357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159DD4-D597-284D-DB0C-24D928052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D71F5B-9A8A-9C1B-ED36-29296B500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BF27B1-DEAA-85E3-D680-3A8BDC521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B36594-512B-6CC3-28F6-E52F08E0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2333-1C1A-4709-A40D-A44F0B7DC90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CF89D2-FFF1-BBF2-0BBB-0CAF2428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421838-E11C-8CE0-5047-7B7D2B9D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C6B9-535B-4BA5-8970-E509E3E6F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0771B-B81A-A034-35BF-AB24907E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DD2357-381F-F40D-4405-3B4A6F9F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2333-1C1A-4709-A40D-A44F0B7DC90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7AEF61-B8DD-6713-249C-37672604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18AAB4-D4C8-3A3C-2ACD-051A6926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C6B9-535B-4BA5-8970-E509E3E6F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60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1E047C-BE61-E780-72BE-593F7E5C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2333-1C1A-4709-A40D-A44F0B7DC90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7A4D2F-869C-9931-76EA-7D2233F3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DC6F94-60E9-5390-F9F5-3B96B271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C6B9-535B-4BA5-8970-E509E3E6F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F4F1C-6050-95DF-B971-177ED10B1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A54A3-AEF4-D78F-F030-4C3AE3346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2A9820-FCD0-65A1-8536-B7FA62D77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EB039-72F8-A906-246C-6FE8BA1B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2333-1C1A-4709-A40D-A44F0B7DC90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74DECF-090E-67BA-1985-75AC3928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82F28-9A1E-191A-900E-66179872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C6B9-535B-4BA5-8970-E509E3E6F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42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97048-5275-3951-6DBC-D23B82A6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FC605F-782B-B32D-3BDD-F393DC281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FD951C-35D5-D6E3-F23A-A25CAC8BF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37648E-25AB-C7BA-20C0-650970B6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2333-1C1A-4709-A40D-A44F0B7DC90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09146A-8938-DAF9-68CA-912830307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AF1F6D-C743-2E99-7154-2446B1E7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C6B9-535B-4BA5-8970-E509E3E6F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15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68A7B2-7478-C180-7CAC-367B5173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3D7426-435D-2364-17D0-D3F8AE816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0263A7-1A02-BDDB-E348-566935845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82333-1C1A-4709-A40D-A44F0B7DC90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99AC6A-323F-5C3D-B6E6-F17BD74F9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52E416-CB85-40D8-DC94-2C04BADED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DC6B9-535B-4BA5-8970-E509E3E6F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43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90314-D283-A334-CFED-DBB1355D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Bundler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1072F-68FB-2CD0-EAFD-8001259CD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442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3A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8E619D5-91D5-09CB-FF53-E16654F01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" y="1167684"/>
            <a:ext cx="11229975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60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E3A49-E2BA-5669-5760-C50B1992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어플리케이션 </a:t>
            </a:r>
            <a:r>
              <a:rPr lang="ko-KR" altLang="en-US" dirty="0" err="1"/>
              <a:t>번들링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5FAF9-8D59-B741-83F3-FD3B38DE5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브라우저가 새 요청을 시작하는 동안 앱이 </a:t>
            </a:r>
            <a:r>
              <a:rPr lang="ko-KR" altLang="en-US" dirty="0" err="1"/>
              <a:t>기다려야하는</a:t>
            </a:r>
            <a:r>
              <a:rPr lang="ko-KR" altLang="en-US" dirty="0"/>
              <a:t> 횟수를 최소화하여 </a:t>
            </a:r>
            <a:r>
              <a:rPr lang="en-US" altLang="ko-KR" dirty="0"/>
              <a:t>HTTP/1.1. </a:t>
            </a:r>
            <a:r>
              <a:rPr lang="ko-KR" altLang="en-US" dirty="0"/>
              <a:t>클라이언트에 강력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HTTP/2 </a:t>
            </a:r>
            <a:r>
              <a:rPr lang="ko-KR" altLang="en-US" dirty="0"/>
              <a:t>의 경우 코드 </a:t>
            </a:r>
            <a:r>
              <a:rPr lang="ko-KR" altLang="en-US" dirty="0" err="1"/>
              <a:t>스플리팅을</a:t>
            </a:r>
            <a:r>
              <a:rPr lang="ko-KR" altLang="en-US" dirty="0"/>
              <a:t> 사용하여 좋은 결과를 얻을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Code Splitting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번들한 여러 코드 혹은 컴포넌트를 분리하는 것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dirty="0"/>
              <a:t> </a:t>
            </a:r>
            <a:r>
              <a:rPr lang="ko-KR" altLang="en-US" dirty="0"/>
              <a:t>특정한 컴포넌트만 로딩 </a:t>
            </a:r>
            <a:r>
              <a:rPr lang="en-US" altLang="ko-KR" dirty="0"/>
              <a:t>or </a:t>
            </a:r>
            <a:r>
              <a:rPr lang="en-US" altLang="ko-KR" dirty="0" err="1"/>
              <a:t>qudfufffh</a:t>
            </a:r>
            <a:r>
              <a:rPr lang="ko-KR" altLang="en-US" dirty="0"/>
              <a:t> 로딩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57148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0635E-4151-8A02-5049-11BA728F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5B52F-4E40-5B0C-17FF-7F45D6C2A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Entry</a:t>
            </a:r>
          </a:p>
          <a:p>
            <a:pPr marL="514350" indent="-514350">
              <a:buAutoNum type="arabicPeriod"/>
            </a:pPr>
            <a:r>
              <a:rPr lang="en-US" altLang="ko-KR" dirty="0"/>
              <a:t>Output</a:t>
            </a:r>
          </a:p>
          <a:p>
            <a:pPr marL="514350" indent="-514350">
              <a:buAutoNum type="arabicPeriod"/>
            </a:pPr>
            <a:r>
              <a:rPr lang="en-US" altLang="ko-KR" dirty="0"/>
              <a:t>Loaders</a:t>
            </a:r>
          </a:p>
          <a:p>
            <a:pPr marL="514350" indent="-514350">
              <a:buAutoNum type="arabicPeriod"/>
            </a:pPr>
            <a:r>
              <a:rPr lang="en-US" altLang="ko-KR" dirty="0"/>
              <a:t>Plugins</a:t>
            </a:r>
          </a:p>
          <a:p>
            <a:pPr marL="514350" indent="-514350">
              <a:buAutoNum type="arabicPeriod"/>
            </a:pPr>
            <a:r>
              <a:rPr lang="en-US" altLang="ko-KR" dirty="0"/>
              <a:t>Mode</a:t>
            </a:r>
          </a:p>
          <a:p>
            <a:pPr marL="514350" indent="-514350">
              <a:buAutoNum type="arabicPeriod"/>
            </a:pPr>
            <a:r>
              <a:rPr lang="en-US" altLang="ko-KR" dirty="0"/>
              <a:t>Browser Compatibility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07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735D3-D449-1DB5-E2A6-4FD88039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Entry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12C609-7E11-DC14-1291-3F2C7AA61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Webpack</a:t>
            </a:r>
            <a:r>
              <a:rPr lang="ko-KR" altLang="en-US" dirty="0"/>
              <a:t>이 내부의 </a:t>
            </a:r>
            <a:r>
              <a:rPr lang="ko-KR" altLang="en-US" dirty="0" err="1"/>
              <a:t>디펜던시</a:t>
            </a:r>
            <a:r>
              <a:rPr lang="ko-KR" altLang="en-US" dirty="0"/>
              <a:t> 그래프를 생성하기 위해 사용해야 하는 모듈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Webpack</a:t>
            </a:r>
            <a:r>
              <a:rPr lang="ko-KR" altLang="en-US" dirty="0"/>
              <a:t>은 </a:t>
            </a:r>
            <a:r>
              <a:rPr lang="en-US" altLang="ko-KR" dirty="0"/>
              <a:t>Entry Point</a:t>
            </a:r>
            <a:r>
              <a:rPr lang="ko-KR" altLang="en-US" dirty="0"/>
              <a:t>가 의존하는 다른 모듈과 라이브러리를 탐색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기본 값은 </a:t>
            </a:r>
            <a:r>
              <a:rPr lang="en-US" altLang="ko-KR" dirty="0"/>
              <a:t>`</a:t>
            </a:r>
            <a:r>
              <a:rPr lang="en-US" altLang="ko-KR" b="0" i="0" dirty="0">
                <a:solidFill>
                  <a:srgbClr val="2B3A42"/>
                </a:solidFill>
                <a:effectLst/>
                <a:latin typeface="Source Code Pro" panose="020B0604020202020204" pitchFamily="49" charset="0"/>
              </a:rPr>
              <a:t>./</a:t>
            </a:r>
            <a:r>
              <a:rPr lang="en-US" altLang="ko-KR" b="0" i="0" dirty="0" err="1">
                <a:solidFill>
                  <a:srgbClr val="2B3A42"/>
                </a:solidFill>
                <a:effectLst/>
                <a:latin typeface="Source Code Pro" panose="020B0604020202020204" pitchFamily="49" charset="0"/>
              </a:rPr>
              <a:t>src</a:t>
            </a:r>
            <a:r>
              <a:rPr lang="en-US" altLang="ko-KR" b="0" i="0" dirty="0">
                <a:solidFill>
                  <a:srgbClr val="2B3A42"/>
                </a:solidFill>
                <a:effectLst/>
                <a:latin typeface="Source Code Pro" panose="020B0604020202020204" pitchFamily="49" charset="0"/>
              </a:rPr>
              <a:t>/index.js`</a:t>
            </a:r>
          </a:p>
          <a:p>
            <a:pPr marL="0" indent="0">
              <a:buNone/>
            </a:pPr>
            <a:endParaRPr lang="en-US" altLang="ko-KR" dirty="0">
              <a:solidFill>
                <a:srgbClr val="2B3A42"/>
              </a:solidFill>
              <a:latin typeface="Source Code Pro" panose="020B0604020202020204" pitchFamily="49" charset="0"/>
            </a:endParaRPr>
          </a:p>
          <a:p>
            <a:pPr marL="0" indent="0">
              <a:buNone/>
            </a:pPr>
            <a:r>
              <a:rPr lang="en-US" altLang="ko-KR" dirty="0"/>
              <a:t>Entry </a:t>
            </a:r>
            <a:r>
              <a:rPr lang="ko-KR" altLang="en-US" dirty="0"/>
              <a:t>속성을 설정하여 지정이 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2A9651-52B2-1A0A-9439-86557130D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21037"/>
            <a:ext cx="5277587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58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F40B4-DC29-F8EC-18E2-7488DA13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739D89-3B1E-EC17-5ACB-127BBAD6D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생성된 번들을 내보낼 위치와 이 파일의 이름을 지정하는 방법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기본 출력 파일의 경우 </a:t>
            </a:r>
            <a:r>
              <a:rPr lang="en-US" altLang="ko-KR" b="0" i="0" dirty="0">
                <a:solidFill>
                  <a:srgbClr val="2B3A42"/>
                </a:solidFill>
                <a:effectLst/>
                <a:latin typeface="Source Code Pro" panose="020B0509030403020204" pitchFamily="49" charset="0"/>
              </a:rPr>
              <a:t>./</a:t>
            </a:r>
            <a:r>
              <a:rPr lang="en-US" altLang="ko-KR" b="0" i="0" dirty="0" err="1">
                <a:solidFill>
                  <a:srgbClr val="2B3A42"/>
                </a:solidFill>
                <a:effectLst/>
                <a:latin typeface="Source Code Pro" panose="020B0509030403020204" pitchFamily="49" charset="0"/>
              </a:rPr>
              <a:t>dist</a:t>
            </a:r>
            <a:r>
              <a:rPr lang="en-US" altLang="ko-KR" b="0" i="0" dirty="0">
                <a:solidFill>
                  <a:srgbClr val="2B3A42"/>
                </a:solidFill>
                <a:effectLst/>
                <a:latin typeface="Source Code Pro" panose="020B0509030403020204" pitchFamily="49" charset="0"/>
              </a:rPr>
              <a:t>/main.js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2B3A42"/>
                </a:solidFill>
                <a:latin typeface="Source Code Pro" panose="020B0509030403020204" pitchFamily="49" charset="0"/>
              </a:rPr>
              <a:t>생성된 기타 파일은 </a:t>
            </a:r>
            <a:r>
              <a:rPr lang="en-US" altLang="ko-KR" b="0" i="0" dirty="0">
                <a:solidFill>
                  <a:srgbClr val="2B3A42"/>
                </a:solidFill>
                <a:effectLst/>
                <a:latin typeface="Source Code Pro" panose="020B0509030403020204" pitchFamily="49" charset="0"/>
              </a:rPr>
              <a:t>./</a:t>
            </a:r>
            <a:r>
              <a:rPr lang="en-US" altLang="ko-KR" b="0" i="0" dirty="0" err="1">
                <a:solidFill>
                  <a:srgbClr val="2B3A42"/>
                </a:solidFill>
                <a:effectLst/>
                <a:latin typeface="Source Code Pro" panose="020B0509030403020204" pitchFamily="49" charset="0"/>
              </a:rPr>
              <a:t>dist</a:t>
            </a:r>
            <a:endParaRPr lang="en-US" altLang="ko-KR" b="0" i="0" dirty="0">
              <a:solidFill>
                <a:srgbClr val="2B3A42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116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C1654-0EA7-16B5-6738-B55E02D50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9383"/>
            <a:ext cx="10515600" cy="24575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Output.filename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output.path</a:t>
            </a:r>
            <a:r>
              <a:rPr lang="ko-KR" altLang="en-US" dirty="0"/>
              <a:t>를 통해 </a:t>
            </a:r>
            <a:r>
              <a:rPr lang="en-US" altLang="ko-KR" dirty="0"/>
              <a:t>webpack</a:t>
            </a:r>
            <a:r>
              <a:rPr lang="ko-KR" altLang="en-US" dirty="0"/>
              <a:t>에 번들의 이름</a:t>
            </a:r>
            <a:r>
              <a:rPr lang="en-US" altLang="ko-KR" dirty="0"/>
              <a:t>,</a:t>
            </a:r>
            <a:r>
              <a:rPr lang="ko-KR" altLang="en-US" dirty="0"/>
              <a:t> 내보낼 위치 지정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C29B58-914B-13D1-4B65-926408F8B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8"/>
            <a:ext cx="6858957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34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65619-C6EB-079D-F639-32917988F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ABCDF-A14D-BE5E-1283-1ACDE1ED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Webpack</a:t>
            </a:r>
            <a:r>
              <a:rPr lang="ko-KR" altLang="en-US" dirty="0"/>
              <a:t>은 기본적으로 </a:t>
            </a:r>
            <a:r>
              <a:rPr lang="en-US" altLang="ko-KR" dirty="0"/>
              <a:t>JS</a:t>
            </a:r>
            <a:r>
              <a:rPr lang="ko-KR" altLang="en-US" dirty="0"/>
              <a:t>와 </a:t>
            </a:r>
            <a:r>
              <a:rPr lang="en-US" altLang="ko-KR" dirty="0"/>
              <a:t>JSON </a:t>
            </a:r>
            <a:r>
              <a:rPr lang="ko-KR" altLang="en-US" dirty="0"/>
              <a:t>파일만 이해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Loader</a:t>
            </a:r>
            <a:r>
              <a:rPr lang="ko-KR" altLang="en-US" dirty="0"/>
              <a:t>를 사용하여 다른</a:t>
            </a:r>
            <a:r>
              <a:rPr lang="en-US" altLang="ko-KR" dirty="0"/>
              <a:t> </a:t>
            </a:r>
            <a:r>
              <a:rPr lang="ko-KR" altLang="en-US" dirty="0"/>
              <a:t>유형의 파일을 처리할 수 있도록 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Txt</a:t>
            </a:r>
            <a:r>
              <a:rPr lang="ko-KR" altLang="en-US" dirty="0"/>
              <a:t> 파일을 발견하면</a:t>
            </a:r>
            <a:r>
              <a:rPr lang="en-US" altLang="ko-KR" dirty="0"/>
              <a:t>, </a:t>
            </a:r>
            <a:r>
              <a:rPr lang="ko-KR" altLang="en-US" dirty="0"/>
              <a:t>변환하여라</a:t>
            </a:r>
            <a:r>
              <a:rPr lang="en-US" altLang="ko-KR" dirty="0"/>
              <a:t>,,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55FC81-E35E-61A7-668C-FA31F4307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8894"/>
            <a:ext cx="5306165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80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A8095-898D-B1D8-C18D-C89D82F5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Babel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392F6-9929-35CD-E5C4-5AB291F2D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새로운 문법</a:t>
            </a:r>
            <a:r>
              <a:rPr lang="en-US" altLang="ko-KR" dirty="0"/>
              <a:t>, </a:t>
            </a:r>
            <a:r>
              <a:rPr lang="ko-KR" altLang="en-US" dirty="0"/>
              <a:t>타입 스크립트 다른 언어로 분류되는 </a:t>
            </a:r>
            <a:r>
              <a:rPr lang="ko-KR" altLang="en-US" dirty="0" err="1"/>
              <a:t>언들에</a:t>
            </a:r>
            <a:r>
              <a:rPr lang="ko-KR" altLang="en-US" dirty="0"/>
              <a:t> 대해서도 모든 브라우저에서 동작할 수 있도록 호환성을 지켜주는 것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하위 버전의 자바 스크립트 언어로 변환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Parsing : </a:t>
            </a:r>
            <a:r>
              <a:rPr lang="ko-KR" altLang="en-US" dirty="0"/>
              <a:t>코드를 읽고 추상 구문 트리로 변환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TransForming</a:t>
            </a:r>
            <a:r>
              <a:rPr lang="en-US" altLang="ko-KR" dirty="0"/>
              <a:t> : </a:t>
            </a:r>
            <a:r>
              <a:rPr lang="ko-KR" altLang="en-US" dirty="0"/>
              <a:t>추상 구문 트리를 변경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Printing : </a:t>
            </a:r>
            <a:r>
              <a:rPr lang="ko-KR" altLang="en-US" dirty="0"/>
              <a:t>변경된 결과물을 출력하는 단계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프로그래밍 언어로 작성된 소스코드의 추상 구문 구조의 트리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752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E9A0A-6897-1EFA-8C3D-9ACBE6EE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Plugin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411BE-777C-23FD-8A30-CEE95E54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번들을 최적화하여 </a:t>
            </a:r>
            <a:r>
              <a:rPr lang="en-US" altLang="ko-KR" dirty="0"/>
              <a:t>asset</a:t>
            </a:r>
            <a:r>
              <a:rPr lang="ko-KR" altLang="en-US" dirty="0"/>
              <a:t>을 관리하고</a:t>
            </a:r>
            <a:r>
              <a:rPr lang="en-US" altLang="ko-KR" dirty="0"/>
              <a:t>, </a:t>
            </a:r>
            <a:r>
              <a:rPr lang="ko-KR" altLang="en-US" dirty="0"/>
              <a:t>또 환경 변수 주입과 같은 광범위한 작업을 수행</a:t>
            </a:r>
          </a:p>
        </p:txBody>
      </p:sp>
    </p:spTree>
    <p:extLst>
      <p:ext uri="{BB962C8B-B14F-4D97-AF65-F5344CB8AC3E}">
        <p14:creationId xmlns:p14="http://schemas.microsoft.com/office/powerpoint/2010/main" val="795907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5D361-3189-DCC3-76F5-830B9083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ABA57-2427-5F57-1D58-2F13450C1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Mode</a:t>
            </a:r>
            <a:r>
              <a:rPr lang="ko-KR" altLang="en-US" dirty="0"/>
              <a:t>를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Development : </a:t>
            </a:r>
            <a:r>
              <a:rPr lang="ko-KR" altLang="en-US" dirty="0"/>
              <a:t>모듈과 </a:t>
            </a:r>
            <a:r>
              <a:rPr lang="ko-KR" altLang="en-US" dirty="0" err="1"/>
              <a:t>청크에</a:t>
            </a:r>
            <a:r>
              <a:rPr lang="ko-KR" altLang="en-US" dirty="0"/>
              <a:t> 유용한 이름 사용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Production : </a:t>
            </a:r>
            <a:r>
              <a:rPr lang="ko-KR" altLang="en-US" dirty="0"/>
              <a:t>모듈과 </a:t>
            </a:r>
            <a:r>
              <a:rPr lang="ko-KR" altLang="en-US" dirty="0" err="1"/>
              <a:t>청크에</a:t>
            </a:r>
            <a:r>
              <a:rPr lang="ko-KR" altLang="en-US" dirty="0"/>
              <a:t> 대해 결정적 </a:t>
            </a:r>
            <a:r>
              <a:rPr lang="ko-KR" altLang="en-US" dirty="0" err="1"/>
              <a:t>망글</a:t>
            </a:r>
            <a:r>
              <a:rPr lang="ko-KR" altLang="en-US" dirty="0"/>
              <a:t> 이름을 사용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None : </a:t>
            </a:r>
            <a:r>
              <a:rPr lang="ko-KR" altLang="en-US" dirty="0"/>
              <a:t>기본 최적화 옵션에서 제외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설정 가능</a:t>
            </a:r>
          </a:p>
        </p:txBody>
      </p:sp>
    </p:spTree>
    <p:extLst>
      <p:ext uri="{BB962C8B-B14F-4D97-AF65-F5344CB8AC3E}">
        <p14:creationId xmlns:p14="http://schemas.microsoft.com/office/powerpoint/2010/main" val="339368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957E7-1129-E414-A36C-56854AE0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탄생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E9EDD-E50E-B83C-77E7-395C6105D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웹 페이지와 서비스의 규모가 크지 않을 때에는 구성하는 </a:t>
            </a:r>
            <a:r>
              <a:rPr lang="en-US" altLang="ko-KR" dirty="0"/>
              <a:t>HTML</a:t>
            </a:r>
            <a:r>
              <a:rPr lang="ko-KR" altLang="en-US" dirty="0"/>
              <a:t>이나 자바스크립트 </a:t>
            </a:r>
            <a:r>
              <a:rPr lang="ko-KR" altLang="en-US" dirty="0" err="1"/>
              <a:t>파일의크기가</a:t>
            </a:r>
            <a:r>
              <a:rPr lang="ko-KR" altLang="en-US" dirty="0"/>
              <a:t> 상대적으로 작아 유지 관리에 문제가 없었음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인터넷이 발달함과 규모가 큰 서비스가 발생하며</a:t>
            </a:r>
            <a:r>
              <a:rPr lang="en-US" altLang="ko-KR" dirty="0"/>
              <a:t> </a:t>
            </a:r>
            <a:r>
              <a:rPr lang="ko-KR" altLang="en-US" dirty="0"/>
              <a:t>문제가 발생하기 시작</a:t>
            </a:r>
          </a:p>
        </p:txBody>
      </p:sp>
    </p:spTree>
    <p:extLst>
      <p:ext uri="{BB962C8B-B14F-4D97-AF65-F5344CB8AC3E}">
        <p14:creationId xmlns:p14="http://schemas.microsoft.com/office/powerpoint/2010/main" val="1395634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ED293-B89F-DC2D-5595-83FBA30A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Browser Compatibility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8F8B5-120C-0D1E-A455-DECB13425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ES5</a:t>
            </a:r>
            <a:r>
              <a:rPr lang="ko-KR" altLang="en-US" dirty="0"/>
              <a:t>가 호환되는 모든 브라우저를 지원</a:t>
            </a:r>
          </a:p>
        </p:txBody>
      </p:sp>
    </p:spTree>
    <p:extLst>
      <p:ext uri="{BB962C8B-B14F-4D97-AF65-F5344CB8AC3E}">
        <p14:creationId xmlns:p14="http://schemas.microsoft.com/office/powerpoint/2010/main" val="1889043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AE328D5-CDC2-DFBB-534F-B23A0466D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10" y="138963"/>
            <a:ext cx="9268790" cy="658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5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7338D-6ED2-2ED4-1ECA-0B662908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Errors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E86F5D-868B-6D44-966F-D690F4100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중복된 이름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변수 선언에 있어 불편함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파일 전송 문제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규모가 커짐에 따라</a:t>
            </a:r>
            <a:r>
              <a:rPr lang="en-US" altLang="ko-KR" dirty="0"/>
              <a:t>, </a:t>
            </a:r>
            <a:r>
              <a:rPr lang="ko-KR" altLang="en-US" dirty="0"/>
              <a:t>많은 파일을 가져오게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25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09FB0-2978-AA40-8635-DAC01E83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번들러의</a:t>
            </a:r>
            <a:r>
              <a:rPr lang="ko-KR" altLang="en-US" dirty="0"/>
              <a:t>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BD575B-1F82-33E2-FCD5-C332EAB82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어플리케이션에 필요한 모든 종류의 파일을 모듈 단위로 나누어 최소한의 파일 묶음</a:t>
            </a:r>
            <a:r>
              <a:rPr lang="en-US" altLang="ko-KR" dirty="0"/>
              <a:t>(</a:t>
            </a:r>
            <a:r>
              <a:rPr lang="ko-KR" altLang="en-US" dirty="0"/>
              <a:t>번들</a:t>
            </a:r>
            <a:r>
              <a:rPr lang="en-US" altLang="ko-KR" dirty="0"/>
              <a:t>)</a:t>
            </a:r>
            <a:r>
              <a:rPr lang="ko-KR" altLang="en-US" dirty="0"/>
              <a:t>로 만들어 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코드를 외부에서 보게 힘들게 만드는 </a:t>
            </a:r>
            <a:r>
              <a:rPr lang="en-US" altLang="ko-KR" dirty="0" err="1"/>
              <a:t>Uglyfy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최신 문법의 </a:t>
            </a:r>
            <a:r>
              <a:rPr lang="en-US" altLang="ko-KR" dirty="0"/>
              <a:t>JS</a:t>
            </a:r>
            <a:r>
              <a:rPr lang="ko-KR" altLang="en-US" dirty="0"/>
              <a:t>를 모든 웹 브라우저에서 작동할 수 있게 </a:t>
            </a:r>
            <a:r>
              <a:rPr lang="en-US" altLang="ko-KR" dirty="0"/>
              <a:t>ES5</a:t>
            </a:r>
            <a:r>
              <a:rPr lang="ko-KR" altLang="en-US" dirty="0"/>
              <a:t>문법으로 변환 하는 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208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2D1DB-907D-4C9D-6419-B72DD9F9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E9BBEE-276B-D375-E8B0-461CBA18C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네트워크 병목 현상 해결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여러 파일을 최적화 하여 하나의 파일로 묶어 주고 받는 파일의 크기를 줄임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모듈 단위 코딩 가능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유지 보수에서 장점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다양한 </a:t>
            </a:r>
            <a:r>
              <a:rPr lang="ko-KR" altLang="en-US" dirty="0" err="1"/>
              <a:t>서드파티</a:t>
            </a:r>
            <a:r>
              <a:rPr lang="ko-KR" altLang="en-US" dirty="0"/>
              <a:t> 기능 사용 가능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Webpack</a:t>
            </a:r>
            <a:r>
              <a:rPr lang="ko-KR" altLang="en-US" dirty="0"/>
              <a:t>의 경우 </a:t>
            </a:r>
            <a:r>
              <a:rPr lang="en-US" altLang="ko-KR" dirty="0"/>
              <a:t>Babel loader</a:t>
            </a:r>
            <a:r>
              <a:rPr lang="ko-KR" altLang="en-US" dirty="0"/>
              <a:t>와 같은 </a:t>
            </a:r>
            <a:r>
              <a:rPr lang="en-US" altLang="ko-KR" dirty="0" err="1"/>
              <a:t>loade</a:t>
            </a:r>
            <a:r>
              <a:rPr lang="ko-KR" altLang="en-US" dirty="0"/>
              <a:t>를 이용하여 모던 자바스크립트나 </a:t>
            </a:r>
            <a:r>
              <a:rPr lang="en-US" altLang="ko-KR" dirty="0"/>
              <a:t>SASS</a:t>
            </a:r>
            <a:r>
              <a:rPr lang="ko-KR" altLang="en-US" dirty="0"/>
              <a:t>를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00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1323C46-D075-1C7A-90D3-B7EF60BA7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59" y="316470"/>
            <a:ext cx="10816281" cy="469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E23DCC-E9BA-0441-08FC-B48B289175CF}"/>
              </a:ext>
            </a:extLst>
          </p:cNvPr>
          <p:cNvSpPr txBox="1"/>
          <p:nvPr/>
        </p:nvSpPr>
        <p:spPr>
          <a:xfrm>
            <a:off x="572528" y="5189838"/>
            <a:ext cx="11215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많은 </a:t>
            </a:r>
            <a:r>
              <a:rPr lang="ko-KR" altLang="en-US" dirty="0" err="1"/>
              <a:t>서드</a:t>
            </a:r>
            <a:r>
              <a:rPr lang="ko-KR" altLang="en-US" dirty="0"/>
              <a:t> 파티를 요구하면 </a:t>
            </a:r>
            <a:r>
              <a:rPr lang="en-US" altLang="ko-KR" dirty="0" err="1"/>
              <a:t>WebPack</a:t>
            </a:r>
            <a:endParaRPr lang="en-US" altLang="ko-KR" dirty="0"/>
          </a:p>
          <a:p>
            <a:r>
              <a:rPr lang="ko-KR" altLang="en-US" dirty="0"/>
              <a:t>최소한의 </a:t>
            </a:r>
            <a:r>
              <a:rPr lang="ko-KR" altLang="en-US" dirty="0" err="1"/>
              <a:t>서드</a:t>
            </a:r>
            <a:r>
              <a:rPr lang="ko-KR" altLang="en-US" dirty="0"/>
              <a:t> 파티로 라이브러리를 만들자면 </a:t>
            </a:r>
            <a:r>
              <a:rPr lang="en-US" altLang="ko-KR" dirty="0"/>
              <a:t>Rollup</a:t>
            </a:r>
          </a:p>
          <a:p>
            <a:r>
              <a:rPr lang="en-US" altLang="ko-KR" dirty="0"/>
              <a:t> =&gt; typescript </a:t>
            </a:r>
            <a:r>
              <a:rPr lang="ko-KR" altLang="en-US" dirty="0"/>
              <a:t>사용</a:t>
            </a:r>
            <a:r>
              <a:rPr lang="en-US" altLang="ko-KR" dirty="0"/>
              <a:t>, ES6 </a:t>
            </a:r>
            <a:r>
              <a:rPr lang="ko-KR" altLang="en-US" dirty="0"/>
              <a:t>모듈 형태 빌드</a:t>
            </a:r>
            <a:r>
              <a:rPr lang="en-US" altLang="ko-KR" dirty="0"/>
              <a:t>, </a:t>
            </a:r>
            <a:r>
              <a:rPr lang="ko-KR" altLang="en-US" dirty="0"/>
              <a:t>모듈을 </a:t>
            </a:r>
            <a:r>
              <a:rPr lang="ko-KR" altLang="en-US" dirty="0" err="1"/>
              <a:t>호이스팅하여</a:t>
            </a:r>
            <a:r>
              <a:rPr lang="ko-KR" altLang="en-US" dirty="0"/>
              <a:t> 한번에 평가</a:t>
            </a:r>
            <a:r>
              <a:rPr lang="en-US" altLang="ko-KR" dirty="0"/>
              <a:t>, </a:t>
            </a:r>
            <a:r>
              <a:rPr lang="ko-KR" altLang="en-US" dirty="0"/>
              <a:t>가벼운 번들 생성</a:t>
            </a:r>
            <a:endParaRPr lang="en-US" altLang="ko-KR" dirty="0"/>
          </a:p>
          <a:p>
            <a:r>
              <a:rPr lang="ko-KR" altLang="en-US" dirty="0"/>
              <a:t>복잡한 설정을 피하고 간단하게 만들자면 </a:t>
            </a:r>
            <a:r>
              <a:rPr lang="en-US" altLang="ko-KR" dirty="0"/>
              <a:t>Parcel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04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3A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A8E2F-5DB3-C8A6-99DE-163DFCADB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309" y="2710944"/>
            <a:ext cx="4065319" cy="1137466"/>
          </a:xfrm>
        </p:spPr>
        <p:txBody>
          <a:bodyPr/>
          <a:lstStyle/>
          <a:p>
            <a:pPr algn="l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Webpack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그림 8" descr="건물, 창문이(가) 표시된 사진&#10;&#10;자동 생성된 설명">
            <a:extLst>
              <a:ext uri="{FF2B5EF4-FFF2-40B4-BE49-F238E27FC236}">
                <a16:creationId xmlns:a16="http://schemas.microsoft.com/office/drawing/2014/main" id="{8503785F-4EA3-484B-5DE2-7CC0A45C4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279" y="2290577"/>
            <a:ext cx="1877089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8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87273-C95F-2AEE-48B7-8B9CA68F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Webpack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D602D3-AA70-B11A-6BC8-5026818F8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모던 </a:t>
            </a:r>
            <a:r>
              <a:rPr lang="en-US" altLang="ko-KR" dirty="0"/>
              <a:t>JavaScript </a:t>
            </a:r>
            <a:r>
              <a:rPr lang="ko-KR" altLang="en-US" dirty="0"/>
              <a:t>어플리케이션을 위한 정적 모듈 번들러</a:t>
            </a:r>
            <a:endParaRPr lang="en-US" altLang="ko-KR" dirty="0"/>
          </a:p>
          <a:p>
            <a:r>
              <a:rPr lang="ko-KR" altLang="en-US" dirty="0"/>
              <a:t>프로젝트에 필요한 모든 모듈을 매핑하고</a:t>
            </a:r>
            <a:r>
              <a:rPr lang="en-US" altLang="ko-KR" dirty="0"/>
              <a:t>, </a:t>
            </a:r>
            <a:r>
              <a:rPr lang="ko-KR" altLang="en-US" dirty="0"/>
              <a:t>하나 이상의 번들을 생성하는 </a:t>
            </a:r>
            <a:r>
              <a:rPr lang="ko-KR" altLang="en-US" dirty="0" err="1"/>
              <a:t>디펜던시</a:t>
            </a:r>
            <a:r>
              <a:rPr lang="ko-KR" altLang="en-US" dirty="0"/>
              <a:t> 그래프를 생성</a:t>
            </a:r>
          </a:p>
        </p:txBody>
      </p:sp>
    </p:spTree>
    <p:extLst>
      <p:ext uri="{BB962C8B-B14F-4D97-AF65-F5344CB8AC3E}">
        <p14:creationId xmlns:p14="http://schemas.microsoft.com/office/powerpoint/2010/main" val="1002410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8E3F2-7743-755E-99AC-020BE3B0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Dependency Graph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28B86-1FEE-723A-ECC2-3FA33B1CB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하나의 파일이 다른 파일에 의존할 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Webpack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이것을 의존성으로 취급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이를 통해 이미지와 폰트와 같은 코드가 아닌 </a:t>
            </a:r>
            <a:r>
              <a:rPr lang="en-US" altLang="ko-KR" dirty="0"/>
              <a:t>asset</a:t>
            </a:r>
            <a:r>
              <a:rPr lang="ko-KR" altLang="en-US" dirty="0"/>
              <a:t>을 제공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Webpack</a:t>
            </a:r>
            <a:r>
              <a:rPr lang="ko-KR" altLang="en-US" dirty="0"/>
              <a:t>이 앱을 처리할 때</a:t>
            </a:r>
            <a:r>
              <a:rPr lang="en-US" altLang="ko-KR" dirty="0"/>
              <a:t>, </a:t>
            </a:r>
            <a:r>
              <a:rPr lang="ko-KR" altLang="en-US" dirty="0"/>
              <a:t>커맨드 라인 또는 설정 파일에 정의된 모듈 목록에서 시작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엔트리 포인트에서 시작하여</a:t>
            </a:r>
            <a:r>
              <a:rPr lang="en-US" altLang="ko-KR" dirty="0"/>
              <a:t>, webpack</a:t>
            </a:r>
            <a:r>
              <a:rPr lang="ko-KR" altLang="en-US" dirty="0"/>
              <a:t>은 앱에 필요한 모든 모듈을 포함하는 </a:t>
            </a:r>
            <a:r>
              <a:rPr lang="ko-KR" altLang="en-US" dirty="0" err="1"/>
              <a:t>디펜던시</a:t>
            </a:r>
            <a:r>
              <a:rPr lang="ko-KR" altLang="en-US" dirty="0"/>
              <a:t> 그래프를 재귀적으로 빌드</a:t>
            </a:r>
            <a:r>
              <a:rPr lang="en-US" altLang="ko-KR" dirty="0"/>
              <a:t>,</a:t>
            </a:r>
            <a:r>
              <a:rPr lang="ko-KR" altLang="en-US" dirty="0"/>
              <a:t> 모든 모듈을 브라우저에 의해 로드되는 작은 수의 번들로 묶습니다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162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535</Words>
  <Application>Microsoft Office PowerPoint</Application>
  <PresentationFormat>와이드스크린</PresentationFormat>
  <Paragraphs>93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Source Code Pro</vt:lpstr>
      <vt:lpstr>Symbol</vt:lpstr>
      <vt:lpstr>Office 테마</vt:lpstr>
      <vt:lpstr>Bundler</vt:lpstr>
      <vt:lpstr>탄생 배경</vt:lpstr>
      <vt:lpstr>Errors</vt:lpstr>
      <vt:lpstr>번들러의 기능</vt:lpstr>
      <vt:lpstr>장점</vt:lpstr>
      <vt:lpstr>PowerPoint 프레젠테이션</vt:lpstr>
      <vt:lpstr>Webpack</vt:lpstr>
      <vt:lpstr>Webpack 이란?</vt:lpstr>
      <vt:lpstr>Dependency Graph</vt:lpstr>
      <vt:lpstr>PowerPoint 프레젠테이션</vt:lpstr>
      <vt:lpstr>어플리케이션 번들링</vt:lpstr>
      <vt:lpstr>핵심 개념</vt:lpstr>
      <vt:lpstr>Entry</vt:lpstr>
      <vt:lpstr>Output</vt:lpstr>
      <vt:lpstr>PowerPoint 프레젠테이션</vt:lpstr>
      <vt:lpstr>Loader</vt:lpstr>
      <vt:lpstr>Babel</vt:lpstr>
      <vt:lpstr>Plugin</vt:lpstr>
      <vt:lpstr>Mode</vt:lpstr>
      <vt:lpstr>Browser Compatibility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</dc:title>
  <dc:creator>홍 제민</dc:creator>
  <cp:lastModifiedBy>jaemin h</cp:lastModifiedBy>
  <cp:revision>8</cp:revision>
  <dcterms:created xsi:type="dcterms:W3CDTF">2023-04-23T06:38:21Z</dcterms:created>
  <dcterms:modified xsi:type="dcterms:W3CDTF">2023-04-27T09:32:30Z</dcterms:modified>
</cp:coreProperties>
</file>