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4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6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3631-1F89-496E-9C13-C970731D9EC7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D1C8-2F42-41BA-86F0-FADAA8BBF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42023" y="240632"/>
            <a:ext cx="1524000" cy="68981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intro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42023" y="1355558"/>
            <a:ext cx="1524000" cy="68981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 </a:t>
            </a:r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564108" y="2652964"/>
            <a:ext cx="846221" cy="689810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스카이림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679402" y="2630906"/>
            <a:ext cx="846221" cy="689810"/>
          </a:xfrm>
          <a:prstGeom prst="rect">
            <a:avLst/>
          </a:prstGeom>
          <a:solidFill>
            <a:srgbClr val="7030A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폴아웃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07479" y="2652964"/>
            <a:ext cx="846221" cy="689810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스타필드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14253" y="3999161"/>
            <a:ext cx="1018685" cy="689810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오블리비언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940302" y="4006515"/>
            <a:ext cx="846221" cy="689810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스카이림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411381" y="4006515"/>
            <a:ext cx="846221" cy="689810"/>
          </a:xfrm>
          <a:prstGeom prst="rect">
            <a:avLst/>
          </a:prstGeom>
          <a:solidFill>
            <a:srgbClr val="7030A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폴아웃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뉴베가스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238829" y="4006700"/>
            <a:ext cx="846221" cy="689810"/>
          </a:xfrm>
          <a:prstGeom prst="rect">
            <a:avLst/>
          </a:prstGeom>
          <a:solidFill>
            <a:srgbClr val="7030A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폴아웃</a:t>
            </a:r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798930" y="4006515"/>
            <a:ext cx="846221" cy="689810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소개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0882564" y="4006700"/>
            <a:ext cx="846221" cy="689810"/>
          </a:xfrm>
          <a:prstGeom prst="rect">
            <a:avLst/>
          </a:prstGeom>
          <a:solidFill>
            <a:schemeClr val="tx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스크린샷</a:t>
            </a:r>
            <a:endParaRPr lang="ko-KR" altLang="en-US" sz="1200" dirty="0"/>
          </a:p>
        </p:txBody>
      </p:sp>
      <p:cxnSp>
        <p:nvCxnSpPr>
          <p:cNvPr id="20" name="직선 연결선 19"/>
          <p:cNvCxnSpPr>
            <a:stCxn id="4" idx="2"/>
            <a:endCxn id="6" idx="0"/>
          </p:cNvCxnSpPr>
          <p:nvPr/>
        </p:nvCxnSpPr>
        <p:spPr>
          <a:xfrm>
            <a:off x="6104023" y="930442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2"/>
            <a:endCxn id="8" idx="0"/>
          </p:cNvCxnSpPr>
          <p:nvPr/>
        </p:nvCxnSpPr>
        <p:spPr>
          <a:xfrm flipH="1">
            <a:off x="6102513" y="2045368"/>
            <a:ext cx="1510" cy="58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876927" y="2359764"/>
            <a:ext cx="2002" cy="2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876927" y="2338137"/>
            <a:ext cx="422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104024" y="2338137"/>
            <a:ext cx="4058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0162676" y="2360195"/>
            <a:ext cx="0" cy="29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744174" y="3607456"/>
            <a:ext cx="8542" cy="35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0166" y="3623531"/>
            <a:ext cx="2635772" cy="2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89221" y="332071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829883" y="3604460"/>
            <a:ext cx="0" cy="35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7637359" y="3582404"/>
            <a:ext cx="2" cy="33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827880" y="3578727"/>
            <a:ext cx="2809479" cy="2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120064" y="329966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11" idx="0"/>
          </p:cNvCxnSpPr>
          <p:nvPr/>
        </p:nvCxnSpPr>
        <p:spPr>
          <a:xfrm flipH="1">
            <a:off x="3363413" y="3616994"/>
            <a:ext cx="3527" cy="38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9216189" y="3639050"/>
            <a:ext cx="0" cy="35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11309683" y="3616994"/>
            <a:ext cx="2" cy="33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9216189" y="3628523"/>
            <a:ext cx="2089486" cy="1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0130590" y="33342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613867" y="3995988"/>
            <a:ext cx="1018685" cy="689810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엘더스크롤</a:t>
            </a:r>
            <a:r>
              <a:rPr lang="ko-KR" altLang="en-US" sz="1200" dirty="0" smtClean="0"/>
              <a:t> 온라인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87218" y="3604460"/>
            <a:ext cx="0" cy="3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759034" y="4006515"/>
            <a:ext cx="846221" cy="689810"/>
          </a:xfrm>
          <a:prstGeom prst="rect">
            <a:avLst/>
          </a:prstGeom>
          <a:solidFill>
            <a:srgbClr val="7030A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폴아웃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76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122149" y="3606548"/>
            <a:ext cx="0" cy="35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2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201-06</dc:creator>
  <cp:lastModifiedBy>201-06</cp:lastModifiedBy>
  <cp:revision>6</cp:revision>
  <dcterms:created xsi:type="dcterms:W3CDTF">2022-12-22T01:47:59Z</dcterms:created>
  <dcterms:modified xsi:type="dcterms:W3CDTF">2022-12-22T08:59:19Z</dcterms:modified>
</cp:coreProperties>
</file>