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B9CC-CBC4-45F6-B962-44AB1641F67B}" type="datetimeFigureOut">
              <a:rPr lang="en-US" smtClean="0"/>
              <a:t>2022-05-29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$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67000" y="1524000"/>
            <a:ext cx="3276600" cy="304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 para a direita 17"/>
          <p:cNvSpPr/>
          <p:nvPr/>
        </p:nvSpPr>
        <p:spPr>
          <a:xfrm>
            <a:off x="52578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 para a direita 19"/>
          <p:cNvSpPr/>
          <p:nvPr/>
        </p:nvSpPr>
        <p:spPr>
          <a:xfrm>
            <a:off x="2667000" y="1905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3863340" y="263080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114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en-US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3972560" y="594360"/>
            <a:ext cx="0" cy="44196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$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667000" y="15240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 para a direita 10"/>
          <p:cNvSpPr/>
          <p:nvPr/>
        </p:nvSpPr>
        <p:spPr>
          <a:xfrm rot="10800000">
            <a:off x="25908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114800" y="205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3863340" y="263080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114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en-US" dirty="0"/>
          </a:p>
        </p:txBody>
      </p:sp>
      <p:sp>
        <p:nvSpPr>
          <p:cNvPr id="15" name="Elipse 14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en-US" dirty="0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752600" y="1371600"/>
            <a:ext cx="2971800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3581400" y="236220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52800" y="2286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en-US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3684270" y="617220"/>
            <a:ext cx="0" cy="44196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fkfouri</dc:creator>
  <cp:lastModifiedBy>fkfouri</cp:lastModifiedBy>
  <cp:revision>3</cp:revision>
  <dcterms:created xsi:type="dcterms:W3CDTF">2022-05-29T11:37:28Z</dcterms:created>
  <dcterms:modified xsi:type="dcterms:W3CDTF">2022-05-29T15:08:21Z</dcterms:modified>
</cp:coreProperties>
</file>