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5B993-4F3A-442E-9840-5F6F9F124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479530-11B8-4E83-B848-DAD448214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AEAC4D-CE3A-445D-A269-D8282FCD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A4B-2979-4A64-A8A7-C5D01009F615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8D728-CCF4-4FC3-BFC1-369CE451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81DA32-337F-4F56-9E9A-2CE86E6D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0621-1F21-45BF-B1AA-95368BBF3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3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8F336-1914-4CBE-BAA8-1848B48F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3D42A4-0D87-49CE-9F04-00793B7F2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7B04FC-7EA8-4411-8510-132A0D96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A4B-2979-4A64-A8A7-C5D01009F615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5E1381-511C-401A-83D9-F638B3D5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8E3277-9E56-4FC2-B4C9-454F7D2A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0621-1F21-45BF-B1AA-95368BBF3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39654A-BD96-4E80-840B-C333DFCD8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15D9B3-C2DD-415B-98FC-C260CD7CA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6C41E-D1BC-40F3-ACFD-71F956B6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A4B-2979-4A64-A8A7-C5D01009F615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291C07-C365-4AEB-A31C-46FD323A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F7A36-0947-4DEA-891C-384FB647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0621-1F21-45BF-B1AA-95368BBF3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5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5BB1C-30CF-4BFC-875C-43730174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AE65D-8FD0-4C0C-84E6-CE47EAEC2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0BF46-F2E1-4C19-A5E3-2A5ED557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A4B-2979-4A64-A8A7-C5D01009F615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40CD9C-67EF-4A15-B98E-A1089316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D4511-878A-4398-96B1-ADEA63A5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0621-1F21-45BF-B1AA-95368BBF3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7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62E04-E343-4DF1-B2C6-A7042084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B3EC46-6CB0-494E-BEE0-CB204127E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BBACEF-BC91-40A5-A6F6-4DA61DE7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A4B-2979-4A64-A8A7-C5D01009F615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90EEF-90BF-4FF9-8E90-3395E328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EB992C-1AB1-4102-8318-6575C57D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0621-1F21-45BF-B1AA-95368BBF3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9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41CD4-91E4-41C5-ABFA-3835CAA1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1E42A-10CC-4731-9F39-23532FDF7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4CD2C3-6C47-4CFB-AF74-A42CC0A9D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9B4C27-9182-48E6-9CC5-644EC5D5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A4B-2979-4A64-A8A7-C5D01009F615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196BCA-D49B-4139-AC9A-91257B22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6340A5-2C90-4D67-A1C2-4439487F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0621-1F21-45BF-B1AA-95368BBF3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5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C10E4-07AD-4E2F-84C5-67D9CEC3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5F4A9-70EF-4E0F-AD9C-B9AB63D1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FA0C71-4443-4AA4-8A07-8CEE4B095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3DC73B-2E2A-4A66-A199-55BB90F15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3C1C0C-9726-477C-87A1-2BE35C61E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B7A91C-202A-4B5A-AAE4-3711EC44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A4B-2979-4A64-A8A7-C5D01009F615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8943D5-926F-4095-9374-DE45F0F4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D60727-230B-4645-BCAF-F4864A0C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0621-1F21-45BF-B1AA-95368BBF3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1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6BB6C-A6C3-4BAC-85D8-D47A2163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003A1B-A79A-4B0B-8ED8-49228887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A4B-2979-4A64-A8A7-C5D01009F615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D6289E-4602-4D53-BC8C-9451245A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E149BC-43D6-4AA6-9D7F-CFC9CF5C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0621-1F21-45BF-B1AA-95368BBF3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2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4AB229-C1FE-4BEE-9D68-F1CC408B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A4B-2979-4A64-A8A7-C5D01009F615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DDCE10-259C-41DC-A371-DA98F27F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C9CB43-0344-4116-9C49-58A2E4C9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0621-1F21-45BF-B1AA-95368BBF3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2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91C88-4D0E-4F5A-891F-A0972EE8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96EB21-4176-4AB6-B08B-D3DCC8C0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E253F8-0C76-422E-B743-EC9C8FE20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BF7118-FDB8-421D-9481-3D8C7910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A4B-2979-4A64-A8A7-C5D01009F615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733E16-3249-4DA4-9FD4-BDA7FF2A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D1122A-EA75-4D5D-8B56-AA728E1E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0621-1F21-45BF-B1AA-95368BBF3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A4864-2E6E-48BD-AE5A-6C4821EA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D295C1-0241-42A9-B573-AD9EC088C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0BE677-0FD1-4A7B-8917-0E35140C3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A8714D-BEA4-48B3-BA72-261DB172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A4B-2979-4A64-A8A7-C5D01009F615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545548-3FBE-473A-AE8A-E5E1DE17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2629D0-6D26-4EEF-9796-DB70030F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0621-1F21-45BF-B1AA-95368BBF3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C18B38-EEE7-4D75-986B-370AB6BD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875C7F-C397-41B5-97CC-CFD7A2004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944437-3FE6-4260-8D34-59FC5D003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A4B-2979-4A64-A8A7-C5D01009F615}" type="datetimeFigureOut">
              <a:rPr lang="en-US" smtClean="0"/>
              <a:t>2022-05-21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D90DAA-7C09-4B49-B472-79E5DB55C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8B8010-0062-4540-8D4A-77E9AD132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0621-1F21-45BF-B1AA-95368BBF3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DD3FB-67DA-47C9-B1CA-54E4D7298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Analise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4B13A3-E7E3-40CD-9BF0-3CF7B1D2B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3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EE7ED-B90D-422C-91FA-17DDEBB4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75AA17-B819-4FBD-8131-CFE61F6C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1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EE7ED-B90D-422C-91FA-17DDEBB4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75AA17-B819-4FBD-8131-CFE61F6C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4EE7ED-B90D-422C-91FA-17DDEBB4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Inicio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soy=2000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palm=4000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BCD1CE9-6332-419E-A966-F0337A63D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3702" y="643466"/>
            <a:ext cx="4287928" cy="55687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DACCFE-EC5B-4FE1-9006-1E0C1D1B3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596" y="491940"/>
            <a:ext cx="1797204" cy="17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0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4EE7ED-B90D-422C-91FA-17DDEBB4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soy=2000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palm=3600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B0A342-9317-4DE9-A46B-C12ABB31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93" y="781470"/>
            <a:ext cx="1692546" cy="158581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ED81396-4070-4265-A789-53188B378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538"/>
            <a:ext cx="4275190" cy="5799323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B202686B-A4BC-4B02-9311-B04F5211C5FA}"/>
              </a:ext>
            </a:extLst>
          </p:cNvPr>
          <p:cNvSpPr/>
          <p:nvPr/>
        </p:nvSpPr>
        <p:spPr>
          <a:xfrm>
            <a:off x="4561840" y="5339080"/>
            <a:ext cx="2021840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4B8E8693-BBEF-4CAB-98D4-F11979277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398" y="5201077"/>
            <a:ext cx="2995442" cy="9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8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Espaço Reservado para Conteúdo 22">
            <a:extLst>
              <a:ext uri="{FF2B5EF4-FFF2-40B4-BE49-F238E27FC236}">
                <a16:creationId xmlns:a16="http://schemas.microsoft.com/office/drawing/2014/main" id="{98FACD0C-4BE6-44DF-B328-4592FA116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440" y="643467"/>
            <a:ext cx="97311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6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Espaço Reservado para Conteúdo 20">
            <a:extLst>
              <a:ext uri="{FF2B5EF4-FFF2-40B4-BE49-F238E27FC236}">
                <a16:creationId xmlns:a16="http://schemas.microsoft.com/office/drawing/2014/main" id="{087B10E6-6B49-493B-9C89-270CBD860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20834"/>
            <a:ext cx="10905066" cy="50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9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EE7ED-B90D-422C-91FA-17DDEBB4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75AA17-B819-4FBD-8131-CFE61F6C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8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EE7ED-B90D-422C-91FA-17DDEBB4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75AA17-B819-4FBD-8131-CFE61F6C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8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EE7ED-B90D-422C-91FA-17DDEBB4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75AA17-B819-4FBD-8131-CFE61F6C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4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EE7ED-B90D-422C-91FA-17DDEBB4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75AA17-B819-4FBD-8131-CFE61F6C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6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19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Analise</vt:lpstr>
      <vt:lpstr>Inicio  soy=2000 palm=4000</vt:lpstr>
      <vt:lpstr> soy=2000 palm=3600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</dc:title>
  <dc:creator>FABIO KFOURI</dc:creator>
  <cp:lastModifiedBy>FABIO KFOURI</cp:lastModifiedBy>
  <cp:revision>4</cp:revision>
  <dcterms:created xsi:type="dcterms:W3CDTF">2022-05-21T19:52:27Z</dcterms:created>
  <dcterms:modified xsi:type="dcterms:W3CDTF">2022-05-22T04:03:18Z</dcterms:modified>
</cp:coreProperties>
</file>