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B9CC-CBC4-45F6-B962-44AB1641F67B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C2CE-446C-4E60-A68C-A739F9DBE7C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1524000" y="50292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524000" y="685800"/>
            <a:ext cx="0" cy="434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$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43600" y="5029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  <a:endParaRPr lang="en-US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2209800" y="1676400"/>
            <a:ext cx="3276600" cy="3048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2133600" y="1524000"/>
            <a:ext cx="2971800" cy="32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67000" y="1524000"/>
            <a:ext cx="3276600" cy="304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 para a direita 17"/>
          <p:cNvSpPr/>
          <p:nvPr/>
        </p:nvSpPr>
        <p:spPr>
          <a:xfrm>
            <a:off x="52578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 para a direita 19"/>
          <p:cNvSpPr/>
          <p:nvPr/>
        </p:nvSpPr>
        <p:spPr>
          <a:xfrm>
            <a:off x="2667000" y="1905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3863340" y="263080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1148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  <a:endParaRPr lang="en-US" dirty="0"/>
          </a:p>
        </p:txBody>
      </p:sp>
      <p:sp>
        <p:nvSpPr>
          <p:cNvPr id="23" name="Elipse 22"/>
          <p:cNvSpPr/>
          <p:nvPr/>
        </p:nvSpPr>
        <p:spPr>
          <a:xfrm>
            <a:off x="3573780" y="293751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52800" y="2895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  <a:endParaRPr lang="en-US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3972560" y="594360"/>
            <a:ext cx="0" cy="44196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1524000" y="50292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524000" y="685800"/>
            <a:ext cx="0" cy="434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$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5943600" y="5029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209800" y="1676400"/>
            <a:ext cx="32766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2133600" y="1524000"/>
            <a:ext cx="2971800" cy="3200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667000" y="1524000"/>
            <a:ext cx="32766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ta para a direita 10"/>
          <p:cNvSpPr/>
          <p:nvPr/>
        </p:nvSpPr>
        <p:spPr>
          <a:xfrm rot="10800000">
            <a:off x="25908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 para a direita 11"/>
          <p:cNvSpPr/>
          <p:nvPr/>
        </p:nvSpPr>
        <p:spPr>
          <a:xfrm rot="10800000">
            <a:off x="4114800" y="2057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3863340" y="263080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1148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  <a:endParaRPr lang="en-US" dirty="0"/>
          </a:p>
        </p:txBody>
      </p:sp>
      <p:sp>
        <p:nvSpPr>
          <p:cNvPr id="15" name="Elipse 14"/>
          <p:cNvSpPr/>
          <p:nvPr/>
        </p:nvSpPr>
        <p:spPr>
          <a:xfrm>
            <a:off x="3573780" y="293751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52800" y="2895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  <a:endParaRPr lang="en-US" dirty="0"/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1752600" y="1371600"/>
            <a:ext cx="2971800" cy="3200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3581400" y="236220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52800" y="2286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  <a:endParaRPr lang="en-US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3684270" y="617220"/>
            <a:ext cx="0" cy="44196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459362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1524000" y="5029200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524000" y="685800"/>
            <a:ext cx="0" cy="434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$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43600" y="5029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  <a:endParaRPr lang="en-US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2209800" y="1676400"/>
            <a:ext cx="32766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2133600" y="1524000"/>
            <a:ext cx="2971800" cy="3200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 para a direita 17"/>
          <p:cNvSpPr/>
          <p:nvPr/>
        </p:nvSpPr>
        <p:spPr>
          <a:xfrm rot="10800000">
            <a:off x="2590800" y="3581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3213100" y="259842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9718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  <a:endParaRPr lang="en-US" dirty="0"/>
          </a:p>
        </p:txBody>
      </p:sp>
      <p:sp>
        <p:nvSpPr>
          <p:cNvPr id="23" name="Elipse 22"/>
          <p:cNvSpPr/>
          <p:nvPr/>
        </p:nvSpPr>
        <p:spPr>
          <a:xfrm>
            <a:off x="3573780" y="2937510"/>
            <a:ext cx="23622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52800" y="2895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  <a:endParaRPr lang="en-US" dirty="0"/>
          </a:p>
        </p:txBody>
      </p:sp>
      <p:cxnSp>
        <p:nvCxnSpPr>
          <p:cNvPr id="33" name="Conector reto 32"/>
          <p:cNvCxnSpPr/>
          <p:nvPr/>
        </p:nvCxnSpPr>
        <p:spPr>
          <a:xfrm>
            <a:off x="3688080" y="1432560"/>
            <a:ext cx="0" cy="36931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1676400" y="1295400"/>
            <a:ext cx="2971800" cy="3200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 para a direita 25"/>
          <p:cNvSpPr/>
          <p:nvPr/>
        </p:nvSpPr>
        <p:spPr>
          <a:xfrm rot="10800000">
            <a:off x="4267200" y="1752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ector reto 26"/>
          <p:cNvCxnSpPr/>
          <p:nvPr/>
        </p:nvCxnSpPr>
        <p:spPr>
          <a:xfrm>
            <a:off x="3329940" y="1440180"/>
            <a:ext cx="0" cy="368554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have direita 27"/>
          <p:cNvSpPr/>
          <p:nvPr/>
        </p:nvSpPr>
        <p:spPr>
          <a:xfrm rot="5400000">
            <a:off x="3432810" y="5074920"/>
            <a:ext cx="152400" cy="365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ector reto 33"/>
          <p:cNvCxnSpPr/>
          <p:nvPr/>
        </p:nvCxnSpPr>
        <p:spPr>
          <a:xfrm rot="5400000">
            <a:off x="3294380" y="896620"/>
            <a:ext cx="0" cy="36931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>
            <a:off x="3290570" y="1205230"/>
            <a:ext cx="0" cy="368554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have esquerda 35"/>
          <p:cNvSpPr/>
          <p:nvPr/>
        </p:nvSpPr>
        <p:spPr>
          <a:xfrm>
            <a:off x="1371600" y="2743200"/>
            <a:ext cx="76200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/>
          <p:cNvSpPr txBox="1"/>
          <p:nvPr/>
        </p:nvSpPr>
        <p:spPr>
          <a:xfrm>
            <a:off x="1447800" y="2438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p2</a:t>
            </a:r>
            <a:endParaRPr lang="en-US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447800" y="2971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p1</a:t>
            </a:r>
            <a:endParaRPr lang="en-US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657600" y="4724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q1</a:t>
            </a:r>
            <a:endParaRPr lang="en-US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971800" y="4724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A0B5BBC3-A9A8-4426-8CAA-806F96B8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0075"/>
            <a:ext cx="6662909" cy="5657850"/>
          </a:xfrm>
        </p:spPr>
      </p:pic>
    </p:spTree>
    <p:extLst>
      <p:ext uri="{BB962C8B-B14F-4D97-AF65-F5344CB8AC3E}">
        <p14:creationId xmlns:p14="http://schemas.microsoft.com/office/powerpoint/2010/main" val="217961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5C26406-E502-4AEA-AB56-7A0FAD1A90F7}"/>
              </a:ext>
            </a:extLst>
          </p:cNvPr>
          <p:cNvGrpSpPr/>
          <p:nvPr/>
        </p:nvGrpSpPr>
        <p:grpSpPr>
          <a:xfrm>
            <a:off x="762000" y="533400"/>
            <a:ext cx="6757859" cy="5609668"/>
            <a:chOff x="762000" y="533400"/>
            <a:chExt cx="6757859" cy="5609668"/>
          </a:xfrm>
        </p:grpSpPr>
        <p:cxnSp>
          <p:nvCxnSpPr>
            <p:cNvPr id="16" name="Conector de seta reta 4">
              <a:extLst>
                <a:ext uri="{FF2B5EF4-FFF2-40B4-BE49-F238E27FC236}">
                  <a16:creationId xmlns:a16="http://schemas.microsoft.com/office/drawing/2014/main" id="{4B671C6B-BDF4-4493-B124-F116BF508A0B}"/>
                </a:ext>
              </a:extLst>
            </p:cNvPr>
            <p:cNvCxnSpPr>
              <a:cxnSpLocks/>
            </p:cNvCxnSpPr>
            <p:nvPr/>
          </p:nvCxnSpPr>
          <p:spPr>
            <a:xfrm>
              <a:off x="1537866" y="5638062"/>
              <a:ext cx="5794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6">
              <a:extLst>
                <a:ext uri="{FF2B5EF4-FFF2-40B4-BE49-F238E27FC236}">
                  <a16:creationId xmlns:a16="http://schemas.microsoft.com/office/drawing/2014/main" id="{F04156EC-4C44-4716-881C-2B5BEA2D7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7866" y="638635"/>
              <a:ext cx="0" cy="49994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125EB12-35B8-42B7-B717-056259230683}"/>
                </a:ext>
              </a:extLst>
            </p:cNvPr>
            <p:cNvSpPr txBox="1"/>
            <p:nvPr/>
          </p:nvSpPr>
          <p:spPr>
            <a:xfrm>
              <a:off x="762000" y="638635"/>
              <a:ext cx="938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Preço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47A7D71-847B-4DE8-90A0-1F1CE5CF3760}"/>
                    </a:ext>
                  </a:extLst>
                </p:cNvPr>
                <p:cNvSpPr txBox="1"/>
                <p:nvPr/>
              </p:nvSpPr>
              <p:spPr>
                <a:xfrm>
                  <a:off x="4454998" y="5657007"/>
                  <a:ext cx="493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47A7D71-847B-4DE8-90A0-1F1CE5CF3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998" y="5657007"/>
                  <a:ext cx="49308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34CF09C-4804-4442-8720-D95150DC300B}"/>
                </a:ext>
              </a:extLst>
            </p:cNvPr>
            <p:cNvCxnSpPr/>
            <p:nvPr/>
          </p:nvCxnSpPr>
          <p:spPr>
            <a:xfrm>
              <a:off x="4599201" y="1220367"/>
              <a:ext cx="0" cy="441960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o 1">
              <a:extLst>
                <a:ext uri="{FF2B5EF4-FFF2-40B4-BE49-F238E27FC236}">
                  <a16:creationId xmlns:a16="http://schemas.microsoft.com/office/drawing/2014/main" id="{8407BC7A-3735-4274-8EF1-3E47B63CFDE6}"/>
                </a:ext>
              </a:extLst>
            </p:cNvPr>
            <p:cNvSpPr/>
            <p:nvPr/>
          </p:nvSpPr>
          <p:spPr>
            <a:xfrm flipV="1">
              <a:off x="852066" y="943435"/>
              <a:ext cx="6021985" cy="4040930"/>
            </a:xfrm>
            <a:custGeom>
              <a:avLst/>
              <a:gdLst>
                <a:gd name="connsiteX0" fmla="*/ 2146683 w 3276599"/>
                <a:gd name="connsiteY0" fmla="*/ 86329 h 3497580"/>
                <a:gd name="connsiteX1" fmla="*/ 3263023 w 3276599"/>
                <a:gd name="connsiteY1" fmla="*/ 1524123 h 3497580"/>
                <a:gd name="connsiteX2" fmla="*/ 1638300 w 3276599"/>
                <a:gd name="connsiteY2" fmla="*/ 1748790 h 3497580"/>
                <a:gd name="connsiteX3" fmla="*/ 2146683 w 3276599"/>
                <a:gd name="connsiteY3" fmla="*/ 86329 h 3497580"/>
                <a:gd name="connsiteX0" fmla="*/ 2146683 w 3276599"/>
                <a:gd name="connsiteY0" fmla="*/ 86329 h 3497580"/>
                <a:gd name="connsiteX1" fmla="*/ 3263023 w 3276599"/>
                <a:gd name="connsiteY1" fmla="*/ 1524123 h 3497580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2" fmla="*/ 0 w 1624723"/>
                <a:gd name="connsiteY2" fmla="*/ 1520221 h 1520221"/>
                <a:gd name="connsiteX3" fmla="*/ 508383 w 1624723"/>
                <a:gd name="connsiteY3" fmla="*/ 0 h 1520221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2" fmla="*/ 0 w 1624723"/>
                <a:gd name="connsiteY2" fmla="*/ 1520221 h 1520221"/>
                <a:gd name="connsiteX3" fmla="*/ 508383 w 1624723"/>
                <a:gd name="connsiteY3" fmla="*/ 0 h 1520221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2" fmla="*/ 0 w 1624723"/>
                <a:gd name="connsiteY2" fmla="*/ 1520221 h 1520221"/>
                <a:gd name="connsiteX3" fmla="*/ 508383 w 1624723"/>
                <a:gd name="connsiteY3" fmla="*/ 0 h 1520221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0" fmla="*/ 508383 w 1624723"/>
                <a:gd name="connsiteY0" fmla="*/ 26324 h 1546545"/>
                <a:gd name="connsiteX1" fmla="*/ 1624723 w 1624723"/>
                <a:gd name="connsiteY1" fmla="*/ 1464118 h 1546545"/>
                <a:gd name="connsiteX2" fmla="*/ 0 w 1624723"/>
                <a:gd name="connsiteY2" fmla="*/ 1546545 h 1546545"/>
                <a:gd name="connsiteX3" fmla="*/ 508383 w 1624723"/>
                <a:gd name="connsiteY3" fmla="*/ 26324 h 1546545"/>
                <a:gd name="connsiteX0" fmla="*/ 228733 w 1624723"/>
                <a:gd name="connsiteY0" fmla="*/ 0 h 1546545"/>
                <a:gd name="connsiteX1" fmla="*/ 1624723 w 1624723"/>
                <a:gd name="connsiteY1" fmla="*/ 1464118 h 1546545"/>
                <a:gd name="connsiteX0" fmla="*/ 508383 w 1624723"/>
                <a:gd name="connsiteY0" fmla="*/ 26324 h 1546545"/>
                <a:gd name="connsiteX1" fmla="*/ 1624723 w 1624723"/>
                <a:gd name="connsiteY1" fmla="*/ 1464118 h 1546545"/>
                <a:gd name="connsiteX2" fmla="*/ 0 w 1624723"/>
                <a:gd name="connsiteY2" fmla="*/ 1546545 h 1546545"/>
                <a:gd name="connsiteX3" fmla="*/ 508383 w 1624723"/>
                <a:gd name="connsiteY3" fmla="*/ 26324 h 1546545"/>
                <a:gd name="connsiteX0" fmla="*/ 228733 w 1624723"/>
                <a:gd name="connsiteY0" fmla="*/ 0 h 1546545"/>
                <a:gd name="connsiteX1" fmla="*/ 1624723 w 1624723"/>
                <a:gd name="connsiteY1" fmla="*/ 1464118 h 1546545"/>
                <a:gd name="connsiteX0" fmla="*/ 508383 w 1624723"/>
                <a:gd name="connsiteY0" fmla="*/ 26324 h 1546545"/>
                <a:gd name="connsiteX1" fmla="*/ 1624723 w 1624723"/>
                <a:gd name="connsiteY1" fmla="*/ 1464118 h 1546545"/>
                <a:gd name="connsiteX2" fmla="*/ 0 w 1624723"/>
                <a:gd name="connsiteY2" fmla="*/ 1546545 h 1546545"/>
                <a:gd name="connsiteX3" fmla="*/ 508383 w 1624723"/>
                <a:gd name="connsiteY3" fmla="*/ 26324 h 1546545"/>
                <a:gd name="connsiteX0" fmla="*/ 228733 w 1624723"/>
                <a:gd name="connsiteY0" fmla="*/ 0 h 1546545"/>
                <a:gd name="connsiteX1" fmla="*/ 1624723 w 1624723"/>
                <a:gd name="connsiteY1" fmla="*/ 1464118 h 1546545"/>
                <a:gd name="connsiteX0" fmla="*/ 508383 w 1624723"/>
                <a:gd name="connsiteY0" fmla="*/ 29978 h 1550199"/>
                <a:gd name="connsiteX1" fmla="*/ 1624723 w 1624723"/>
                <a:gd name="connsiteY1" fmla="*/ 1467772 h 1550199"/>
                <a:gd name="connsiteX2" fmla="*/ 0 w 1624723"/>
                <a:gd name="connsiteY2" fmla="*/ 1550199 h 1550199"/>
                <a:gd name="connsiteX3" fmla="*/ 508383 w 1624723"/>
                <a:gd name="connsiteY3" fmla="*/ 29978 h 1550199"/>
                <a:gd name="connsiteX0" fmla="*/ 185046 w 1624723"/>
                <a:gd name="connsiteY0" fmla="*/ 0 h 1550199"/>
                <a:gd name="connsiteX1" fmla="*/ 1624723 w 1624723"/>
                <a:gd name="connsiteY1" fmla="*/ 1467772 h 1550199"/>
                <a:gd name="connsiteX0" fmla="*/ 508383 w 1624723"/>
                <a:gd name="connsiteY0" fmla="*/ 29978 h 1550199"/>
                <a:gd name="connsiteX1" fmla="*/ 1624723 w 1624723"/>
                <a:gd name="connsiteY1" fmla="*/ 1467772 h 1550199"/>
                <a:gd name="connsiteX2" fmla="*/ 0 w 1624723"/>
                <a:gd name="connsiteY2" fmla="*/ 1550199 h 1550199"/>
                <a:gd name="connsiteX3" fmla="*/ 508383 w 1624723"/>
                <a:gd name="connsiteY3" fmla="*/ 29978 h 1550199"/>
                <a:gd name="connsiteX0" fmla="*/ 185046 w 1624723"/>
                <a:gd name="connsiteY0" fmla="*/ 0 h 1550199"/>
                <a:gd name="connsiteX1" fmla="*/ 1624723 w 1624723"/>
                <a:gd name="connsiteY1" fmla="*/ 1467772 h 1550199"/>
                <a:gd name="connsiteX0" fmla="*/ 508383 w 1624723"/>
                <a:gd name="connsiteY0" fmla="*/ 29978 h 1550199"/>
                <a:gd name="connsiteX1" fmla="*/ 1624723 w 1624723"/>
                <a:gd name="connsiteY1" fmla="*/ 1467772 h 1550199"/>
                <a:gd name="connsiteX2" fmla="*/ 0 w 1624723"/>
                <a:gd name="connsiteY2" fmla="*/ 1550199 h 1550199"/>
                <a:gd name="connsiteX3" fmla="*/ 508383 w 1624723"/>
                <a:gd name="connsiteY3" fmla="*/ 29978 h 1550199"/>
                <a:gd name="connsiteX0" fmla="*/ 185046 w 1624723"/>
                <a:gd name="connsiteY0" fmla="*/ 0 h 1550199"/>
                <a:gd name="connsiteX1" fmla="*/ 1624723 w 1624723"/>
                <a:gd name="connsiteY1" fmla="*/ 1467772 h 1550199"/>
                <a:gd name="connsiteX0" fmla="*/ 508383 w 1624723"/>
                <a:gd name="connsiteY0" fmla="*/ 29978 h 1550199"/>
                <a:gd name="connsiteX1" fmla="*/ 0 w 1624723"/>
                <a:gd name="connsiteY1" fmla="*/ 1550199 h 1550199"/>
                <a:gd name="connsiteX2" fmla="*/ 508383 w 1624723"/>
                <a:gd name="connsiteY2" fmla="*/ 29978 h 1550199"/>
                <a:gd name="connsiteX0" fmla="*/ 185046 w 1624723"/>
                <a:gd name="connsiteY0" fmla="*/ 0 h 1550199"/>
                <a:gd name="connsiteX1" fmla="*/ 1624723 w 1624723"/>
                <a:gd name="connsiteY1" fmla="*/ 1467772 h 1550199"/>
                <a:gd name="connsiteX0" fmla="*/ 508383 w 1624723"/>
                <a:gd name="connsiteY0" fmla="*/ 29978 h 1550199"/>
                <a:gd name="connsiteX1" fmla="*/ 0 w 1624723"/>
                <a:gd name="connsiteY1" fmla="*/ 1550199 h 1550199"/>
                <a:gd name="connsiteX2" fmla="*/ 508383 w 1624723"/>
                <a:gd name="connsiteY2" fmla="*/ 29978 h 1550199"/>
                <a:gd name="connsiteX0" fmla="*/ 185046 w 1624723"/>
                <a:gd name="connsiteY0" fmla="*/ 0 h 1550199"/>
                <a:gd name="connsiteX1" fmla="*/ 1624723 w 1624723"/>
                <a:gd name="connsiteY1" fmla="*/ 1467772 h 155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4723" h="1550199" stroke="0" extrusionOk="0">
                  <a:moveTo>
                    <a:pt x="508383" y="29978"/>
                  </a:moveTo>
                  <a:lnTo>
                    <a:pt x="0" y="1550199"/>
                  </a:lnTo>
                  <a:cubicBezTo>
                    <a:pt x="189781" y="945245"/>
                    <a:pt x="338922" y="584132"/>
                    <a:pt x="508383" y="29978"/>
                  </a:cubicBezTo>
                  <a:close/>
                </a:path>
                <a:path w="1624723" h="1550199" fill="none">
                  <a:moveTo>
                    <a:pt x="185046" y="0"/>
                  </a:moveTo>
                  <a:cubicBezTo>
                    <a:pt x="734401" y="333564"/>
                    <a:pt x="1420185" y="773215"/>
                    <a:pt x="1624723" y="1467772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Arco 1">
              <a:extLst>
                <a:ext uri="{FF2B5EF4-FFF2-40B4-BE49-F238E27FC236}">
                  <a16:creationId xmlns:a16="http://schemas.microsoft.com/office/drawing/2014/main" id="{229F2902-F1D8-453B-86C6-F429CACB442F}"/>
                </a:ext>
              </a:extLst>
            </p:cNvPr>
            <p:cNvSpPr/>
            <p:nvPr/>
          </p:nvSpPr>
          <p:spPr>
            <a:xfrm flipH="1" flipV="1">
              <a:off x="2086544" y="533400"/>
              <a:ext cx="5119436" cy="4390534"/>
            </a:xfrm>
            <a:custGeom>
              <a:avLst/>
              <a:gdLst>
                <a:gd name="connsiteX0" fmla="*/ 2146683 w 3276599"/>
                <a:gd name="connsiteY0" fmla="*/ 86329 h 3497580"/>
                <a:gd name="connsiteX1" fmla="*/ 3263023 w 3276599"/>
                <a:gd name="connsiteY1" fmla="*/ 1524123 h 3497580"/>
                <a:gd name="connsiteX2" fmla="*/ 1638300 w 3276599"/>
                <a:gd name="connsiteY2" fmla="*/ 1748790 h 3497580"/>
                <a:gd name="connsiteX3" fmla="*/ 2146683 w 3276599"/>
                <a:gd name="connsiteY3" fmla="*/ 86329 h 3497580"/>
                <a:gd name="connsiteX0" fmla="*/ 2146683 w 3276599"/>
                <a:gd name="connsiteY0" fmla="*/ 86329 h 3497580"/>
                <a:gd name="connsiteX1" fmla="*/ 3263023 w 3276599"/>
                <a:gd name="connsiteY1" fmla="*/ 1524123 h 3497580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2" fmla="*/ 0 w 1624723"/>
                <a:gd name="connsiteY2" fmla="*/ 1520221 h 1520221"/>
                <a:gd name="connsiteX3" fmla="*/ 508383 w 1624723"/>
                <a:gd name="connsiteY3" fmla="*/ 0 h 1520221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2" fmla="*/ 0 w 1624723"/>
                <a:gd name="connsiteY2" fmla="*/ 1520221 h 1520221"/>
                <a:gd name="connsiteX3" fmla="*/ 508383 w 1624723"/>
                <a:gd name="connsiteY3" fmla="*/ 0 h 1520221"/>
                <a:gd name="connsiteX0" fmla="*/ 508383 w 1624723"/>
                <a:gd name="connsiteY0" fmla="*/ 0 h 1520221"/>
                <a:gd name="connsiteX1" fmla="*/ 1624723 w 1624723"/>
                <a:gd name="connsiteY1" fmla="*/ 1437794 h 1520221"/>
                <a:gd name="connsiteX0" fmla="*/ 24780 w 1141120"/>
                <a:gd name="connsiteY0" fmla="*/ 0 h 1437794"/>
                <a:gd name="connsiteX1" fmla="*/ 1141120 w 1141120"/>
                <a:gd name="connsiteY1" fmla="*/ 1437794 h 1437794"/>
                <a:gd name="connsiteX2" fmla="*/ 427617 w 1141120"/>
                <a:gd name="connsiteY2" fmla="*/ 1235042 h 1437794"/>
                <a:gd name="connsiteX3" fmla="*/ 24780 w 1141120"/>
                <a:gd name="connsiteY3" fmla="*/ 0 h 1437794"/>
                <a:gd name="connsiteX0" fmla="*/ 24780 w 1141120"/>
                <a:gd name="connsiteY0" fmla="*/ 0 h 1437794"/>
                <a:gd name="connsiteX1" fmla="*/ 1141120 w 1141120"/>
                <a:gd name="connsiteY1" fmla="*/ 1437794 h 1437794"/>
                <a:gd name="connsiteX0" fmla="*/ 24780 w 1141120"/>
                <a:gd name="connsiteY0" fmla="*/ 0 h 1437794"/>
                <a:gd name="connsiteX1" fmla="*/ 1141120 w 1141120"/>
                <a:gd name="connsiteY1" fmla="*/ 1437794 h 1437794"/>
                <a:gd name="connsiteX2" fmla="*/ 427617 w 1141120"/>
                <a:gd name="connsiteY2" fmla="*/ 1235042 h 1437794"/>
                <a:gd name="connsiteX3" fmla="*/ 24780 w 1141120"/>
                <a:gd name="connsiteY3" fmla="*/ 0 h 1437794"/>
                <a:gd name="connsiteX0" fmla="*/ 24780 w 1141120"/>
                <a:gd name="connsiteY0" fmla="*/ 0 h 1437794"/>
                <a:gd name="connsiteX1" fmla="*/ 1141120 w 1141120"/>
                <a:gd name="connsiteY1" fmla="*/ 1437794 h 1437794"/>
                <a:gd name="connsiteX0" fmla="*/ 24780 w 1247716"/>
                <a:gd name="connsiteY0" fmla="*/ 0 h 1437794"/>
                <a:gd name="connsiteX1" fmla="*/ 1141120 w 1247716"/>
                <a:gd name="connsiteY1" fmla="*/ 1437794 h 1437794"/>
                <a:gd name="connsiteX2" fmla="*/ 427617 w 1247716"/>
                <a:gd name="connsiteY2" fmla="*/ 1235042 h 1437794"/>
                <a:gd name="connsiteX3" fmla="*/ 24780 w 1247716"/>
                <a:gd name="connsiteY3" fmla="*/ 0 h 1437794"/>
                <a:gd name="connsiteX0" fmla="*/ 24780 w 1247716"/>
                <a:gd name="connsiteY0" fmla="*/ 0 h 1437794"/>
                <a:gd name="connsiteX1" fmla="*/ 1247716 w 1247716"/>
                <a:gd name="connsiteY1" fmla="*/ 1411470 h 1437794"/>
                <a:gd name="connsiteX0" fmla="*/ 24780 w 1247716"/>
                <a:gd name="connsiteY0" fmla="*/ 105297 h 1543091"/>
                <a:gd name="connsiteX1" fmla="*/ 1141120 w 1247716"/>
                <a:gd name="connsiteY1" fmla="*/ 1543091 h 1543091"/>
                <a:gd name="connsiteX2" fmla="*/ 427617 w 1247716"/>
                <a:gd name="connsiteY2" fmla="*/ 1340339 h 1543091"/>
                <a:gd name="connsiteX3" fmla="*/ 24780 w 1247716"/>
                <a:gd name="connsiteY3" fmla="*/ 105297 h 1543091"/>
                <a:gd name="connsiteX0" fmla="*/ 62604 w 1247716"/>
                <a:gd name="connsiteY0" fmla="*/ 0 h 1543091"/>
                <a:gd name="connsiteX1" fmla="*/ 1247716 w 1247716"/>
                <a:gd name="connsiteY1" fmla="*/ 1516767 h 1543091"/>
                <a:gd name="connsiteX0" fmla="*/ 24780 w 1285540"/>
                <a:gd name="connsiteY0" fmla="*/ 105297 h 1543091"/>
                <a:gd name="connsiteX1" fmla="*/ 1141120 w 1285540"/>
                <a:gd name="connsiteY1" fmla="*/ 1543091 h 1543091"/>
                <a:gd name="connsiteX2" fmla="*/ 427617 w 1285540"/>
                <a:gd name="connsiteY2" fmla="*/ 1340339 h 1543091"/>
                <a:gd name="connsiteX3" fmla="*/ 24780 w 1285540"/>
                <a:gd name="connsiteY3" fmla="*/ 105297 h 1543091"/>
                <a:gd name="connsiteX0" fmla="*/ 62604 w 1285540"/>
                <a:gd name="connsiteY0" fmla="*/ 0 h 1543091"/>
                <a:gd name="connsiteX1" fmla="*/ 1285540 w 1285540"/>
                <a:gd name="connsiteY1" fmla="*/ 1459732 h 1543091"/>
                <a:gd name="connsiteX0" fmla="*/ 24780 w 1285540"/>
                <a:gd name="connsiteY0" fmla="*/ 105297 h 1543091"/>
                <a:gd name="connsiteX1" fmla="*/ 1141120 w 1285540"/>
                <a:gd name="connsiteY1" fmla="*/ 1543091 h 1543091"/>
                <a:gd name="connsiteX2" fmla="*/ 427617 w 1285540"/>
                <a:gd name="connsiteY2" fmla="*/ 1340339 h 1543091"/>
                <a:gd name="connsiteX3" fmla="*/ 24780 w 1285540"/>
                <a:gd name="connsiteY3" fmla="*/ 105297 h 1543091"/>
                <a:gd name="connsiteX0" fmla="*/ 62604 w 1285540"/>
                <a:gd name="connsiteY0" fmla="*/ 0 h 1543091"/>
                <a:gd name="connsiteX1" fmla="*/ 1285540 w 1285540"/>
                <a:gd name="connsiteY1" fmla="*/ 1459732 h 1543091"/>
                <a:gd name="connsiteX0" fmla="*/ 0 w 1260760"/>
                <a:gd name="connsiteY0" fmla="*/ 105297 h 1543091"/>
                <a:gd name="connsiteX1" fmla="*/ 1116340 w 1260760"/>
                <a:gd name="connsiteY1" fmla="*/ 1543091 h 1543091"/>
                <a:gd name="connsiteX2" fmla="*/ 0 w 1260760"/>
                <a:gd name="connsiteY2" fmla="*/ 105297 h 1543091"/>
                <a:gd name="connsiteX0" fmla="*/ 37824 w 1260760"/>
                <a:gd name="connsiteY0" fmla="*/ 0 h 1543091"/>
                <a:gd name="connsiteX1" fmla="*/ 1260760 w 1260760"/>
                <a:gd name="connsiteY1" fmla="*/ 1459732 h 1543091"/>
                <a:gd name="connsiteX0" fmla="*/ 1116340 w 1260760"/>
                <a:gd name="connsiteY0" fmla="*/ 1543091 h 1575912"/>
                <a:gd name="connsiteX1" fmla="*/ 0 w 1260760"/>
                <a:gd name="connsiteY1" fmla="*/ 105297 h 1575912"/>
                <a:gd name="connsiteX2" fmla="*/ 1138859 w 1260760"/>
                <a:gd name="connsiteY2" fmla="*/ 1575912 h 1575912"/>
                <a:gd name="connsiteX0" fmla="*/ 37824 w 1260760"/>
                <a:gd name="connsiteY0" fmla="*/ 0 h 1575912"/>
                <a:gd name="connsiteX1" fmla="*/ 1260760 w 1260760"/>
                <a:gd name="connsiteY1" fmla="*/ 1459732 h 1575912"/>
                <a:gd name="connsiteX0" fmla="*/ 0 w 1307895"/>
                <a:gd name="connsiteY0" fmla="*/ 1013170 h 1575912"/>
                <a:gd name="connsiteX1" fmla="*/ 47135 w 1307895"/>
                <a:gd name="connsiteY1" fmla="*/ 105297 h 1575912"/>
                <a:gd name="connsiteX2" fmla="*/ 1185994 w 1307895"/>
                <a:gd name="connsiteY2" fmla="*/ 1575912 h 1575912"/>
                <a:gd name="connsiteX0" fmla="*/ 84959 w 1307895"/>
                <a:gd name="connsiteY0" fmla="*/ 0 h 1575912"/>
                <a:gd name="connsiteX1" fmla="*/ 1307895 w 1307895"/>
                <a:gd name="connsiteY1" fmla="*/ 1459732 h 1575912"/>
                <a:gd name="connsiteX0" fmla="*/ 0 w 1260760"/>
                <a:gd name="connsiteY0" fmla="*/ 105297 h 1575912"/>
                <a:gd name="connsiteX1" fmla="*/ 1138859 w 1260760"/>
                <a:gd name="connsiteY1" fmla="*/ 1575912 h 1575912"/>
                <a:gd name="connsiteX0" fmla="*/ 37824 w 1260760"/>
                <a:gd name="connsiteY0" fmla="*/ 0 h 1575912"/>
                <a:gd name="connsiteX1" fmla="*/ 1260760 w 1260760"/>
                <a:gd name="connsiteY1" fmla="*/ 1459732 h 1575912"/>
                <a:gd name="connsiteX0" fmla="*/ 0 w 1260760"/>
                <a:gd name="connsiteY0" fmla="*/ 105297 h 1575912"/>
                <a:gd name="connsiteX1" fmla="*/ 1138859 w 1260760"/>
                <a:gd name="connsiteY1" fmla="*/ 1575912 h 1575912"/>
                <a:gd name="connsiteX0" fmla="*/ 37824 w 1260760"/>
                <a:gd name="connsiteY0" fmla="*/ 0 h 1575912"/>
                <a:gd name="connsiteX1" fmla="*/ 1260760 w 1260760"/>
                <a:gd name="connsiteY1" fmla="*/ 1459732 h 1575912"/>
                <a:gd name="connsiteX0" fmla="*/ 0 w 1260760"/>
                <a:gd name="connsiteY0" fmla="*/ 105297 h 1575912"/>
                <a:gd name="connsiteX1" fmla="*/ 1138859 w 1260760"/>
                <a:gd name="connsiteY1" fmla="*/ 1575912 h 1575912"/>
                <a:gd name="connsiteX0" fmla="*/ 37824 w 1260760"/>
                <a:gd name="connsiteY0" fmla="*/ 0 h 1575912"/>
                <a:gd name="connsiteX1" fmla="*/ 1260760 w 1260760"/>
                <a:gd name="connsiteY1" fmla="*/ 1459732 h 157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0760" h="1575912" stroke="0" extrusionOk="0">
                  <a:moveTo>
                    <a:pt x="0" y="105297"/>
                  </a:moveTo>
                  <a:cubicBezTo>
                    <a:pt x="600752" y="314624"/>
                    <a:pt x="1035154" y="874112"/>
                    <a:pt x="1138859" y="1575912"/>
                  </a:cubicBezTo>
                </a:path>
                <a:path w="1260760" h="1575912" fill="none">
                  <a:moveTo>
                    <a:pt x="37824" y="0"/>
                  </a:moveTo>
                  <a:cubicBezTo>
                    <a:pt x="643268" y="445227"/>
                    <a:pt x="929597" y="784429"/>
                    <a:pt x="1260760" y="1459732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913C007-B6B7-4272-AB86-38393DA54230}"/>
                </a:ext>
              </a:extLst>
            </p:cNvPr>
            <p:cNvSpPr txBox="1"/>
            <p:nvPr/>
          </p:nvSpPr>
          <p:spPr>
            <a:xfrm>
              <a:off x="6072059" y="577373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Quantidade</a:t>
              </a:r>
              <a:endParaRPr lang="en-US" dirty="0"/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CD9E522-F44A-4AAB-9C17-09EBFC86F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66" y="3478990"/>
              <a:ext cx="436626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0E485CE-72BD-4656-974E-52A65B709BF3}"/>
                    </a:ext>
                  </a:extLst>
                </p:cNvPr>
                <p:cNvSpPr txBox="1"/>
                <p:nvPr/>
              </p:nvSpPr>
              <p:spPr>
                <a:xfrm>
                  <a:off x="1116619" y="3305635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0E485CE-72BD-4656-974E-52A65B709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619" y="3305635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241FD8D-DD60-4FA6-938D-9EA78512CDE8}"/>
                </a:ext>
              </a:extLst>
            </p:cNvPr>
            <p:cNvSpPr/>
            <p:nvPr/>
          </p:nvSpPr>
          <p:spPr>
            <a:xfrm>
              <a:off x="4576341" y="34561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47084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21</Words>
  <Application>Microsoft Office PowerPoint</Application>
  <PresentationFormat>Apresentação na tela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fkfouri</dc:creator>
  <cp:lastModifiedBy>FABIO KFOURI</cp:lastModifiedBy>
  <cp:revision>5</cp:revision>
  <dcterms:created xsi:type="dcterms:W3CDTF">2022-05-29T11:37:28Z</dcterms:created>
  <dcterms:modified xsi:type="dcterms:W3CDTF">2022-07-21T21:19:37Z</dcterms:modified>
</cp:coreProperties>
</file>