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$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 para a direita 17"/>
          <p:cNvSpPr/>
          <p:nvPr/>
        </p:nvSpPr>
        <p:spPr>
          <a:xfrm>
            <a:off x="52578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 para a direita 19"/>
          <p:cNvSpPr/>
          <p:nvPr/>
        </p:nvSpPr>
        <p:spPr>
          <a:xfrm>
            <a:off x="2667000" y="1905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3972560" y="59436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$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 para a direita 10"/>
          <p:cNvSpPr/>
          <p:nvPr/>
        </p:nvSpPr>
        <p:spPr>
          <a:xfrm rot="10800000">
            <a:off x="25908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114800" y="205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en-US" dirty="0"/>
          </a:p>
        </p:txBody>
      </p:sp>
      <p:sp>
        <p:nvSpPr>
          <p:cNvPr id="15" name="Elipse 14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752600" y="1371600"/>
            <a:ext cx="2971800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3581400" y="236220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52800" y="2286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en-US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3684270" y="61722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459362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$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 para a direita 17"/>
          <p:cNvSpPr/>
          <p:nvPr/>
        </p:nvSpPr>
        <p:spPr>
          <a:xfrm rot="10800000">
            <a:off x="2590800" y="3581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213100" y="259842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71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3688080" y="1432560"/>
            <a:ext cx="0" cy="36931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676400" y="1295400"/>
            <a:ext cx="2971800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 para a direita 25"/>
          <p:cNvSpPr/>
          <p:nvPr/>
        </p:nvSpPr>
        <p:spPr>
          <a:xfrm rot="10800000">
            <a:off x="4267200" y="175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to 26"/>
          <p:cNvCxnSpPr/>
          <p:nvPr/>
        </p:nvCxnSpPr>
        <p:spPr>
          <a:xfrm>
            <a:off x="3329940" y="1440180"/>
            <a:ext cx="0" cy="36855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ave direita 27"/>
          <p:cNvSpPr/>
          <p:nvPr/>
        </p:nvSpPr>
        <p:spPr>
          <a:xfrm rot="5400000">
            <a:off x="3432810" y="5074920"/>
            <a:ext cx="152400" cy="365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to 33"/>
          <p:cNvCxnSpPr/>
          <p:nvPr/>
        </p:nvCxnSpPr>
        <p:spPr>
          <a:xfrm rot="5400000">
            <a:off x="3294380" y="896620"/>
            <a:ext cx="0" cy="36931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>
            <a:off x="3290570" y="1205230"/>
            <a:ext cx="0" cy="36855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ave esquerda 35"/>
          <p:cNvSpPr/>
          <p:nvPr/>
        </p:nvSpPr>
        <p:spPr>
          <a:xfrm>
            <a:off x="1371600" y="2743200"/>
            <a:ext cx="762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1447800" y="2438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p2</a:t>
            </a:r>
            <a:endParaRPr lang="en-US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447800" y="2971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p1</a:t>
            </a:r>
            <a:endParaRPr lang="en-US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57600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q1</a:t>
            </a:r>
            <a:endParaRPr lang="en-US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971800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17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fkfouri</dc:creator>
  <cp:lastModifiedBy>fkfouri</cp:lastModifiedBy>
  <cp:revision>4</cp:revision>
  <dcterms:created xsi:type="dcterms:W3CDTF">2022-05-29T11:37:28Z</dcterms:created>
  <dcterms:modified xsi:type="dcterms:W3CDTF">2022-05-30T05:54:17Z</dcterms:modified>
</cp:coreProperties>
</file>