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ptos" panose="020B0004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Gadugi" panose="020B0502040204020203" pitchFamily="3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51EB4-3C92-4DBF-AFD6-AF90E55A021D}" v="1" dt="2023-11-11T16:39:39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5033" autoAdjust="0"/>
  </p:normalViewPr>
  <p:slideViewPr>
    <p:cSldViewPr>
      <p:cViewPr varScale="1">
        <p:scale>
          <a:sx n="36" d="100"/>
          <a:sy n="36" d="100"/>
        </p:scale>
        <p:origin x="53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60241" y="690848"/>
            <a:ext cx="10034791" cy="902465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903150" y="2865705"/>
            <a:ext cx="7631250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 &amp;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Visualisation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430001" y="1580430"/>
            <a:ext cx="5829300" cy="1458983"/>
            <a:chOff x="0" y="-47625"/>
            <a:chExt cx="7569956" cy="1368232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628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1900" spc="-19" dirty="0">
                  <a:solidFill>
                    <a:schemeClr val="accent6">
                      <a:lumMod val="50000"/>
                    </a:schemeClr>
                  </a:solidFill>
                  <a:latin typeface="Graphik Regular" panose="020B0503030202060203" pitchFamily="34" charset="0"/>
                </a:rPr>
                <a:t>Shown Sentiment of different people with their personal opinion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5791956" cy="677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q"/>
              </a:pPr>
              <a:r>
                <a:rPr lang="en-US" sz="2100" spc="-21" dirty="0">
                  <a:solidFill>
                    <a:schemeClr val="accent6">
                      <a:lumMod val="50000"/>
                    </a:schemeClr>
                  </a:solidFill>
                  <a:latin typeface="Graphik Regular" panose="020B0503030202060203" pitchFamily="34" charset="0"/>
                </a:rPr>
                <a:t>Shown top five categories in a pie chart.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38" name="Group 11">
            <a:extLst>
              <a:ext uri="{FF2B5EF4-FFF2-40B4-BE49-F238E27FC236}">
                <a16:creationId xmlns:a16="http://schemas.microsoft.com/office/drawing/2014/main" id="{A3FD713B-BDF1-B8AE-687C-4F8FEB302EBD}"/>
              </a:ext>
            </a:extLst>
          </p:cNvPr>
          <p:cNvGrpSpPr/>
          <p:nvPr/>
        </p:nvGrpSpPr>
        <p:grpSpPr>
          <a:xfrm>
            <a:off x="11430001" y="3610393"/>
            <a:ext cx="5829300" cy="1112735"/>
            <a:chOff x="0" y="-47625"/>
            <a:chExt cx="7569956" cy="1043521"/>
          </a:xfrm>
        </p:grpSpPr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E3AB9192-8FC6-0E16-3E44-3837F2CEB450}"/>
                </a:ext>
              </a:extLst>
            </p:cNvPr>
            <p:cNvSpPr txBox="1"/>
            <p:nvPr/>
          </p:nvSpPr>
          <p:spPr>
            <a:xfrm>
              <a:off x="0" y="691990"/>
              <a:ext cx="7569956" cy="303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B66A0A24-838F-733B-DF57-D77F6E1861E0}"/>
                </a:ext>
              </a:extLst>
            </p:cNvPr>
            <p:cNvSpPr txBox="1"/>
            <p:nvPr/>
          </p:nvSpPr>
          <p:spPr>
            <a:xfrm>
              <a:off x="0" y="-47625"/>
              <a:ext cx="5791956" cy="677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q"/>
              </a:pPr>
              <a:r>
                <a:rPr lang="en-US" sz="2100" spc="-21" dirty="0">
                  <a:solidFill>
                    <a:schemeClr val="accent6">
                      <a:lumMod val="50000"/>
                    </a:schemeClr>
                  </a:solidFill>
                  <a:latin typeface="Graphik Regular" panose="020B0503030202060203" pitchFamily="34" charset="0"/>
                </a:rPr>
                <a:t>Shown in a bar graph top 5 content category . It shows the popularity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9297" y="3285301"/>
            <a:ext cx="9785738" cy="4311748"/>
            <a:chOff x="0" y="0"/>
            <a:chExt cx="11564591" cy="447878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180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4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4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4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4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4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4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36952" y="2005584"/>
            <a:ext cx="7852227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3F3F3F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3F3F3F"/>
              </a:solidFill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3F3F3F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3F3F3F"/>
              </a:solidFill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3F3F3F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3F3F3F"/>
              </a:solidFill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3F3F3F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F3F3F"/>
                </a:solidFill>
                <a:effectLst/>
                <a:latin typeface="Aptos" panose="020B0004020202020204" pitchFamily="34" charset="0"/>
              </a:rPr>
              <a:t> Reading 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ptos" panose="020B0004020202020204" pitchFamily="34" charset="0"/>
              </a:rPr>
              <a:t>and analysing a client project </a:t>
            </a:r>
            <a:r>
              <a:rPr lang="en-GB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Social Buzz.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3F3F3F"/>
                </a:solidFill>
                <a:effectLst/>
                <a:latin typeface="Aptos" panose="020B0004020202020204" pitchFamily="34" charset="0"/>
              </a:rPr>
              <a:t> recommendation for IPO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Analysing top 5 popular categories of content</a:t>
            </a:r>
            <a:endParaRPr lang="en-GB" i="0" u="none" strike="noStrike" dirty="0">
              <a:solidFill>
                <a:srgbClr val="3F3F3F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i="0" u="none" strike="noStrike" dirty="0">
              <a:solidFill>
                <a:srgbClr val="3F3F3F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1126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5527389" y="1846400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Massive Scale of data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568852" y="107755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3068738" y="3331799"/>
            <a:ext cx="676106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7200" b="1" i="0" dirty="0">
                <a:solidFill>
                  <a:srgbClr val="000000"/>
                </a:solidFill>
                <a:effectLst/>
                <a:latin typeface="DM Sans" pitchFamily="2" charset="0"/>
              </a:rPr>
              <a:t>The Analytics Team</a:t>
            </a:r>
            <a:endParaRPr lang="en-GB" sz="7200" i="0" dirty="0">
              <a:solidFill>
                <a:srgbClr val="000000"/>
              </a:solidFill>
              <a:effectLst/>
              <a:latin typeface="DM Sans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43B07B-F2A5-478A-954C-4F2C54296174}"/>
              </a:ext>
            </a:extLst>
          </p:cNvPr>
          <p:cNvSpPr txBox="1"/>
          <p:nvPr/>
        </p:nvSpPr>
        <p:spPr>
          <a:xfrm>
            <a:off x="13948884" y="1576830"/>
            <a:ext cx="441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000000"/>
                </a:solidFill>
                <a:effectLst/>
                <a:latin typeface="DM Sans" pitchFamily="2" charset="0"/>
              </a:rPr>
              <a:t>Chief Technology </a:t>
            </a:r>
            <a:r>
              <a:rPr lang="en-GB" sz="1800" b="1" i="0" dirty="0" err="1">
                <a:solidFill>
                  <a:srgbClr val="000000"/>
                </a:solidFill>
                <a:effectLst/>
                <a:latin typeface="DM Sans" pitchFamily="2" charset="0"/>
              </a:rPr>
              <a:t>Architech</a:t>
            </a:r>
            <a:r>
              <a:rPr lang="en-GB" sz="1800" b="1" dirty="0" err="1">
                <a:solidFill>
                  <a:srgbClr val="000000"/>
                </a:solidFill>
                <a:latin typeface="DM Sans" pitchFamily="2" charset="0"/>
              </a:rPr>
              <a:t>:</a:t>
            </a:r>
            <a:r>
              <a:rPr lang="en-GB" sz="1800" dirty="0" err="1">
                <a:solidFill>
                  <a:srgbClr val="000000"/>
                </a:solidFill>
                <a:latin typeface="DM Sans" pitchFamily="2" charset="0"/>
              </a:rPr>
              <a:t>Andrew</a:t>
            </a:r>
            <a:r>
              <a:rPr lang="en-GB" sz="1800" dirty="0">
                <a:solidFill>
                  <a:srgbClr val="000000"/>
                </a:solidFill>
                <a:latin typeface="DM Sans" pitchFamily="2" charset="0"/>
              </a:rPr>
              <a:t> Fleming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A3B571-3B26-8F6C-6FBA-2CD34981708A}"/>
              </a:ext>
            </a:extLst>
          </p:cNvPr>
          <p:cNvSpPr txBox="1"/>
          <p:nvPr/>
        </p:nvSpPr>
        <p:spPr>
          <a:xfrm>
            <a:off x="13967950" y="4777074"/>
            <a:ext cx="412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DM Sans" pitchFamily="2" charset="0"/>
              </a:rPr>
              <a:t>Senior </a:t>
            </a:r>
            <a:r>
              <a:rPr lang="en-GB" sz="1800" b="1" dirty="0" err="1">
                <a:solidFill>
                  <a:srgbClr val="000000"/>
                </a:solidFill>
                <a:latin typeface="DM Sans" pitchFamily="2" charset="0"/>
              </a:rPr>
              <a:t>Principal:</a:t>
            </a:r>
            <a:r>
              <a:rPr lang="en-GB" sz="1800" dirty="0" err="1">
                <a:solidFill>
                  <a:srgbClr val="000000"/>
                </a:solidFill>
                <a:latin typeface="DM Sans" pitchFamily="2" charset="0"/>
              </a:rPr>
              <a:t>Marcus</a:t>
            </a:r>
            <a:r>
              <a:rPr lang="en-GB" sz="1800" dirty="0">
                <a:solidFill>
                  <a:srgbClr val="000000"/>
                </a:solidFill>
                <a:latin typeface="DM Sans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DM Sans" pitchFamily="2" charset="0"/>
              </a:rPr>
              <a:t>Rompton</a:t>
            </a:r>
            <a:endParaRPr lang="en-GB" sz="1800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EF994-69A2-609C-AADE-F158D1CB5054}"/>
              </a:ext>
            </a:extLst>
          </p:cNvPr>
          <p:cNvSpPr txBox="1"/>
          <p:nvPr/>
        </p:nvSpPr>
        <p:spPr>
          <a:xfrm>
            <a:off x="13981007" y="7762788"/>
            <a:ext cx="39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000000"/>
                </a:solidFill>
                <a:effectLst/>
                <a:latin typeface="DM Sans" pitchFamily="2" charset="0"/>
              </a:rPr>
              <a:t>Data analyst: </a:t>
            </a:r>
            <a:r>
              <a:rPr lang="en-GB" sz="1800" i="0" dirty="0">
                <a:solidFill>
                  <a:srgbClr val="000000"/>
                </a:solidFill>
                <a:effectLst/>
                <a:latin typeface="DM Sans" pitchFamily="2" charset="0"/>
              </a:rPr>
              <a:t>Fouzia Khatoon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FD3C015-CF96-D02E-B9A0-6BD29C599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03" y="6970981"/>
            <a:ext cx="2138733" cy="21387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1775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sz="600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sz="6000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sz="6000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sz="6000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sz="6000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12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6000" spc="-8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161845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6000" spc="-640" dirty="0">
                <a:solidFill>
                  <a:srgbClr val="FFFFFF"/>
                </a:solidFill>
              </a:rPr>
              <a:t>1.   </a:t>
            </a:r>
            <a:r>
              <a:rPr lang="en-US" sz="6000" spc="-640" dirty="0" err="1">
                <a:solidFill>
                  <a:srgbClr val="FFFFFF"/>
                </a:solidFill>
              </a:rPr>
              <a:t>UnderStanding</a:t>
            </a:r>
            <a:r>
              <a:rPr lang="en-US" sz="6000" spc="-640" dirty="0">
                <a:solidFill>
                  <a:srgbClr val="FFFFFF"/>
                </a:solidFill>
              </a:rPr>
              <a:t> &amp;  </a:t>
            </a:r>
            <a:r>
              <a:rPr lang="en-US" sz="6000" spc="-640" dirty="0" err="1">
                <a:solidFill>
                  <a:srgbClr val="FFFFFF"/>
                </a:solidFill>
              </a:rPr>
              <a:t>Analysing</a:t>
            </a:r>
            <a:endParaRPr lang="en-US" sz="6000" spc="-640" dirty="0">
              <a:solidFill>
                <a:srgbClr val="FFFFFF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808582" y="2983055"/>
            <a:ext cx="10210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6000" spc="-640" dirty="0">
                <a:solidFill>
                  <a:srgbClr val="FFFFFF"/>
                </a:solidFill>
              </a:rPr>
              <a:t>2. Data cleaning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817977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6000" spc="-640" dirty="0">
                <a:solidFill>
                  <a:srgbClr val="FFFFFF"/>
                </a:solidFill>
              </a:rPr>
              <a:t>5.Uncover </a:t>
            </a:r>
            <a:r>
              <a:rPr lang="en-US" sz="6000" spc="-640" dirty="0" err="1">
                <a:solidFill>
                  <a:srgbClr val="FFFFFF"/>
                </a:solidFill>
              </a:rPr>
              <a:t>Visualisation</a:t>
            </a:r>
            <a:r>
              <a:rPr lang="en-US" sz="6000" spc="-640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500258" y="6203075"/>
            <a:ext cx="811292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6000" spc="-640" dirty="0">
                <a:solidFill>
                  <a:srgbClr val="FFFFFF"/>
                </a:solidFill>
              </a:rPr>
              <a:t>4. Data </a:t>
            </a:r>
            <a:r>
              <a:rPr lang="en-US" sz="6000" spc="-640" dirty="0" err="1">
                <a:solidFill>
                  <a:srgbClr val="FFFFFF"/>
                </a:solidFill>
              </a:rPr>
              <a:t>Visualisation</a:t>
            </a:r>
            <a:r>
              <a:rPr lang="en-US" sz="6000" spc="-640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704279" y="4661154"/>
            <a:ext cx="1059585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6000" spc="-640" dirty="0">
                <a:solidFill>
                  <a:srgbClr val="FFFFFF"/>
                </a:solidFill>
              </a:rPr>
              <a:t>3. Data Modelling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B8FB76-2C4C-26B2-7D13-CA405E100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1361" y="2842123"/>
            <a:ext cx="8139526" cy="617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024DB9-FFEC-A869-2272-52A8187AC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44" y="2705100"/>
            <a:ext cx="10313197" cy="6450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744DD7F-B238-2526-BB9F-4FFB1CF7B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2639" y="2328079"/>
            <a:ext cx="8309857" cy="5185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20A968-F77F-156E-63EA-BC9277D1C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13" y="2473253"/>
            <a:ext cx="8023345" cy="50407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A3A0F-6247-1971-35CD-8A93E41CF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888" y="1383832"/>
            <a:ext cx="14634653" cy="74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146</Words>
  <Application>Microsoft Office PowerPoint</Application>
  <PresentationFormat>Custom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Gadugi</vt:lpstr>
      <vt:lpstr>Graphik Regular</vt:lpstr>
      <vt:lpstr>Calibri</vt:lpstr>
      <vt:lpstr>Arial</vt:lpstr>
      <vt:lpstr>DM Sans</vt:lpstr>
      <vt:lpstr>Aptos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fizzy.thecool@gmail.com</cp:lastModifiedBy>
  <cp:revision>12</cp:revision>
  <dcterms:created xsi:type="dcterms:W3CDTF">2006-08-16T00:00:00Z</dcterms:created>
  <dcterms:modified xsi:type="dcterms:W3CDTF">2023-11-11T20:49:51Z</dcterms:modified>
  <dc:identifier>DAEhDyfaYKE</dc:identifier>
</cp:coreProperties>
</file>