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4"/>
    <p:restoredTop sz="94663"/>
  </p:normalViewPr>
  <p:slideViewPr>
    <p:cSldViewPr snapToGrid="0" snapToObjects="1">
      <p:cViewPr>
        <p:scale>
          <a:sx n="172" d="100"/>
          <a:sy n="172" d="100"/>
        </p:scale>
        <p:origin x="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1129-45FB-BE4E-9FEB-4831977C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F95A6-6E13-484E-A195-163F2A12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DD7E-FA81-714F-87FE-3776A446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8901-2238-104A-9B11-B3A5206F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54FA-C05D-2943-9CDB-8592644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88E-0B22-8747-888E-73950344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8B85F-F7EE-304C-AF1F-A6D8F775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9CE3-126C-D647-A305-10EE1CCD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CCD5-5FD7-3F4F-B5AD-FFD64484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9DC4-8F69-7148-86FE-D215618E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DB68B-42E3-3F4D-AFFF-5B1824251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06865-1713-BA4F-B413-4CFEDBE5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A880-5A22-654C-BEF2-9D8E1CED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C6F38-7498-3040-B65E-CF0638EA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CF99-FCD6-8B4D-9070-33D93DBE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C86B-7FA7-0741-8B15-BB70F3D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EAFA-1F8E-2046-8993-08C0D8AF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91A2-DA45-3540-9A92-18DB7558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D5C7-CD45-F641-BDC2-183ADBE9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110D-C924-F34B-B492-0E0B29D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F73-D818-3045-AAE9-0E190D9C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69BE-017B-DE45-AE56-27D59B9F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3612-3134-B34C-9204-06887363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93D9-13F4-3A4B-B8E8-4F4C0101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7862-46F3-C54F-B715-036F459D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8EFE-CF6C-A04B-B665-9C8B631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4539-F83D-DD45-A406-CA4A6F0C4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D44C-8231-3D42-95C3-72E2C60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380C-82ED-8842-AA81-49DEAF62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7507-76AE-7447-9648-E2029FF6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81B64-54BE-E043-80E9-11AD0F2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08A5-A578-5444-BBE6-A3085A0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F637-5A93-A349-AA4B-23089AD8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2E45-8F3C-2646-A3FA-5E45D48D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D6CD-E588-4D4A-9A57-216CC6C3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3804-0E2C-C741-8207-9BA527709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C51FD-FAD7-9440-80A5-436D656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634A3-ABB6-0945-8773-F3E91187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C8870-8236-EA40-807D-2A95A41E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D0A-403E-7747-A38A-0CC2FF7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C2252-66C0-4143-B252-27F90E90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30E0-31A3-CC49-9E96-0296F5A8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EC9C-E72A-0340-9BE0-6BA25D50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F5B82-19CA-8349-AC12-54ACC2C0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3414-E674-5949-976A-06B5A74C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6C7A-F129-F349-895F-914E00AA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9F02-9597-0748-8F16-51D24D14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B2A8-4CC7-BC44-AF76-74BFB16F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5DCA7-54D1-014C-86F7-6342CEDB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A45-E09F-0E4E-99C6-53DFB81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C183F-60A0-8846-8269-E110AF8D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87BC-BDB7-9E40-B3C3-54A991B7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D1B4-0F82-B645-8216-5A26A286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97944-294F-ED4D-A6C5-776F9892E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900A7-C19A-2444-B31F-98E80CFDE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38448-D52F-2349-B2F3-C2C17E8C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5EF9-AC4C-2E40-B5DA-DFE7370F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633C-89BD-7441-8CC6-2E68F9DA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0798D-0D8C-C241-9C8D-9317B8C6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A8AD-6158-A54C-8A22-AAE1A6CC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4357-3DCC-0847-A444-7FFBFEDC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94A4-D89D-B64A-B163-0F00850B365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A4E-9552-3247-8D34-A3D1C091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48F5-BFC7-8945-AB31-4EB6DD968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120B-7C82-8440-81D5-1378249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E7E6FA6-E114-2940-A8ED-BE1040EAA476}"/>
              </a:ext>
            </a:extLst>
          </p:cNvPr>
          <p:cNvGrpSpPr/>
          <p:nvPr/>
        </p:nvGrpSpPr>
        <p:grpSpPr>
          <a:xfrm>
            <a:off x="2795243" y="112142"/>
            <a:ext cx="8715165" cy="5486402"/>
            <a:chOff x="2795243" y="112142"/>
            <a:chExt cx="8715165" cy="548640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650DCA7-4397-4849-904C-C7F6BFD53E3C}"/>
                </a:ext>
              </a:extLst>
            </p:cNvPr>
            <p:cNvSpPr/>
            <p:nvPr/>
          </p:nvSpPr>
          <p:spPr>
            <a:xfrm>
              <a:off x="5270741" y="1876490"/>
              <a:ext cx="4278701" cy="372205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Generalize from Gaussian to arbitrary ordinal variables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649BF2A-B353-7D40-B073-CDAD321CDFD0}"/>
                </a:ext>
              </a:extLst>
            </p:cNvPr>
            <p:cNvSpPr/>
            <p:nvPr/>
          </p:nvSpPr>
          <p:spPr>
            <a:xfrm>
              <a:off x="3058169" y="247883"/>
              <a:ext cx="3102429" cy="1189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Anandkumar</a:t>
              </a:r>
              <a:r>
                <a:rPr lang="en-US" sz="1400" dirty="0"/>
                <a:t> et al, Wang and </a:t>
              </a:r>
              <a:r>
                <a:rPr lang="en-US" sz="1400" dirty="0" err="1"/>
                <a:t>Blei</a:t>
              </a:r>
              <a:r>
                <a:rPr lang="en-US" sz="1400" dirty="0"/>
                <a:t>: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Use all residuals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Network nodes independent given latent space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1A82B32-3837-AC43-BC75-AAB0E023A515}"/>
                </a:ext>
              </a:extLst>
            </p:cNvPr>
            <p:cNvSpPr/>
            <p:nvPr/>
          </p:nvSpPr>
          <p:spPr>
            <a:xfrm>
              <a:off x="7410090" y="247883"/>
              <a:ext cx="3950900" cy="1189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Nachman et al: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Use cluster residuals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Network nodes independent given latent space and structure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Structure and latent space learning coupled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FF0E74-42F2-9F40-A784-008AD60F5178}"/>
                </a:ext>
              </a:extLst>
            </p:cNvPr>
            <p:cNvSpPr/>
            <p:nvPr/>
          </p:nvSpPr>
          <p:spPr>
            <a:xfrm>
              <a:off x="5503654" y="2057297"/>
              <a:ext cx="3812877" cy="1910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sz="1400" dirty="0"/>
                <a:t>Use all residuals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Show optimality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Network nodes independent given latent space </a:t>
              </a:r>
              <a:r>
                <a:rPr lang="en-US" sz="1400" b="1" i="1" dirty="0"/>
                <a:t>and</a:t>
              </a:r>
              <a:r>
                <a:rPr lang="en-US" sz="1400" i="1" dirty="0"/>
                <a:t> </a:t>
              </a:r>
              <a:r>
                <a:rPr lang="en-US" sz="1400" b="1" i="1" dirty="0"/>
                <a:t>structure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De-couple structure learning and latent space learning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Correct structure cannot be learned without accounting for latent space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Must iterate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1AD45A-1FA3-DE42-90AF-25F5CC57820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609384" y="1437195"/>
              <a:ext cx="2651288" cy="566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E6B1BC-462C-4E4F-BAAE-52D4EB67E0BF}"/>
                </a:ext>
              </a:extLst>
            </p:cNvPr>
            <p:cNvSpPr txBox="1"/>
            <p:nvPr/>
          </p:nvSpPr>
          <p:spPr>
            <a:xfrm>
              <a:off x="3545953" y="1480607"/>
              <a:ext cx="2251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+</a:t>
              </a:r>
              <a:r>
                <a:rPr lang="en-US" sz="1400" dirty="0">
                  <a:solidFill>
                    <a:schemeClr val="accent1"/>
                  </a:solidFill>
                </a:rPr>
                <a:t> observed variables allowed to be co-dependent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242814-0F70-E746-BC61-E6C1CE43D2C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7410090" y="1437196"/>
              <a:ext cx="1975450" cy="5666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B2635-6F7F-CF46-B4E3-544EACDC9509}"/>
                </a:ext>
              </a:extLst>
            </p:cNvPr>
            <p:cNvSpPr/>
            <p:nvPr/>
          </p:nvSpPr>
          <p:spPr>
            <a:xfrm>
              <a:off x="2833889" y="112142"/>
              <a:ext cx="8676519" cy="395089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C883AC2-A034-A74C-B3FE-85F78C40C1AF}"/>
                </a:ext>
              </a:extLst>
            </p:cNvPr>
            <p:cNvSpPr/>
            <p:nvPr/>
          </p:nvSpPr>
          <p:spPr>
            <a:xfrm>
              <a:off x="5503651" y="4199405"/>
              <a:ext cx="3812877" cy="424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Generalize from Gaussian to ordinal variables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15E8A9-D603-E544-B5DC-48C87020BCBB}"/>
                </a:ext>
              </a:extLst>
            </p:cNvPr>
            <p:cNvCxnSpPr>
              <a:cxnSpLocks/>
              <a:stCxn id="8" idx="2"/>
              <a:endCxn id="54" idx="0"/>
            </p:cNvCxnSpPr>
            <p:nvPr/>
          </p:nvCxnSpPr>
          <p:spPr>
            <a:xfrm flipH="1">
              <a:off x="7410090" y="3968151"/>
              <a:ext cx="3" cy="231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C33CA1-6EE0-104E-863A-4C06E91BE697}"/>
                </a:ext>
              </a:extLst>
            </p:cNvPr>
            <p:cNvSpPr txBox="1"/>
            <p:nvPr/>
          </p:nvSpPr>
          <p:spPr>
            <a:xfrm rot="16200000">
              <a:off x="4322948" y="4293986"/>
              <a:ext cx="1219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Novel in this work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A80C63B-84FA-2642-B8D9-164C56FE2C78}"/>
                </a:ext>
              </a:extLst>
            </p:cNvPr>
            <p:cNvCxnSpPr>
              <a:cxnSpLocks/>
              <a:stCxn id="54" idx="2"/>
              <a:endCxn id="65" idx="0"/>
            </p:cNvCxnSpPr>
            <p:nvPr/>
          </p:nvCxnSpPr>
          <p:spPr>
            <a:xfrm>
              <a:off x="7410090" y="4623759"/>
              <a:ext cx="0" cy="1964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8049611C-ADEB-A24B-810D-B2E6743ED47F}"/>
                </a:ext>
              </a:extLst>
            </p:cNvPr>
            <p:cNvSpPr/>
            <p:nvPr/>
          </p:nvSpPr>
          <p:spPr>
            <a:xfrm>
              <a:off x="5503651" y="4820171"/>
              <a:ext cx="3812877" cy="626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Link need for latent structure inference to Average Causal Effect applications via variance inflation factor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545FF2-22E3-9745-9343-CCB8F35F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5243" y="1361592"/>
              <a:ext cx="774700" cy="12192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459B49-3CD0-9E47-A8A8-3F1C59CBE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400" y="1490666"/>
              <a:ext cx="3124200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09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Hayete</dc:creator>
  <cp:lastModifiedBy>Fred Gruber</cp:lastModifiedBy>
  <cp:revision>13</cp:revision>
  <dcterms:created xsi:type="dcterms:W3CDTF">2019-07-26T12:44:18Z</dcterms:created>
  <dcterms:modified xsi:type="dcterms:W3CDTF">2019-07-26T20:27:44Z</dcterms:modified>
</cp:coreProperties>
</file>