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FCDC-D87A-4152-9CF2-670EC699376C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E755-CEA3-4D38-80C3-00DD7A35C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61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FCDC-D87A-4152-9CF2-670EC699376C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E755-CEA3-4D38-80C3-00DD7A35C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94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FCDC-D87A-4152-9CF2-670EC699376C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E755-CEA3-4D38-80C3-00DD7A35C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24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FCDC-D87A-4152-9CF2-670EC699376C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E755-CEA3-4D38-80C3-00DD7A35CB28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847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FCDC-D87A-4152-9CF2-670EC699376C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E755-CEA3-4D38-80C3-00DD7A35C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86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FCDC-D87A-4152-9CF2-670EC699376C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E755-CEA3-4D38-80C3-00DD7A35C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73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FCDC-D87A-4152-9CF2-670EC699376C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E755-CEA3-4D38-80C3-00DD7A35C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816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FCDC-D87A-4152-9CF2-670EC699376C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E755-CEA3-4D38-80C3-00DD7A35C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272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FCDC-D87A-4152-9CF2-670EC699376C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E755-CEA3-4D38-80C3-00DD7A35C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12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FCDC-D87A-4152-9CF2-670EC699376C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E755-CEA3-4D38-80C3-00DD7A35C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72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FCDC-D87A-4152-9CF2-670EC699376C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E755-CEA3-4D38-80C3-00DD7A35C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19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FCDC-D87A-4152-9CF2-670EC699376C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E755-CEA3-4D38-80C3-00DD7A35C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20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FCDC-D87A-4152-9CF2-670EC699376C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E755-CEA3-4D38-80C3-00DD7A35C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43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FCDC-D87A-4152-9CF2-670EC699376C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E755-CEA3-4D38-80C3-00DD7A35C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61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FCDC-D87A-4152-9CF2-670EC699376C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E755-CEA3-4D38-80C3-00DD7A35C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93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FCDC-D87A-4152-9CF2-670EC699376C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E755-CEA3-4D38-80C3-00DD7A35C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41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FCDC-D87A-4152-9CF2-670EC699376C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E755-CEA3-4D38-80C3-00DD7A35C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5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3EDFCDC-D87A-4152-9CF2-670EC699376C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30E755-CEA3-4D38-80C3-00DD7A35C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73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57D1E-9D3B-4570-BFC5-BB642723B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060174"/>
            <a:ext cx="8689976" cy="3452189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Лабораторная Работа № 2</a:t>
            </a:r>
            <a:br>
              <a:rPr lang="ru-RU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90F4BF-890F-4D68-AB0E-0F29D3EA6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186" y="4813852"/>
            <a:ext cx="8689976" cy="1371599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Выполнила </a:t>
            </a: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Колосова Кристина Александровна </a:t>
            </a:r>
          </a:p>
        </p:txBody>
      </p:sp>
    </p:spTree>
    <p:extLst>
      <p:ext uri="{BB962C8B-B14F-4D97-AF65-F5344CB8AC3E}">
        <p14:creationId xmlns:p14="http://schemas.microsoft.com/office/powerpoint/2010/main" val="92801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9DB1C-B26F-43A9-9C5E-21DA916F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5F849D-95BE-43BE-9818-4B75B66E47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изучила идеологию и научилась применять средства контроля версий.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47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5D264-75B0-43D9-A65A-2D06AF4E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8" y="2818378"/>
            <a:ext cx="10364451" cy="159617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1258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35238-2996-4C2C-BEC1-5278DCFC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7F9EF-AFBB-4399-B20F-1C53C5F166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идеологию и применение средств контроля версий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2166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EAF8A-121E-4EF1-B8AB-FDD943FD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32988"/>
            <a:ext cx="10364451" cy="945240"/>
          </a:xfrm>
        </p:spPr>
        <p:txBody>
          <a:bodyPr/>
          <a:lstStyle/>
          <a:p>
            <a:r>
              <a:rPr lang="ru-RU" dirty="0"/>
              <a:t>Последовательность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348D3A-1A8C-4738-BC5E-613F316D2A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4991" y="1537252"/>
            <a:ext cx="5381009" cy="4240695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Создала учетную запись на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Настроила систему контроля версий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синхронизировала учётную запись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компьютером.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B487D1-16ED-45F5-9635-2E15E6D0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64" y="3814939"/>
            <a:ext cx="6003861" cy="27623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10015A-53B3-439F-BD50-BA38DDE3A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45" y="1537252"/>
            <a:ext cx="5108891" cy="32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5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53A9E-3521-49D6-9A40-89F68561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41172"/>
            <a:ext cx="10364451" cy="1051257"/>
          </a:xfrm>
        </p:spPr>
        <p:txBody>
          <a:bodyPr/>
          <a:lstStyle/>
          <a:p>
            <a:r>
              <a:rPr lang="ru-RU" dirty="0"/>
              <a:t>Создание структуры каталога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C9377F-39F1-405A-BAC3-DFC4306E35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5648" y="1533001"/>
            <a:ext cx="10363826" cy="1051257"/>
          </a:xfrm>
        </p:spPr>
        <p:txBody>
          <a:bodyPr numCol="2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Захожу в рабочий репозиторий  </a:t>
            </a:r>
          </a:p>
          <a:p>
            <a:pPr marL="0" indent="0">
              <a:lnSpc>
                <a:spcPct val="110000"/>
              </a:lnSpc>
              <a:buNone/>
            </a:pPr>
            <a:endParaRPr lang="ru-RU" sz="24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Создаю файлы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E80807-6ECF-46C4-A2D2-E64931772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602" y="2643571"/>
            <a:ext cx="4618791" cy="7854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FBA21A-C710-4EC6-BE04-8EE3558A7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047" y="3998582"/>
            <a:ext cx="6105903" cy="19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9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6450D-F7E1-426C-B10C-ED62156E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406483"/>
            <a:ext cx="10364451" cy="1077761"/>
          </a:xfrm>
        </p:spPr>
        <p:txBody>
          <a:bodyPr/>
          <a:lstStyle/>
          <a:p>
            <a:r>
              <a:rPr lang="ru-RU" dirty="0"/>
              <a:t>Последовательность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E634E7-8BCA-4CF0-929E-EDC950801B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2115" y="1404732"/>
            <a:ext cx="4675137" cy="342410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Создаю и подключаю репозиторий к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(имя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laboratory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а заголовок для файла README)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Копирую в консоль ссылку на репозиторий.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797143-794D-429A-B890-87DA3550C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74" y="1457740"/>
            <a:ext cx="5630992" cy="33976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E7236D-A811-45F1-BDB9-1020F9CA3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71" y="4908351"/>
            <a:ext cx="6435314" cy="12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3C27D-B3B8-4DCE-98BC-73D31C2E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31" y="120769"/>
            <a:ext cx="10364451" cy="1596177"/>
          </a:xfrm>
        </p:spPr>
        <p:txBody>
          <a:bodyPr/>
          <a:lstStyle/>
          <a:p>
            <a:r>
              <a:rPr lang="ru-RU" dirty="0"/>
              <a:t>Подключение репозитория к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EF511-2540-4302-A5AC-15A6B38D6F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80331" y="1239868"/>
            <a:ext cx="10854156" cy="3424107"/>
          </a:xfrm>
        </p:spPr>
        <p:txBody>
          <a:bodyPr/>
          <a:lstStyle/>
          <a:p>
            <a:r>
              <a:rPr lang="ru-RU" dirty="0"/>
              <a:t>Рабочий каталог - </a:t>
            </a:r>
            <a:r>
              <a:rPr lang="en-US" dirty="0"/>
              <a:t>laboratory. </a:t>
            </a:r>
            <a:r>
              <a:rPr lang="ru-RU" dirty="0"/>
              <a:t>Перехожу в этот каталог</a:t>
            </a:r>
          </a:p>
          <a:p>
            <a:r>
              <a:rPr lang="ru-RU" dirty="0"/>
              <a:t>Инициализирую системы </a:t>
            </a:r>
            <a:r>
              <a:rPr lang="en-US" dirty="0"/>
              <a:t>git: git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ru-RU" dirty="0"/>
              <a:t> </a:t>
            </a:r>
          </a:p>
          <a:p>
            <a:r>
              <a:rPr lang="ru-RU" dirty="0"/>
              <a:t>Создаю заготовку для файла </a:t>
            </a:r>
            <a:r>
              <a:rPr lang="en-US" dirty="0"/>
              <a:t>README.md</a:t>
            </a:r>
            <a:endParaRPr lang="ru-RU" dirty="0"/>
          </a:p>
          <a:p>
            <a:r>
              <a:rPr lang="ru-RU" dirty="0"/>
              <a:t>Делаю первый коммит и выкладываю на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74CD5C-B0E6-41EE-9B2A-C5F0313C2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990" y="3406434"/>
            <a:ext cx="5938019" cy="6523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F6FCF8-A7CC-42C6-8050-3FFA9F488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862" y="4414343"/>
            <a:ext cx="6792273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5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D82DF-4E28-4EC4-9340-0E82BA53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17952"/>
            <a:ext cx="10364451" cy="1596177"/>
          </a:xfrm>
        </p:spPr>
        <p:txBody>
          <a:bodyPr/>
          <a:lstStyle/>
          <a:p>
            <a:r>
              <a:rPr lang="ru-RU" dirty="0"/>
              <a:t>Первичная конфигурация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DA838-71DB-417C-B142-82403AB8E8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14129"/>
            <a:ext cx="10363826" cy="3424107"/>
          </a:xfrm>
        </p:spPr>
        <p:txBody>
          <a:bodyPr/>
          <a:lstStyle/>
          <a:p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Добавление файла лицензии </a:t>
            </a:r>
          </a:p>
          <a:p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Добавление шаблона игнорируемых файлов </a:t>
            </a:r>
            <a:endParaRPr lang="ru-RU" sz="1800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Добавление шаблона для С</a:t>
            </a:r>
          </a:p>
          <a:p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Сохранение данных и шаблонов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BFC7C-CA4E-4F60-8CC6-0505439F6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13" y="1577827"/>
            <a:ext cx="4478084" cy="19211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983A32-8CC6-41B4-9197-6EB1C85E1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012" y="3498962"/>
            <a:ext cx="4478084" cy="19080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69BF71-08BE-45DD-A611-6C3334A72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837" y="5509532"/>
            <a:ext cx="5938019" cy="11827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272FA3-2CA3-4469-B122-6A3A82A97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27" y="4448735"/>
            <a:ext cx="5078408" cy="1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4B40F-1166-48ED-ACDD-10448EF2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 конфигурацией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git-flow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C6B55-C874-4CEB-B36A-B28FBDBB41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Инициализирую </a:t>
            </a:r>
            <a:r>
              <a:rPr lang="ru-RU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git-flow</a:t>
            </a:r>
            <a:endParaRPr lang="ru-RU" sz="18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Создание релиза с версией 1.0.0</a:t>
            </a:r>
            <a:endParaRPr lang="ru-RU" sz="1800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Запись версии </a:t>
            </a:r>
          </a:p>
          <a:p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Слияние </a:t>
            </a:r>
            <a:r>
              <a:rPr lang="ru-RU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релизной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ветки с основной </a:t>
            </a:r>
            <a:endParaRPr lang="ru-RU" sz="1800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Отправка данных на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github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FB5987-07B5-447F-9E28-930C5AE9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304" y="1482024"/>
            <a:ext cx="5139373" cy="259712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CFF488-6314-4496-9B4A-8BB8F1D2B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58" y="4572428"/>
            <a:ext cx="5938019" cy="7254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13A29A-8666-4944-A1F3-BA49BCDC3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21" y="5465019"/>
            <a:ext cx="5938019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2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A5E17-8A9F-4831-A6CA-468A6B66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07873"/>
            <a:ext cx="10364451" cy="1596177"/>
          </a:xfrm>
        </p:spPr>
        <p:txBody>
          <a:bodyPr/>
          <a:lstStyle/>
          <a:p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релиз на 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C8A1D1F-06B9-4E25-BABF-E75DB6AA90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11064" y="2504050"/>
            <a:ext cx="8013413" cy="35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26526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206</TotalTime>
  <Words>170</Words>
  <Application>Microsoft Office PowerPoint</Application>
  <PresentationFormat>Широкоэкранный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Капля</vt:lpstr>
      <vt:lpstr>Лабораторная Работа № 2  </vt:lpstr>
      <vt:lpstr>Цель работы </vt:lpstr>
      <vt:lpstr>Последовательность выполнения работы</vt:lpstr>
      <vt:lpstr>Создание структуры каталога</vt:lpstr>
      <vt:lpstr>Последовательность выполнения работы</vt:lpstr>
      <vt:lpstr>Подключение репозитория к github</vt:lpstr>
      <vt:lpstr>Первичная конфигурация</vt:lpstr>
      <vt:lpstr>Работа с конфигурацией git-flow </vt:lpstr>
      <vt:lpstr>Создаем релиз на github </vt:lpstr>
      <vt:lpstr>Вывод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2  </dc:title>
  <dc:creator>Колосова Кристина Александровна</dc:creator>
  <cp:lastModifiedBy>Колосова Кристина Александровна</cp:lastModifiedBy>
  <cp:revision>12</cp:revision>
  <dcterms:created xsi:type="dcterms:W3CDTF">2021-05-01T07:17:28Z</dcterms:created>
  <dcterms:modified xsi:type="dcterms:W3CDTF">2021-05-01T20:33:03Z</dcterms:modified>
</cp:coreProperties>
</file>