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34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9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7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4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85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2BE93-5E54-4016-8826-61A89B8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BE5FB-C1DC-45B5-A0BB-52F4F5A6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D395D-7914-47D8-9B18-C07D9D37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CB871-FD08-4E2F-B103-71982B9E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37F17-54BA-4AA0-AA82-220C21F5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3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5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6DCD5D-B1A7-4001-B229-9847E03DBC9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FFE9D-C4F9-40E3-B8DC-054279015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B2D55-AF41-46CE-8DE7-B3175BEC2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99568"/>
            <a:ext cx="8689976" cy="262185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 1</a:t>
            </a:r>
            <a:br>
              <a:rPr lang="ru-RU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100" dirty="0"/>
              <a:t>Установка и конфигурация операционной системы на виртуальную машину</a:t>
            </a:r>
            <a:endParaRPr lang="ru-RU" sz="8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F94CB4-F716-4B9B-9B06-430BF366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648" y="4871415"/>
            <a:ext cx="8689976" cy="1371599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Выполнила </a:t>
            </a:r>
          </a:p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Колосова Кристина Александровна </a:t>
            </a:r>
          </a:p>
        </p:txBody>
      </p:sp>
    </p:spTree>
    <p:extLst>
      <p:ext uri="{BB962C8B-B14F-4D97-AF65-F5344CB8AC3E}">
        <p14:creationId xmlns:p14="http://schemas.microsoft.com/office/powerpoint/2010/main" val="33366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B124A-0428-45FC-9246-9BFB536B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C07B2-6E6F-4D42-B3E1-DA6F0B0237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000" dirty="0"/>
              <a:t>приобрела практические навыки установки операционной системы на виртуальную машину.</a:t>
            </a:r>
          </a:p>
          <a:p>
            <a:r>
              <a:rPr lang="ru-RU" sz="2000" dirty="0"/>
              <a:t>приобрела навыки настройки минимально необходимых для дальнейшей работы сервисов.</a:t>
            </a:r>
          </a:p>
          <a:p>
            <a:r>
              <a:rPr lang="ru-RU" dirty="0"/>
              <a:t>Вспомнила команды для терминала.</a:t>
            </a:r>
            <a:endParaRPr lang="ru-RU" sz="2000" dirty="0"/>
          </a:p>
          <a:p>
            <a:r>
              <a:rPr lang="ru-RU" dirty="0"/>
              <a:t>Узнала характеристики установленной операционной системы.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73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A5AC8-B018-471F-A46D-9A9BCACB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8" y="2630911"/>
            <a:ext cx="10364451" cy="1596177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66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49399-BD7C-48D4-8708-167410D5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+mn-lt"/>
              </a:rPr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C9361-B310-492C-A73F-49A2F6BC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pPr algn="just"/>
            <a:r>
              <a:rPr lang="ru-RU" sz="2400" dirty="0"/>
              <a:t>Знакомство с операционной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326174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EDB3-F242-4DC8-B1C2-8B7666CD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5BFB3-6141-48E0-84E4-BE5DA6FBD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3030"/>
            <a:ext cx="10363826" cy="653141"/>
          </a:xfrm>
        </p:spPr>
        <p:txBody>
          <a:bodyPr/>
          <a:lstStyle/>
          <a:p>
            <a:r>
              <a:rPr lang="ru-RU" dirty="0"/>
              <a:t>Скачивание виртуальной машины </a:t>
            </a:r>
            <a:r>
              <a:rPr lang="ru-RU" dirty="0" err="1"/>
              <a:t>VirtualBox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C4095-5A08-4283-ACBB-A934E913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04" y="2227746"/>
            <a:ext cx="8112125" cy="39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B6C5F-A18A-4567-9A43-8C6501AB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9203"/>
            <a:ext cx="10364451" cy="1596177"/>
          </a:xfrm>
        </p:spPr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BC5C9-C120-458B-920A-587AB8E64A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8469"/>
            <a:ext cx="10363826" cy="593822"/>
          </a:xfrm>
        </p:spPr>
        <p:txBody>
          <a:bodyPr/>
          <a:lstStyle/>
          <a:p>
            <a:r>
              <a:rPr lang="ru-RU" dirty="0"/>
              <a:t>Создание и настройка виртуальной машины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6F91D-9F7A-42EF-AA12-9836ED78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1" y="2325146"/>
            <a:ext cx="7743218" cy="36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3B42C-D6B9-47F3-BCD2-BB3C570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7260"/>
            <a:ext cx="10364451" cy="1596177"/>
          </a:xfrm>
        </p:spPr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433B9-9B19-4480-ACB4-22C53BE8D3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8468"/>
            <a:ext cx="10363826" cy="709937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«Носители» виртуальной машины выбрала образ оптического диска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1FB168-3634-4C7B-B63E-759EFC9A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33" y="2308405"/>
            <a:ext cx="6049707" cy="39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55F35-DC5D-4ABF-835F-9C06BA9F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350AE-CD85-4407-979F-A34B9AABCD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8754"/>
            <a:ext cx="10363826" cy="651879"/>
          </a:xfrm>
        </p:spPr>
        <p:txBody>
          <a:bodyPr/>
          <a:lstStyle/>
          <a:p>
            <a:r>
              <a:rPr lang="ru-RU" dirty="0"/>
              <a:t>установку на виртуальную машину </a:t>
            </a:r>
            <a:r>
              <a:rPr lang="ru-RU" dirty="0" err="1"/>
              <a:t>VirtualBox</a:t>
            </a:r>
            <a:r>
              <a:rPr lang="ru-RU" dirty="0"/>
              <a:t> операционной системы </a:t>
            </a:r>
            <a:r>
              <a:rPr lang="ru-RU" dirty="0" err="1"/>
              <a:t>Linux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BD6705-A56E-4CAA-8C9C-85990B7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9" y="2540633"/>
            <a:ext cx="4965568" cy="39685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9A72D0-2C27-4A25-840A-4D7E4713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87" y="4077471"/>
            <a:ext cx="4965568" cy="18458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74F12A-8DB4-41D9-B34D-F0EE036A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71" y="2981524"/>
            <a:ext cx="5878599" cy="6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D20B9-9A12-4813-9850-9748594D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6454"/>
          </a:xfrm>
        </p:spPr>
        <p:txBody>
          <a:bodyPr/>
          <a:lstStyle/>
          <a:p>
            <a:r>
              <a:rPr lang="ru-RU" dirty="0"/>
              <a:t>Работает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80A325-1337-4A84-9938-D9A9A5E08F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976" y="1494972"/>
            <a:ext cx="6289806" cy="5188292"/>
          </a:xfrm>
        </p:spPr>
      </p:pic>
    </p:spTree>
    <p:extLst>
      <p:ext uri="{BB962C8B-B14F-4D97-AF65-F5344CB8AC3E}">
        <p14:creationId xmlns:p14="http://schemas.microsoft.com/office/powerpoint/2010/main" val="318719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08BE2-32A2-49ED-9E82-D99607E1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cap="all" dirty="0">
                <a:latin typeface="+mj-lt"/>
                <a:ea typeface="+mj-ea"/>
                <a:cs typeface="+mj-cs"/>
              </a:rPr>
              <a:t>с</a:t>
            </a:r>
            <a:r>
              <a:rPr lang="ru-RU" sz="3600" dirty="0"/>
              <a:t>оглашения об именовании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A63FC-405D-4157-9148-2C33C518A6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5921"/>
            <a:ext cx="10363826" cy="3424107"/>
          </a:xfrm>
        </p:spPr>
        <p:txBody>
          <a:bodyPr/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cap="all" dirty="0"/>
              <a:t>Внутри виртуальной машины имя пользователя должно совпадать с учётной записью в дисплейном классе 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cap="all" dirty="0"/>
              <a:t>Имя хоста виртуальной машины должно совпадать с учётной записью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cap="all" dirty="0"/>
              <a:t>Имя виртуальной машины должно совпадать с учётной записью студента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131DC9-7132-4D54-9247-977D76DF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9" y="4020458"/>
            <a:ext cx="6004302" cy="25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172E2-E3D8-41D2-81F3-6C56AF08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9831"/>
            <a:ext cx="10364451" cy="1596177"/>
          </a:xfrm>
        </p:spPr>
        <p:txBody>
          <a:bodyPr>
            <a:normAutofit/>
          </a:bodyPr>
          <a:lstStyle/>
          <a:p>
            <a:r>
              <a:rPr lang="ru-RU" sz="3200" dirty="0"/>
              <a:t>команды терминала, которые использовались при выполнении домашнего задания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81CA-B94E-498B-9916-98F551AEA075}"/>
              </a:ext>
            </a:extLst>
          </p:cNvPr>
          <p:cNvSpPr txBox="1"/>
          <p:nvPr/>
        </p:nvSpPr>
        <p:spPr>
          <a:xfrm>
            <a:off x="1081313" y="2217640"/>
            <a:ext cx="1002937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- </a:t>
            </a:r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перемещения по файловой системе  </a:t>
            </a:r>
            <a:endParaRPr lang="en-US" sz="2000" dirty="0">
              <a:solidFill>
                <a:srgbClr val="000000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Dmesg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| grep –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linyx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vwrsion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” –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узнать версию ядра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Cat /proc/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cpuinfo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| grep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“MHz” –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узнать частоту процессора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Cat /proc/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cpuinfo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| grep “model name” –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узнать модель процессора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Free –m </a:t>
            </a:r>
            <a:r>
              <a:rPr lang="ru-RU" sz="2000" dirty="0"/>
              <a:t>– узнать объем оперативной памяти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Dmesg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| grep –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“hypervisor detected” –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тип обнаруженного гипервизора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Rounded MT Bold" panose="020F0704030504030204" pitchFamily="34" charset="0"/>
              </a:rPr>
              <a:t>Sudo</a:t>
            </a:r>
            <a:r>
              <a:rPr lang="en-US" sz="2000" dirty="0">
                <a:latin typeface="Arial Rounded MT Bold" panose="020F0704030504030204" pitchFamily="34" charset="0"/>
              </a:rPr>
              <a:t> file –s  –</a:t>
            </a:r>
            <a:r>
              <a:rPr lang="ru-RU" sz="2000" dirty="0"/>
              <a:t> узнать тип файловой системы корневого раздела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 cat  /</a:t>
            </a:r>
            <a:r>
              <a:rPr lang="en-US" sz="2000" dirty="0" err="1">
                <a:latin typeface="Arial Rounded MT Bold" panose="020F0704030504030204" pitchFamily="34" charset="0"/>
              </a:rPr>
              <a:t>etc</a:t>
            </a:r>
            <a:r>
              <a:rPr lang="en-US" sz="2000" dirty="0">
                <a:latin typeface="Arial Rounded MT Bold" panose="020F0704030504030204" pitchFamily="34" charset="0"/>
              </a:rPr>
              <a:t>/</a:t>
            </a:r>
            <a:r>
              <a:rPr lang="en-US" sz="2000" dirty="0" err="1">
                <a:latin typeface="Arial Rounded MT Bold" panose="020F0704030504030204" pitchFamily="34" charset="0"/>
              </a:rPr>
              <a:t>fstab</a:t>
            </a:r>
            <a:r>
              <a:rPr lang="en-US" sz="2000" dirty="0">
                <a:latin typeface="Arial Rounded MT Bold" panose="020F0704030504030204" pitchFamily="34" charset="0"/>
              </a:rPr>
              <a:t> – </a:t>
            </a:r>
            <a:r>
              <a:rPr lang="ru-RU" sz="2000" dirty="0"/>
              <a:t>узнать </a:t>
            </a:r>
            <a:r>
              <a:rPr lang="ru-RU" sz="2000" dirty="0" err="1"/>
              <a:t>послеовательность</a:t>
            </a:r>
            <a:r>
              <a:rPr lang="ru-RU" sz="2000" dirty="0"/>
              <a:t> монтирования файловых систем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928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213</TotalTime>
  <Words>263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Tw Cen MT</vt:lpstr>
      <vt:lpstr>Капля</vt:lpstr>
      <vt:lpstr>Лабораторная Работа № 1  Установка и конфигурация операционной системы на виртуальную машину</vt:lpstr>
      <vt:lpstr>Цель работы:</vt:lpstr>
      <vt:lpstr>Последовательность выполнения работы</vt:lpstr>
      <vt:lpstr>Последовательность выполнения работы</vt:lpstr>
      <vt:lpstr>Последовательность выполнения работы</vt:lpstr>
      <vt:lpstr>Последовательность выполнения работы</vt:lpstr>
      <vt:lpstr>Работает </vt:lpstr>
      <vt:lpstr>соглашения об именовании</vt:lpstr>
      <vt:lpstr>команды терминала, которые использовались при выполнении домашнего задания </vt:lpstr>
      <vt:lpstr>Результаты выполнения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Колосова Кристина Александровна</dc:creator>
  <cp:lastModifiedBy>Колосова Кристина Александровна</cp:lastModifiedBy>
  <cp:revision>15</cp:revision>
  <dcterms:created xsi:type="dcterms:W3CDTF">2021-04-28T09:46:48Z</dcterms:created>
  <dcterms:modified xsi:type="dcterms:W3CDTF">2021-04-28T15:52:42Z</dcterms:modified>
</cp:coreProperties>
</file>