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Cascading Style Sheet (CSS)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CSS is a simple mechanism of describing common presentation semantics for every page in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website. It can control the layout of multiple web pages all 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once.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Version of CSS: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CSS 1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CSS 2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CSS 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Cascading Style Sheet (CSS)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 (CSS)</dc:title>
  <dc:creator>R</dc:creator>
  <cp:lastModifiedBy>R</cp:lastModifiedBy>
  <cp:revision>2</cp:revision>
  <dcterms:created xsi:type="dcterms:W3CDTF">2006-08-16T00:00:00Z</dcterms:created>
  <dcterms:modified xsi:type="dcterms:W3CDTF">2016-08-20T09:09:22Z</dcterms:modified>
</cp:coreProperties>
</file>