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59" r:id="rId5"/>
    <p:sldId id="261" r:id="rId6"/>
    <p:sldId id="260" r:id="rId7"/>
    <p:sldId id="262" r:id="rId8"/>
    <p:sldId id="263"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8" d="100"/>
          <a:sy n="138" d="100"/>
        </p:scale>
        <p:origin x="834" y="13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7/10/2021</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3600" b="1" u="sng" dirty="0">
                <a:latin typeface="Times New Roman" pitchFamily="18" charset="0"/>
                <a:cs typeface="Times New Roman" pitchFamily="18" charset="0"/>
              </a:rPr>
              <a:t>Class Selector/ Style Class</a:t>
            </a:r>
          </a:p>
        </p:txBody>
      </p:sp>
      <p:sp>
        <p:nvSpPr>
          <p:cNvPr id="3" name="Content Placeholder 2"/>
          <p:cNvSpPr>
            <a:spLocks noGrp="1"/>
          </p:cNvSpPr>
          <p:nvPr>
            <p:ph idx="1"/>
          </p:nvPr>
        </p:nvSpPr>
        <p:spPr>
          <a:xfrm>
            <a:off x="457200" y="819150"/>
            <a:ext cx="8229600" cy="2743200"/>
          </a:xfrm>
        </p:spPr>
        <p:txBody>
          <a:bodyPr>
            <a:normAutofit/>
          </a:bodyPr>
          <a:lstStyle/>
          <a:p>
            <a:pPr marL="0" indent="0">
              <a:buNone/>
            </a:pPr>
            <a:r>
              <a:rPr lang="en-US" sz="2400" dirty="0">
                <a:latin typeface="Times New Roman" pitchFamily="18" charset="0"/>
                <a:cs typeface="Times New Roman" pitchFamily="18" charset="0"/>
              </a:rPr>
              <a:t>Class selectors are used where you want to apply a style either on some of tag or across the several tags without repeating the style rule in an HTML document. Using this method of creating styles, you can create styles in the form of style classes in an external style sheet or as an internal style sheet. The class attribute is used to apply style class in HTML Tag.  </a:t>
            </a:r>
          </a:p>
        </p:txBody>
      </p:sp>
    </p:spTree>
    <p:extLst>
      <p:ext uri="{BB962C8B-B14F-4D97-AF65-F5344CB8AC3E}">
        <p14:creationId xmlns:p14="http://schemas.microsoft.com/office/powerpoint/2010/main" val="161421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latin typeface="Times New Roman" pitchFamily="18" charset="0"/>
                <a:cs typeface="Times New Roman" pitchFamily="18" charset="0"/>
              </a:rPr>
              <a:t>Type of Style Class</a:t>
            </a:r>
          </a:p>
        </p:txBody>
      </p:sp>
      <p:sp>
        <p:nvSpPr>
          <p:cNvPr id="3" name="Content Placeholder 2"/>
          <p:cNvSpPr>
            <a:spLocks noGrp="1"/>
          </p:cNvSpPr>
          <p:nvPr>
            <p:ph idx="1"/>
          </p:nvPr>
        </p:nvSpPr>
        <p:spPr>
          <a:xfrm>
            <a:off x="457200" y="1123950"/>
            <a:ext cx="8229600" cy="3394472"/>
          </a:xfrm>
        </p:spPr>
        <p:txBody>
          <a:bodyPr/>
          <a:lstStyle/>
          <a:p>
            <a:r>
              <a:rPr lang="en-US" dirty="0">
                <a:latin typeface="Times New Roman" pitchFamily="18" charset="0"/>
                <a:cs typeface="Times New Roman" pitchFamily="18" charset="0"/>
              </a:rPr>
              <a:t>Universal style classes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Element specific style classes</a:t>
            </a:r>
          </a:p>
        </p:txBody>
      </p:sp>
    </p:spTree>
    <p:extLst>
      <p:ext uri="{BB962C8B-B14F-4D97-AF65-F5344CB8AC3E}">
        <p14:creationId xmlns:p14="http://schemas.microsoft.com/office/powerpoint/2010/main" val="308782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77479"/>
          </a:xfrm>
        </p:spPr>
        <p:txBody>
          <a:bodyPr>
            <a:normAutofit/>
          </a:bodyPr>
          <a:lstStyle/>
          <a:p>
            <a:r>
              <a:rPr lang="en-US" sz="4000" b="1" u="sng" dirty="0">
                <a:latin typeface="Times New Roman" pitchFamily="18" charset="0"/>
                <a:cs typeface="Times New Roman" pitchFamily="18" charset="0"/>
              </a:rPr>
              <a:t>Rules</a:t>
            </a:r>
            <a:endParaRPr lang="en-US" sz="4000" dirty="0"/>
          </a:p>
        </p:txBody>
      </p:sp>
      <p:sp>
        <p:nvSpPr>
          <p:cNvPr id="3" name="Content Placeholder 2"/>
          <p:cNvSpPr>
            <a:spLocks noGrp="1"/>
          </p:cNvSpPr>
          <p:nvPr>
            <p:ph idx="1"/>
          </p:nvPr>
        </p:nvSpPr>
        <p:spPr>
          <a:xfrm>
            <a:off x="457200" y="819150"/>
            <a:ext cx="8229600" cy="3394472"/>
          </a:xfrm>
        </p:spPr>
        <p:txBody>
          <a:bodyPr>
            <a:normAutofit/>
          </a:bodyPr>
          <a:lstStyle/>
          <a:p>
            <a:r>
              <a:rPr lang="en-US" sz="2000" dirty="0">
                <a:latin typeface="Times New Roman" pitchFamily="18" charset="0"/>
                <a:cs typeface="Times New Roman" pitchFamily="18" charset="0"/>
              </a:rPr>
              <a:t>Must begin with a letter A-Z or a-z</a:t>
            </a:r>
          </a:p>
          <a:p>
            <a:r>
              <a:rPr lang="en-US" sz="2000" dirty="0">
                <a:latin typeface="Times New Roman" pitchFamily="18" charset="0"/>
                <a:cs typeface="Times New Roman" pitchFamily="18" charset="0"/>
              </a:rPr>
              <a:t>A class name cannot start with a number</a:t>
            </a:r>
          </a:p>
          <a:p>
            <a:r>
              <a:rPr lang="en-US" sz="2000" dirty="0">
                <a:latin typeface="Times New Roman" pitchFamily="18" charset="0"/>
                <a:cs typeface="Times New Roman" pitchFamily="18" charset="0"/>
              </a:rPr>
              <a:t>Must not contain any space characters</a:t>
            </a:r>
          </a:p>
          <a:p>
            <a:r>
              <a:rPr lang="en-US" sz="2000" dirty="0">
                <a:latin typeface="Times New Roman" pitchFamily="18" charset="0"/>
                <a:cs typeface="Times New Roman" pitchFamily="18" charset="0"/>
              </a:rPr>
              <a:t>Can be followed by: letters (A-</a:t>
            </a:r>
            <a:r>
              <a:rPr lang="en-US" sz="2000" dirty="0" err="1">
                <a:latin typeface="Times New Roman" pitchFamily="18" charset="0"/>
                <a:cs typeface="Times New Roman" pitchFamily="18" charset="0"/>
              </a:rPr>
              <a:t>Za</a:t>
            </a:r>
            <a:r>
              <a:rPr lang="en-US" sz="2000" dirty="0">
                <a:latin typeface="Times New Roman" pitchFamily="18" charset="0"/>
                <a:cs typeface="Times New Roman" pitchFamily="18" charset="0"/>
              </a:rPr>
              <a:t>-z), digits (0-9), hyphens ("-"), and underscores ("_")</a:t>
            </a:r>
          </a:p>
          <a:p>
            <a:r>
              <a:rPr lang="en-US" sz="2000" dirty="0">
                <a:latin typeface="Times New Roman" pitchFamily="18" charset="0"/>
                <a:cs typeface="Times New Roman" pitchFamily="18" charset="0"/>
              </a:rPr>
              <a:t>In HTML, all values are case-insensitive</a:t>
            </a:r>
          </a:p>
        </p:txBody>
      </p:sp>
    </p:spTree>
    <p:extLst>
      <p:ext uri="{BB962C8B-B14F-4D97-AF65-F5344CB8AC3E}">
        <p14:creationId xmlns:p14="http://schemas.microsoft.com/office/powerpoint/2010/main" val="147555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a:latin typeface="Times New Roman" pitchFamily="18" charset="0"/>
                <a:cs typeface="Times New Roman" pitchFamily="18" charset="0"/>
              </a:rPr>
              <a:t>Universal style classes</a:t>
            </a:r>
            <a:endParaRPr lang="en-US" sz="4000" b="1" u="sng" dirty="0"/>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US" sz="2000" dirty="0">
                <a:latin typeface="Times New Roman" pitchFamily="18" charset="0"/>
                <a:cs typeface="Times New Roman" pitchFamily="18" charset="0"/>
              </a:rPr>
              <a:t>Universal style class starts with a dot operator followed by the class name.</a:t>
            </a:r>
          </a:p>
          <a:p>
            <a:pPr marL="0" indent="0">
              <a:buNone/>
            </a:pPr>
            <a:r>
              <a:rPr lang="en-US" sz="2000" dirty="0">
                <a:latin typeface="Times New Roman" pitchFamily="18" charset="0"/>
                <a:cs typeface="Times New Roman" pitchFamily="18" charset="0"/>
              </a:rPr>
              <a:t>Syntax: -</a:t>
            </a:r>
          </a:p>
          <a:p>
            <a:pPr marL="0" indent="0">
              <a:buNone/>
            </a:pPr>
            <a:r>
              <a:rPr lang="en-US" sz="2000" dirty="0">
                <a:latin typeface="Times New Roman" pitchFamily="18" charset="0"/>
                <a:cs typeface="Times New Roman" pitchFamily="18" charset="0"/>
              </a:rPr>
              <a:t>&lt;style&gt;</a:t>
            </a:r>
          </a:p>
          <a:p>
            <a:pPr marL="0" indent="0">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t>
            </a:r>
            <a:r>
              <a:rPr lang="en-US" sz="2000" dirty="0" err="1">
                <a:latin typeface="Times New Roman" pitchFamily="18" charset="0"/>
                <a:cs typeface="Times New Roman" pitchFamily="18" charset="0"/>
              </a:rPr>
              <a:t>class_name</a:t>
            </a:r>
            <a:r>
              <a:rPr lang="en-US" sz="2000" dirty="0">
                <a:latin typeface="Times New Roman" pitchFamily="18" charset="0"/>
                <a:cs typeface="Times New Roman" pitchFamily="18" charset="0"/>
              </a:rPr>
              <a:t> { class definition }</a:t>
            </a:r>
          </a:p>
          <a:p>
            <a:pPr marL="0" indent="0">
              <a:buNone/>
            </a:pPr>
            <a:r>
              <a:rPr lang="en-US" sz="2000" dirty="0">
                <a:latin typeface="Times New Roman" pitchFamily="18" charset="0"/>
                <a:cs typeface="Times New Roman" pitchFamily="18" charset="0"/>
              </a:rPr>
              <a:t>&lt;/style&gt;</a:t>
            </a:r>
          </a:p>
          <a:p>
            <a:pPr marL="0" indent="0">
              <a:buNone/>
            </a:pP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&lt;style&gt;</a:t>
            </a:r>
          </a:p>
          <a:p>
            <a:pPr marL="0" indent="0">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red {color: #FF0000; font-size: 60px;}</a:t>
            </a:r>
          </a:p>
          <a:p>
            <a:pPr marL="0" indent="0">
              <a:buNone/>
            </a:pPr>
            <a:r>
              <a:rPr lang="en-US" sz="2000" dirty="0">
                <a:latin typeface="Times New Roman" pitchFamily="18" charset="0"/>
                <a:cs typeface="Times New Roman" pitchFamily="18" charset="0"/>
              </a:rPr>
              <a:t>&lt;/style&gt; </a:t>
            </a:r>
          </a:p>
        </p:txBody>
      </p:sp>
    </p:spTree>
    <p:extLst>
      <p:ext uri="{BB962C8B-B14F-4D97-AF65-F5344CB8AC3E}">
        <p14:creationId xmlns:p14="http://schemas.microsoft.com/office/powerpoint/2010/main" val="227284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781050"/>
          </a:xfrm>
        </p:spPr>
        <p:txBody>
          <a:bodyPr>
            <a:normAutofit/>
          </a:bodyPr>
          <a:lstStyle/>
          <a:p>
            <a:r>
              <a:rPr lang="en-US" sz="4000" b="1" u="sng" dirty="0">
                <a:latin typeface="Times New Roman" pitchFamily="18" charset="0"/>
                <a:cs typeface="Times New Roman" pitchFamily="18" charset="0"/>
              </a:rPr>
              <a:t>How to use</a:t>
            </a:r>
          </a:p>
        </p:txBody>
      </p:sp>
      <p:sp>
        <p:nvSpPr>
          <p:cNvPr id="3" name="Content Placeholder 2"/>
          <p:cNvSpPr>
            <a:spLocks noGrp="1"/>
          </p:cNvSpPr>
          <p:nvPr>
            <p:ph idx="1"/>
          </p:nvPr>
        </p:nvSpPr>
        <p:spPr>
          <a:xfrm>
            <a:off x="457200" y="666750"/>
            <a:ext cx="8229600" cy="4038600"/>
          </a:xfrm>
        </p:spPr>
        <p:txBody>
          <a:bodyPr>
            <a:normAutofit fontScale="92500" lnSpcReduction="10000"/>
          </a:bodyPr>
          <a:lstStyle/>
          <a:p>
            <a:pPr marL="0" indent="0">
              <a:buNone/>
            </a:pPr>
            <a:r>
              <a:rPr lang="en-US" sz="1800" dirty="0">
                <a:latin typeface="Times New Roman" pitchFamily="18" charset="0"/>
                <a:cs typeface="Times New Roman" pitchFamily="18" charset="0"/>
              </a:rPr>
              <a:t>&lt;html&gt;</a:t>
            </a:r>
          </a:p>
          <a:p>
            <a:pPr marL="0" indent="0">
              <a:buNone/>
            </a:pPr>
            <a:r>
              <a:rPr lang="en-US" sz="1800" dirty="0">
                <a:latin typeface="Times New Roman" pitchFamily="18" charset="0"/>
                <a:cs typeface="Times New Roman" pitchFamily="18" charset="0"/>
              </a:rPr>
              <a:t>	&lt;head&gt;</a:t>
            </a:r>
          </a:p>
          <a:p>
            <a:pPr marL="0" indent="0">
              <a:buNone/>
            </a:pPr>
            <a:r>
              <a:rPr lang="en-US" sz="1800" dirty="0">
                <a:latin typeface="Times New Roman" pitchFamily="18" charset="0"/>
                <a:cs typeface="Times New Roman" pitchFamily="18" charset="0"/>
              </a:rPr>
              <a:t>		&lt;title&gt;azad&lt;/title&gt;</a:t>
            </a:r>
          </a:p>
          <a:p>
            <a:pPr marL="0" indent="0">
              <a:buNone/>
            </a:pPr>
            <a:r>
              <a:rPr lang="en-US" sz="1800" dirty="0">
                <a:latin typeface="Times New Roman" pitchFamily="18" charset="0"/>
                <a:cs typeface="Times New Roman" pitchFamily="18" charset="0"/>
              </a:rPr>
              <a:t>		&lt;style&gt;</a:t>
            </a:r>
          </a:p>
          <a:p>
            <a:pPr marL="0" indent="0">
              <a:buNone/>
            </a:pPr>
            <a:r>
              <a:rPr lang="en-US" sz="1800" dirty="0">
                <a:latin typeface="Times New Roman" pitchFamily="18" charset="0"/>
                <a:cs typeface="Times New Roman" pitchFamily="18" charset="0"/>
              </a:rPr>
              <a:t>			</a:t>
            </a:r>
            <a:r>
              <a:rPr lang="en-US" sz="1800" b="1" dirty="0">
                <a:latin typeface="Times New Roman" pitchFamily="18" charset="0"/>
                <a:cs typeface="Times New Roman" pitchFamily="18" charset="0"/>
              </a:rPr>
              <a:t>.</a:t>
            </a:r>
            <a:r>
              <a:rPr lang="en-US" sz="1800" dirty="0">
                <a:latin typeface="Times New Roman" pitchFamily="18" charset="0"/>
                <a:cs typeface="Times New Roman" pitchFamily="18" charset="0"/>
              </a:rPr>
              <a:t>red {color: #FF0000; font-size: 60px;}</a:t>
            </a:r>
          </a:p>
          <a:p>
            <a:pPr marL="0" indent="0">
              <a:buNone/>
            </a:pPr>
            <a:r>
              <a:rPr lang="en-US" sz="1800" dirty="0">
                <a:latin typeface="Times New Roman" pitchFamily="18" charset="0"/>
                <a:cs typeface="Times New Roman" pitchFamily="18" charset="0"/>
              </a:rPr>
              <a:t>		&lt;/style&gt; </a:t>
            </a:r>
          </a:p>
          <a:p>
            <a:pPr marL="0" indent="0">
              <a:buNone/>
            </a:pPr>
            <a:r>
              <a:rPr lang="en-US" sz="1800" dirty="0">
                <a:latin typeface="Times New Roman" pitchFamily="18" charset="0"/>
                <a:cs typeface="Times New Roman" pitchFamily="18" charset="0"/>
              </a:rPr>
              <a:t>	&lt;/head&gt;</a:t>
            </a:r>
          </a:p>
          <a:p>
            <a:pPr marL="0" indent="0">
              <a:buNone/>
            </a:pPr>
            <a:r>
              <a:rPr lang="en-US" sz="1800" dirty="0">
                <a:latin typeface="Times New Roman" pitchFamily="18" charset="0"/>
                <a:cs typeface="Times New Roman" pitchFamily="18" charset="0"/>
              </a:rPr>
              <a:t>	&lt;body&gt;</a:t>
            </a:r>
          </a:p>
          <a:p>
            <a:pPr marL="0" indent="0">
              <a:buNone/>
            </a:pPr>
            <a:r>
              <a:rPr lang="en-US" sz="1800" dirty="0">
                <a:latin typeface="Times New Roman" pitchFamily="18" charset="0"/>
                <a:cs typeface="Times New Roman" pitchFamily="18" charset="0"/>
              </a:rPr>
              <a:t>	&lt;h2 class=“red”&gt;I am Heading&lt;/h2&gt;</a:t>
            </a:r>
          </a:p>
          <a:p>
            <a:pPr marL="0" indent="0">
              <a:buNone/>
            </a:pPr>
            <a:r>
              <a:rPr lang="en-US" sz="1800" dirty="0">
                <a:latin typeface="Times New Roman" pitchFamily="18" charset="0"/>
                <a:cs typeface="Times New Roman" pitchFamily="18" charset="0"/>
              </a:rPr>
              <a:t>	&lt;p class =“red”&gt;I am first paragraph&lt;/p&gt;</a:t>
            </a:r>
          </a:p>
          <a:p>
            <a:pPr marL="0" indent="0">
              <a:buNone/>
            </a:pPr>
            <a:r>
              <a:rPr lang="en-US" sz="1800" dirty="0">
                <a:latin typeface="Times New Roman" pitchFamily="18" charset="0"/>
                <a:cs typeface="Times New Roman" pitchFamily="18" charset="0"/>
              </a:rPr>
              <a:t>	&lt;p&gt;I am second paragraph&lt;/p&gt;</a:t>
            </a:r>
          </a:p>
          <a:p>
            <a:pPr marL="0" indent="0">
              <a:buNone/>
            </a:pPr>
            <a:r>
              <a:rPr lang="en-US" sz="1800" dirty="0">
                <a:latin typeface="Times New Roman" pitchFamily="18" charset="0"/>
                <a:cs typeface="Times New Roman" pitchFamily="18" charset="0"/>
              </a:rPr>
              <a:t>	&lt;/body&gt;</a:t>
            </a:r>
          </a:p>
          <a:p>
            <a:pPr marL="0" indent="0">
              <a:buNone/>
            </a:pPr>
            <a:r>
              <a:rPr lang="en-US" sz="1800" dirty="0">
                <a:latin typeface="Times New Roman" pitchFamily="18" charset="0"/>
                <a:cs typeface="Times New Roman" pitchFamily="18" charset="0"/>
              </a:rPr>
              <a:t>&lt;/html&gt;</a:t>
            </a:r>
          </a:p>
          <a:p>
            <a:pPr marL="0" indent="0">
              <a:buNone/>
            </a:pPr>
            <a:endParaRPr lang="en-US" sz="1800" dirty="0"/>
          </a:p>
        </p:txBody>
      </p:sp>
    </p:spTree>
    <p:extLst>
      <p:ext uri="{BB962C8B-B14F-4D97-AF65-F5344CB8AC3E}">
        <p14:creationId xmlns:p14="http://schemas.microsoft.com/office/powerpoint/2010/main" val="335522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8" end="8"/>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9" end="9"/>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a:latin typeface="Times New Roman" pitchFamily="18" charset="0"/>
                <a:cs typeface="Times New Roman" pitchFamily="18" charset="0"/>
              </a:rPr>
              <a:t>Element Specific  Style Classes</a:t>
            </a:r>
          </a:p>
        </p:txBody>
      </p:sp>
      <p:sp>
        <p:nvSpPr>
          <p:cNvPr id="3" name="Content Placeholder 2"/>
          <p:cNvSpPr>
            <a:spLocks noGrp="1"/>
          </p:cNvSpPr>
          <p:nvPr>
            <p:ph idx="1"/>
          </p:nvPr>
        </p:nvSpPr>
        <p:spPr>
          <a:xfrm>
            <a:off x="457200" y="895350"/>
            <a:ext cx="8229600" cy="3733800"/>
          </a:xfrm>
        </p:spPr>
        <p:txBody>
          <a:bodyPr>
            <a:noAutofit/>
          </a:bodyPr>
          <a:lstStyle/>
          <a:p>
            <a:pPr marL="0" indent="0">
              <a:buNone/>
            </a:pPr>
            <a:r>
              <a:rPr lang="en-US" sz="2000" dirty="0">
                <a:latin typeface="Times New Roman" pitchFamily="18" charset="0"/>
                <a:cs typeface="Times New Roman" pitchFamily="18" charset="0"/>
              </a:rPr>
              <a:t>An element specific style class starts with the element name, followed by a dot operator, which is followed by the class name.</a:t>
            </a:r>
          </a:p>
          <a:p>
            <a:pPr marL="0" indent="0">
              <a:buNone/>
            </a:pPr>
            <a:r>
              <a:rPr lang="en-US" sz="2000" dirty="0">
                <a:latin typeface="Times New Roman" pitchFamily="18" charset="0"/>
                <a:cs typeface="Times New Roman" pitchFamily="18" charset="0"/>
              </a:rPr>
              <a:t>Syntax: -</a:t>
            </a:r>
          </a:p>
          <a:p>
            <a:pPr marL="0" indent="0">
              <a:buNone/>
            </a:pPr>
            <a:r>
              <a:rPr lang="en-US" sz="2000" dirty="0">
                <a:cs typeface="Times New Roman" pitchFamily="18" charset="0"/>
              </a:rPr>
              <a:t>&lt;</a:t>
            </a:r>
            <a:r>
              <a:rPr lang="en-US" sz="2000" dirty="0">
                <a:latin typeface="Times New Roman" pitchFamily="18" charset="0"/>
                <a:cs typeface="Times New Roman" pitchFamily="18" charset="0"/>
              </a:rPr>
              <a:t>style</a:t>
            </a:r>
            <a:r>
              <a:rPr lang="en-US" sz="2000" dirty="0">
                <a:cs typeface="Times New Roman" pitchFamily="18" charset="0"/>
              </a:rPr>
              <a:t>&gt;</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element_name</a:t>
            </a:r>
            <a:r>
              <a:rPr lang="en-US" sz="2000" b="1" dirty="0" err="1">
                <a:latin typeface="Times New Roman" pitchFamily="18" charset="0"/>
                <a:cs typeface="Times New Roman" pitchFamily="18" charset="0"/>
              </a:rPr>
              <a:t>.</a:t>
            </a:r>
            <a:r>
              <a:rPr lang="en-US" sz="2000" dirty="0" err="1">
                <a:latin typeface="Times New Roman" pitchFamily="18" charset="0"/>
                <a:cs typeface="Times New Roman" pitchFamily="18" charset="0"/>
              </a:rPr>
              <a:t>class_name</a:t>
            </a:r>
            <a:r>
              <a:rPr lang="en-US" sz="2000" dirty="0">
                <a:latin typeface="Times New Roman" pitchFamily="18" charset="0"/>
                <a:cs typeface="Times New Roman" pitchFamily="18" charset="0"/>
              </a:rPr>
              <a:t>{class definition}</a:t>
            </a:r>
          </a:p>
          <a:p>
            <a:pPr marL="0" indent="0">
              <a:buNone/>
            </a:pPr>
            <a:r>
              <a:rPr lang="en-US" sz="2000" dirty="0">
                <a:cs typeface="Times New Roman" pitchFamily="18" charset="0"/>
              </a:rPr>
              <a:t>&lt;/</a:t>
            </a:r>
            <a:r>
              <a:rPr lang="en-US" sz="2000" dirty="0">
                <a:latin typeface="Times New Roman" pitchFamily="18" charset="0"/>
                <a:cs typeface="Times New Roman" pitchFamily="18" charset="0"/>
              </a:rPr>
              <a:t>style</a:t>
            </a:r>
            <a:r>
              <a:rPr lang="en-US" sz="2000" dirty="0">
                <a:cs typeface="Times New Roman" pitchFamily="18" charset="0"/>
              </a:rPr>
              <a:t>&gt;</a:t>
            </a:r>
          </a:p>
          <a:p>
            <a:pPr marL="0" indent="0">
              <a:buNone/>
            </a:pPr>
            <a:r>
              <a:rPr lang="en-US" sz="2000" dirty="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&lt;style&gt;</a:t>
            </a:r>
          </a:p>
          <a:p>
            <a:pPr marL="0" indent="0">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t>
            </a:r>
            <a:r>
              <a:rPr lang="en-US" sz="2000" b="1" dirty="0" err="1">
                <a:latin typeface="Times New Roman" pitchFamily="18" charset="0"/>
                <a:cs typeface="Times New Roman" pitchFamily="18" charset="0"/>
              </a:rPr>
              <a:t>.</a:t>
            </a:r>
            <a:r>
              <a:rPr lang="en-US" sz="2000" dirty="0" err="1">
                <a:latin typeface="Times New Roman" pitchFamily="18" charset="0"/>
                <a:cs typeface="Times New Roman" pitchFamily="18" charset="0"/>
              </a:rPr>
              <a:t>red</a:t>
            </a:r>
            <a:r>
              <a:rPr lang="en-US" sz="2000" dirty="0">
                <a:latin typeface="Times New Roman" pitchFamily="18" charset="0"/>
                <a:cs typeface="Times New Roman" pitchFamily="18" charset="0"/>
              </a:rPr>
              <a:t> {color: #FF0000; font-size: 60px;}</a:t>
            </a:r>
          </a:p>
          <a:p>
            <a:pPr marL="0" indent="0">
              <a:buNone/>
            </a:pPr>
            <a:r>
              <a:rPr lang="en-US" sz="2000" dirty="0">
                <a:latin typeface="Times New Roman" pitchFamily="18" charset="0"/>
                <a:cs typeface="Times New Roman" pitchFamily="18" charset="0"/>
              </a:rPr>
              <a:t>&lt;/style&gt; </a:t>
            </a:r>
          </a:p>
          <a:p>
            <a:pPr marL="0" indent="0">
              <a:buNone/>
            </a:pPr>
            <a:endParaRPr lang="en-US" sz="2000" dirty="0">
              <a:cs typeface="Times New Roman" pitchFamily="18" charset="0"/>
            </a:endParaRPr>
          </a:p>
        </p:txBody>
      </p:sp>
    </p:spTree>
    <p:extLst>
      <p:ext uri="{BB962C8B-B14F-4D97-AF65-F5344CB8AC3E}">
        <p14:creationId xmlns:p14="http://schemas.microsoft.com/office/powerpoint/2010/main" val="151341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781050"/>
          </a:xfrm>
        </p:spPr>
        <p:txBody>
          <a:bodyPr>
            <a:normAutofit/>
          </a:bodyPr>
          <a:lstStyle/>
          <a:p>
            <a:r>
              <a:rPr lang="en-US" sz="4000" b="1" u="sng" dirty="0">
                <a:latin typeface="Times New Roman" pitchFamily="18" charset="0"/>
                <a:cs typeface="Times New Roman" pitchFamily="18" charset="0"/>
              </a:rPr>
              <a:t>How to use</a:t>
            </a:r>
          </a:p>
        </p:txBody>
      </p:sp>
      <p:sp>
        <p:nvSpPr>
          <p:cNvPr id="3" name="Content Placeholder 2"/>
          <p:cNvSpPr>
            <a:spLocks noGrp="1"/>
          </p:cNvSpPr>
          <p:nvPr>
            <p:ph idx="1"/>
          </p:nvPr>
        </p:nvSpPr>
        <p:spPr>
          <a:xfrm>
            <a:off x="457200" y="666750"/>
            <a:ext cx="8229600" cy="4038600"/>
          </a:xfrm>
        </p:spPr>
        <p:txBody>
          <a:bodyPr>
            <a:normAutofit fontScale="92500" lnSpcReduction="10000"/>
          </a:bodyPr>
          <a:lstStyle/>
          <a:p>
            <a:pPr marL="0" indent="0">
              <a:buNone/>
            </a:pPr>
            <a:r>
              <a:rPr lang="en-US" sz="1800" dirty="0">
                <a:latin typeface="Times New Roman" pitchFamily="18" charset="0"/>
                <a:cs typeface="Times New Roman" pitchFamily="18" charset="0"/>
              </a:rPr>
              <a:t>&lt;html&gt;</a:t>
            </a:r>
          </a:p>
          <a:p>
            <a:pPr marL="0" indent="0">
              <a:buNone/>
            </a:pPr>
            <a:r>
              <a:rPr lang="en-US" sz="1800" dirty="0">
                <a:latin typeface="Times New Roman" pitchFamily="18" charset="0"/>
                <a:cs typeface="Times New Roman" pitchFamily="18" charset="0"/>
              </a:rPr>
              <a:t>	&lt;head&gt;</a:t>
            </a:r>
          </a:p>
          <a:p>
            <a:pPr marL="0" indent="0">
              <a:buNone/>
            </a:pPr>
            <a:r>
              <a:rPr lang="en-US" sz="1800" dirty="0">
                <a:latin typeface="Times New Roman" pitchFamily="18" charset="0"/>
                <a:cs typeface="Times New Roman" pitchFamily="18" charset="0"/>
              </a:rPr>
              <a:t>		&lt;title&gt;azad&lt;/title&gt;</a:t>
            </a:r>
          </a:p>
          <a:p>
            <a:pPr marL="0" indent="0">
              <a:buNone/>
            </a:pPr>
            <a:r>
              <a:rPr lang="en-US" sz="1800" dirty="0">
                <a:latin typeface="Times New Roman" pitchFamily="18" charset="0"/>
                <a:cs typeface="Times New Roman" pitchFamily="18" charset="0"/>
              </a:rPr>
              <a:t>		&lt;style&gt;</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a:t>
            </a:r>
            <a:r>
              <a:rPr lang="en-US" sz="1800" b="1" dirty="0" err="1">
                <a:latin typeface="Times New Roman" pitchFamily="18" charset="0"/>
                <a:cs typeface="Times New Roman" pitchFamily="18" charset="0"/>
              </a:rPr>
              <a:t>.</a:t>
            </a:r>
            <a:r>
              <a:rPr lang="en-US" sz="1800" dirty="0" err="1">
                <a:latin typeface="Times New Roman" pitchFamily="18" charset="0"/>
                <a:cs typeface="Times New Roman" pitchFamily="18" charset="0"/>
              </a:rPr>
              <a:t>red</a:t>
            </a:r>
            <a:r>
              <a:rPr lang="en-US" sz="1800" dirty="0">
                <a:latin typeface="Times New Roman" pitchFamily="18" charset="0"/>
                <a:cs typeface="Times New Roman" pitchFamily="18" charset="0"/>
              </a:rPr>
              <a:t> {color: #FF0000; font-size: 60px;}</a:t>
            </a:r>
          </a:p>
          <a:p>
            <a:pPr marL="0" indent="0">
              <a:buNone/>
            </a:pPr>
            <a:r>
              <a:rPr lang="en-US" sz="1800" dirty="0">
                <a:latin typeface="Times New Roman" pitchFamily="18" charset="0"/>
                <a:cs typeface="Times New Roman" pitchFamily="18" charset="0"/>
              </a:rPr>
              <a:t>		&lt;/style&gt; </a:t>
            </a:r>
          </a:p>
          <a:p>
            <a:pPr marL="0" indent="0">
              <a:buNone/>
            </a:pPr>
            <a:r>
              <a:rPr lang="en-US" sz="1800" dirty="0">
                <a:latin typeface="Times New Roman" pitchFamily="18" charset="0"/>
                <a:cs typeface="Times New Roman" pitchFamily="18" charset="0"/>
              </a:rPr>
              <a:t>	&lt;/head&gt;</a:t>
            </a:r>
          </a:p>
          <a:p>
            <a:pPr marL="0" indent="0">
              <a:buNone/>
            </a:pPr>
            <a:r>
              <a:rPr lang="en-US" sz="1800" dirty="0">
                <a:latin typeface="Times New Roman" pitchFamily="18" charset="0"/>
                <a:cs typeface="Times New Roman" pitchFamily="18" charset="0"/>
              </a:rPr>
              <a:t>	&lt;body&gt;</a:t>
            </a:r>
          </a:p>
          <a:p>
            <a:pPr marL="0" indent="0">
              <a:buNone/>
            </a:pPr>
            <a:r>
              <a:rPr lang="en-US" sz="1800" dirty="0">
                <a:latin typeface="Times New Roman" pitchFamily="18" charset="0"/>
                <a:cs typeface="Times New Roman" pitchFamily="18" charset="0"/>
              </a:rPr>
              <a:t>	&lt;h2 class=“red”&gt;I am Heading&lt;/h2&gt;</a:t>
            </a:r>
          </a:p>
          <a:p>
            <a:pPr marL="0" indent="0">
              <a:buNone/>
            </a:pPr>
            <a:r>
              <a:rPr lang="en-US" sz="1800" dirty="0">
                <a:latin typeface="Times New Roman" pitchFamily="18" charset="0"/>
                <a:cs typeface="Times New Roman" pitchFamily="18" charset="0"/>
              </a:rPr>
              <a:t>	&lt;p class =“red”&gt;I am first paragraph&lt;/p&gt;</a:t>
            </a:r>
          </a:p>
          <a:p>
            <a:pPr marL="0" indent="0">
              <a:buNone/>
            </a:pPr>
            <a:r>
              <a:rPr lang="en-US" sz="1800" dirty="0">
                <a:latin typeface="Times New Roman" pitchFamily="18" charset="0"/>
                <a:cs typeface="Times New Roman" pitchFamily="18" charset="0"/>
              </a:rPr>
              <a:t>	&lt;p&gt;I am second paragraph&lt;/p&gt;</a:t>
            </a:r>
          </a:p>
          <a:p>
            <a:pPr marL="0" indent="0">
              <a:buNone/>
            </a:pPr>
            <a:r>
              <a:rPr lang="en-US" sz="1800" dirty="0">
                <a:latin typeface="Times New Roman" pitchFamily="18" charset="0"/>
                <a:cs typeface="Times New Roman" pitchFamily="18" charset="0"/>
              </a:rPr>
              <a:t>	&lt;/body&gt;</a:t>
            </a:r>
          </a:p>
          <a:p>
            <a:pPr marL="0" indent="0">
              <a:buNone/>
            </a:pPr>
            <a:r>
              <a:rPr lang="en-US" sz="1800" dirty="0">
                <a:latin typeface="Times New Roman" pitchFamily="18" charset="0"/>
                <a:cs typeface="Times New Roman" pitchFamily="18" charset="0"/>
              </a:rPr>
              <a:t>&lt;/html&gt;</a:t>
            </a:r>
          </a:p>
          <a:p>
            <a:pPr marL="0" indent="0">
              <a:buNone/>
            </a:pPr>
            <a:endParaRPr lang="en-US" sz="1800" dirty="0"/>
          </a:p>
        </p:txBody>
      </p:sp>
    </p:spTree>
    <p:extLst>
      <p:ext uri="{BB962C8B-B14F-4D97-AF65-F5344CB8AC3E}">
        <p14:creationId xmlns:p14="http://schemas.microsoft.com/office/powerpoint/2010/main" val="185008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9" end="9"/>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8" end="8"/>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9" presetClass="emph" presetSubtype="0" nodeType="clickEffect">
                                  <p:stCondLst>
                                    <p:cond delay="0"/>
                                  </p:stCondLst>
                                  <p:iterate type="lt">
                                    <p:tmAbs val="0"/>
                                  </p:iterate>
                                  <p:childTnLst>
                                    <p:set>
                                      <p:cBhvr rctx="PPT">
                                        <p:cTn id="18" dur="indefinite"/>
                                        <p:tgtEl>
                                          <p:spTgt spid="3">
                                            <p:txEl>
                                              <p:pRg st="8" end="8"/>
                                            </p:txEl>
                                          </p:spTgt>
                                        </p:tgtEl>
                                        <p:attrNameLst>
                                          <p:attrName>style.opacity</p:attrName>
                                        </p:attrNameLst>
                                      </p:cBhvr>
                                      <p:to>
                                        <p:strVal val="0.5"/>
                                      </p:to>
                                    </p:set>
                                    <p:animEffect filter="image" prLst="opacity: 0.5">
                                      <p:cBhvr rctx="IE">
                                        <p:cTn id="19"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29"/>
            <a:ext cx="8229600" cy="701279"/>
          </a:xfrm>
        </p:spPr>
        <p:txBody>
          <a:bodyPr>
            <a:normAutofit/>
          </a:bodyPr>
          <a:lstStyle/>
          <a:p>
            <a:r>
              <a:rPr lang="en-US" sz="3600" b="1" u="sng" dirty="0">
                <a:latin typeface="Times New Roman" pitchFamily="18" charset="0"/>
                <a:cs typeface="Times New Roman" pitchFamily="18" charset="0"/>
              </a:rPr>
              <a:t>Use Two or more class </a:t>
            </a:r>
          </a:p>
        </p:txBody>
      </p:sp>
      <p:sp>
        <p:nvSpPr>
          <p:cNvPr id="3" name="Content Placeholder 2"/>
          <p:cNvSpPr>
            <a:spLocks noGrp="1"/>
          </p:cNvSpPr>
          <p:nvPr>
            <p:ph idx="1"/>
          </p:nvPr>
        </p:nvSpPr>
        <p:spPr>
          <a:xfrm>
            <a:off x="457200" y="590550"/>
            <a:ext cx="8229600" cy="4267200"/>
          </a:xfrm>
        </p:spPr>
        <p:txBody>
          <a:bodyPr>
            <a:noAutofit/>
          </a:bodyPr>
          <a:lstStyle/>
          <a:p>
            <a:pPr marL="0" indent="0">
              <a:buNone/>
            </a:pPr>
            <a:r>
              <a:rPr lang="en-US" sz="1400" dirty="0">
                <a:latin typeface="Times New Roman" pitchFamily="18" charset="0"/>
                <a:cs typeface="Times New Roman" pitchFamily="18" charset="0"/>
              </a:rPr>
              <a:t>&lt;html&gt;</a:t>
            </a:r>
          </a:p>
          <a:p>
            <a:pPr marL="0" indent="0">
              <a:buNone/>
            </a:pPr>
            <a:r>
              <a:rPr lang="en-US" sz="1400" dirty="0">
                <a:latin typeface="Times New Roman" pitchFamily="18" charset="0"/>
                <a:cs typeface="Times New Roman" pitchFamily="18" charset="0"/>
              </a:rPr>
              <a:t>	&lt;head&gt;</a:t>
            </a:r>
          </a:p>
          <a:p>
            <a:pPr marL="0" indent="0">
              <a:buNone/>
            </a:pPr>
            <a:r>
              <a:rPr lang="en-US" sz="1400" dirty="0">
                <a:latin typeface="Times New Roman" pitchFamily="18" charset="0"/>
                <a:cs typeface="Times New Roman" pitchFamily="18" charset="0"/>
              </a:rPr>
              <a:t>		&lt;title&gt;azad&lt;/title&gt;</a:t>
            </a:r>
          </a:p>
          <a:p>
            <a:pPr marL="0" indent="0">
              <a:buNone/>
            </a:pPr>
            <a:r>
              <a:rPr lang="en-US" sz="1400" dirty="0">
                <a:latin typeface="Times New Roman" pitchFamily="18" charset="0"/>
                <a:cs typeface="Times New Roman" pitchFamily="18" charset="0"/>
              </a:rPr>
              <a:t>		&lt;style&gt;</a:t>
            </a:r>
          </a:p>
          <a:p>
            <a:pPr marL="0" indent="0">
              <a:buNone/>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a:t>
            </a:r>
            <a:r>
              <a:rPr lang="en-US" sz="1400" b="1" dirty="0" err="1">
                <a:latin typeface="Times New Roman" pitchFamily="18" charset="0"/>
                <a:cs typeface="Times New Roman" pitchFamily="18" charset="0"/>
              </a:rPr>
              <a:t>.</a:t>
            </a:r>
            <a:r>
              <a:rPr lang="en-US" sz="1400" dirty="0" err="1">
                <a:latin typeface="Times New Roman" pitchFamily="18" charset="0"/>
                <a:cs typeface="Times New Roman" pitchFamily="18" charset="0"/>
              </a:rPr>
              <a:t>red</a:t>
            </a:r>
            <a:r>
              <a:rPr lang="en-US" sz="1400" dirty="0">
                <a:latin typeface="Times New Roman" pitchFamily="18" charset="0"/>
                <a:cs typeface="Times New Roman" pitchFamily="18" charset="0"/>
              </a:rPr>
              <a:t> {color: #FF0000;}</a:t>
            </a:r>
          </a:p>
          <a:p>
            <a:pPr marL="0" indent="0">
              <a:buNone/>
            </a:pP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p</a:t>
            </a:r>
            <a:r>
              <a:rPr lang="en-US" sz="1400" b="1" dirty="0" err="1">
                <a:latin typeface="Times New Roman" pitchFamily="18" charset="0"/>
                <a:cs typeface="Times New Roman" pitchFamily="18" charset="0"/>
              </a:rPr>
              <a:t>.</a:t>
            </a:r>
            <a:r>
              <a:rPr lang="en-US" sz="1400" dirty="0" err="1">
                <a:latin typeface="Times New Roman" pitchFamily="18" charset="0"/>
                <a:cs typeface="Times New Roman" pitchFamily="18" charset="0"/>
              </a:rPr>
              <a:t>look</a:t>
            </a:r>
            <a:r>
              <a:rPr lang="en-US" sz="1400" dirty="0">
                <a:latin typeface="Times New Roman" pitchFamily="18" charset="0"/>
                <a:cs typeface="Times New Roman" pitchFamily="18" charset="0"/>
              </a:rPr>
              <a:t>{font-size: 60px;}</a:t>
            </a:r>
          </a:p>
          <a:p>
            <a:pPr marL="0" indent="0">
              <a:buNone/>
            </a:pPr>
            <a:r>
              <a:rPr lang="en-US" sz="1400" dirty="0">
                <a:latin typeface="Times New Roman" pitchFamily="18" charset="0"/>
                <a:cs typeface="Times New Roman" pitchFamily="18" charset="0"/>
              </a:rPr>
              <a:t>			</a:t>
            </a:r>
            <a:r>
              <a:rPr lang="en-US" sz="1400" b="1" dirty="0">
                <a:latin typeface="Times New Roman" pitchFamily="18" charset="0"/>
                <a:cs typeface="Times New Roman" pitchFamily="18" charset="0"/>
              </a:rPr>
              <a:t>.</a:t>
            </a:r>
            <a:r>
              <a:rPr lang="en-US" sz="1400" dirty="0" err="1">
                <a:latin typeface="Times New Roman" pitchFamily="18" charset="0"/>
                <a:cs typeface="Times New Roman" pitchFamily="18" charset="0"/>
              </a:rPr>
              <a:t>algn</a:t>
            </a:r>
            <a:r>
              <a:rPr lang="en-US" sz="1400" dirty="0">
                <a:latin typeface="Times New Roman" pitchFamily="18" charset="0"/>
                <a:cs typeface="Times New Roman" pitchFamily="18" charset="0"/>
              </a:rPr>
              <a:t>{text-align: center;}</a:t>
            </a:r>
          </a:p>
          <a:p>
            <a:pPr marL="0" indent="0">
              <a:buNone/>
            </a:pPr>
            <a:r>
              <a:rPr lang="en-US" sz="1400" dirty="0">
                <a:latin typeface="Times New Roman" pitchFamily="18" charset="0"/>
                <a:cs typeface="Times New Roman" pitchFamily="18" charset="0"/>
              </a:rPr>
              <a:t>		&lt;/style&gt; </a:t>
            </a:r>
          </a:p>
          <a:p>
            <a:pPr marL="0" indent="0">
              <a:buNone/>
            </a:pPr>
            <a:r>
              <a:rPr lang="en-US" sz="1400" dirty="0">
                <a:latin typeface="Times New Roman" pitchFamily="18" charset="0"/>
                <a:cs typeface="Times New Roman" pitchFamily="18" charset="0"/>
              </a:rPr>
              <a:t>	&lt;/head&gt;</a:t>
            </a:r>
          </a:p>
          <a:p>
            <a:pPr marL="0" indent="0">
              <a:buNone/>
            </a:pPr>
            <a:r>
              <a:rPr lang="en-US" sz="1400" dirty="0">
                <a:latin typeface="Times New Roman" pitchFamily="18" charset="0"/>
                <a:cs typeface="Times New Roman" pitchFamily="18" charset="0"/>
              </a:rPr>
              <a:t>	&lt;body&gt;</a:t>
            </a:r>
          </a:p>
          <a:p>
            <a:pPr marL="0" indent="0">
              <a:buNone/>
            </a:pPr>
            <a:r>
              <a:rPr lang="en-US" sz="1400" dirty="0">
                <a:latin typeface="Times New Roman" pitchFamily="18" charset="0"/>
                <a:cs typeface="Times New Roman" pitchFamily="18" charset="0"/>
              </a:rPr>
              <a:t>	&lt;h2 class=“</a:t>
            </a:r>
            <a:r>
              <a:rPr lang="en-US" sz="1400" dirty="0" err="1">
                <a:latin typeface="Times New Roman" pitchFamily="18" charset="0"/>
                <a:cs typeface="Times New Roman" pitchFamily="18" charset="0"/>
              </a:rPr>
              <a:t>algn</a:t>
            </a:r>
            <a:r>
              <a:rPr lang="en-US" sz="1400" dirty="0">
                <a:latin typeface="Times New Roman" pitchFamily="18" charset="0"/>
                <a:cs typeface="Times New Roman" pitchFamily="18" charset="0"/>
              </a:rPr>
              <a:t>”&gt;I am Heading&lt;/h2&gt;</a:t>
            </a:r>
          </a:p>
          <a:p>
            <a:pPr marL="0" indent="0">
              <a:buNone/>
            </a:pPr>
            <a:r>
              <a:rPr lang="en-US" sz="1400" dirty="0">
                <a:latin typeface="Times New Roman" pitchFamily="18" charset="0"/>
                <a:cs typeface="Times New Roman" pitchFamily="18" charset="0"/>
              </a:rPr>
              <a:t>	&lt;p class =“red look”&gt;I am first paragraph&lt;/p&gt;</a:t>
            </a:r>
          </a:p>
          <a:p>
            <a:pPr marL="0" indent="0">
              <a:buNone/>
            </a:pPr>
            <a:r>
              <a:rPr lang="en-US" sz="1400" dirty="0">
                <a:latin typeface="Times New Roman" pitchFamily="18" charset="0"/>
                <a:cs typeface="Times New Roman" pitchFamily="18" charset="0"/>
              </a:rPr>
              <a:t>	&lt;p class=“red </a:t>
            </a:r>
            <a:r>
              <a:rPr lang="en-US" sz="1400" dirty="0" err="1">
                <a:latin typeface="Times New Roman" pitchFamily="18" charset="0"/>
                <a:cs typeface="Times New Roman" pitchFamily="18" charset="0"/>
              </a:rPr>
              <a:t>algn</a:t>
            </a:r>
            <a:r>
              <a:rPr lang="en-US" sz="1400" dirty="0">
                <a:latin typeface="Times New Roman" pitchFamily="18" charset="0"/>
                <a:cs typeface="Times New Roman" pitchFamily="18" charset="0"/>
              </a:rPr>
              <a:t>”&gt;I am second paragraph&lt;/p&gt;</a:t>
            </a:r>
          </a:p>
          <a:p>
            <a:pPr marL="0" indent="0">
              <a:buNone/>
            </a:pPr>
            <a:r>
              <a:rPr lang="en-US" sz="1400" dirty="0">
                <a:latin typeface="Times New Roman" pitchFamily="18" charset="0"/>
                <a:cs typeface="Times New Roman" pitchFamily="18" charset="0"/>
              </a:rPr>
              <a:t>	&lt;/body&gt;</a:t>
            </a:r>
          </a:p>
          <a:p>
            <a:pPr marL="0" indent="0">
              <a:buNone/>
            </a:pPr>
            <a:r>
              <a:rPr lang="en-US" sz="1400" dirty="0">
                <a:latin typeface="Times New Roman" pitchFamily="18" charset="0"/>
                <a:cs typeface="Times New Roman" pitchFamily="18" charset="0"/>
              </a:rPr>
              <a:t>&lt;/html&gt;</a:t>
            </a:r>
          </a:p>
        </p:txBody>
      </p:sp>
    </p:spTree>
    <p:extLst>
      <p:ext uri="{BB962C8B-B14F-4D97-AF65-F5344CB8AC3E}">
        <p14:creationId xmlns:p14="http://schemas.microsoft.com/office/powerpoint/2010/main" val="107257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4" end="4"/>
                                            </p:txEl>
                                          </p:spTgt>
                                        </p:tgtEl>
                                        <p:attrNameLst>
                                          <p:attrName>style.fontWeight</p:attrName>
                                        </p:attrNameLst>
                                      </p:cBhvr>
                                      <p:to>
                                        <p:strVal val="bold"/>
                                      </p:to>
                                    </p:set>
                                  </p:childTnLst>
                                </p:cTn>
                              </p:par>
                              <p:par>
                                <p:cTn id="7" presetID="15" presetClass="emph" presetSubtype="0" nodeType="withEffect">
                                  <p:stCondLst>
                                    <p:cond delay="0"/>
                                  </p:stCondLst>
                                  <p:iterate type="lt">
                                    <p:tmAbs val="25"/>
                                  </p:iterate>
                                  <p:childTnLst>
                                    <p:set>
                                      <p:cBhvr override="childStyle">
                                        <p:cTn id="8" dur="indefinite"/>
                                        <p:tgtEl>
                                          <p:spTgt spid="3">
                                            <p:txEl>
                                              <p:pRg st="5" end="5"/>
                                            </p:txEl>
                                          </p:spTgt>
                                        </p:tgtEl>
                                        <p:attrNameLst>
                                          <p:attrName>style.fontWeight</p:attrName>
                                        </p:attrNameLst>
                                      </p:cBhvr>
                                      <p:to>
                                        <p:strVal val="bold"/>
                                      </p:to>
                                    </p:set>
                                  </p:childTnLst>
                                </p:cTn>
                              </p:par>
                              <p:par>
                                <p:cTn id="9" presetID="15" presetClass="emph" presetSubtype="0" nodeType="withEffect">
                                  <p:stCondLst>
                                    <p:cond delay="0"/>
                                  </p:stCondLst>
                                  <p:iterate type="lt">
                                    <p:tmAbs val="25"/>
                                  </p:iterate>
                                  <p:childTnLst>
                                    <p:set>
                                      <p:cBhvr override="childStyle">
                                        <p:cTn id="10" dur="indefinite"/>
                                        <p:tgtEl>
                                          <p:spTgt spid="3">
                                            <p:txEl>
                                              <p:pRg st="6" end="6"/>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11" end="11"/>
                                            </p:txEl>
                                          </p:spTgt>
                                        </p:tgtEl>
                                        <p:attrNameLst>
                                          <p:attrName>style.fontWeight</p:attrName>
                                        </p:attrNameLst>
                                      </p:cBhvr>
                                      <p:to>
                                        <p:strVal val="bold"/>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nodeType="clickEffect">
                                  <p:stCondLst>
                                    <p:cond delay="0"/>
                                  </p:stCondLst>
                                  <p:iterate type="lt">
                                    <p:tmAbs val="25"/>
                                  </p:iterate>
                                  <p:childTnLst>
                                    <p:set>
                                      <p:cBhvr override="childStyle">
                                        <p:cTn id="18" dur="indefinite"/>
                                        <p:tgtEl>
                                          <p:spTgt spid="3">
                                            <p:txEl>
                                              <p:pRg st="12" end="12"/>
                                            </p:txEl>
                                          </p:spTgt>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3">
                                            <p:txEl>
                                              <p:pRg st="10" end="1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584</Words>
  <Application>Microsoft Office PowerPoint</Application>
  <PresentationFormat>On-screen Show (16:9)</PresentationFormat>
  <Paragraphs>76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Class Selector/ Style Class</vt:lpstr>
      <vt:lpstr>Type of Style Class</vt:lpstr>
      <vt:lpstr>Rules</vt:lpstr>
      <vt:lpstr>Universal style classes</vt:lpstr>
      <vt:lpstr>How to use</vt:lpstr>
      <vt:lpstr>Element Specific  Style Classes</vt:lpstr>
      <vt:lpstr>How to use</vt:lpstr>
      <vt:lpstr>Use Two or more class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Style Class</dc:title>
  <dc:creator>R</dc:creator>
  <cp:lastModifiedBy>azad</cp:lastModifiedBy>
  <cp:revision>21</cp:revision>
  <dcterms:created xsi:type="dcterms:W3CDTF">2006-08-16T00:00:00Z</dcterms:created>
  <dcterms:modified xsi:type="dcterms:W3CDTF">2021-07-09T21:17:28Z</dcterms:modified>
</cp:coreProperties>
</file>