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use background properties to enhance the background styles of the elements present in the HTML web page.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20186"/>
              </p:ext>
            </p:extLst>
          </p:nvPr>
        </p:nvGraphicFramePr>
        <p:xfrm>
          <a:off x="914400" y="1708150"/>
          <a:ext cx="304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background-repeat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40600"/>
              </p:ext>
            </p:extLst>
          </p:nvPr>
        </p:nvGraphicFramePr>
        <p:xfrm>
          <a:off x="4343400" y="1697990"/>
          <a:ext cx="304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background-origin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8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	border: 5px solid black;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padding: 40px;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(azad1.jpg);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background-size: 80px;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background-repeat: no-repeat;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background-origin: border-box;  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background-origin</a:t>
            </a:r>
          </a:p>
        </p:txBody>
      </p:sp>
    </p:spTree>
    <p:extLst>
      <p:ext uri="{BB962C8B-B14F-4D97-AF65-F5344CB8AC3E}">
        <p14:creationId xmlns:p14="http://schemas.microsoft.com/office/powerpoint/2010/main" val="287408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background-clip property specifies the painting area of the background.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border-box, padding-box, content-box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border-box - The background is painted to the outside edge of the border. Its default value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padding-box - The background is painted to the outside edge of the padding.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content-box - The background is painted within the content box.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border: 5px dotted black;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padding: 40px;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background-color: khaki;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background-clip: content-box;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background-clip</a:t>
            </a:r>
          </a:p>
        </p:txBody>
      </p:sp>
    </p:spTree>
    <p:extLst>
      <p:ext uri="{BB962C8B-B14F-4D97-AF65-F5344CB8AC3E}">
        <p14:creationId xmlns:p14="http://schemas.microsoft.com/office/powerpoint/2010/main" val="25602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Multiple 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(azad.jpg),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(azady.jpg);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background-position: left top, right top;    	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background-size: 80px, 60px;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background-repeat: no-repeat, no-repeat;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(azad.png) left top no-repeat,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(azady.png) right top no-repeat;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620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background: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(bimage.jpg) no-repeat center fixed;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background-size: cover;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Full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8883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background-color property allows to set the background color of an HTML element. We can set this property to a predefined color name, color value or transparent. 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Color name –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red, green, blue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Color value 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Hex value -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#F0E68C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RGB value –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(240,230,140)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background-color: khaki;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background-color: #F0E68C;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background-color: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(240,230,140); }</a:t>
            </a:r>
          </a:p>
        </p:txBody>
      </p:sp>
    </p:spTree>
    <p:extLst>
      <p:ext uri="{BB962C8B-B14F-4D97-AF65-F5344CB8AC3E}">
        <p14:creationId xmlns:p14="http://schemas.microsoft.com/office/powerpoint/2010/main" val="6169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used to set background image of an HTML element. By default, the background-image property repeats an image both horizontally and vertically so it covers the entire element. While setting the background image for an HTML element, we should also specify a background color that will be used if the image is not available.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an image.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body{background-image: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(image/azad.png);}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body{background-image: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(azad.png);}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background-image</a:t>
            </a:r>
          </a:p>
        </p:txBody>
      </p:sp>
    </p:spTree>
    <p:extLst>
      <p:ext uri="{BB962C8B-B14F-4D97-AF65-F5344CB8AC3E}">
        <p14:creationId xmlns:p14="http://schemas.microsoft.com/office/powerpoint/2010/main" val="4536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specifies whether the background image is repeated or not.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repeat, repeat-x, repeat-y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no-repeat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By default, the background-image property repeats an image both horizontally and vertically so it covers the entire element.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Horizontal – repeat-x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Vertical – repeat-y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repeat – no-repeat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(image/azad.jpg);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background-repeat: repeat-x;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background-repeat</a:t>
            </a:r>
          </a:p>
        </p:txBody>
      </p:sp>
    </p:spTree>
    <p:extLst>
      <p:ext uri="{BB962C8B-B14F-4D97-AF65-F5344CB8AC3E}">
        <p14:creationId xmlns:p14="http://schemas.microsoft.com/office/powerpoint/2010/main" val="16729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specifies the initial position of a background image.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Left top, Center top, right top, center left, center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center right, left bottom, center bottom, right bottom, x% y% , x-position y-position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(image/azad.jpg);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background-repeat: no-repeat;	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background-position: right top;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17844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specifies whether a background image is fixed or scrolls when the user scrolls the rest of the page. We can set this property to either scroll 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(image/azad.jpg);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background-repeat: no-repeat;	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background-position: right top;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background-attachment: fixed;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background-attachment</a:t>
            </a:r>
          </a:p>
        </p:txBody>
      </p:sp>
    </p:spTree>
    <p:extLst>
      <p:ext uri="{BB962C8B-B14F-4D97-AF65-F5344CB8AC3E}">
        <p14:creationId xmlns:p14="http://schemas.microsoft.com/office/powerpoint/2010/main" val="21165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works as a shorthand property for all background properties such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background-color, background-image, background-repeat, background-position and background-attachment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etc. It sets all these background properties in one declaration.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{background: khaki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(image/azad.jpg) no-repeat}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3003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background-size property allows to specify the size of background image. The size can be specified in lengths, percentages, or by using one of the two keywords: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 -  scales the background image to be as large as possible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cover - scales the background image so that the content area is completely covered by the background image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background-size: 80px;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background-repeat: no-repeat;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693134"/>
            <a:ext cx="3895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(azad.jpg);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background-size: cover;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background-repeat: no-repeat;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background-origin property specifies where the background image is positioned.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border-box, padding-box, content-box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border-box - The background image starts from the upper left corner of the border.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padding-box - The background image starts from the upper left corner of the padding edge. Its default value.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content-box - The background image starts from the upper left corner of the content.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background-origin</a:t>
            </a:r>
          </a:p>
        </p:txBody>
      </p:sp>
    </p:spTree>
    <p:extLst>
      <p:ext uri="{BB962C8B-B14F-4D97-AF65-F5344CB8AC3E}">
        <p14:creationId xmlns:p14="http://schemas.microsoft.com/office/powerpoint/2010/main" val="10427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891</Words>
  <Application>Microsoft Office PowerPoint</Application>
  <PresentationFormat>On-screen Show (16:9)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Background</vt:lpstr>
      <vt:lpstr>background-color</vt:lpstr>
      <vt:lpstr>background-image</vt:lpstr>
      <vt:lpstr>background-repeat</vt:lpstr>
      <vt:lpstr>background-position</vt:lpstr>
      <vt:lpstr>background-attachment</vt:lpstr>
      <vt:lpstr>background</vt:lpstr>
      <vt:lpstr>background-size</vt:lpstr>
      <vt:lpstr>background-origin</vt:lpstr>
      <vt:lpstr>background-origin</vt:lpstr>
      <vt:lpstr>background-clip</vt:lpstr>
      <vt:lpstr>Multiple Background Image</vt:lpstr>
      <vt:lpstr>Full Background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R</dc:creator>
  <cp:lastModifiedBy>azad</cp:lastModifiedBy>
  <cp:revision>36</cp:revision>
  <dcterms:created xsi:type="dcterms:W3CDTF">2006-08-16T00:00:00Z</dcterms:created>
  <dcterms:modified xsi:type="dcterms:W3CDTF">2021-07-09T21:19:37Z</dcterms:modified>
</cp:coreProperties>
</file>