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77" y="-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Font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736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Font properties is used to set font related styles for the text present on an HTML. 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1571759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font-family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font-size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font-stretch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font-style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font-variant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font-weight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font </a:t>
            </a:r>
          </a:p>
        </p:txBody>
      </p:sp>
    </p:spTree>
    <p:extLst>
      <p:ext uri="{BB962C8B-B14F-4D97-AF65-F5344CB8AC3E}">
        <p14:creationId xmlns:p14="http://schemas.microsoft.com/office/powerpoint/2010/main" val="308873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font-family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specify a list of font names for the text contained inside an HTML element, using font-family property.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 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font-family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Arial, serif, "Times New Roman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";   }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name of a font family is more than one word, it must be in quotation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marks.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“Times New Roman”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Times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font-size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specify a font size for the text.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specify size 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form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percentage,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 { font-size: 50%; 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 { font-size: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16px 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 { font-size: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2em; 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 { font-size: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xx-small; }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default text size in browsers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16px or 1em.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0800" y="1504950"/>
            <a:ext cx="11945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xx-small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x-small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small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medium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large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x-large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xx-large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smaller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larger</a:t>
            </a:r>
          </a:p>
        </p:txBody>
      </p:sp>
    </p:spTree>
    <p:extLst>
      <p:ext uri="{BB962C8B-B14F-4D97-AF65-F5344CB8AC3E}">
        <p14:creationId xmlns:p14="http://schemas.microsoft.com/office/powerpoint/2010/main" val="210386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font-stretch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36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specifies a normal, condensed or extended font face. We can set this property to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normal, wider, narrower, ultra-condensed, extra-condensed, condensed, semi-condensed, semi-expanded, expanded,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extra-expanded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ultra-expanded.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 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font-stretch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condensed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2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font-style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specifies the style of the font. We can set this property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normal, italic, oblique.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 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font-style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italic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 }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default text is normal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25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font-variant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specifies whether or not a font is a  small-caps font. We can set this property to either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normal or small-caps.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 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font-variant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small-caps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9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font-weight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font weight property allows to set the font weight of the text present on an HTML Page. We can set this property to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normal, bold, bolder, lighter, number (100, 200, 300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900)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font-weight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bold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 {  font-weight: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500;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3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font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defines a shorthand property for font-style, font-variant, font-weight, font-size, line-height, and font-family properties.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 { font: bold 20px serif;}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properties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must be set in order: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"font-style font-variant font-weight font-size/line-height font-family"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font-size and font-family values are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43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399</Words>
  <Application>Microsoft Office PowerPoint</Application>
  <PresentationFormat>On-screen Show (16:9)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Font</vt:lpstr>
      <vt:lpstr>font-family</vt:lpstr>
      <vt:lpstr>font-size</vt:lpstr>
      <vt:lpstr>font-stretch</vt:lpstr>
      <vt:lpstr>font-style</vt:lpstr>
      <vt:lpstr>font-variant</vt:lpstr>
      <vt:lpstr>font-weight</vt:lpstr>
      <vt:lpstr>font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</dc:title>
  <dc:creator>R</dc:creator>
  <cp:lastModifiedBy>Windows User</cp:lastModifiedBy>
  <cp:revision>19</cp:revision>
  <dcterms:created xsi:type="dcterms:W3CDTF">2006-08-16T00:00:00Z</dcterms:created>
  <dcterms:modified xsi:type="dcterms:W3CDTF">2017-07-20T18:03:41Z</dcterms:modified>
</cp:coreProperties>
</file>