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 property is used to create list. There are two type of lists: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Unordered Lists – An unordered list uses bullets as the list item markers.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Ordered Lists – An ordered list uses numbers or letters as the list item markers.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2419349"/>
            <a:ext cx="2624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list-style-type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list-style-image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list-style-position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23923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list-style-image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an image is used as the list item marker. We can set this property to none or web address of an image.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list-style-image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('book.png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');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8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list-style-type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specifies the appearance of the list item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maker if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list-style-image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property has the value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if the image specified through this property cannot be displayed.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set this property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none, disc, circle, square, decimal, decimal-leading-zero, lower-roman, upper-roman, lower-alpha, upper-alpha, lower-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greek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lower-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latin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upper-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latin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hebrew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armenian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georgian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cjk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-ideographic, hiragana, katakana, hiragana-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iroha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or katakana-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iroha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list-style-type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circle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list-style-position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specifies the position of the list item maker. You can set this property to either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list-style-position: inside;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9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shorthand property for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list-style-type, list-style-image and list-style-position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list-style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square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inside;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Order: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list-style-type, list-style-position, list-style-image.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list-style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0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242</Words>
  <Application>Microsoft Office PowerPoint</Application>
  <PresentationFormat>On-screen Show (16:9)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List</vt:lpstr>
      <vt:lpstr>list-style-image</vt:lpstr>
      <vt:lpstr>list-style-type</vt:lpstr>
      <vt:lpstr>list-style-position</vt:lpstr>
      <vt:lpstr>list-style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R</dc:creator>
  <cp:lastModifiedBy>Windows User</cp:lastModifiedBy>
  <cp:revision>16</cp:revision>
  <dcterms:created xsi:type="dcterms:W3CDTF">2006-08-16T00:00:00Z</dcterms:created>
  <dcterms:modified xsi:type="dcterms:W3CDTF">2017-07-20T18:52:59Z</dcterms:modified>
</cp:coreProperties>
</file>