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border-style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property sets border style of an element. We can set this property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none, hidden, dotted, dashed, solid, double, groove, ridge, inset, outset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 { border-style: dashed; }</a:t>
            </a:r>
          </a:p>
        </p:txBody>
      </p:sp>
    </p:spTree>
    <p:extLst>
      <p:ext uri="{BB962C8B-B14F-4D97-AF65-F5344CB8AC3E}">
        <p14:creationId xmlns:p14="http://schemas.microsoft.com/office/powerpoint/2010/main" val="62376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 { border-style: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dotted solid double dashed; 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 { border-style: dotted solid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dashed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 { border-style: dotted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solid;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 { border-style: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dotted;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border-style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8743" y="1521827"/>
            <a:ext cx="44755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top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1828" y="1527462"/>
            <a:ext cx="57419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right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8404" y="1502805"/>
            <a:ext cx="460382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left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7059" y="1521827"/>
            <a:ext cx="768159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bottom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 flipH="1" flipV="1">
            <a:off x="2819400" y="1123950"/>
            <a:ext cx="73122" cy="397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</p:cNvCxnSpPr>
          <p:nvPr/>
        </p:nvCxnSpPr>
        <p:spPr>
          <a:xfrm flipH="1" flipV="1">
            <a:off x="3567571" y="1123950"/>
            <a:ext cx="51355" cy="403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295393" y="1123950"/>
            <a:ext cx="125746" cy="397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</p:cNvCxnSpPr>
          <p:nvPr/>
        </p:nvCxnSpPr>
        <p:spPr>
          <a:xfrm flipH="1" flipV="1">
            <a:off x="5104604" y="1123950"/>
            <a:ext cx="153991" cy="378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28800" y="2562090"/>
            <a:ext cx="44755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top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82291" y="2571750"/>
            <a:ext cx="57419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right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56658" y="2571750"/>
            <a:ext cx="460382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left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79396" y="2581945"/>
            <a:ext cx="768159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bottom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Arrow Connector 20"/>
          <p:cNvCxnSpPr>
            <a:stCxn id="17" idx="0"/>
          </p:cNvCxnSpPr>
          <p:nvPr/>
        </p:nvCxnSpPr>
        <p:spPr>
          <a:xfrm flipV="1">
            <a:off x="2052579" y="2266950"/>
            <a:ext cx="538221" cy="295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0"/>
          </p:cNvCxnSpPr>
          <p:nvPr/>
        </p:nvCxnSpPr>
        <p:spPr>
          <a:xfrm flipV="1">
            <a:off x="2969389" y="2266950"/>
            <a:ext cx="383411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155596" y="2277145"/>
            <a:ext cx="307879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0"/>
          </p:cNvCxnSpPr>
          <p:nvPr/>
        </p:nvCxnSpPr>
        <p:spPr>
          <a:xfrm flipH="1" flipV="1">
            <a:off x="3456658" y="2265340"/>
            <a:ext cx="230191" cy="306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79050" y="3714750"/>
            <a:ext cx="44755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top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42844" y="3752045"/>
            <a:ext cx="57419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right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65202" y="3753655"/>
            <a:ext cx="460382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left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35320" y="3790950"/>
            <a:ext cx="768159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bottom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Arrow Connector 31"/>
          <p:cNvCxnSpPr>
            <a:stCxn id="28" idx="0"/>
          </p:cNvCxnSpPr>
          <p:nvPr/>
        </p:nvCxnSpPr>
        <p:spPr>
          <a:xfrm flipV="1">
            <a:off x="1902829" y="3333750"/>
            <a:ext cx="779462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0"/>
          </p:cNvCxnSpPr>
          <p:nvPr/>
        </p:nvCxnSpPr>
        <p:spPr>
          <a:xfrm flipH="1" flipV="1">
            <a:off x="3505200" y="3333750"/>
            <a:ext cx="124742" cy="418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819400" y="3409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0"/>
          </p:cNvCxnSpPr>
          <p:nvPr/>
        </p:nvCxnSpPr>
        <p:spPr>
          <a:xfrm flipH="1" flipV="1">
            <a:off x="3629942" y="3333750"/>
            <a:ext cx="665451" cy="419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21831" y="4705350"/>
            <a:ext cx="391454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all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Straight Arrow Connector 42"/>
          <p:cNvCxnSpPr>
            <a:stCxn id="42" idx="0"/>
          </p:cNvCxnSpPr>
          <p:nvPr/>
        </p:nvCxnSpPr>
        <p:spPr>
          <a:xfrm flipV="1">
            <a:off x="2717558" y="4445948"/>
            <a:ext cx="28052" cy="259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10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0" grpId="0" animBg="1"/>
      <p:bldP spid="28" grpId="0" animBg="1"/>
      <p:bldP spid="29" grpId="0" animBg="1"/>
      <p:bldP spid="30" grpId="0" animBg="1"/>
      <p:bldP spid="31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border-width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sets width of element’s border. We can set this property to thin, medium, thick, length in the form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 {  border-style: solid; border-width: thick;}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 {  border-style: solid; border-width: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5px;}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74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 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border-width: thick medium thin 5px; 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 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border-width: thick medium 5px;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 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border-width: thick thin;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 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border-width: 5px;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border-width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8743" y="1521827"/>
            <a:ext cx="44755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top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1828" y="1527462"/>
            <a:ext cx="57419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right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8404" y="1502805"/>
            <a:ext cx="460382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left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7059" y="1521827"/>
            <a:ext cx="768159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bottom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 flipH="1" flipV="1">
            <a:off x="2819400" y="1123950"/>
            <a:ext cx="73122" cy="397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</p:cNvCxnSpPr>
          <p:nvPr/>
        </p:nvCxnSpPr>
        <p:spPr>
          <a:xfrm flipH="1" flipV="1">
            <a:off x="3567571" y="1123950"/>
            <a:ext cx="51355" cy="403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295393" y="1123950"/>
            <a:ext cx="125746" cy="397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</p:cNvCxnSpPr>
          <p:nvPr/>
        </p:nvCxnSpPr>
        <p:spPr>
          <a:xfrm flipH="1" flipV="1">
            <a:off x="4847555" y="1123950"/>
            <a:ext cx="411040" cy="378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28800" y="2562090"/>
            <a:ext cx="44755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top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82291" y="2571750"/>
            <a:ext cx="57419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right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56658" y="2571750"/>
            <a:ext cx="460382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left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79396" y="2581945"/>
            <a:ext cx="768159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bottom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Arrow Connector 20"/>
          <p:cNvCxnSpPr>
            <a:stCxn id="17" idx="0"/>
          </p:cNvCxnSpPr>
          <p:nvPr/>
        </p:nvCxnSpPr>
        <p:spPr>
          <a:xfrm flipV="1">
            <a:off x="2052579" y="2266950"/>
            <a:ext cx="538221" cy="295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0"/>
          </p:cNvCxnSpPr>
          <p:nvPr/>
        </p:nvCxnSpPr>
        <p:spPr>
          <a:xfrm flipV="1">
            <a:off x="2969389" y="2266950"/>
            <a:ext cx="383411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295393" y="2265340"/>
            <a:ext cx="168083" cy="316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0"/>
          </p:cNvCxnSpPr>
          <p:nvPr/>
        </p:nvCxnSpPr>
        <p:spPr>
          <a:xfrm flipH="1" flipV="1">
            <a:off x="3456658" y="2265340"/>
            <a:ext cx="230191" cy="306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79050" y="3714750"/>
            <a:ext cx="44755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top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00400" y="3762732"/>
            <a:ext cx="57419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right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26631" y="3753655"/>
            <a:ext cx="460382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left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33478" y="3739965"/>
            <a:ext cx="768159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bottom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Arrow Connector 31"/>
          <p:cNvCxnSpPr>
            <a:stCxn id="28" idx="0"/>
          </p:cNvCxnSpPr>
          <p:nvPr/>
        </p:nvCxnSpPr>
        <p:spPr>
          <a:xfrm flipV="1">
            <a:off x="1902829" y="3333750"/>
            <a:ext cx="779462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0"/>
          </p:cNvCxnSpPr>
          <p:nvPr/>
        </p:nvCxnSpPr>
        <p:spPr>
          <a:xfrm flipH="1" flipV="1">
            <a:off x="3362756" y="3344437"/>
            <a:ext cx="124742" cy="418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717558" y="335896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0"/>
          </p:cNvCxnSpPr>
          <p:nvPr/>
        </p:nvCxnSpPr>
        <p:spPr>
          <a:xfrm flipH="1" flipV="1">
            <a:off x="3487498" y="3358965"/>
            <a:ext cx="669324" cy="394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21831" y="4705350"/>
            <a:ext cx="391454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all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Straight Arrow Connector 42"/>
          <p:cNvCxnSpPr>
            <a:stCxn id="42" idx="0"/>
          </p:cNvCxnSpPr>
          <p:nvPr/>
        </p:nvCxnSpPr>
        <p:spPr>
          <a:xfrm flipV="1">
            <a:off x="2717558" y="4445948"/>
            <a:ext cx="28052" cy="259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87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0" grpId="0" animBg="1"/>
      <p:bldP spid="28" grpId="0" animBg="1"/>
      <p:bldP spid="29" grpId="0" animBg="1"/>
      <p:bldP spid="30" grpId="0" animBg="1"/>
      <p:bldP spid="3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sets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border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We can set this property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transparent and color value.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 {  border-style: solid;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border-color: blue;}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 {  border-style: solid;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border-color: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#5A4218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border-color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73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 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border-color: blue red black green; 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 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border-color: blue orange green;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 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border-color: green orange;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 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border-color: blue;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border-color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1139" y="1508066"/>
            <a:ext cx="44755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top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8604" y="1527462"/>
            <a:ext cx="57419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right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6854" y="1536004"/>
            <a:ext cx="460382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left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6552" y="1536004"/>
            <a:ext cx="768159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bottom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2234918" y="1123950"/>
            <a:ext cx="447373" cy="384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</p:cNvCxnSpPr>
          <p:nvPr/>
        </p:nvCxnSpPr>
        <p:spPr>
          <a:xfrm flipV="1">
            <a:off x="3065702" y="1123950"/>
            <a:ext cx="190785" cy="403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854886" y="1138127"/>
            <a:ext cx="125746" cy="397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</p:cNvCxnSpPr>
          <p:nvPr/>
        </p:nvCxnSpPr>
        <p:spPr>
          <a:xfrm flipH="1" flipV="1">
            <a:off x="4616854" y="1157149"/>
            <a:ext cx="230191" cy="378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28800" y="2562090"/>
            <a:ext cx="44755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top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82291" y="2571750"/>
            <a:ext cx="57419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right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56658" y="2571750"/>
            <a:ext cx="460382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left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79396" y="2581945"/>
            <a:ext cx="768159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bottom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Arrow Connector 20"/>
          <p:cNvCxnSpPr>
            <a:stCxn id="17" idx="0"/>
          </p:cNvCxnSpPr>
          <p:nvPr/>
        </p:nvCxnSpPr>
        <p:spPr>
          <a:xfrm flipV="1">
            <a:off x="2052579" y="2266950"/>
            <a:ext cx="538221" cy="295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0"/>
          </p:cNvCxnSpPr>
          <p:nvPr/>
        </p:nvCxnSpPr>
        <p:spPr>
          <a:xfrm flipV="1">
            <a:off x="2969389" y="2266950"/>
            <a:ext cx="383411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295393" y="2265340"/>
            <a:ext cx="168083" cy="316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0"/>
          </p:cNvCxnSpPr>
          <p:nvPr/>
        </p:nvCxnSpPr>
        <p:spPr>
          <a:xfrm flipH="1" flipV="1">
            <a:off x="3456658" y="2265340"/>
            <a:ext cx="230191" cy="306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02829" y="3769577"/>
            <a:ext cx="44755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top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37787" y="3762732"/>
            <a:ext cx="57419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right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64018" y="3753655"/>
            <a:ext cx="460382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left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60841" y="3757196"/>
            <a:ext cx="768159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bottom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Arrow Connector 31"/>
          <p:cNvCxnSpPr>
            <a:stCxn id="28" idx="0"/>
          </p:cNvCxnSpPr>
          <p:nvPr/>
        </p:nvCxnSpPr>
        <p:spPr>
          <a:xfrm flipV="1">
            <a:off x="2126608" y="3388577"/>
            <a:ext cx="395223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0"/>
          </p:cNvCxnSpPr>
          <p:nvPr/>
        </p:nvCxnSpPr>
        <p:spPr>
          <a:xfrm flipH="1" flipV="1">
            <a:off x="3700143" y="3344437"/>
            <a:ext cx="124742" cy="418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44921" y="3376196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0"/>
          </p:cNvCxnSpPr>
          <p:nvPr/>
        </p:nvCxnSpPr>
        <p:spPr>
          <a:xfrm flipH="1" flipV="1">
            <a:off x="3824885" y="3358965"/>
            <a:ext cx="669324" cy="394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21831" y="4705350"/>
            <a:ext cx="391454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all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Straight Arrow Connector 42"/>
          <p:cNvCxnSpPr>
            <a:stCxn id="42" idx="0"/>
          </p:cNvCxnSpPr>
          <p:nvPr/>
        </p:nvCxnSpPr>
        <p:spPr>
          <a:xfrm flipV="1">
            <a:off x="2717558" y="4445948"/>
            <a:ext cx="28052" cy="259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96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0" grpId="0" animBg="1"/>
      <p:bldP spid="28" grpId="0" animBg="1"/>
      <p:bldP spid="29" grpId="0" animBg="1"/>
      <p:bldP spid="30" grpId="0" animBg="1"/>
      <p:bldP spid="3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border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shorthand of all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border properties.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order should be 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border-width, border-style, and border-color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 { border: 10px solid blue; }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border: solid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blue; }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2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320</Words>
  <Application>Microsoft Office PowerPoint</Application>
  <PresentationFormat>On-screen Show (16:9)</PresentationFormat>
  <Paragraphs>91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border-style</vt:lpstr>
      <vt:lpstr>border-style</vt:lpstr>
      <vt:lpstr>border-width</vt:lpstr>
      <vt:lpstr>border-width</vt:lpstr>
      <vt:lpstr>border-color</vt:lpstr>
      <vt:lpstr>border-color</vt:lpstr>
      <vt:lpstr>border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border-style</dc:title>
  <dc:creator>R</dc:creator>
  <cp:lastModifiedBy>Windows User</cp:lastModifiedBy>
  <cp:revision>12</cp:revision>
  <dcterms:created xsi:type="dcterms:W3CDTF">2006-08-16T00:00:00Z</dcterms:created>
  <dcterms:modified xsi:type="dcterms:W3CDTF">2017-07-24T10:34:43Z</dcterms:modified>
</cp:coreProperties>
</file>