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border-collapse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border-spacing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caption-side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empty-cells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table-layout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 {background-color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pink;}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color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specifying table we use border property.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td { border: 2px solid blue;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30134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border-collapse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sets whether the table borders are collapsed into a single border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detached.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(default)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collapse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{ border-collapse: collapse;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distance between the borders of adjacent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cells. This will work only when border-collapse is separated. We can set this property to horizontal spacing and vertical spacing in the form of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{ border-collapse: separated; border-spacing: 5px 10px;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border-spacing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36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place a caption for table.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caption { caption-side: bottom;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caption-side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1109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or not to display borders and background on empty cells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table. It will work only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border-collapse is set to separate.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 empty-cells: hide;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empty-cells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2328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table-layout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set table layout. We can set this property either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 table-layout: fixed;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width and Height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property to set table width and height.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also set table heading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width and height.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{ width: 100% ;}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height: 10px;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set Table Padding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control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between the border and the content in a table,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used 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 and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padding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10px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356</Words>
  <Application>Microsoft Office PowerPoint</Application>
  <PresentationFormat>On-screen Show (16:9)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Table</vt:lpstr>
      <vt:lpstr>border</vt:lpstr>
      <vt:lpstr>border-collapse</vt:lpstr>
      <vt:lpstr>border-spacing</vt:lpstr>
      <vt:lpstr>caption-side</vt:lpstr>
      <vt:lpstr>empty-cells</vt:lpstr>
      <vt:lpstr>table-layout</vt:lpstr>
      <vt:lpstr>How to set Table width and Height</vt:lpstr>
      <vt:lpstr>How to set Table Padding</vt:lpstr>
      <vt:lpstr>How to set Table color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R</dc:creator>
  <cp:lastModifiedBy>Windows User</cp:lastModifiedBy>
  <cp:revision>23</cp:revision>
  <dcterms:created xsi:type="dcterms:W3CDTF">2006-08-16T00:00:00Z</dcterms:created>
  <dcterms:modified xsi:type="dcterms:W3CDTF">2017-07-21T17:59:17Z</dcterms:modified>
</cp:coreProperties>
</file>