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7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This property is used to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define how an element should display.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HTML element has a default display value depending on what type of element it is. The default display value for most elements is block or inline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66800" y="1539478"/>
            <a:ext cx="26670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flex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inline-block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inline-flex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inline-table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list-item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run-in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181600" y="1539478"/>
            <a:ext cx="28956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table-row-group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table-caption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table-column-group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table-header-group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table-footer-group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table-cell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table-column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table-row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none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9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Block-level Elements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Block-level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element always starts on a new line and takes up the full width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available.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-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&lt;div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An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inline element does not start on a new line and only takes up as much width as necessary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 -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&lt;span&gt;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&lt;a&gt;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2376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6800" y="895350"/>
            <a:ext cx="2667000" cy="32004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flex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inline-block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inline-flex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inline-table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list-item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run-in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81600" y="895350"/>
            <a:ext cx="2895600" cy="339447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table-row-group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table-caption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table-column-group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table-header-group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table-footer-group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table-cell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table-column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table-row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none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4600" y="4095750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{ display: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inline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895350"/>
            <a:ext cx="7924800" cy="4038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When we set this value,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element does not start on a new line and only takes up as much width as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necessary (we can’t set width/height it won’t work)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When we set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value, element always starts on a new line and takes up the full width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available 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width/height)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inline-block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It is combination of inline and block value. It doesn’t start on new line but we can set width and height.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none - The element will not be displayed at all (has no effect on layout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flex - Displays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element as a block-level flex container.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inline-flex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 Displays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element as an inline-level flex container.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inline-table -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element is displayed as an inline-level table	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run-in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Displays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element as either block or inline, depending 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context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6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895350"/>
            <a:ext cx="7848600" cy="3962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It works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like a &lt;table&gt; element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table-caption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works like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&lt;caption&gt; element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table-column-group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works like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colgroup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 element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table-header-group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works like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 element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table-footer-group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works like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 element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table-row-group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works like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 element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table-cell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works like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&lt;td&gt; element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table-column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works like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&lt;col&gt; element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table-row 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works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&lt;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list-item - It works like a &lt;li&gt;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304</Words>
  <Application>Microsoft Office PowerPoint</Application>
  <PresentationFormat>On-screen Show (16:9)</PresentationFormat>
  <Paragraphs>72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Display</vt:lpstr>
      <vt:lpstr>Display</vt:lpstr>
      <vt:lpstr>Display</vt:lpstr>
      <vt:lpstr>Display</vt:lpstr>
      <vt:lpstr>Display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</dc:title>
  <dc:creator>R</dc:creator>
  <cp:lastModifiedBy>Windows User</cp:lastModifiedBy>
  <cp:revision>12</cp:revision>
  <dcterms:created xsi:type="dcterms:W3CDTF">2006-08-16T00:00:00Z</dcterms:created>
  <dcterms:modified xsi:type="dcterms:W3CDTF">2017-07-21T19:38:21Z</dcterms:modified>
</cp:coreProperties>
</file>