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Visibility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whether or not an element is visible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We can set this property to visible (default), hidden or collapse.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hidden -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element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invisible not removed.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collapse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value is only used for table elements.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collapse removes a row or column, but it does not affect the table layout. The space taken up by the row or column will be available for other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content. If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collapse is used on other elements, 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will be treated as “hidden”.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 { visibility: hidden;}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Visibility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Visibility</dc:title>
  <dc:creator>R</dc:creator>
  <cp:lastModifiedBy>Windows User</cp:lastModifiedBy>
  <cp:revision>3</cp:revision>
  <dcterms:created xsi:type="dcterms:W3CDTF">2006-08-16T00:00:00Z</dcterms:created>
  <dcterms:modified xsi:type="dcterms:W3CDTF">2017-07-21T20:01:02Z</dcterms:modified>
</cp:coreProperties>
</file>