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CSS Syntax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Selector { Property1: property1-value; Property2: property2-value;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-value; 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Selector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Property1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property1-value;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Property2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property2-value;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-value;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selector points to the HTML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 or HTML Tag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want to style.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or select HTML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 based on their element name, id, class, attribute, and more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It indicates that these properties are defined for that element or selector.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Property-Value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These are values assigned to Properties.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Property1: property1-value; Property2: property2-value;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-value;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color: red; font-size: 22px;}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red;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font-size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22px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Element Selectors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element selector selects elements based on the element 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Selector { Property1: property1-value; Property2: property2-value;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-value;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color: red; font-size: 22px;}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{color: blue; font-size: 22em;}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183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CSS Syntax</vt:lpstr>
      <vt:lpstr>PowerPoint Presentation</vt:lpstr>
      <vt:lpstr>PowerPoint Presentation</vt:lpstr>
      <vt:lpstr>Element Selectors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Syntax</dc:title>
  <dc:creator>R</dc:creator>
  <cp:lastModifiedBy>R</cp:lastModifiedBy>
  <cp:revision>5</cp:revision>
  <dcterms:created xsi:type="dcterms:W3CDTF">2006-08-16T00:00:00Z</dcterms:created>
  <dcterms:modified xsi:type="dcterms:W3CDTF">2016-08-21T15:58:40Z</dcterms:modified>
</cp:coreProperties>
</file>