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878"/>
            <a:ext cx="8229600" cy="40802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bottom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properties are used to position an element.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not use any of these properties without setting up position property.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742950"/>
            <a:ext cx="2010178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(cm,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%)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295400" y="74295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447800" y="112395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295400" y="1276350"/>
            <a:ext cx="1905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1600200" y="12763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2410420"/>
            <a:ext cx="107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left: auto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55px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left: 50%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7723" y="2419350"/>
            <a:ext cx="12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right: auto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23px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right: 50%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1991" y="2409959"/>
            <a:ext cx="1072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top: auto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top: 40px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2419350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bottom: auto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bottom: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23cm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bottom: 40%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75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</dc:title>
  <dc:creator>R</dc:creator>
  <cp:lastModifiedBy>Windows User</cp:lastModifiedBy>
  <cp:revision>5</cp:revision>
  <dcterms:created xsi:type="dcterms:W3CDTF">2006-08-16T00:00:00Z</dcterms:created>
  <dcterms:modified xsi:type="dcterms:W3CDTF">2017-07-22T16:23:20Z</dcterms:modified>
</cp:coreProperties>
</file>