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an element should be placed along the left or right side of its container, where text and inline elements will wrap around it.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left, right, none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(default).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float: left;}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whether an element can be next to floating elements that precede it or must be moved down (cleared) below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left, right, both, none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(default).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clear: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left;}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clear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float</vt:lpstr>
      <vt:lpstr>clear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</dc:title>
  <dc:creator>R</dc:creator>
  <cp:lastModifiedBy>Windows User</cp:lastModifiedBy>
  <cp:revision>5</cp:revision>
  <dcterms:created xsi:type="dcterms:W3CDTF">2006-08-16T00:00:00Z</dcterms:created>
  <dcterms:modified xsi:type="dcterms:W3CDTF">2017-07-22T18:59:13Z</dcterms:modified>
</cp:coreProperties>
</file>