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14350"/>
            <a:ext cx="7467600" cy="40802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4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	          </a:t>
            </a:r>
            <a:r>
              <a:rPr lang="en-US" sz="42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		color: red; font-size: 60px;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	            }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4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	&lt;p &gt;Hello World!&lt;/p&gt;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style.&lt;/p&gt;</a:t>
            </a:r>
          </a:p>
          <a:p>
            <a:pPr marL="0" indent="0">
              <a:buNone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6858000" cy="381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         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#azad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             color: red; font-size: 60px;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    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 id="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azad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"&gt;Hello World!&lt;/p&gt;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61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Universal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red {color: #FF0000; font-size: 60px;}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&lt;/style&gt; 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            &lt;h2 class=“red”&gt;I am Heading&lt;/h2&gt;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            &lt;p class =“red”&gt;I am first paragraph&lt;/p&gt;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            &lt;p&gt;I am second paragraph&lt;/p&gt;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Element Specific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{color: #FF0000; font-size: 60px;}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&lt;/style&gt; 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            &lt;h2 class=“red”&gt;I am Heading&lt;/h2&gt;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            &lt;p class =“red”&gt;I am first paragraph&lt;/p&gt;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            &lt;p&gt;I am second paragraph&lt;/p&gt;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529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Use Two or more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{color: #FF0000;}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look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{font-size: 60px;}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algn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{text-align: center;}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&lt;/style&gt;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                 &lt;h2 class=“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algn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”&gt;I am Heading&lt;/h2&gt;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                 &lt;p class =“red look”&gt;I am first paragraph&lt;/p&gt;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                 &lt;p class=“red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algn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”&gt;I am second paragraph&lt;/p&gt;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826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464</Words>
  <Application>Microsoft Office PowerPoint</Application>
  <PresentationFormat>On-screen Show (16:9)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Id Selector</vt:lpstr>
      <vt:lpstr>Class Selector</vt:lpstr>
      <vt:lpstr>Class Selector</vt:lpstr>
      <vt:lpstr>Use Two or more class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Selector</dc:title>
  <dc:creator>R</dc:creator>
  <cp:lastModifiedBy>azad</cp:lastModifiedBy>
  <cp:revision>7</cp:revision>
  <dcterms:created xsi:type="dcterms:W3CDTF">2006-08-16T00:00:00Z</dcterms:created>
  <dcterms:modified xsi:type="dcterms:W3CDTF">2021-07-09T21:29:08Z</dcterms:modified>
</cp:coreProperties>
</file>