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24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Way </a:t>
            </a:r>
            <a:r>
              <a:rPr lang="en-US" sz="3600" b="1" u="sng" smtClean="0">
                <a:latin typeface="Times New Roman" pitchFamily="18" charset="0"/>
                <a:cs typeface="Times New Roman" pitchFamily="18" charset="0"/>
              </a:rPr>
              <a:t>of inserting 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CSS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3678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External style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sheet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Internal style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sheet/ Embedded Style Sheet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Inline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style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60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Way of inserting CSS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insert CSS</dc:title>
  <dc:creator>R</dc:creator>
  <cp:lastModifiedBy>R</cp:lastModifiedBy>
  <cp:revision>4</cp:revision>
  <dcterms:created xsi:type="dcterms:W3CDTF">2006-08-16T00:00:00Z</dcterms:created>
  <dcterms:modified xsi:type="dcterms:W3CDTF">2016-08-21T16:00:34Z</dcterms:modified>
</cp:coreProperties>
</file>