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Child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&lt;head&gt; &lt;/head&gt;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marL="1257300" lvl="3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&lt;p &gt;Hello World!&lt;/p&gt;</a:t>
            </a:r>
          </a:p>
          <a:p>
            <a:pPr marL="1257300" lvl="3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&lt;p&gt;This paragraph is not affected by the style.&lt;/p&gt;</a:t>
            </a:r>
          </a:p>
          <a:p>
            <a:pPr marL="1257300" lvl="3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9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marL="1257300" lvl="3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        &lt;p</a:t>
            </a:r>
            <a:r>
              <a:rPr lang="en-US" sz="2900">
                <a:latin typeface="Times New Roman" pitchFamily="18" charset="0"/>
                <a:cs typeface="Times New Roman" pitchFamily="18" charset="0"/>
              </a:rPr>
              <a:t>&gt; azad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&lt;/p&gt;</a:t>
            </a:r>
          </a:p>
          <a:p>
            <a:pPr marL="1257300" lvl="3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9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&lt;/div&gt;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&lt;div&gt;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79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Child Selector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Selector</dc:title>
  <dc:creator>R</dc:creator>
  <cp:lastModifiedBy>azad</cp:lastModifiedBy>
  <cp:revision>3</cp:revision>
  <dcterms:created xsi:type="dcterms:W3CDTF">2006-08-16T00:00:00Z</dcterms:created>
  <dcterms:modified xsi:type="dcterms:W3CDTF">2021-07-09T21:30:20Z</dcterms:modified>
</cp:coreProperties>
</file>