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pseudo-class is used to define a special state of an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selector:pseudo-class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property:value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:hover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background-color: red;}</a:t>
            </a:r>
          </a:p>
        </p:txBody>
      </p:sp>
    </p:spTree>
    <p:extLst>
      <p:ext uri="{BB962C8B-B14F-4D97-AF65-F5344CB8AC3E}">
        <p14:creationId xmlns:p14="http://schemas.microsoft.com/office/powerpoint/2010/main" val="4567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:link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:visited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:hover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:active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:focus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:checked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:first-child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:first-of-type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:nth-child(n)</a:t>
            </a:r>
          </a:p>
        </p:txBody>
      </p:sp>
    </p:spTree>
    <p:extLst>
      <p:ext uri="{BB962C8B-B14F-4D97-AF65-F5344CB8AC3E}">
        <p14:creationId xmlns:p14="http://schemas.microsoft.com/office/powerpoint/2010/main" val="254677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Pseudo-classes</vt:lpstr>
      <vt:lpstr>Pseudo-classes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Pseudo-classes</dc:title>
  <dc:creator>R</dc:creator>
  <cp:lastModifiedBy>Windows User</cp:lastModifiedBy>
  <cp:revision>2</cp:revision>
  <dcterms:created xsi:type="dcterms:W3CDTF">2006-08-16T00:00:00Z</dcterms:created>
  <dcterms:modified xsi:type="dcterms:W3CDTF">2017-07-23T19:49:55Z</dcterms:modified>
</cp:coreProperties>
</file>