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first-child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set CSS rule to every first element of selector which is someone’s child.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last-child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set CSS rule to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every last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 of selector which is someone’s child.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first-child</vt:lpstr>
      <vt:lpstr>last-child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first-child</dc:title>
  <dc:creator>R</dc:creator>
  <cp:lastModifiedBy>Windows User</cp:lastModifiedBy>
  <cp:revision>3</cp:revision>
  <dcterms:created xsi:type="dcterms:W3CDTF">2006-08-16T00:00:00Z</dcterms:created>
  <dcterms:modified xsi:type="dcterms:W3CDTF">2017-07-23T20:04:56Z</dcterms:modified>
</cp:coreProperties>
</file>