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first-of-type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set CSS rule to every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selector type of element.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last-of-type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will set CSS rule to every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selector type of element.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first-of-type</vt:lpstr>
      <vt:lpstr>last-of-type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first-of-type</dc:title>
  <dc:creator>R</dc:creator>
  <cp:lastModifiedBy>Windows User</cp:lastModifiedBy>
  <cp:revision>1</cp:revision>
  <dcterms:created xsi:type="dcterms:W3CDTF">2006-08-16T00:00:00Z</dcterms:created>
  <dcterms:modified xsi:type="dcterms:W3CDTF">2017-07-23T20:43:44Z</dcterms:modified>
</cp:coreProperties>
</file>