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::first-letter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add a style to the first letter of the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 (each).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only be used with block-level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background properties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padding properties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margin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border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line-height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text-transform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text-decoration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vertical-align (only if float is 'none')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clear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038350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p::first-letter { color: red;}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::first-line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add a style to the first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 (each).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only be used with block-level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background properties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text-decoration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properties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word-spacing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letter-spacing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text-transform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vertical-align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line-height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clear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038350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p::first-line { color: red;}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On-screen Show (16:9)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::first-letter</vt:lpstr>
      <vt:lpstr>::first-line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::first-letter</dc:title>
  <dc:creator>R</dc:creator>
  <cp:lastModifiedBy>Windows User</cp:lastModifiedBy>
  <cp:revision>3</cp:revision>
  <dcterms:created xsi:type="dcterms:W3CDTF">2006-08-16T00:00:00Z</dcterms:created>
  <dcterms:modified xsi:type="dcterms:W3CDTF">2017-07-24T06:50:33Z</dcterms:modified>
</cp:coreProperties>
</file>