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::selection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is used to matches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portion of an element that is selected by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 then apply the CSS rule in the selected content. 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background properties 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color properties 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cursor properties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outline properties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p::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selection { background-color: red;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9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48</Words>
  <Application>Microsoft Office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::selection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::selection</dc:title>
  <dc:creator>R</dc:creator>
  <cp:lastModifiedBy>Windows User</cp:lastModifiedBy>
  <cp:revision>6</cp:revision>
  <dcterms:created xsi:type="dcterms:W3CDTF">2006-08-16T00:00:00Z</dcterms:created>
  <dcterms:modified xsi:type="dcterms:W3CDTF">2017-07-24T07:02:44Z</dcterms:modified>
</cp:coreProperties>
</file>