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::before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used to insert something before the content of each specified selector (each). We use content property to specify the content to insert.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p::before { content: “ azad Says”; }</a:t>
            </a:r>
          </a:p>
        </p:txBody>
      </p:sp>
    </p:spTree>
    <p:extLst>
      <p:ext uri="{BB962C8B-B14F-4D97-AF65-F5344CB8AC3E}">
        <p14:creationId xmlns:p14="http://schemas.microsoft.com/office/powerpoint/2010/main" val="2666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::after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used to insert something after the content of each specified selector (each). We use content property to specify the content to insert.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p::after { content: “ By azad”; }</a:t>
            </a:r>
          </a:p>
        </p:txBody>
      </p:sp>
    </p:spTree>
    <p:extLst>
      <p:ext uri="{BB962C8B-B14F-4D97-AF65-F5344CB8AC3E}">
        <p14:creationId xmlns:p14="http://schemas.microsoft.com/office/powerpoint/2010/main" val="2658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::before</vt:lpstr>
      <vt:lpstr>::after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::before</dc:title>
  <dc:creator>R</dc:creator>
  <cp:lastModifiedBy>azad</cp:lastModifiedBy>
  <cp:revision>4</cp:revision>
  <dcterms:created xsi:type="dcterms:W3CDTF">2006-08-16T00:00:00Z</dcterms:created>
  <dcterms:modified xsi:type="dcterms:W3CDTF">2021-07-09T21:32:34Z</dcterms:modified>
</cp:coreProperties>
</file>